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039" r:id="rId2"/>
    <p:sldId id="1119" r:id="rId3"/>
    <p:sldId id="1040" r:id="rId4"/>
    <p:sldId id="1131" r:id="rId5"/>
    <p:sldId id="1132" r:id="rId6"/>
    <p:sldId id="1161" r:id="rId7"/>
    <p:sldId id="1112" r:id="rId8"/>
    <p:sldId id="1125" r:id="rId9"/>
    <p:sldId id="1128" r:id="rId10"/>
    <p:sldId id="1168" r:id="rId11"/>
    <p:sldId id="1129" r:id="rId12"/>
    <p:sldId id="1113" r:id="rId13"/>
    <p:sldId id="1122" r:id="rId14"/>
    <p:sldId id="1120" r:id="rId15"/>
    <p:sldId id="1078" r:id="rId16"/>
    <p:sldId id="1138" r:id="rId17"/>
    <p:sldId id="1140" r:id="rId18"/>
    <p:sldId id="1163" r:id="rId19"/>
    <p:sldId id="1167" r:id="rId20"/>
    <p:sldId id="1146" r:id="rId21"/>
    <p:sldId id="1142" r:id="rId22"/>
    <p:sldId id="1143" r:id="rId23"/>
    <p:sldId id="1134" r:id="rId24"/>
    <p:sldId id="1123" r:id="rId25"/>
    <p:sldId id="1171" r:id="rId26"/>
    <p:sldId id="1170" r:id="rId27"/>
    <p:sldId id="1176" r:id="rId28"/>
    <p:sldId id="1172" r:id="rId29"/>
    <p:sldId id="1173" r:id="rId30"/>
    <p:sldId id="1175" r:id="rId31"/>
    <p:sldId id="1174" r:id="rId32"/>
    <p:sldId id="1186" r:id="rId33"/>
    <p:sldId id="1187" r:id="rId34"/>
    <p:sldId id="1184" r:id="rId35"/>
    <p:sldId id="1164" r:id="rId36"/>
    <p:sldId id="1165" r:id="rId37"/>
    <p:sldId id="1177" r:id="rId38"/>
    <p:sldId id="1166" r:id="rId39"/>
    <p:sldId id="1150" r:id="rId40"/>
    <p:sldId id="1158" r:id="rId41"/>
    <p:sldId id="1178" r:id="rId42"/>
    <p:sldId id="1162" r:id="rId43"/>
    <p:sldId id="1152" r:id="rId44"/>
    <p:sldId id="1151" r:id="rId45"/>
    <p:sldId id="1189" r:id="rId46"/>
    <p:sldId id="1190" r:id="rId47"/>
    <p:sldId id="1121" r:id="rId48"/>
    <p:sldId id="1179" r:id="rId49"/>
    <p:sldId id="1181" r:id="rId50"/>
    <p:sldId id="1180" r:id="rId51"/>
    <p:sldId id="1182" r:id="rId52"/>
    <p:sldId id="1183" r:id="rId53"/>
    <p:sldId id="1191" r:id="rId54"/>
    <p:sldId id="1192" r:id="rId55"/>
    <p:sldId id="1185" r:id="rId56"/>
    <p:sldId id="1188" r:id="rId57"/>
    <p:sldId id="1194" r:id="rId58"/>
    <p:sldId id="1193" r:id="rId5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3D2FF"/>
    <a:srgbClr val="FFFFCC"/>
    <a:srgbClr val="190FD7"/>
    <a:srgbClr val="00CC99"/>
    <a:srgbClr val="7A0000"/>
    <a:srgbClr val="FF99FF"/>
    <a:srgbClr val="CC66FF"/>
    <a:srgbClr val="EE8800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214" autoAdjust="0"/>
  </p:normalViewPr>
  <p:slideViewPr>
    <p:cSldViewPr>
      <p:cViewPr>
        <p:scale>
          <a:sx n="80" d="100"/>
          <a:sy n="80" d="100"/>
        </p:scale>
        <p:origin x="-1404" y="-8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04317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05460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Tadjiquist%C3%A3o" TargetMode="External"/><Relationship Id="rId3" Type="http://schemas.openxmlformats.org/officeDocument/2006/relationships/hyperlink" Target="http://pt.wikipedia.org/w/index.php?title=Rosetta&amp;veaction=edit&amp;vesection=11" TargetMode="External"/><Relationship Id="rId7" Type="http://schemas.openxmlformats.org/officeDocument/2006/relationships/hyperlink" Target="http://pt.wikipedia.org/wiki/Dushanbe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Ucr%C3%A2nia" TargetMode="External"/><Relationship Id="rId5" Type="http://schemas.openxmlformats.org/officeDocument/2006/relationships/hyperlink" Target="http://pt.wikipedia.org/wiki/Kiev" TargetMode="External"/><Relationship Id="rId4" Type="http://schemas.openxmlformats.org/officeDocument/2006/relationships/hyperlink" Target="http://pt.wikipedia.org/w/index.php?title=Rosetta&amp;action=edit&amp;section=11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coma</a:t>
            </a:r>
            <a:r>
              <a:rPr lang="pt-BR" baseline="0" dirty="0" smtClean="0"/>
              <a:t> pode tornar-se tão grande quanto um planeta </a:t>
            </a:r>
            <a:r>
              <a:rPr lang="pt-BR" baseline="0" dirty="0" err="1" smtClean="0"/>
              <a:t>joviano</a:t>
            </a:r>
            <a:r>
              <a:rPr lang="pt-BR" baseline="0" dirty="0" smtClean="0"/>
              <a:t> e a cauda pode atingir comprimentos da ordem de 1 UA.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Rosetta navigation camera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NavCam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image taken on 1 June 2015 at 208.9 km from the centre of comet 67P/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Churyumov-Gerasimenko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The image measures 18.2 km across and has a scale of about 17.8 m/pixel.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Sumário do cometa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Editar secção: Sumário do cometa"/>
              </a:rPr>
              <a:t>editar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|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4" tooltip="Editar secção: Sumário do cometa"/>
              </a:rPr>
              <a:t>editar código-fonte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]</a:t>
            </a:r>
            <a:endParaRPr lang="pt-BR" sz="1200" b="1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dirty="0" smtClean="0"/>
              <a:t>Nome do cometa: 67P/</a:t>
            </a:r>
            <a:r>
              <a:rPr lang="pt-BR" dirty="0" err="1" smtClean="0"/>
              <a:t>Churyumov-GerasimenkoDiâmetro</a:t>
            </a:r>
            <a:r>
              <a:rPr lang="pt-BR" dirty="0" smtClean="0"/>
              <a:t> do núcleo: 4 </a:t>
            </a:r>
            <a:r>
              <a:rPr lang="pt-BR" dirty="0" err="1" smtClean="0"/>
              <a:t>kmPeríodo</a:t>
            </a:r>
            <a:r>
              <a:rPr lang="pt-BR" dirty="0" smtClean="0"/>
              <a:t> de </a:t>
            </a:r>
            <a:r>
              <a:rPr lang="pt-BR" dirty="0" err="1" smtClean="0"/>
              <a:t>orbitação</a:t>
            </a:r>
            <a:r>
              <a:rPr lang="pt-BR" dirty="0" smtClean="0"/>
              <a:t>: 6,6 </a:t>
            </a:r>
            <a:r>
              <a:rPr lang="pt-BR" dirty="0" err="1" smtClean="0"/>
              <a:t>anosMínima</a:t>
            </a:r>
            <a:r>
              <a:rPr lang="pt-BR" dirty="0" smtClean="0"/>
              <a:t> distância com o Sol: 186 milhões de </a:t>
            </a:r>
            <a:r>
              <a:rPr lang="pt-BR" dirty="0" err="1" smtClean="0"/>
              <a:t>kmMáxima</a:t>
            </a:r>
            <a:r>
              <a:rPr lang="pt-BR" dirty="0" smtClean="0"/>
              <a:t> distância com o Sol: 857 milhões de </a:t>
            </a:r>
            <a:r>
              <a:rPr lang="pt-BR" dirty="0" err="1" smtClean="0"/>
              <a:t>kmExcentricidade</a:t>
            </a:r>
            <a:r>
              <a:rPr lang="pt-BR" dirty="0" smtClean="0"/>
              <a:t> orbital: 0.6Inclinação orbital: 7.1ºTrajetória: Viaja entre as órbitas da Terra e de </a:t>
            </a:r>
            <a:r>
              <a:rPr lang="pt-BR" dirty="0" err="1" smtClean="0"/>
              <a:t>JúpiterAno</a:t>
            </a:r>
            <a:r>
              <a:rPr lang="pt-BR" dirty="0" smtClean="0"/>
              <a:t> de sua descoberta: 1969Descobridores: </a:t>
            </a:r>
            <a:r>
              <a:rPr lang="pt-BR" dirty="0" err="1" smtClean="0"/>
              <a:t>Klim</a:t>
            </a:r>
            <a:r>
              <a:rPr lang="pt-BR" dirty="0" smtClean="0"/>
              <a:t> </a:t>
            </a:r>
            <a:r>
              <a:rPr lang="pt-BR" dirty="0" err="1" smtClean="0"/>
              <a:t>Churyumov</a:t>
            </a:r>
            <a:r>
              <a:rPr lang="pt-BR" dirty="0" smtClean="0"/>
              <a:t> da Universidade de </a:t>
            </a:r>
            <a:r>
              <a:rPr lang="pt-BR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5" tooltip="Kiev"/>
              </a:rPr>
              <a:t>Kiev</a:t>
            </a:r>
            <a:r>
              <a:rPr lang="pt-BR" dirty="0" smtClean="0"/>
              <a:t>, </a:t>
            </a:r>
            <a:r>
              <a:rPr lang="pt-BR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6" tooltip="Ucrânia"/>
              </a:rPr>
              <a:t>Ucrânia</a:t>
            </a:r>
            <a:r>
              <a:rPr lang="pt-BR" dirty="0" smtClean="0"/>
              <a:t> e Svetlana </a:t>
            </a:r>
            <a:r>
              <a:rPr lang="pt-BR" dirty="0" err="1" smtClean="0"/>
              <a:t>Gerasimenko</a:t>
            </a:r>
            <a:r>
              <a:rPr lang="pt-BR" dirty="0" smtClean="0"/>
              <a:t> do Instituto de Astrofísica, </a:t>
            </a:r>
            <a:r>
              <a:rPr lang="pt-BR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7" tooltip="Dushanbe"/>
              </a:rPr>
              <a:t>Dushanbe</a:t>
            </a:r>
            <a:r>
              <a:rPr lang="pt-BR" dirty="0" smtClean="0"/>
              <a:t>, </a:t>
            </a:r>
            <a:r>
              <a:rPr lang="pt-BR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8" tooltip="Tadjiquistão"/>
              </a:rPr>
              <a:t>Tadjiquistão</a:t>
            </a:r>
            <a:r>
              <a:rPr lang="pt-BR" dirty="0" smtClean="0"/>
              <a:t>, em 1969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34093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34093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ser um PHA, o asteroide deve ter pelo menos 150 metros de extensão (3 vezes o tamanho estimado do </a:t>
            </a:r>
            <a:r>
              <a:rPr lang="pt-BR" dirty="0" err="1" smtClean="0"/>
              <a:t>impactor</a:t>
            </a:r>
            <a:r>
              <a:rPr lang="pt-BR" dirty="0" smtClean="0"/>
              <a:t> que formou a cratera </a:t>
            </a:r>
            <a:r>
              <a:rPr lang="pt-BR" dirty="0" err="1" smtClean="0"/>
              <a:t>Barringer</a:t>
            </a:r>
            <a:r>
              <a:rPr lang="pt-BR" dirty="0" smtClean="0"/>
              <a:t>), além de chegar a 0,05 UA da Terra.  </a:t>
            </a:r>
          </a:p>
          <a:p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Os do grupo Atira também são chamados de </a:t>
            </a:r>
            <a:r>
              <a:rPr lang="pt-BR" dirty="0" err="1" smtClean="0"/>
              <a:t>Apohele</a:t>
            </a:r>
            <a:r>
              <a:rPr lang="pt-BR" dirty="0" smtClean="0"/>
              <a:t> (“Órbita”, na</a:t>
            </a:r>
            <a:r>
              <a:rPr lang="pt-BR" baseline="0" dirty="0" smtClean="0"/>
              <a:t> língua nativa do Havaí) ou ainda </a:t>
            </a:r>
            <a:r>
              <a:rPr lang="pt-BR" baseline="0" dirty="0" err="1" smtClean="0"/>
              <a:t>IEO’s</a:t>
            </a:r>
            <a:r>
              <a:rPr lang="pt-BR" baseline="0" dirty="0" smtClean="0"/>
              <a:t>. Atira é o nome de uma deusa da cultura indígena norte-americana </a:t>
            </a:r>
            <a:r>
              <a:rPr lang="pt-BR" baseline="0" dirty="0" err="1" smtClean="0"/>
              <a:t>Pawnee</a:t>
            </a:r>
            <a:r>
              <a:rPr lang="pt-BR" baseline="0" dirty="0" smtClean="0"/>
              <a:t>, representada por uma espiga de milho e associada à terra.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http://neo.jpl.nasa.gov/neo/groups.html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obtida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do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APOD do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dia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11 de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outubro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de 2008.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55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56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104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cometa-NatGeo.wmv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hyperlink" Target="Wanderers.mp4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hyperlink" Target="tem-um-et-em-seu-quintal.pdf" TargetMode="External"/><Relationship Id="rId5" Type="http://schemas.openxmlformats.org/officeDocument/2006/relationships/hyperlink" Target="http://www.meteoritos.com.br/" TargetMode="External"/><Relationship Id="rId4" Type="http://schemas.openxmlformats.org/officeDocument/2006/relationships/hyperlink" Target="AMBITION%20-%20The%20Film%20(legendado%20PT-BR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92896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O Nosso Sistema Planetário: corpos menores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NDRE\Documents\1-OBSERVATÓRIO\1-ATIVIDADES\4-Minicursos\minicursos-2015\2-minicurso-Sist-Planet-prim-sem-2015\divulgacao\logo-minicurso-Sist-Plan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72009"/>
            <a:ext cx="2132855" cy="21328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é\Dropbox\Andre\ESTUDOS-minicurso-Sistemas-Planetarios\Material-auxiliar\Sedna_Orbit.jpg"/>
          <p:cNvPicPr>
            <a:picLocks noChangeAspect="1" noChangeArrowheads="1"/>
          </p:cNvPicPr>
          <p:nvPr/>
        </p:nvPicPr>
        <p:blipFill>
          <a:blip r:embed="rId2" cstate="print">
            <a:lum bright="29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8699"/>
            <a:ext cx="6040660" cy="6040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9542" y="-2738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Órbita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Sedna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576607"/>
            <a:ext cx="285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Crédito da imagem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: NASA/</a:t>
            </a:r>
            <a:r>
              <a:rPr lang="pt-BR" sz="1200" b="0" dirty="0" err="1">
                <a:solidFill>
                  <a:srgbClr val="EE8800"/>
                </a:solidFill>
                <a:latin typeface="Century Gothic" pitchFamily="34" charset="0"/>
              </a:rPr>
              <a:t>Caltech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496" y="792088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EE8800"/>
                </a:solidFill>
                <a:latin typeface="Century Gothic" pitchFamily="34" charset="0"/>
              </a:rPr>
              <a:t>Órbita de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EE8800"/>
                </a:solidFill>
                <a:latin typeface="Century Gothic" pitchFamily="34" charset="0"/>
              </a:rPr>
              <a:t>Júpiter</a:t>
            </a:r>
            <a:endParaRPr lang="pt-BR" sz="2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cxnSp>
        <p:nvCxnSpPr>
          <p:cNvPr id="10" name="Conector de seta reta 9"/>
          <p:cNvCxnSpPr>
            <a:stCxn id="8" idx="2"/>
          </p:cNvCxnSpPr>
          <p:nvPr/>
        </p:nvCxnSpPr>
        <p:spPr bwMode="auto">
          <a:xfrm>
            <a:off x="1079612" y="1746195"/>
            <a:ext cx="756084" cy="4586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EE8800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64288" y="1512168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CC66FF"/>
                </a:solidFill>
                <a:latin typeface="Century Gothic" pitchFamily="34" charset="0"/>
              </a:rPr>
              <a:t>Órbita de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CC66FF"/>
                </a:solidFill>
                <a:latin typeface="Century Gothic" pitchFamily="34" charset="0"/>
              </a:rPr>
              <a:t>Plutão</a:t>
            </a:r>
            <a:endParaRPr lang="pt-BR" sz="2800" b="0" dirty="0">
              <a:solidFill>
                <a:srgbClr val="CC66FF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 bwMode="auto">
          <a:xfrm flipH="1">
            <a:off x="6804248" y="2276872"/>
            <a:ext cx="504056" cy="4320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C66FF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64288" y="4824536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FF0000"/>
                </a:solidFill>
                <a:latin typeface="Century Gothic" pitchFamily="34" charset="0"/>
              </a:rPr>
              <a:t>Órbita de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err="1" smtClean="0">
                <a:solidFill>
                  <a:srgbClr val="FF0000"/>
                </a:solidFill>
                <a:latin typeface="Century Gothic" pitchFamily="34" charset="0"/>
              </a:rPr>
              <a:t>Sedna</a:t>
            </a:r>
            <a:endParaRPr lang="pt-BR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1" name="Conector de seta reta 20"/>
          <p:cNvCxnSpPr/>
          <p:nvPr/>
        </p:nvCxnSpPr>
        <p:spPr bwMode="auto">
          <a:xfrm flipH="1">
            <a:off x="6372200" y="5589240"/>
            <a:ext cx="1008112" cy="7200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-36512" y="4275093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53D2FF"/>
                </a:solidFill>
                <a:latin typeface="Century Gothic" pitchFamily="34" charset="0"/>
              </a:rPr>
              <a:t>Nuvem 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53D2FF"/>
                </a:solidFill>
                <a:latin typeface="Century Gothic" pitchFamily="34" charset="0"/>
              </a:rPr>
              <a:t>de </a:t>
            </a:r>
            <a:r>
              <a:rPr lang="pt-BR" sz="2800" b="0" dirty="0" err="1" smtClean="0">
                <a:solidFill>
                  <a:srgbClr val="53D2FF"/>
                </a:solidFill>
                <a:latin typeface="Century Gothic" pitchFamily="34" charset="0"/>
              </a:rPr>
              <a:t>Oort</a:t>
            </a:r>
            <a:endParaRPr lang="pt-BR" sz="2800" b="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 bwMode="auto">
          <a:xfrm>
            <a:off x="1187624" y="5229200"/>
            <a:ext cx="792088" cy="50405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53D2FF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373584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  <a:defRPr/>
            </a:pPr>
            <a:r>
              <a:rPr lang="pt-BR" sz="4000" kern="0" dirty="0" err="1" smtClean="0">
                <a:solidFill>
                  <a:srgbClr val="FFFFFF"/>
                </a:solidFill>
                <a:latin typeface="Century Gothic" pitchFamily="34" charset="0"/>
              </a:rPr>
              <a:t>Sedna</a:t>
            </a:r>
            <a:endParaRPr lang="pt-BR" sz="4000" kern="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980728"/>
            <a:ext cx="8280920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kern="0" dirty="0">
                <a:solidFill>
                  <a:srgbClr val="FFC000"/>
                </a:solidFill>
                <a:effectLst>
                  <a:outerShdw blurRad="50800" dist="38100" dir="13500000" algn="br" rotWithShape="0">
                    <a:srgbClr val="000000">
                      <a:alpha val="62000"/>
                    </a:srgbClr>
                  </a:outerShdw>
                </a:effectLst>
                <a:latin typeface="Century Gothic" pitchFamily="34" charset="0"/>
              </a:rPr>
              <a:t>Dados orbitais:</a:t>
            </a: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rgbClr val="000000">
                      <a:alpha val="62000"/>
                    </a:srgbClr>
                  </a:outerShdw>
                </a:effectLst>
                <a:latin typeface="Century Gothic" pitchFamily="34" charset="0"/>
              </a:rPr>
              <a:t>Distância média: 518 UA (77,4 bilhões de km);</a:t>
            </a: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rgbClr val="000000">
                      <a:alpha val="62000"/>
                    </a:srgbClr>
                  </a:outerShdw>
                </a:effectLst>
                <a:latin typeface="Century Gothic" pitchFamily="34" charset="0"/>
              </a:rPr>
              <a:t>Periélio de 76 UA (11,4 bilhões de km)</a:t>
            </a: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rgbClr val="000000">
                      <a:alpha val="62000"/>
                    </a:srgbClr>
                  </a:outerShdw>
                </a:effectLst>
                <a:latin typeface="Century Gothic" pitchFamily="34" charset="0"/>
              </a:rPr>
              <a:t>Afélio: 937 UA (140 bilhões de km)</a:t>
            </a: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rgbClr val="FFC000"/>
                </a:solidFill>
                <a:latin typeface="Century Gothic" pitchFamily="34" charset="0"/>
              </a:rPr>
              <a:t>T =</a:t>
            </a: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rgbClr val="000000">
                      <a:alpha val="62000"/>
                    </a:srgbClr>
                  </a:outerShdw>
                </a:effectLst>
                <a:latin typeface="Century Gothic" pitchFamily="34" charset="0"/>
              </a:rPr>
              <a:t>11.400 anos.</a:t>
            </a: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rgbClr val="000000">
                    <a:alpha val="62000"/>
                  </a:srgbClr>
                </a:outerShdw>
              </a:effectLst>
              <a:latin typeface="Century Gothic" pitchFamily="34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Courier New" pitchFamily="49" charset="0"/>
              <a:buChar char="o"/>
              <a:defRPr/>
            </a:pPr>
            <a:endParaRPr lang="pt-BR" sz="2800" b="0" kern="0" dirty="0">
              <a:solidFill>
                <a:srgbClr val="FFC000"/>
              </a:solidFill>
              <a:effectLst>
                <a:outerShdw blurRad="50800" dist="38100" dir="13500000" algn="br" rotWithShape="0">
                  <a:srgbClr val="000000">
                    <a:alpha val="62000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kern="0" dirty="0" err="1" smtClean="0">
                <a:solidFill>
                  <a:srgbClr val="FFC000"/>
                </a:solidFill>
                <a:effectLst>
                  <a:outerShdw blurRad="50800" dist="38100" dir="13500000" algn="br" rotWithShape="0">
                    <a:srgbClr val="000000">
                      <a:alpha val="62000"/>
                    </a:srgbClr>
                  </a:outerShdw>
                </a:effectLst>
                <a:latin typeface="Century Gothic" pitchFamily="34" charset="0"/>
              </a:rPr>
              <a:t>Sedna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rgbClr val="000000">
                      <a:alpha val="62000"/>
                    </a:srgbClr>
                  </a:outerShdw>
                </a:effectLst>
                <a:latin typeface="Century Gothic" pitchFamily="34" charset="0"/>
              </a:rPr>
              <a:t> não é planeta anão(ainda): dificuldade de avaliar forma</a:t>
            </a:r>
            <a:endParaRPr lang="pt-BR" sz="3200" b="0" kern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>
                  <a:lumMod val="75000"/>
                </a:srgb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rgbClr val="3333CC">
                  <a:lumMod val="75000"/>
                </a:srgbClr>
              </a:solidFill>
              <a:effectLst>
                <a:outerShdw blurRad="50800" dist="38100" dir="13500000" algn="br" rotWithShape="0">
                  <a:srgbClr val="000000">
                    <a:alpha val="62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002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Asteroides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1734" y="1556792"/>
            <a:ext cx="8715375" cy="5386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900" dirty="0">
                <a:solidFill>
                  <a:srgbClr val="FFC000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213173" y="2557353"/>
            <a:ext cx="8715374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400" dirty="0">
                <a:solidFill>
                  <a:srgbClr val="CC6600"/>
                </a:solidFill>
                <a:latin typeface="Century Gothic" pitchFamily="34" charset="0"/>
              </a:rPr>
              <a:t>Sequência se aproxima da ordem dos planetas em UA </a:t>
            </a:r>
            <a:r>
              <a:rPr lang="pt-BR" sz="2400" dirty="0" smtClean="0">
                <a:solidFill>
                  <a:srgbClr val="CC6600"/>
                </a:solidFill>
                <a:latin typeface="Century Gothic" pitchFamily="34" charset="0"/>
              </a:rPr>
              <a:t>!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dirty="0" smtClean="0">
                <a:solidFill>
                  <a:srgbClr val="CC6600"/>
                </a:solidFill>
                <a:latin typeface="Century Gothic" pitchFamily="34" charset="0"/>
              </a:rPr>
              <a:t> </a:t>
            </a:r>
            <a:r>
              <a:rPr lang="pt-BR" sz="2400" dirty="0">
                <a:solidFill>
                  <a:srgbClr val="CC6600"/>
                </a:solidFill>
                <a:latin typeface="Century Gothic" pitchFamily="34" charset="0"/>
              </a:rPr>
              <a:t>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13172" y="4115951"/>
            <a:ext cx="8715375" cy="5386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9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504" y="4643844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Mer.     </a:t>
            </a:r>
            <a:r>
              <a:rPr lang="pt-BR" sz="1800" dirty="0" err="1" smtClean="0">
                <a:solidFill>
                  <a:srgbClr val="CC66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.        Ter.        Mar.                    </a:t>
            </a:r>
            <a:r>
              <a:rPr lang="pt-BR" sz="1800" dirty="0" err="1" smtClean="0">
                <a:solidFill>
                  <a:srgbClr val="CC66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.         Sat.            Ura.          Net.</a:t>
            </a:r>
            <a:endParaRPr lang="pt-BR" sz="1800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3955921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713737" grpId="0"/>
      <p:bldP spid="10250" grpId="0"/>
      <p:bldP spid="1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96642"/>
            <a:ext cx="390647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771800" y="5765194"/>
            <a:ext cx="390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entury Gothic" pitchFamily="34" charset="0"/>
              </a:rPr>
              <a:t>Giuseppe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Piazzi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1746-1826) </a:t>
            </a:r>
            <a:endParaRPr lang="pt-BR" sz="2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834" y="6536377"/>
            <a:ext cx="2351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 imagem: </a:t>
            </a:r>
            <a:r>
              <a:rPr lang="pt-BR" sz="1200" b="0" dirty="0" err="1" smtClean="0">
                <a:solidFill>
                  <a:srgbClr val="EE8800"/>
                </a:solidFill>
                <a:latin typeface="Century Gothic" pitchFamily="34" charset="0"/>
              </a:rPr>
              <a:t>Wikipedia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Ceres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(planeta anão e asteroide)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322174"/>
            <a:ext cx="5832648" cy="50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Ceres</a:t>
            </a: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1124744"/>
            <a:ext cx="8280920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Imagem: missão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Dawn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: a 14 mil km da superf. – início de maio/2015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Manchas brilhantes ainda sem explicação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Maior objeto do CA (940 km)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t-BR" sz="2800" b="0" kern="0" noProof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1/3 da massa do CA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45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>
              <a:buClr>
                <a:srgbClr val="C00000"/>
              </a:buClr>
              <a:defRPr/>
            </a:pP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>
              <a:buClr>
                <a:srgbClr val="C00000"/>
              </a:buCl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Asteroides (ou planetas menores)</a:t>
            </a:r>
          </a:p>
          <a:p>
            <a:pPr lvl="0">
              <a:buClr>
                <a:srgbClr val="C00000"/>
              </a:buCl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908720"/>
            <a:ext cx="8280920" cy="56886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maioria orbita no CA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Corpos maiores que 100 m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conhecidos: mais de 500 mil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lang="pt-BR" sz="3200" b="0" kern="0" dirty="0" smtClean="0">
              <a:solidFill>
                <a:srgbClr val="FF0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M</a:t>
            </a:r>
            <a:r>
              <a:rPr lang="pt-BR" sz="3200" b="0" kern="0" baseline="-2500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CA</a:t>
            </a:r>
            <a:r>
              <a:rPr lang="pt-BR" sz="32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&lt; </a:t>
            </a:r>
            <a:r>
              <a:rPr lang="pt-BR" sz="3200" b="0" kern="0" dirty="0" err="1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M</a:t>
            </a:r>
            <a:r>
              <a:rPr lang="pt-BR" sz="3200" b="0" kern="0" baseline="-25000" dirty="0" err="1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Lua</a:t>
            </a:r>
            <a:endParaRPr lang="pt-BR" sz="3200" b="0" kern="0" baseline="-2500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t-BR" sz="3200" b="0" kern="0" noProof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Separação média: 1 a 3 milhões de km! 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45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pic>
        <p:nvPicPr>
          <p:cNvPr id="3074" name="Picture 2" descr="http://www.dailygalaxy.com/.a/6a00d8341bf7f753ef01901cc3185f970b-pi"/>
          <p:cNvPicPr>
            <a:picLocks noChangeAspect="1" noChangeArrowheads="1"/>
          </p:cNvPicPr>
          <p:nvPr/>
        </p:nvPicPr>
        <p:blipFill>
          <a:blip r:embed="rId4" cstate="print">
            <a:lum contrast="33000"/>
          </a:blip>
          <a:srcRect b="14745"/>
          <a:stretch>
            <a:fillRect/>
          </a:stretch>
        </p:blipFill>
        <p:spPr bwMode="auto">
          <a:xfrm>
            <a:off x="0" y="0"/>
            <a:ext cx="9180512" cy="6784989"/>
          </a:xfrm>
          <a:prstGeom prst="rect">
            <a:avLst/>
          </a:prstGeom>
          <a:noFill/>
        </p:spPr>
      </p:pic>
      <p:sp>
        <p:nvSpPr>
          <p:cNvPr id="6" name="Símbolo de 'Não' 5"/>
          <p:cNvSpPr/>
          <p:nvPr/>
        </p:nvSpPr>
        <p:spPr bwMode="auto">
          <a:xfrm>
            <a:off x="1475656" y="333336"/>
            <a:ext cx="6120000" cy="6120000"/>
          </a:xfrm>
          <a:prstGeom prst="noSmoking">
            <a:avLst>
              <a:gd name="adj" fmla="val 6489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7504" y="6536377"/>
            <a:ext cx="3743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http://www.dailygalaxy.com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>
              <a:buClr>
                <a:srgbClr val="C00000"/>
              </a:buClr>
              <a:defRPr/>
            </a:pP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>
              <a:buClr>
                <a:srgbClr val="C00000"/>
              </a:buCl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Classificação dos asteroides</a:t>
            </a:r>
          </a:p>
          <a:p>
            <a:pPr lvl="0">
              <a:buClr>
                <a:srgbClr val="C00000"/>
              </a:buCl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95536" y="2276872"/>
            <a:ext cx="8280920" cy="3384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C – carbonáceo (75%)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S – rochoso (15%)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M – a maioria contém Fe, </a:t>
            </a:r>
            <a:r>
              <a:rPr lang="pt-BR" sz="32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Ni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(10%)</a:t>
            </a:r>
            <a:endParaRPr kumimoji="0" lang="pt-BR" sz="45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44624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12 de junho, aula 3: </a:t>
            </a:r>
          </a:p>
          <a:p>
            <a:endParaRPr lang="pt-BR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planetas anões e o caso de Plutão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objetos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transnetunianos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asteroides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cometas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centauros e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NEO’s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meteoroides, meteoros e meteoritos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Asteroides Troianos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24936" cy="1368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Pontos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Lagrange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9218" name="Picture 2" descr="http://upload.wikimedia.org/wikipedia/commons/1/19/Lagrange_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3888432" cy="4368281"/>
          </a:xfrm>
          <a:prstGeom prst="rect">
            <a:avLst/>
          </a:prstGeom>
          <a:noFill/>
        </p:spPr>
      </p:pic>
      <p:sp>
        <p:nvSpPr>
          <p:cNvPr id="32" name="Retângulo 31"/>
          <p:cNvSpPr/>
          <p:nvPr/>
        </p:nvSpPr>
        <p:spPr>
          <a:xfrm>
            <a:off x="2051720" y="5765194"/>
            <a:ext cx="4842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Joseph Louis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Lagrange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(1736-1813) </a:t>
            </a:r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24936" cy="1368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Pontos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Lagrange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384411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2975464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860032" y="3967988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1403648" y="390469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 flipV="1">
            <a:off x="3533775" y="1680475"/>
            <a:ext cx="1187951" cy="201813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19" name="Conector de seta reta 18"/>
          <p:cNvCxnSpPr/>
          <p:nvPr/>
        </p:nvCxnSpPr>
        <p:spPr bwMode="auto">
          <a:xfrm flipH="1">
            <a:off x="3491881" y="3714647"/>
            <a:ext cx="1224498" cy="206225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2577821" y="3024856"/>
            <a:ext cx="648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L</a:t>
            </a:r>
            <a:r>
              <a:rPr lang="pt-BR" sz="3200" baseline="-25000" dirty="0" smtClean="0">
                <a:solidFill>
                  <a:srgbClr val="FF0000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8521738">
            <a:off x="2783234" y="4994486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9" name="Conector de seta reta 28"/>
          <p:cNvCxnSpPr/>
          <p:nvPr/>
        </p:nvCxnSpPr>
        <p:spPr bwMode="auto">
          <a:xfrm flipV="1">
            <a:off x="1272674" y="3692458"/>
            <a:ext cx="5999006" cy="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33" name="Elipse 32"/>
          <p:cNvSpPr>
            <a:spLocks noChangeAspect="1"/>
          </p:cNvSpPr>
          <p:nvPr/>
        </p:nvSpPr>
        <p:spPr>
          <a:xfrm rot="8065015">
            <a:off x="2804703" y="3612134"/>
            <a:ext cx="158898" cy="1588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>
            <a:spLocks noChangeAspect="1"/>
          </p:cNvSpPr>
          <p:nvPr/>
        </p:nvSpPr>
        <p:spPr>
          <a:xfrm rot="8065015">
            <a:off x="1436552" y="3620490"/>
            <a:ext cx="158898" cy="1588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 rot="8065015">
            <a:off x="3426884" y="5674986"/>
            <a:ext cx="158898" cy="1588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8065015">
            <a:off x="3452450" y="1617298"/>
            <a:ext cx="158898" cy="1588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2153941" y="3513422"/>
            <a:ext cx="389557" cy="38955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Arco 37" descr="60°"/>
          <p:cNvSpPr>
            <a:spLocks noChangeAspect="1"/>
          </p:cNvSpPr>
          <p:nvPr/>
        </p:nvSpPr>
        <p:spPr bwMode="auto">
          <a:xfrm rot="16200000">
            <a:off x="3648578" y="2621885"/>
            <a:ext cx="2152800" cy="2153039"/>
          </a:xfrm>
          <a:prstGeom prst="arc">
            <a:avLst>
              <a:gd name="adj1" fmla="val 16200000"/>
              <a:gd name="adj2" fmla="val 19740318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Elipse 38"/>
          <p:cNvSpPr>
            <a:spLocks noChangeAspect="1"/>
          </p:cNvSpPr>
          <p:nvPr/>
        </p:nvSpPr>
        <p:spPr>
          <a:xfrm rot="8065015">
            <a:off x="6945052" y="3620985"/>
            <a:ext cx="158898" cy="1588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1238244" y="3008001"/>
            <a:ext cx="648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L</a:t>
            </a:r>
            <a:r>
              <a:rPr lang="pt-BR" sz="3200" baseline="-25000" dirty="0" smtClean="0">
                <a:solidFill>
                  <a:srgbClr val="FF0000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876256" y="3112603"/>
            <a:ext cx="648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L</a:t>
            </a:r>
            <a:r>
              <a:rPr lang="pt-BR" sz="3200" baseline="-25000" dirty="0" smtClean="0">
                <a:solidFill>
                  <a:srgbClr val="FF0000"/>
                </a:solidFill>
                <a:latin typeface="Century Gothic" pitchFamily="34" charset="0"/>
              </a:rPr>
              <a:t>3</a:t>
            </a:r>
            <a:endParaRPr lang="pt-BR" sz="3200" baseline="-25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937204" y="1124744"/>
            <a:ext cx="648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L</a:t>
            </a:r>
            <a:r>
              <a:rPr lang="pt-BR" sz="3200" baseline="-25000" dirty="0" smtClean="0">
                <a:solidFill>
                  <a:srgbClr val="FF0000"/>
                </a:solidFill>
                <a:latin typeface="Century Gothic" pitchFamily="34" charset="0"/>
              </a:rPr>
              <a:t>5</a:t>
            </a:r>
            <a:endParaRPr lang="pt-BR" sz="3200" baseline="-25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3" name="Retângulo 8"/>
          <p:cNvSpPr>
            <a:spLocks noChangeArrowheads="1"/>
          </p:cNvSpPr>
          <p:nvPr/>
        </p:nvSpPr>
        <p:spPr bwMode="auto">
          <a:xfrm>
            <a:off x="3003865" y="5634866"/>
            <a:ext cx="648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L</a:t>
            </a:r>
            <a:r>
              <a:rPr lang="pt-BR" sz="3200" baseline="-25000" dirty="0" smtClean="0">
                <a:solidFill>
                  <a:srgbClr val="FF0000"/>
                </a:solidFill>
                <a:latin typeface="Century Gothic" pitchFamily="34" charset="0"/>
              </a:rPr>
              <a:t>4</a:t>
            </a:r>
            <a:endParaRPr lang="pt-BR" sz="3200" baseline="-25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4" name="Arco 43" descr="60°"/>
          <p:cNvSpPr>
            <a:spLocks noChangeAspect="1"/>
          </p:cNvSpPr>
          <p:nvPr/>
        </p:nvSpPr>
        <p:spPr bwMode="auto">
          <a:xfrm rot="12674697">
            <a:off x="3651919" y="2639932"/>
            <a:ext cx="2152800" cy="2153039"/>
          </a:xfrm>
          <a:prstGeom prst="arc">
            <a:avLst>
              <a:gd name="adj1" fmla="val 16200000"/>
              <a:gd name="adj2" fmla="val 19740318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Retângulo 8"/>
          <p:cNvSpPr>
            <a:spLocks noChangeArrowheads="1"/>
          </p:cNvSpPr>
          <p:nvPr/>
        </p:nvSpPr>
        <p:spPr bwMode="auto">
          <a:xfrm>
            <a:off x="2915816" y="4247309"/>
            <a:ext cx="1008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60°</a:t>
            </a:r>
            <a:endParaRPr lang="pt-BR" sz="3200" baseline="-25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4" name="Retângulo 8"/>
          <p:cNvSpPr>
            <a:spLocks noChangeArrowheads="1"/>
          </p:cNvSpPr>
          <p:nvPr/>
        </p:nvSpPr>
        <p:spPr bwMode="auto">
          <a:xfrm>
            <a:off x="2987824" y="2599836"/>
            <a:ext cx="1008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60°</a:t>
            </a:r>
            <a:endParaRPr lang="pt-BR" sz="3200" baseline="-25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0" name="Retângulo 8"/>
          <p:cNvSpPr>
            <a:spLocks noChangeArrowheads="1"/>
          </p:cNvSpPr>
          <p:nvPr/>
        </p:nvSpPr>
        <p:spPr bwMode="auto">
          <a:xfrm>
            <a:off x="3419872" y="5426060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(gregos)</a:t>
            </a:r>
            <a:endParaRPr lang="pt-BR" sz="2800" b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Retângulo 8"/>
          <p:cNvSpPr>
            <a:spLocks noChangeArrowheads="1"/>
          </p:cNvSpPr>
          <p:nvPr/>
        </p:nvSpPr>
        <p:spPr bwMode="auto">
          <a:xfrm>
            <a:off x="3419872" y="1465620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(troianos)</a:t>
            </a:r>
            <a:endParaRPr lang="pt-BR" sz="2800" b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33" grpId="0" animBg="1"/>
      <p:bldP spid="34" grpId="0" animBg="1"/>
      <p:bldP spid="34" grpId="1" animBg="1"/>
      <p:bldP spid="35" grpId="0" animBg="1"/>
      <p:bldP spid="36" grpId="0" animBg="1"/>
      <p:bldP spid="38" grpId="0" animBg="1"/>
      <p:bldP spid="39" grpId="0" animBg="1"/>
      <p:bldP spid="40" grpId="0"/>
      <p:bldP spid="40" grpId="1"/>
      <p:bldP spid="41" grpId="0"/>
      <p:bldP spid="42" grpId="0"/>
      <p:bldP spid="43" grpId="0"/>
      <p:bldP spid="44" grpId="0" animBg="1"/>
      <p:bldP spid="53" grpId="0"/>
      <p:bldP spid="54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68" y="548680"/>
            <a:ext cx="549684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Cinturão e Troianos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608385"/>
            <a:ext cx="38843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Lunar </a:t>
            </a:r>
            <a:r>
              <a:rPr lang="pt-BR" sz="1200" b="0" dirty="0" err="1">
                <a:solidFill>
                  <a:srgbClr val="EE8800"/>
                </a:solidFill>
                <a:latin typeface="Century Gothic" pitchFamily="34" charset="0"/>
              </a:rPr>
              <a:t>and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b="0" dirty="0" err="1">
                <a:solidFill>
                  <a:srgbClr val="EE8800"/>
                </a:solidFill>
                <a:latin typeface="Century Gothic" pitchFamily="34" charset="0"/>
              </a:rPr>
              <a:t>Planetary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200" b="0" dirty="0" err="1">
                <a:solidFill>
                  <a:srgbClr val="EE8800"/>
                </a:solidFill>
                <a:latin typeface="Century Gothic" pitchFamily="34" charset="0"/>
              </a:rPr>
              <a:t>Institute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938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Cometas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427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ágrima 11"/>
          <p:cNvSpPr/>
          <p:nvPr/>
        </p:nvSpPr>
        <p:spPr bwMode="auto">
          <a:xfrm rot="1467190">
            <a:off x="4669591" y="724538"/>
            <a:ext cx="3813595" cy="4174056"/>
          </a:xfrm>
          <a:custGeom>
            <a:avLst/>
            <a:gdLst>
              <a:gd name="connsiteX0" fmla="*/ 0 w 1156717"/>
              <a:gd name="connsiteY0" fmla="*/ 579323 h 1158646"/>
              <a:gd name="connsiteX1" fmla="*/ 578359 w 1156717"/>
              <a:gd name="connsiteY1" fmla="*/ 0 h 1158646"/>
              <a:gd name="connsiteX2" fmla="*/ 1735076 w 1156717"/>
              <a:gd name="connsiteY2" fmla="*/ -579323 h 1158646"/>
              <a:gd name="connsiteX3" fmla="*/ 1156717 w 1156717"/>
              <a:gd name="connsiteY3" fmla="*/ 579323 h 1158646"/>
              <a:gd name="connsiteX4" fmla="*/ 578358 w 1156717"/>
              <a:gd name="connsiteY4" fmla="*/ 1158646 h 1158646"/>
              <a:gd name="connsiteX5" fmla="*/ -1 w 1156717"/>
              <a:gd name="connsiteY5" fmla="*/ 579323 h 1158646"/>
              <a:gd name="connsiteX6" fmla="*/ 0 w 1156717"/>
              <a:gd name="connsiteY6" fmla="*/ 579323 h 1158646"/>
              <a:gd name="connsiteX0" fmla="*/ 1 w 1747623"/>
              <a:gd name="connsiteY0" fmla="*/ 1160280 h 1739603"/>
              <a:gd name="connsiteX1" fmla="*/ 476760 w 1747623"/>
              <a:gd name="connsiteY1" fmla="*/ 885757 h 1739603"/>
              <a:gd name="connsiteX2" fmla="*/ 1735077 w 1747623"/>
              <a:gd name="connsiteY2" fmla="*/ 1634 h 1739603"/>
              <a:gd name="connsiteX3" fmla="*/ 1156718 w 1747623"/>
              <a:gd name="connsiteY3" fmla="*/ 1160280 h 1739603"/>
              <a:gd name="connsiteX4" fmla="*/ 578359 w 1747623"/>
              <a:gd name="connsiteY4" fmla="*/ 1739603 h 1739603"/>
              <a:gd name="connsiteX5" fmla="*/ 0 w 1747623"/>
              <a:gd name="connsiteY5" fmla="*/ 1160280 h 1739603"/>
              <a:gd name="connsiteX6" fmla="*/ 1 w 1747623"/>
              <a:gd name="connsiteY6" fmla="*/ 1160280 h 1739603"/>
              <a:gd name="connsiteX0" fmla="*/ 177801 w 1747623"/>
              <a:gd name="connsiteY0" fmla="*/ 1554574 h 1740197"/>
              <a:gd name="connsiteX1" fmla="*/ 476760 w 1747623"/>
              <a:gd name="connsiteY1" fmla="*/ 886351 h 1740197"/>
              <a:gd name="connsiteX2" fmla="*/ 1735077 w 1747623"/>
              <a:gd name="connsiteY2" fmla="*/ 2228 h 1740197"/>
              <a:gd name="connsiteX3" fmla="*/ 1156718 w 1747623"/>
              <a:gd name="connsiteY3" fmla="*/ 1160874 h 1740197"/>
              <a:gd name="connsiteX4" fmla="*/ 578359 w 1747623"/>
              <a:gd name="connsiteY4" fmla="*/ 1740197 h 1740197"/>
              <a:gd name="connsiteX5" fmla="*/ 0 w 1747623"/>
              <a:gd name="connsiteY5" fmla="*/ 1160874 h 1740197"/>
              <a:gd name="connsiteX6" fmla="*/ 177801 w 1747623"/>
              <a:gd name="connsiteY6" fmla="*/ 1554574 h 1740197"/>
              <a:gd name="connsiteX0" fmla="*/ 177801 w 1740940"/>
              <a:gd name="connsiteY0" fmla="*/ 1556616 h 1742239"/>
              <a:gd name="connsiteX1" fmla="*/ 476760 w 1740940"/>
              <a:gd name="connsiteY1" fmla="*/ 888393 h 1742239"/>
              <a:gd name="connsiteX2" fmla="*/ 1735077 w 1740940"/>
              <a:gd name="connsiteY2" fmla="*/ 4270 h 1742239"/>
              <a:gd name="connsiteX3" fmla="*/ 978918 w 1740940"/>
              <a:gd name="connsiteY3" fmla="*/ 1277216 h 1742239"/>
              <a:gd name="connsiteX4" fmla="*/ 578359 w 1740940"/>
              <a:gd name="connsiteY4" fmla="*/ 1742239 h 1742239"/>
              <a:gd name="connsiteX5" fmla="*/ 0 w 1740940"/>
              <a:gd name="connsiteY5" fmla="*/ 1162916 h 1742239"/>
              <a:gd name="connsiteX6" fmla="*/ 177801 w 1740940"/>
              <a:gd name="connsiteY6" fmla="*/ 1556616 h 1742239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31108 w 2721871"/>
              <a:gd name="connsiteY0" fmla="*/ 2570335 h 2768331"/>
              <a:gd name="connsiteX1" fmla="*/ 330067 w 2721871"/>
              <a:gd name="connsiteY1" fmla="*/ 1902112 h 2768331"/>
              <a:gd name="connsiteX2" fmla="*/ 2718684 w 2721871"/>
              <a:gd name="connsiteY2" fmla="*/ 1989 h 2768331"/>
              <a:gd name="connsiteX3" fmla="*/ 832225 w 2721871"/>
              <a:gd name="connsiteY3" fmla="*/ 2290935 h 2768331"/>
              <a:gd name="connsiteX4" fmla="*/ 431666 w 2721871"/>
              <a:gd name="connsiteY4" fmla="*/ 2755958 h 2768331"/>
              <a:gd name="connsiteX5" fmla="*/ 31108 w 2721871"/>
              <a:gd name="connsiteY5" fmla="*/ 2570335 h 2768331"/>
              <a:gd name="connsiteX0" fmla="*/ 31108 w 2721937"/>
              <a:gd name="connsiteY0" fmla="*/ 2570335 h 2756819"/>
              <a:gd name="connsiteX1" fmla="*/ 330067 w 2721937"/>
              <a:gd name="connsiteY1" fmla="*/ 1902112 h 2756819"/>
              <a:gd name="connsiteX2" fmla="*/ 2718684 w 2721937"/>
              <a:gd name="connsiteY2" fmla="*/ 1989 h 2756819"/>
              <a:gd name="connsiteX3" fmla="*/ 832225 w 2721937"/>
              <a:gd name="connsiteY3" fmla="*/ 2290935 h 2756819"/>
              <a:gd name="connsiteX4" fmla="*/ 228466 w 2721937"/>
              <a:gd name="connsiteY4" fmla="*/ 2743258 h 2756819"/>
              <a:gd name="connsiteX5" fmla="*/ 31108 w 2721937"/>
              <a:gd name="connsiteY5" fmla="*/ 2570335 h 2756819"/>
              <a:gd name="connsiteX0" fmla="*/ 11654 w 2791383"/>
              <a:gd name="connsiteY0" fmla="*/ 2494120 h 2751745"/>
              <a:gd name="connsiteX1" fmla="*/ 399513 w 2791383"/>
              <a:gd name="connsiteY1" fmla="*/ 1902097 h 2751745"/>
              <a:gd name="connsiteX2" fmla="*/ 2788130 w 2791383"/>
              <a:gd name="connsiteY2" fmla="*/ 1974 h 2751745"/>
              <a:gd name="connsiteX3" fmla="*/ 901671 w 2791383"/>
              <a:gd name="connsiteY3" fmla="*/ 2290920 h 2751745"/>
              <a:gd name="connsiteX4" fmla="*/ 297912 w 2791383"/>
              <a:gd name="connsiteY4" fmla="*/ 2743243 h 2751745"/>
              <a:gd name="connsiteX5" fmla="*/ 11654 w 2791383"/>
              <a:gd name="connsiteY5" fmla="*/ 2494120 h 2751745"/>
              <a:gd name="connsiteX0" fmla="*/ 11654 w 2791399"/>
              <a:gd name="connsiteY0" fmla="*/ 2494120 h 2697049"/>
              <a:gd name="connsiteX1" fmla="*/ 399513 w 2791399"/>
              <a:gd name="connsiteY1" fmla="*/ 1902097 h 2697049"/>
              <a:gd name="connsiteX2" fmla="*/ 2788130 w 2791399"/>
              <a:gd name="connsiteY2" fmla="*/ 1974 h 2697049"/>
              <a:gd name="connsiteX3" fmla="*/ 901671 w 2791399"/>
              <a:gd name="connsiteY3" fmla="*/ 2290920 h 2697049"/>
              <a:gd name="connsiteX4" fmla="*/ 249337 w 2791399"/>
              <a:gd name="connsiteY4" fmla="*/ 2685124 h 2697049"/>
              <a:gd name="connsiteX5" fmla="*/ 11654 w 2791399"/>
              <a:gd name="connsiteY5" fmla="*/ 2494120 h 2697049"/>
              <a:gd name="connsiteX0" fmla="*/ 37021 w 2708872"/>
              <a:gd name="connsiteY0" fmla="*/ 2560003 h 2705587"/>
              <a:gd name="connsiteX1" fmla="*/ 316986 w 2708872"/>
              <a:gd name="connsiteY1" fmla="*/ 1902110 h 2705587"/>
              <a:gd name="connsiteX2" fmla="*/ 2705603 w 2708872"/>
              <a:gd name="connsiteY2" fmla="*/ 1987 h 2705587"/>
              <a:gd name="connsiteX3" fmla="*/ 819144 w 2708872"/>
              <a:gd name="connsiteY3" fmla="*/ 2290933 h 2705587"/>
              <a:gd name="connsiteX4" fmla="*/ 166810 w 2708872"/>
              <a:gd name="connsiteY4" fmla="*/ 2685137 h 2705587"/>
              <a:gd name="connsiteX5" fmla="*/ 37021 w 2708872"/>
              <a:gd name="connsiteY5" fmla="*/ 2560003 h 2705587"/>
              <a:gd name="connsiteX0" fmla="*/ 20200 w 2691429"/>
              <a:gd name="connsiteY0" fmla="*/ 2558718 h 2704302"/>
              <a:gd name="connsiteX1" fmla="*/ 352550 w 2691429"/>
              <a:gd name="connsiteY1" fmla="*/ 2051036 h 2704302"/>
              <a:gd name="connsiteX2" fmla="*/ 2688782 w 2691429"/>
              <a:gd name="connsiteY2" fmla="*/ 702 h 2704302"/>
              <a:gd name="connsiteX3" fmla="*/ 802323 w 2691429"/>
              <a:gd name="connsiteY3" fmla="*/ 2289648 h 2704302"/>
              <a:gd name="connsiteX4" fmla="*/ 149989 w 2691429"/>
              <a:gd name="connsiteY4" fmla="*/ 2683852 h 2704302"/>
              <a:gd name="connsiteX5" fmla="*/ 20200 w 2691429"/>
              <a:gd name="connsiteY5" fmla="*/ 2558718 h 2704302"/>
              <a:gd name="connsiteX0" fmla="*/ 20200 w 2689847"/>
              <a:gd name="connsiteY0" fmla="*/ 2558988 h 2704572"/>
              <a:gd name="connsiteX1" fmla="*/ 352550 w 2689847"/>
              <a:gd name="connsiteY1" fmla="*/ 2051306 h 2704572"/>
              <a:gd name="connsiteX2" fmla="*/ 2688782 w 2689847"/>
              <a:gd name="connsiteY2" fmla="*/ 972 h 2704572"/>
              <a:gd name="connsiteX3" fmla="*/ 647652 w 2689847"/>
              <a:gd name="connsiteY3" fmla="*/ 2333423 h 2704572"/>
              <a:gd name="connsiteX4" fmla="*/ 149989 w 2689847"/>
              <a:gd name="connsiteY4" fmla="*/ 2684122 h 2704572"/>
              <a:gd name="connsiteX5" fmla="*/ 20200 w 2689847"/>
              <a:gd name="connsiteY5" fmla="*/ 2558988 h 27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847" h="2704572">
                <a:moveTo>
                  <a:pt x="20200" y="2558988"/>
                </a:moveTo>
                <a:cubicBezTo>
                  <a:pt x="3267" y="2416680"/>
                  <a:pt x="-92214" y="2477642"/>
                  <a:pt x="352550" y="2051306"/>
                </a:cubicBezTo>
                <a:cubicBezTo>
                  <a:pt x="797314" y="1624970"/>
                  <a:pt x="2639598" y="-46047"/>
                  <a:pt x="2688782" y="972"/>
                </a:cubicBezTo>
                <a:cubicBezTo>
                  <a:pt x="2737966" y="47991"/>
                  <a:pt x="1070784" y="1886231"/>
                  <a:pt x="647652" y="2333423"/>
                </a:cubicBezTo>
                <a:cubicBezTo>
                  <a:pt x="224520" y="2780615"/>
                  <a:pt x="469408" y="2684122"/>
                  <a:pt x="149989" y="2684122"/>
                </a:cubicBezTo>
                <a:cubicBezTo>
                  <a:pt x="16470" y="2730689"/>
                  <a:pt x="37133" y="2701296"/>
                  <a:pt x="20200" y="2558988"/>
                </a:cubicBezTo>
                <a:close/>
              </a:path>
            </a:pathLst>
          </a:custGeom>
          <a:gradFill>
            <a:gsLst>
              <a:gs pos="60000">
                <a:srgbClr val="C4D6EB"/>
              </a:gs>
              <a:gs pos="49000">
                <a:srgbClr val="FFEBFA">
                  <a:lumMod val="0"/>
                  <a:lumOff val="100000"/>
                  <a:alpha val="44000"/>
                </a:srgb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softEdge rad="889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Lágrima 11"/>
          <p:cNvSpPr/>
          <p:nvPr/>
        </p:nvSpPr>
        <p:spPr bwMode="auto">
          <a:xfrm rot="1165939">
            <a:off x="4363126" y="610669"/>
            <a:ext cx="3624931" cy="4095823"/>
          </a:xfrm>
          <a:custGeom>
            <a:avLst/>
            <a:gdLst>
              <a:gd name="connsiteX0" fmla="*/ 0 w 1156717"/>
              <a:gd name="connsiteY0" fmla="*/ 579323 h 1158646"/>
              <a:gd name="connsiteX1" fmla="*/ 578359 w 1156717"/>
              <a:gd name="connsiteY1" fmla="*/ 0 h 1158646"/>
              <a:gd name="connsiteX2" fmla="*/ 1735076 w 1156717"/>
              <a:gd name="connsiteY2" fmla="*/ -579323 h 1158646"/>
              <a:gd name="connsiteX3" fmla="*/ 1156717 w 1156717"/>
              <a:gd name="connsiteY3" fmla="*/ 579323 h 1158646"/>
              <a:gd name="connsiteX4" fmla="*/ 578358 w 1156717"/>
              <a:gd name="connsiteY4" fmla="*/ 1158646 h 1158646"/>
              <a:gd name="connsiteX5" fmla="*/ -1 w 1156717"/>
              <a:gd name="connsiteY5" fmla="*/ 579323 h 1158646"/>
              <a:gd name="connsiteX6" fmla="*/ 0 w 1156717"/>
              <a:gd name="connsiteY6" fmla="*/ 579323 h 1158646"/>
              <a:gd name="connsiteX0" fmla="*/ 1 w 1747623"/>
              <a:gd name="connsiteY0" fmla="*/ 1160280 h 1739603"/>
              <a:gd name="connsiteX1" fmla="*/ 476760 w 1747623"/>
              <a:gd name="connsiteY1" fmla="*/ 885757 h 1739603"/>
              <a:gd name="connsiteX2" fmla="*/ 1735077 w 1747623"/>
              <a:gd name="connsiteY2" fmla="*/ 1634 h 1739603"/>
              <a:gd name="connsiteX3" fmla="*/ 1156718 w 1747623"/>
              <a:gd name="connsiteY3" fmla="*/ 1160280 h 1739603"/>
              <a:gd name="connsiteX4" fmla="*/ 578359 w 1747623"/>
              <a:gd name="connsiteY4" fmla="*/ 1739603 h 1739603"/>
              <a:gd name="connsiteX5" fmla="*/ 0 w 1747623"/>
              <a:gd name="connsiteY5" fmla="*/ 1160280 h 1739603"/>
              <a:gd name="connsiteX6" fmla="*/ 1 w 1747623"/>
              <a:gd name="connsiteY6" fmla="*/ 1160280 h 1739603"/>
              <a:gd name="connsiteX0" fmla="*/ 177801 w 1747623"/>
              <a:gd name="connsiteY0" fmla="*/ 1554574 h 1740197"/>
              <a:gd name="connsiteX1" fmla="*/ 476760 w 1747623"/>
              <a:gd name="connsiteY1" fmla="*/ 886351 h 1740197"/>
              <a:gd name="connsiteX2" fmla="*/ 1735077 w 1747623"/>
              <a:gd name="connsiteY2" fmla="*/ 2228 h 1740197"/>
              <a:gd name="connsiteX3" fmla="*/ 1156718 w 1747623"/>
              <a:gd name="connsiteY3" fmla="*/ 1160874 h 1740197"/>
              <a:gd name="connsiteX4" fmla="*/ 578359 w 1747623"/>
              <a:gd name="connsiteY4" fmla="*/ 1740197 h 1740197"/>
              <a:gd name="connsiteX5" fmla="*/ 0 w 1747623"/>
              <a:gd name="connsiteY5" fmla="*/ 1160874 h 1740197"/>
              <a:gd name="connsiteX6" fmla="*/ 177801 w 1747623"/>
              <a:gd name="connsiteY6" fmla="*/ 1554574 h 1740197"/>
              <a:gd name="connsiteX0" fmla="*/ 177801 w 1740940"/>
              <a:gd name="connsiteY0" fmla="*/ 1556616 h 1742239"/>
              <a:gd name="connsiteX1" fmla="*/ 476760 w 1740940"/>
              <a:gd name="connsiteY1" fmla="*/ 888393 h 1742239"/>
              <a:gd name="connsiteX2" fmla="*/ 1735077 w 1740940"/>
              <a:gd name="connsiteY2" fmla="*/ 4270 h 1742239"/>
              <a:gd name="connsiteX3" fmla="*/ 978918 w 1740940"/>
              <a:gd name="connsiteY3" fmla="*/ 1277216 h 1742239"/>
              <a:gd name="connsiteX4" fmla="*/ 578359 w 1740940"/>
              <a:gd name="connsiteY4" fmla="*/ 1742239 h 1742239"/>
              <a:gd name="connsiteX5" fmla="*/ 0 w 1740940"/>
              <a:gd name="connsiteY5" fmla="*/ 1162916 h 1742239"/>
              <a:gd name="connsiteX6" fmla="*/ 177801 w 1740940"/>
              <a:gd name="connsiteY6" fmla="*/ 1556616 h 1742239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31108 w 2721871"/>
              <a:gd name="connsiteY0" fmla="*/ 2570335 h 2768331"/>
              <a:gd name="connsiteX1" fmla="*/ 330067 w 2721871"/>
              <a:gd name="connsiteY1" fmla="*/ 1902112 h 2768331"/>
              <a:gd name="connsiteX2" fmla="*/ 2718684 w 2721871"/>
              <a:gd name="connsiteY2" fmla="*/ 1989 h 2768331"/>
              <a:gd name="connsiteX3" fmla="*/ 832225 w 2721871"/>
              <a:gd name="connsiteY3" fmla="*/ 2290935 h 2768331"/>
              <a:gd name="connsiteX4" fmla="*/ 431666 w 2721871"/>
              <a:gd name="connsiteY4" fmla="*/ 2755958 h 2768331"/>
              <a:gd name="connsiteX5" fmla="*/ 31108 w 2721871"/>
              <a:gd name="connsiteY5" fmla="*/ 2570335 h 2768331"/>
              <a:gd name="connsiteX0" fmla="*/ 31108 w 2721937"/>
              <a:gd name="connsiteY0" fmla="*/ 2570335 h 2756819"/>
              <a:gd name="connsiteX1" fmla="*/ 330067 w 2721937"/>
              <a:gd name="connsiteY1" fmla="*/ 1902112 h 2756819"/>
              <a:gd name="connsiteX2" fmla="*/ 2718684 w 2721937"/>
              <a:gd name="connsiteY2" fmla="*/ 1989 h 2756819"/>
              <a:gd name="connsiteX3" fmla="*/ 832225 w 2721937"/>
              <a:gd name="connsiteY3" fmla="*/ 2290935 h 2756819"/>
              <a:gd name="connsiteX4" fmla="*/ 228466 w 2721937"/>
              <a:gd name="connsiteY4" fmla="*/ 2743258 h 2756819"/>
              <a:gd name="connsiteX5" fmla="*/ 31108 w 2721937"/>
              <a:gd name="connsiteY5" fmla="*/ 2570335 h 2756819"/>
              <a:gd name="connsiteX0" fmla="*/ 11654 w 2791383"/>
              <a:gd name="connsiteY0" fmla="*/ 2494120 h 2751745"/>
              <a:gd name="connsiteX1" fmla="*/ 399513 w 2791383"/>
              <a:gd name="connsiteY1" fmla="*/ 1902097 h 2751745"/>
              <a:gd name="connsiteX2" fmla="*/ 2788130 w 2791383"/>
              <a:gd name="connsiteY2" fmla="*/ 1974 h 2751745"/>
              <a:gd name="connsiteX3" fmla="*/ 901671 w 2791383"/>
              <a:gd name="connsiteY3" fmla="*/ 2290920 h 2751745"/>
              <a:gd name="connsiteX4" fmla="*/ 297912 w 2791383"/>
              <a:gd name="connsiteY4" fmla="*/ 2743243 h 2751745"/>
              <a:gd name="connsiteX5" fmla="*/ 11654 w 2791383"/>
              <a:gd name="connsiteY5" fmla="*/ 2494120 h 2751745"/>
              <a:gd name="connsiteX0" fmla="*/ 11654 w 2791399"/>
              <a:gd name="connsiteY0" fmla="*/ 2494120 h 2697049"/>
              <a:gd name="connsiteX1" fmla="*/ 399513 w 2791399"/>
              <a:gd name="connsiteY1" fmla="*/ 1902097 h 2697049"/>
              <a:gd name="connsiteX2" fmla="*/ 2788130 w 2791399"/>
              <a:gd name="connsiteY2" fmla="*/ 1974 h 2697049"/>
              <a:gd name="connsiteX3" fmla="*/ 901671 w 2791399"/>
              <a:gd name="connsiteY3" fmla="*/ 2290920 h 2697049"/>
              <a:gd name="connsiteX4" fmla="*/ 249337 w 2791399"/>
              <a:gd name="connsiteY4" fmla="*/ 2685124 h 2697049"/>
              <a:gd name="connsiteX5" fmla="*/ 11654 w 2791399"/>
              <a:gd name="connsiteY5" fmla="*/ 2494120 h 2697049"/>
              <a:gd name="connsiteX0" fmla="*/ 37021 w 2708872"/>
              <a:gd name="connsiteY0" fmla="*/ 2560003 h 2705587"/>
              <a:gd name="connsiteX1" fmla="*/ 316986 w 2708872"/>
              <a:gd name="connsiteY1" fmla="*/ 1902110 h 2705587"/>
              <a:gd name="connsiteX2" fmla="*/ 2705603 w 2708872"/>
              <a:gd name="connsiteY2" fmla="*/ 1987 h 2705587"/>
              <a:gd name="connsiteX3" fmla="*/ 819144 w 2708872"/>
              <a:gd name="connsiteY3" fmla="*/ 2290933 h 2705587"/>
              <a:gd name="connsiteX4" fmla="*/ 166810 w 2708872"/>
              <a:gd name="connsiteY4" fmla="*/ 2685137 h 2705587"/>
              <a:gd name="connsiteX5" fmla="*/ 37021 w 2708872"/>
              <a:gd name="connsiteY5" fmla="*/ 2560003 h 2705587"/>
              <a:gd name="connsiteX0" fmla="*/ 20200 w 2691429"/>
              <a:gd name="connsiteY0" fmla="*/ 2558718 h 2704302"/>
              <a:gd name="connsiteX1" fmla="*/ 352550 w 2691429"/>
              <a:gd name="connsiteY1" fmla="*/ 2051036 h 2704302"/>
              <a:gd name="connsiteX2" fmla="*/ 2688782 w 2691429"/>
              <a:gd name="connsiteY2" fmla="*/ 702 h 2704302"/>
              <a:gd name="connsiteX3" fmla="*/ 802323 w 2691429"/>
              <a:gd name="connsiteY3" fmla="*/ 2289648 h 2704302"/>
              <a:gd name="connsiteX4" fmla="*/ 149989 w 2691429"/>
              <a:gd name="connsiteY4" fmla="*/ 2683852 h 2704302"/>
              <a:gd name="connsiteX5" fmla="*/ 20200 w 2691429"/>
              <a:gd name="connsiteY5" fmla="*/ 2558718 h 2704302"/>
              <a:gd name="connsiteX0" fmla="*/ 20200 w 2689847"/>
              <a:gd name="connsiteY0" fmla="*/ 2558988 h 2704572"/>
              <a:gd name="connsiteX1" fmla="*/ 352550 w 2689847"/>
              <a:gd name="connsiteY1" fmla="*/ 2051306 h 2704572"/>
              <a:gd name="connsiteX2" fmla="*/ 2688782 w 2689847"/>
              <a:gd name="connsiteY2" fmla="*/ 972 h 2704572"/>
              <a:gd name="connsiteX3" fmla="*/ 647652 w 2689847"/>
              <a:gd name="connsiteY3" fmla="*/ 2333423 h 2704572"/>
              <a:gd name="connsiteX4" fmla="*/ 149989 w 2689847"/>
              <a:gd name="connsiteY4" fmla="*/ 2684122 h 2704572"/>
              <a:gd name="connsiteX5" fmla="*/ 20200 w 2689847"/>
              <a:gd name="connsiteY5" fmla="*/ 2558988 h 27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847" h="2704572">
                <a:moveTo>
                  <a:pt x="20200" y="2558988"/>
                </a:moveTo>
                <a:cubicBezTo>
                  <a:pt x="3267" y="2416680"/>
                  <a:pt x="-92214" y="2477642"/>
                  <a:pt x="352550" y="2051306"/>
                </a:cubicBezTo>
                <a:cubicBezTo>
                  <a:pt x="797314" y="1624970"/>
                  <a:pt x="2639598" y="-46047"/>
                  <a:pt x="2688782" y="972"/>
                </a:cubicBezTo>
                <a:cubicBezTo>
                  <a:pt x="2737966" y="47991"/>
                  <a:pt x="1070784" y="1886231"/>
                  <a:pt x="647652" y="2333423"/>
                </a:cubicBezTo>
                <a:cubicBezTo>
                  <a:pt x="224520" y="2780615"/>
                  <a:pt x="469408" y="2684122"/>
                  <a:pt x="149989" y="2684122"/>
                </a:cubicBezTo>
                <a:cubicBezTo>
                  <a:pt x="16470" y="2730689"/>
                  <a:pt x="37133" y="2701296"/>
                  <a:pt x="20200" y="2558988"/>
                </a:cubicBezTo>
                <a:close/>
              </a:path>
            </a:pathLst>
          </a:custGeom>
          <a:gradFill>
            <a:gsLst>
              <a:gs pos="60000">
                <a:srgbClr val="C4D6EB"/>
              </a:gs>
              <a:gs pos="49000">
                <a:srgbClr val="FFEBFA">
                  <a:lumMod val="0"/>
                  <a:lumOff val="100000"/>
                  <a:alpha val="44000"/>
                </a:srgb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softEdge rad="889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Lágrima 11"/>
          <p:cNvSpPr/>
          <p:nvPr/>
        </p:nvSpPr>
        <p:spPr bwMode="auto">
          <a:xfrm rot="732361">
            <a:off x="4005514" y="458269"/>
            <a:ext cx="3624931" cy="4095823"/>
          </a:xfrm>
          <a:custGeom>
            <a:avLst/>
            <a:gdLst>
              <a:gd name="connsiteX0" fmla="*/ 0 w 1156717"/>
              <a:gd name="connsiteY0" fmla="*/ 579323 h 1158646"/>
              <a:gd name="connsiteX1" fmla="*/ 578359 w 1156717"/>
              <a:gd name="connsiteY1" fmla="*/ 0 h 1158646"/>
              <a:gd name="connsiteX2" fmla="*/ 1735076 w 1156717"/>
              <a:gd name="connsiteY2" fmla="*/ -579323 h 1158646"/>
              <a:gd name="connsiteX3" fmla="*/ 1156717 w 1156717"/>
              <a:gd name="connsiteY3" fmla="*/ 579323 h 1158646"/>
              <a:gd name="connsiteX4" fmla="*/ 578358 w 1156717"/>
              <a:gd name="connsiteY4" fmla="*/ 1158646 h 1158646"/>
              <a:gd name="connsiteX5" fmla="*/ -1 w 1156717"/>
              <a:gd name="connsiteY5" fmla="*/ 579323 h 1158646"/>
              <a:gd name="connsiteX6" fmla="*/ 0 w 1156717"/>
              <a:gd name="connsiteY6" fmla="*/ 579323 h 1158646"/>
              <a:gd name="connsiteX0" fmla="*/ 1 w 1747623"/>
              <a:gd name="connsiteY0" fmla="*/ 1160280 h 1739603"/>
              <a:gd name="connsiteX1" fmla="*/ 476760 w 1747623"/>
              <a:gd name="connsiteY1" fmla="*/ 885757 h 1739603"/>
              <a:gd name="connsiteX2" fmla="*/ 1735077 w 1747623"/>
              <a:gd name="connsiteY2" fmla="*/ 1634 h 1739603"/>
              <a:gd name="connsiteX3" fmla="*/ 1156718 w 1747623"/>
              <a:gd name="connsiteY3" fmla="*/ 1160280 h 1739603"/>
              <a:gd name="connsiteX4" fmla="*/ 578359 w 1747623"/>
              <a:gd name="connsiteY4" fmla="*/ 1739603 h 1739603"/>
              <a:gd name="connsiteX5" fmla="*/ 0 w 1747623"/>
              <a:gd name="connsiteY5" fmla="*/ 1160280 h 1739603"/>
              <a:gd name="connsiteX6" fmla="*/ 1 w 1747623"/>
              <a:gd name="connsiteY6" fmla="*/ 1160280 h 1739603"/>
              <a:gd name="connsiteX0" fmla="*/ 177801 w 1747623"/>
              <a:gd name="connsiteY0" fmla="*/ 1554574 h 1740197"/>
              <a:gd name="connsiteX1" fmla="*/ 476760 w 1747623"/>
              <a:gd name="connsiteY1" fmla="*/ 886351 h 1740197"/>
              <a:gd name="connsiteX2" fmla="*/ 1735077 w 1747623"/>
              <a:gd name="connsiteY2" fmla="*/ 2228 h 1740197"/>
              <a:gd name="connsiteX3" fmla="*/ 1156718 w 1747623"/>
              <a:gd name="connsiteY3" fmla="*/ 1160874 h 1740197"/>
              <a:gd name="connsiteX4" fmla="*/ 578359 w 1747623"/>
              <a:gd name="connsiteY4" fmla="*/ 1740197 h 1740197"/>
              <a:gd name="connsiteX5" fmla="*/ 0 w 1747623"/>
              <a:gd name="connsiteY5" fmla="*/ 1160874 h 1740197"/>
              <a:gd name="connsiteX6" fmla="*/ 177801 w 1747623"/>
              <a:gd name="connsiteY6" fmla="*/ 1554574 h 1740197"/>
              <a:gd name="connsiteX0" fmla="*/ 177801 w 1740940"/>
              <a:gd name="connsiteY0" fmla="*/ 1556616 h 1742239"/>
              <a:gd name="connsiteX1" fmla="*/ 476760 w 1740940"/>
              <a:gd name="connsiteY1" fmla="*/ 888393 h 1742239"/>
              <a:gd name="connsiteX2" fmla="*/ 1735077 w 1740940"/>
              <a:gd name="connsiteY2" fmla="*/ 4270 h 1742239"/>
              <a:gd name="connsiteX3" fmla="*/ 978918 w 1740940"/>
              <a:gd name="connsiteY3" fmla="*/ 1277216 h 1742239"/>
              <a:gd name="connsiteX4" fmla="*/ 578359 w 1740940"/>
              <a:gd name="connsiteY4" fmla="*/ 1742239 h 1742239"/>
              <a:gd name="connsiteX5" fmla="*/ 0 w 1740940"/>
              <a:gd name="connsiteY5" fmla="*/ 1162916 h 1742239"/>
              <a:gd name="connsiteX6" fmla="*/ 177801 w 1740940"/>
              <a:gd name="connsiteY6" fmla="*/ 1556616 h 1742239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31108 w 2721871"/>
              <a:gd name="connsiteY0" fmla="*/ 2570335 h 2768331"/>
              <a:gd name="connsiteX1" fmla="*/ 330067 w 2721871"/>
              <a:gd name="connsiteY1" fmla="*/ 1902112 h 2768331"/>
              <a:gd name="connsiteX2" fmla="*/ 2718684 w 2721871"/>
              <a:gd name="connsiteY2" fmla="*/ 1989 h 2768331"/>
              <a:gd name="connsiteX3" fmla="*/ 832225 w 2721871"/>
              <a:gd name="connsiteY3" fmla="*/ 2290935 h 2768331"/>
              <a:gd name="connsiteX4" fmla="*/ 431666 w 2721871"/>
              <a:gd name="connsiteY4" fmla="*/ 2755958 h 2768331"/>
              <a:gd name="connsiteX5" fmla="*/ 31108 w 2721871"/>
              <a:gd name="connsiteY5" fmla="*/ 2570335 h 2768331"/>
              <a:gd name="connsiteX0" fmla="*/ 31108 w 2721937"/>
              <a:gd name="connsiteY0" fmla="*/ 2570335 h 2756819"/>
              <a:gd name="connsiteX1" fmla="*/ 330067 w 2721937"/>
              <a:gd name="connsiteY1" fmla="*/ 1902112 h 2756819"/>
              <a:gd name="connsiteX2" fmla="*/ 2718684 w 2721937"/>
              <a:gd name="connsiteY2" fmla="*/ 1989 h 2756819"/>
              <a:gd name="connsiteX3" fmla="*/ 832225 w 2721937"/>
              <a:gd name="connsiteY3" fmla="*/ 2290935 h 2756819"/>
              <a:gd name="connsiteX4" fmla="*/ 228466 w 2721937"/>
              <a:gd name="connsiteY4" fmla="*/ 2743258 h 2756819"/>
              <a:gd name="connsiteX5" fmla="*/ 31108 w 2721937"/>
              <a:gd name="connsiteY5" fmla="*/ 2570335 h 2756819"/>
              <a:gd name="connsiteX0" fmla="*/ 11654 w 2791383"/>
              <a:gd name="connsiteY0" fmla="*/ 2494120 h 2751745"/>
              <a:gd name="connsiteX1" fmla="*/ 399513 w 2791383"/>
              <a:gd name="connsiteY1" fmla="*/ 1902097 h 2751745"/>
              <a:gd name="connsiteX2" fmla="*/ 2788130 w 2791383"/>
              <a:gd name="connsiteY2" fmla="*/ 1974 h 2751745"/>
              <a:gd name="connsiteX3" fmla="*/ 901671 w 2791383"/>
              <a:gd name="connsiteY3" fmla="*/ 2290920 h 2751745"/>
              <a:gd name="connsiteX4" fmla="*/ 297912 w 2791383"/>
              <a:gd name="connsiteY4" fmla="*/ 2743243 h 2751745"/>
              <a:gd name="connsiteX5" fmla="*/ 11654 w 2791383"/>
              <a:gd name="connsiteY5" fmla="*/ 2494120 h 2751745"/>
              <a:gd name="connsiteX0" fmla="*/ 11654 w 2791399"/>
              <a:gd name="connsiteY0" fmla="*/ 2494120 h 2697049"/>
              <a:gd name="connsiteX1" fmla="*/ 399513 w 2791399"/>
              <a:gd name="connsiteY1" fmla="*/ 1902097 h 2697049"/>
              <a:gd name="connsiteX2" fmla="*/ 2788130 w 2791399"/>
              <a:gd name="connsiteY2" fmla="*/ 1974 h 2697049"/>
              <a:gd name="connsiteX3" fmla="*/ 901671 w 2791399"/>
              <a:gd name="connsiteY3" fmla="*/ 2290920 h 2697049"/>
              <a:gd name="connsiteX4" fmla="*/ 249337 w 2791399"/>
              <a:gd name="connsiteY4" fmla="*/ 2685124 h 2697049"/>
              <a:gd name="connsiteX5" fmla="*/ 11654 w 2791399"/>
              <a:gd name="connsiteY5" fmla="*/ 2494120 h 2697049"/>
              <a:gd name="connsiteX0" fmla="*/ 37021 w 2708872"/>
              <a:gd name="connsiteY0" fmla="*/ 2560003 h 2705587"/>
              <a:gd name="connsiteX1" fmla="*/ 316986 w 2708872"/>
              <a:gd name="connsiteY1" fmla="*/ 1902110 h 2705587"/>
              <a:gd name="connsiteX2" fmla="*/ 2705603 w 2708872"/>
              <a:gd name="connsiteY2" fmla="*/ 1987 h 2705587"/>
              <a:gd name="connsiteX3" fmla="*/ 819144 w 2708872"/>
              <a:gd name="connsiteY3" fmla="*/ 2290933 h 2705587"/>
              <a:gd name="connsiteX4" fmla="*/ 166810 w 2708872"/>
              <a:gd name="connsiteY4" fmla="*/ 2685137 h 2705587"/>
              <a:gd name="connsiteX5" fmla="*/ 37021 w 2708872"/>
              <a:gd name="connsiteY5" fmla="*/ 2560003 h 2705587"/>
              <a:gd name="connsiteX0" fmla="*/ 20200 w 2691429"/>
              <a:gd name="connsiteY0" fmla="*/ 2558718 h 2704302"/>
              <a:gd name="connsiteX1" fmla="*/ 352550 w 2691429"/>
              <a:gd name="connsiteY1" fmla="*/ 2051036 h 2704302"/>
              <a:gd name="connsiteX2" fmla="*/ 2688782 w 2691429"/>
              <a:gd name="connsiteY2" fmla="*/ 702 h 2704302"/>
              <a:gd name="connsiteX3" fmla="*/ 802323 w 2691429"/>
              <a:gd name="connsiteY3" fmla="*/ 2289648 h 2704302"/>
              <a:gd name="connsiteX4" fmla="*/ 149989 w 2691429"/>
              <a:gd name="connsiteY4" fmla="*/ 2683852 h 2704302"/>
              <a:gd name="connsiteX5" fmla="*/ 20200 w 2691429"/>
              <a:gd name="connsiteY5" fmla="*/ 2558718 h 2704302"/>
              <a:gd name="connsiteX0" fmla="*/ 20200 w 2689847"/>
              <a:gd name="connsiteY0" fmla="*/ 2558988 h 2704572"/>
              <a:gd name="connsiteX1" fmla="*/ 352550 w 2689847"/>
              <a:gd name="connsiteY1" fmla="*/ 2051306 h 2704572"/>
              <a:gd name="connsiteX2" fmla="*/ 2688782 w 2689847"/>
              <a:gd name="connsiteY2" fmla="*/ 972 h 2704572"/>
              <a:gd name="connsiteX3" fmla="*/ 647652 w 2689847"/>
              <a:gd name="connsiteY3" fmla="*/ 2333423 h 2704572"/>
              <a:gd name="connsiteX4" fmla="*/ 149989 w 2689847"/>
              <a:gd name="connsiteY4" fmla="*/ 2684122 h 2704572"/>
              <a:gd name="connsiteX5" fmla="*/ 20200 w 2689847"/>
              <a:gd name="connsiteY5" fmla="*/ 2558988 h 27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847" h="2704572">
                <a:moveTo>
                  <a:pt x="20200" y="2558988"/>
                </a:moveTo>
                <a:cubicBezTo>
                  <a:pt x="3267" y="2416680"/>
                  <a:pt x="-92214" y="2477642"/>
                  <a:pt x="352550" y="2051306"/>
                </a:cubicBezTo>
                <a:cubicBezTo>
                  <a:pt x="797314" y="1624970"/>
                  <a:pt x="2639598" y="-46047"/>
                  <a:pt x="2688782" y="972"/>
                </a:cubicBezTo>
                <a:cubicBezTo>
                  <a:pt x="2737966" y="47991"/>
                  <a:pt x="1070784" y="1886231"/>
                  <a:pt x="647652" y="2333423"/>
                </a:cubicBezTo>
                <a:cubicBezTo>
                  <a:pt x="224520" y="2780615"/>
                  <a:pt x="469408" y="2684122"/>
                  <a:pt x="149989" y="2684122"/>
                </a:cubicBezTo>
                <a:cubicBezTo>
                  <a:pt x="16470" y="2730689"/>
                  <a:pt x="37133" y="2701296"/>
                  <a:pt x="20200" y="2558988"/>
                </a:cubicBezTo>
                <a:close/>
              </a:path>
            </a:pathLst>
          </a:custGeom>
          <a:gradFill>
            <a:gsLst>
              <a:gs pos="60000">
                <a:srgbClr val="C4D6EB"/>
              </a:gs>
              <a:gs pos="49000">
                <a:srgbClr val="FFEBFA">
                  <a:lumMod val="0"/>
                  <a:lumOff val="100000"/>
                  <a:alpha val="44000"/>
                </a:srgb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softEdge rad="889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-2404574" y="-2461188"/>
            <a:ext cx="12600000" cy="12600000"/>
          </a:xfrm>
          <a:prstGeom prst="ellipse">
            <a:avLst/>
          </a:prstGeom>
          <a:gradFill flip="none" rotWithShape="1">
            <a:gsLst>
              <a:gs pos="30000">
                <a:srgbClr val="5E9EFF">
                  <a:alpha val="47000"/>
                </a:srgbClr>
              </a:gs>
              <a:gs pos="48000">
                <a:srgbClr val="00CC99">
                  <a:lumMod val="86000"/>
                  <a:lumOff val="14000"/>
                  <a:alpha val="0"/>
                </a:srgbClr>
              </a:gs>
              <a:gs pos="74000">
                <a:srgbClr val="C4D6EB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-171400"/>
            <a:ext cx="8424936" cy="1368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de um cometa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108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Silva/CDA/CDCC, baseada em figura de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Chaisson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e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McMillan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, em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Astronomy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Today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spect="1" noChangeArrowheads="1"/>
          </p:cNvSpPr>
          <p:nvPr/>
        </p:nvSpPr>
        <p:spPr bwMode="auto">
          <a:xfrm>
            <a:off x="2664072" y="2564904"/>
            <a:ext cx="2556000" cy="2556000"/>
          </a:xfrm>
          <a:prstGeom prst="ellipse">
            <a:avLst/>
          </a:prstGeom>
          <a:gradFill>
            <a:gsLst>
              <a:gs pos="40000">
                <a:schemeClr val="bg1">
                  <a:alpha val="62000"/>
                </a:schemeClr>
              </a:gs>
              <a:gs pos="79000">
                <a:schemeClr val="bg1">
                  <a:alpha val="0"/>
                </a:schemeClr>
              </a:gs>
              <a:gs pos="73000">
                <a:srgbClr val="C4D6EB">
                  <a:alpha val="5000"/>
                </a:srgbClr>
              </a:gs>
              <a:gs pos="1000">
                <a:srgbClr val="FFEBFA">
                  <a:lumMod val="0"/>
                  <a:lumOff val="100000"/>
                </a:srgbClr>
              </a:gs>
            </a:gsLst>
            <a:path path="shape">
              <a:fillToRect l="50000" t="50000" r="50000" b="50000"/>
            </a:path>
          </a:gradFill>
          <a:ln w="57150">
            <a:noFill/>
            <a:prstDash val="solid"/>
            <a:round/>
            <a:headEnd/>
            <a:tailEnd/>
          </a:ln>
          <a:effectLst>
            <a:glow rad="228600">
              <a:srgbClr val="FFFFCC">
                <a:alpha val="0"/>
              </a:srgbClr>
            </a:glow>
            <a:softEdge rad="12700"/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5" name="Oval 3"/>
          <p:cNvSpPr>
            <a:spLocks noChangeAspect="1" noChangeArrowheads="1"/>
          </p:cNvSpPr>
          <p:nvPr/>
        </p:nvSpPr>
        <p:spPr bwMode="auto">
          <a:xfrm>
            <a:off x="2548421" y="2485541"/>
            <a:ext cx="2743659" cy="2743659"/>
          </a:xfrm>
          <a:prstGeom prst="ellipse">
            <a:avLst/>
          </a:prstGeom>
          <a:gradFill>
            <a:gsLst>
              <a:gs pos="40000">
                <a:schemeClr val="bg1">
                  <a:alpha val="62000"/>
                </a:schemeClr>
              </a:gs>
              <a:gs pos="79000">
                <a:schemeClr val="bg1">
                  <a:alpha val="0"/>
                </a:schemeClr>
              </a:gs>
              <a:gs pos="73000">
                <a:srgbClr val="C4D6EB">
                  <a:alpha val="5000"/>
                </a:srgbClr>
              </a:gs>
              <a:gs pos="1000">
                <a:srgbClr val="FFEBFA">
                  <a:lumMod val="0"/>
                  <a:lumOff val="100000"/>
                </a:srgbClr>
              </a:gs>
            </a:gsLst>
            <a:path path="shape">
              <a:fillToRect l="50000" t="50000" r="50000" b="50000"/>
            </a:path>
          </a:gradFill>
          <a:ln w="57150">
            <a:noFill/>
            <a:prstDash val="solid"/>
            <a:round/>
            <a:headEnd/>
            <a:tailEnd/>
          </a:ln>
          <a:effectLst>
            <a:glow rad="228600">
              <a:srgbClr val="FFFFCC">
                <a:alpha val="0"/>
              </a:srgbClr>
            </a:glow>
            <a:softEdge rad="12700"/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 bwMode="auto">
          <a:xfrm rot="1861934">
            <a:off x="3860988" y="3833888"/>
            <a:ext cx="125357" cy="72008"/>
          </a:xfrm>
          <a:prstGeom prst="ellipse">
            <a:avLst/>
          </a:prstGeom>
          <a:solidFill>
            <a:srgbClr val="7A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1222779" y="1421033"/>
            <a:ext cx="3420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Núcleo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>
            <a:stCxn id="39" idx="2"/>
          </p:cNvCxnSpPr>
          <p:nvPr/>
        </p:nvCxnSpPr>
        <p:spPr bwMode="auto">
          <a:xfrm>
            <a:off x="2933054" y="1944253"/>
            <a:ext cx="923207" cy="1862475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6239759" y="3409836"/>
            <a:ext cx="2196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Cauda(s)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3" name="Conector reto 42"/>
          <p:cNvCxnSpPr/>
          <p:nvPr/>
        </p:nvCxnSpPr>
        <p:spPr bwMode="auto">
          <a:xfrm flipH="1" flipV="1">
            <a:off x="5220072" y="3078544"/>
            <a:ext cx="1152593" cy="60719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sp>
        <p:nvSpPr>
          <p:cNvPr id="49" name="Retângulo 8"/>
          <p:cNvSpPr>
            <a:spLocks noChangeArrowheads="1"/>
          </p:cNvSpPr>
          <p:nvPr/>
        </p:nvSpPr>
        <p:spPr bwMode="auto">
          <a:xfrm>
            <a:off x="408220" y="5445224"/>
            <a:ext cx="27236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Envelope de hidrogênio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0" name="Conector reto 49"/>
          <p:cNvCxnSpPr/>
          <p:nvPr/>
        </p:nvCxnSpPr>
        <p:spPr bwMode="auto">
          <a:xfrm flipV="1">
            <a:off x="2928190" y="5270112"/>
            <a:ext cx="1661558" cy="59992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2924735" y="1936376"/>
            <a:ext cx="534902" cy="10754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6" name="Retângulo 8"/>
          <p:cNvSpPr>
            <a:spLocks noChangeArrowheads="1"/>
          </p:cNvSpPr>
          <p:nvPr/>
        </p:nvSpPr>
        <p:spPr bwMode="auto">
          <a:xfrm>
            <a:off x="6300192" y="5129213"/>
            <a:ext cx="2058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Coma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7" name="Conector reto 56"/>
          <p:cNvCxnSpPr/>
          <p:nvPr/>
        </p:nvCxnSpPr>
        <p:spPr bwMode="auto">
          <a:xfrm flipH="1" flipV="1">
            <a:off x="4194175" y="4276725"/>
            <a:ext cx="2382214" cy="111409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62" name="Conector reto 61"/>
          <p:cNvCxnSpPr/>
          <p:nvPr/>
        </p:nvCxnSpPr>
        <p:spPr bwMode="auto">
          <a:xfrm flipH="1" flipV="1">
            <a:off x="4527006" y="4434429"/>
            <a:ext cx="1993272" cy="93139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60" name="Seta para a esquerda 2059"/>
          <p:cNvSpPr/>
          <p:nvPr/>
        </p:nvSpPr>
        <p:spPr bwMode="auto">
          <a:xfrm rot="19923858">
            <a:off x="1903403" y="4251959"/>
            <a:ext cx="1064389" cy="792088"/>
          </a:xfrm>
          <a:prstGeom prst="lef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Retângulo 8"/>
          <p:cNvSpPr>
            <a:spLocks noChangeArrowheads="1"/>
          </p:cNvSpPr>
          <p:nvPr/>
        </p:nvSpPr>
        <p:spPr bwMode="auto">
          <a:xfrm>
            <a:off x="348743" y="3789040"/>
            <a:ext cx="2279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3" name="Retângulo 8"/>
          <p:cNvSpPr>
            <a:spLocks noChangeArrowheads="1"/>
          </p:cNvSpPr>
          <p:nvPr/>
        </p:nvSpPr>
        <p:spPr bwMode="auto">
          <a:xfrm>
            <a:off x="4932040" y="6093296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Esquema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75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2" grpId="0"/>
      <p:bldP spid="49" grpId="0"/>
      <p:bldP spid="56" grpId="0"/>
      <p:bldP spid="2060" grpId="0" animBg="1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ágrima 11"/>
          <p:cNvSpPr/>
          <p:nvPr/>
        </p:nvSpPr>
        <p:spPr bwMode="auto">
          <a:xfrm rot="1142632">
            <a:off x="4532532" y="490995"/>
            <a:ext cx="3830005" cy="3890704"/>
          </a:xfrm>
          <a:custGeom>
            <a:avLst/>
            <a:gdLst>
              <a:gd name="connsiteX0" fmla="*/ 0 w 1156717"/>
              <a:gd name="connsiteY0" fmla="*/ 579323 h 1158646"/>
              <a:gd name="connsiteX1" fmla="*/ 578359 w 1156717"/>
              <a:gd name="connsiteY1" fmla="*/ 0 h 1158646"/>
              <a:gd name="connsiteX2" fmla="*/ 1735076 w 1156717"/>
              <a:gd name="connsiteY2" fmla="*/ -579323 h 1158646"/>
              <a:gd name="connsiteX3" fmla="*/ 1156717 w 1156717"/>
              <a:gd name="connsiteY3" fmla="*/ 579323 h 1158646"/>
              <a:gd name="connsiteX4" fmla="*/ 578358 w 1156717"/>
              <a:gd name="connsiteY4" fmla="*/ 1158646 h 1158646"/>
              <a:gd name="connsiteX5" fmla="*/ -1 w 1156717"/>
              <a:gd name="connsiteY5" fmla="*/ 579323 h 1158646"/>
              <a:gd name="connsiteX6" fmla="*/ 0 w 1156717"/>
              <a:gd name="connsiteY6" fmla="*/ 579323 h 1158646"/>
              <a:gd name="connsiteX0" fmla="*/ 1 w 1747623"/>
              <a:gd name="connsiteY0" fmla="*/ 1160280 h 1739603"/>
              <a:gd name="connsiteX1" fmla="*/ 476760 w 1747623"/>
              <a:gd name="connsiteY1" fmla="*/ 885757 h 1739603"/>
              <a:gd name="connsiteX2" fmla="*/ 1735077 w 1747623"/>
              <a:gd name="connsiteY2" fmla="*/ 1634 h 1739603"/>
              <a:gd name="connsiteX3" fmla="*/ 1156718 w 1747623"/>
              <a:gd name="connsiteY3" fmla="*/ 1160280 h 1739603"/>
              <a:gd name="connsiteX4" fmla="*/ 578359 w 1747623"/>
              <a:gd name="connsiteY4" fmla="*/ 1739603 h 1739603"/>
              <a:gd name="connsiteX5" fmla="*/ 0 w 1747623"/>
              <a:gd name="connsiteY5" fmla="*/ 1160280 h 1739603"/>
              <a:gd name="connsiteX6" fmla="*/ 1 w 1747623"/>
              <a:gd name="connsiteY6" fmla="*/ 1160280 h 1739603"/>
              <a:gd name="connsiteX0" fmla="*/ 177801 w 1747623"/>
              <a:gd name="connsiteY0" fmla="*/ 1554574 h 1740197"/>
              <a:gd name="connsiteX1" fmla="*/ 476760 w 1747623"/>
              <a:gd name="connsiteY1" fmla="*/ 886351 h 1740197"/>
              <a:gd name="connsiteX2" fmla="*/ 1735077 w 1747623"/>
              <a:gd name="connsiteY2" fmla="*/ 2228 h 1740197"/>
              <a:gd name="connsiteX3" fmla="*/ 1156718 w 1747623"/>
              <a:gd name="connsiteY3" fmla="*/ 1160874 h 1740197"/>
              <a:gd name="connsiteX4" fmla="*/ 578359 w 1747623"/>
              <a:gd name="connsiteY4" fmla="*/ 1740197 h 1740197"/>
              <a:gd name="connsiteX5" fmla="*/ 0 w 1747623"/>
              <a:gd name="connsiteY5" fmla="*/ 1160874 h 1740197"/>
              <a:gd name="connsiteX6" fmla="*/ 177801 w 1747623"/>
              <a:gd name="connsiteY6" fmla="*/ 1554574 h 1740197"/>
              <a:gd name="connsiteX0" fmla="*/ 177801 w 1740940"/>
              <a:gd name="connsiteY0" fmla="*/ 1556616 h 1742239"/>
              <a:gd name="connsiteX1" fmla="*/ 476760 w 1740940"/>
              <a:gd name="connsiteY1" fmla="*/ 888393 h 1742239"/>
              <a:gd name="connsiteX2" fmla="*/ 1735077 w 1740940"/>
              <a:gd name="connsiteY2" fmla="*/ 4270 h 1742239"/>
              <a:gd name="connsiteX3" fmla="*/ 978918 w 1740940"/>
              <a:gd name="connsiteY3" fmla="*/ 1277216 h 1742239"/>
              <a:gd name="connsiteX4" fmla="*/ 578359 w 1740940"/>
              <a:gd name="connsiteY4" fmla="*/ 1742239 h 1742239"/>
              <a:gd name="connsiteX5" fmla="*/ 0 w 1740940"/>
              <a:gd name="connsiteY5" fmla="*/ 1162916 h 1742239"/>
              <a:gd name="connsiteX6" fmla="*/ 177801 w 1740940"/>
              <a:gd name="connsiteY6" fmla="*/ 1556616 h 1742239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31108 w 2721871"/>
              <a:gd name="connsiteY0" fmla="*/ 2570335 h 2768331"/>
              <a:gd name="connsiteX1" fmla="*/ 330067 w 2721871"/>
              <a:gd name="connsiteY1" fmla="*/ 1902112 h 2768331"/>
              <a:gd name="connsiteX2" fmla="*/ 2718684 w 2721871"/>
              <a:gd name="connsiteY2" fmla="*/ 1989 h 2768331"/>
              <a:gd name="connsiteX3" fmla="*/ 832225 w 2721871"/>
              <a:gd name="connsiteY3" fmla="*/ 2290935 h 2768331"/>
              <a:gd name="connsiteX4" fmla="*/ 431666 w 2721871"/>
              <a:gd name="connsiteY4" fmla="*/ 2755958 h 2768331"/>
              <a:gd name="connsiteX5" fmla="*/ 31108 w 2721871"/>
              <a:gd name="connsiteY5" fmla="*/ 2570335 h 2768331"/>
              <a:gd name="connsiteX0" fmla="*/ 31108 w 2721937"/>
              <a:gd name="connsiteY0" fmla="*/ 2570335 h 2756819"/>
              <a:gd name="connsiteX1" fmla="*/ 330067 w 2721937"/>
              <a:gd name="connsiteY1" fmla="*/ 1902112 h 2756819"/>
              <a:gd name="connsiteX2" fmla="*/ 2718684 w 2721937"/>
              <a:gd name="connsiteY2" fmla="*/ 1989 h 2756819"/>
              <a:gd name="connsiteX3" fmla="*/ 832225 w 2721937"/>
              <a:gd name="connsiteY3" fmla="*/ 2290935 h 2756819"/>
              <a:gd name="connsiteX4" fmla="*/ 228466 w 2721937"/>
              <a:gd name="connsiteY4" fmla="*/ 2743258 h 2756819"/>
              <a:gd name="connsiteX5" fmla="*/ 31108 w 2721937"/>
              <a:gd name="connsiteY5" fmla="*/ 2570335 h 2756819"/>
              <a:gd name="connsiteX0" fmla="*/ 11654 w 2791383"/>
              <a:gd name="connsiteY0" fmla="*/ 2494120 h 2751745"/>
              <a:gd name="connsiteX1" fmla="*/ 399513 w 2791383"/>
              <a:gd name="connsiteY1" fmla="*/ 1902097 h 2751745"/>
              <a:gd name="connsiteX2" fmla="*/ 2788130 w 2791383"/>
              <a:gd name="connsiteY2" fmla="*/ 1974 h 2751745"/>
              <a:gd name="connsiteX3" fmla="*/ 901671 w 2791383"/>
              <a:gd name="connsiteY3" fmla="*/ 2290920 h 2751745"/>
              <a:gd name="connsiteX4" fmla="*/ 297912 w 2791383"/>
              <a:gd name="connsiteY4" fmla="*/ 2743243 h 2751745"/>
              <a:gd name="connsiteX5" fmla="*/ 11654 w 2791383"/>
              <a:gd name="connsiteY5" fmla="*/ 2494120 h 2751745"/>
              <a:gd name="connsiteX0" fmla="*/ 11654 w 2791399"/>
              <a:gd name="connsiteY0" fmla="*/ 2494120 h 2697049"/>
              <a:gd name="connsiteX1" fmla="*/ 399513 w 2791399"/>
              <a:gd name="connsiteY1" fmla="*/ 1902097 h 2697049"/>
              <a:gd name="connsiteX2" fmla="*/ 2788130 w 2791399"/>
              <a:gd name="connsiteY2" fmla="*/ 1974 h 2697049"/>
              <a:gd name="connsiteX3" fmla="*/ 901671 w 2791399"/>
              <a:gd name="connsiteY3" fmla="*/ 2290920 h 2697049"/>
              <a:gd name="connsiteX4" fmla="*/ 249337 w 2791399"/>
              <a:gd name="connsiteY4" fmla="*/ 2685124 h 2697049"/>
              <a:gd name="connsiteX5" fmla="*/ 11654 w 2791399"/>
              <a:gd name="connsiteY5" fmla="*/ 2494120 h 2697049"/>
              <a:gd name="connsiteX0" fmla="*/ 37021 w 2708872"/>
              <a:gd name="connsiteY0" fmla="*/ 2560003 h 2705587"/>
              <a:gd name="connsiteX1" fmla="*/ 316986 w 2708872"/>
              <a:gd name="connsiteY1" fmla="*/ 1902110 h 2705587"/>
              <a:gd name="connsiteX2" fmla="*/ 2705603 w 2708872"/>
              <a:gd name="connsiteY2" fmla="*/ 1987 h 2705587"/>
              <a:gd name="connsiteX3" fmla="*/ 819144 w 2708872"/>
              <a:gd name="connsiteY3" fmla="*/ 2290933 h 2705587"/>
              <a:gd name="connsiteX4" fmla="*/ 166810 w 2708872"/>
              <a:gd name="connsiteY4" fmla="*/ 2685137 h 2705587"/>
              <a:gd name="connsiteX5" fmla="*/ 37021 w 2708872"/>
              <a:gd name="connsiteY5" fmla="*/ 2560003 h 2705587"/>
              <a:gd name="connsiteX0" fmla="*/ 20200 w 2691429"/>
              <a:gd name="connsiteY0" fmla="*/ 2558718 h 2704302"/>
              <a:gd name="connsiteX1" fmla="*/ 352550 w 2691429"/>
              <a:gd name="connsiteY1" fmla="*/ 2051036 h 2704302"/>
              <a:gd name="connsiteX2" fmla="*/ 2688782 w 2691429"/>
              <a:gd name="connsiteY2" fmla="*/ 702 h 2704302"/>
              <a:gd name="connsiteX3" fmla="*/ 802323 w 2691429"/>
              <a:gd name="connsiteY3" fmla="*/ 2289648 h 2704302"/>
              <a:gd name="connsiteX4" fmla="*/ 149989 w 2691429"/>
              <a:gd name="connsiteY4" fmla="*/ 2683852 h 2704302"/>
              <a:gd name="connsiteX5" fmla="*/ 20200 w 2691429"/>
              <a:gd name="connsiteY5" fmla="*/ 2558718 h 2704302"/>
              <a:gd name="connsiteX0" fmla="*/ 20200 w 2689847"/>
              <a:gd name="connsiteY0" fmla="*/ 2558988 h 2704572"/>
              <a:gd name="connsiteX1" fmla="*/ 352550 w 2689847"/>
              <a:gd name="connsiteY1" fmla="*/ 2051306 h 2704572"/>
              <a:gd name="connsiteX2" fmla="*/ 2688782 w 2689847"/>
              <a:gd name="connsiteY2" fmla="*/ 972 h 2704572"/>
              <a:gd name="connsiteX3" fmla="*/ 647652 w 2689847"/>
              <a:gd name="connsiteY3" fmla="*/ 2333423 h 2704572"/>
              <a:gd name="connsiteX4" fmla="*/ 149989 w 2689847"/>
              <a:gd name="connsiteY4" fmla="*/ 2684122 h 2704572"/>
              <a:gd name="connsiteX5" fmla="*/ 20200 w 2689847"/>
              <a:gd name="connsiteY5" fmla="*/ 2558988 h 27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847" h="2704572">
                <a:moveTo>
                  <a:pt x="20200" y="2558988"/>
                </a:moveTo>
                <a:cubicBezTo>
                  <a:pt x="3267" y="2416680"/>
                  <a:pt x="-92214" y="2477642"/>
                  <a:pt x="352550" y="2051306"/>
                </a:cubicBezTo>
                <a:cubicBezTo>
                  <a:pt x="797314" y="1624970"/>
                  <a:pt x="2639598" y="-46047"/>
                  <a:pt x="2688782" y="972"/>
                </a:cubicBezTo>
                <a:cubicBezTo>
                  <a:pt x="2737966" y="47991"/>
                  <a:pt x="1070784" y="1886231"/>
                  <a:pt x="647652" y="2333423"/>
                </a:cubicBezTo>
                <a:cubicBezTo>
                  <a:pt x="224520" y="2780615"/>
                  <a:pt x="469408" y="2684122"/>
                  <a:pt x="149989" y="2684122"/>
                </a:cubicBezTo>
                <a:cubicBezTo>
                  <a:pt x="16470" y="2730689"/>
                  <a:pt x="37133" y="2701296"/>
                  <a:pt x="20200" y="2558988"/>
                </a:cubicBezTo>
                <a:close/>
              </a:path>
            </a:pathLst>
          </a:custGeom>
          <a:gradFill flip="none" rotWithShape="1">
            <a:gsLst>
              <a:gs pos="12000">
                <a:srgbClr val="5E9EFF"/>
              </a:gs>
              <a:gs pos="39999">
                <a:schemeClr val="accent2">
                  <a:alpha val="55000"/>
                </a:schemeClr>
              </a:gs>
              <a:gs pos="74000">
                <a:srgbClr val="C4D6EB">
                  <a:alpha val="5000"/>
                </a:srgbClr>
              </a:gs>
              <a:gs pos="32000">
                <a:srgbClr val="FFEBFA">
                  <a:lumMod val="0"/>
                  <a:lumOff val="100000"/>
                  <a:alpha val="7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Lágrima 11"/>
          <p:cNvSpPr/>
          <p:nvPr/>
        </p:nvSpPr>
        <p:spPr bwMode="auto">
          <a:xfrm rot="6858043" flipH="1">
            <a:off x="4678061" y="2192364"/>
            <a:ext cx="1284982" cy="3007548"/>
          </a:xfrm>
          <a:custGeom>
            <a:avLst/>
            <a:gdLst>
              <a:gd name="connsiteX0" fmla="*/ 0 w 1156717"/>
              <a:gd name="connsiteY0" fmla="*/ 579323 h 1158646"/>
              <a:gd name="connsiteX1" fmla="*/ 578359 w 1156717"/>
              <a:gd name="connsiteY1" fmla="*/ 0 h 1158646"/>
              <a:gd name="connsiteX2" fmla="*/ 1735076 w 1156717"/>
              <a:gd name="connsiteY2" fmla="*/ -579323 h 1158646"/>
              <a:gd name="connsiteX3" fmla="*/ 1156717 w 1156717"/>
              <a:gd name="connsiteY3" fmla="*/ 579323 h 1158646"/>
              <a:gd name="connsiteX4" fmla="*/ 578358 w 1156717"/>
              <a:gd name="connsiteY4" fmla="*/ 1158646 h 1158646"/>
              <a:gd name="connsiteX5" fmla="*/ -1 w 1156717"/>
              <a:gd name="connsiteY5" fmla="*/ 579323 h 1158646"/>
              <a:gd name="connsiteX6" fmla="*/ 0 w 1156717"/>
              <a:gd name="connsiteY6" fmla="*/ 579323 h 1158646"/>
              <a:gd name="connsiteX0" fmla="*/ 1 w 1747623"/>
              <a:gd name="connsiteY0" fmla="*/ 1160280 h 1739603"/>
              <a:gd name="connsiteX1" fmla="*/ 476760 w 1747623"/>
              <a:gd name="connsiteY1" fmla="*/ 885757 h 1739603"/>
              <a:gd name="connsiteX2" fmla="*/ 1735077 w 1747623"/>
              <a:gd name="connsiteY2" fmla="*/ 1634 h 1739603"/>
              <a:gd name="connsiteX3" fmla="*/ 1156718 w 1747623"/>
              <a:gd name="connsiteY3" fmla="*/ 1160280 h 1739603"/>
              <a:gd name="connsiteX4" fmla="*/ 578359 w 1747623"/>
              <a:gd name="connsiteY4" fmla="*/ 1739603 h 1739603"/>
              <a:gd name="connsiteX5" fmla="*/ 0 w 1747623"/>
              <a:gd name="connsiteY5" fmla="*/ 1160280 h 1739603"/>
              <a:gd name="connsiteX6" fmla="*/ 1 w 1747623"/>
              <a:gd name="connsiteY6" fmla="*/ 1160280 h 1739603"/>
              <a:gd name="connsiteX0" fmla="*/ 177801 w 1747623"/>
              <a:gd name="connsiteY0" fmla="*/ 1554574 h 1740197"/>
              <a:gd name="connsiteX1" fmla="*/ 476760 w 1747623"/>
              <a:gd name="connsiteY1" fmla="*/ 886351 h 1740197"/>
              <a:gd name="connsiteX2" fmla="*/ 1735077 w 1747623"/>
              <a:gd name="connsiteY2" fmla="*/ 2228 h 1740197"/>
              <a:gd name="connsiteX3" fmla="*/ 1156718 w 1747623"/>
              <a:gd name="connsiteY3" fmla="*/ 1160874 h 1740197"/>
              <a:gd name="connsiteX4" fmla="*/ 578359 w 1747623"/>
              <a:gd name="connsiteY4" fmla="*/ 1740197 h 1740197"/>
              <a:gd name="connsiteX5" fmla="*/ 0 w 1747623"/>
              <a:gd name="connsiteY5" fmla="*/ 1160874 h 1740197"/>
              <a:gd name="connsiteX6" fmla="*/ 177801 w 1747623"/>
              <a:gd name="connsiteY6" fmla="*/ 1554574 h 1740197"/>
              <a:gd name="connsiteX0" fmla="*/ 177801 w 1740940"/>
              <a:gd name="connsiteY0" fmla="*/ 1556616 h 1742239"/>
              <a:gd name="connsiteX1" fmla="*/ 476760 w 1740940"/>
              <a:gd name="connsiteY1" fmla="*/ 888393 h 1742239"/>
              <a:gd name="connsiteX2" fmla="*/ 1735077 w 1740940"/>
              <a:gd name="connsiteY2" fmla="*/ 4270 h 1742239"/>
              <a:gd name="connsiteX3" fmla="*/ 978918 w 1740940"/>
              <a:gd name="connsiteY3" fmla="*/ 1277216 h 1742239"/>
              <a:gd name="connsiteX4" fmla="*/ 578359 w 1740940"/>
              <a:gd name="connsiteY4" fmla="*/ 1742239 h 1742239"/>
              <a:gd name="connsiteX5" fmla="*/ 0 w 1740940"/>
              <a:gd name="connsiteY5" fmla="*/ 1162916 h 1742239"/>
              <a:gd name="connsiteX6" fmla="*/ 177801 w 1740940"/>
              <a:gd name="connsiteY6" fmla="*/ 1556616 h 1742239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31108 w 2721871"/>
              <a:gd name="connsiteY0" fmla="*/ 2570335 h 2768331"/>
              <a:gd name="connsiteX1" fmla="*/ 330067 w 2721871"/>
              <a:gd name="connsiteY1" fmla="*/ 1902112 h 2768331"/>
              <a:gd name="connsiteX2" fmla="*/ 2718684 w 2721871"/>
              <a:gd name="connsiteY2" fmla="*/ 1989 h 2768331"/>
              <a:gd name="connsiteX3" fmla="*/ 832225 w 2721871"/>
              <a:gd name="connsiteY3" fmla="*/ 2290935 h 2768331"/>
              <a:gd name="connsiteX4" fmla="*/ 431666 w 2721871"/>
              <a:gd name="connsiteY4" fmla="*/ 2755958 h 2768331"/>
              <a:gd name="connsiteX5" fmla="*/ 31108 w 2721871"/>
              <a:gd name="connsiteY5" fmla="*/ 2570335 h 2768331"/>
              <a:gd name="connsiteX0" fmla="*/ 31108 w 2721937"/>
              <a:gd name="connsiteY0" fmla="*/ 2570335 h 2756819"/>
              <a:gd name="connsiteX1" fmla="*/ 330067 w 2721937"/>
              <a:gd name="connsiteY1" fmla="*/ 1902112 h 2756819"/>
              <a:gd name="connsiteX2" fmla="*/ 2718684 w 2721937"/>
              <a:gd name="connsiteY2" fmla="*/ 1989 h 2756819"/>
              <a:gd name="connsiteX3" fmla="*/ 832225 w 2721937"/>
              <a:gd name="connsiteY3" fmla="*/ 2290935 h 2756819"/>
              <a:gd name="connsiteX4" fmla="*/ 228466 w 2721937"/>
              <a:gd name="connsiteY4" fmla="*/ 2743258 h 2756819"/>
              <a:gd name="connsiteX5" fmla="*/ 31108 w 2721937"/>
              <a:gd name="connsiteY5" fmla="*/ 2570335 h 2756819"/>
              <a:gd name="connsiteX0" fmla="*/ 11654 w 2791383"/>
              <a:gd name="connsiteY0" fmla="*/ 2494120 h 2751745"/>
              <a:gd name="connsiteX1" fmla="*/ 399513 w 2791383"/>
              <a:gd name="connsiteY1" fmla="*/ 1902097 h 2751745"/>
              <a:gd name="connsiteX2" fmla="*/ 2788130 w 2791383"/>
              <a:gd name="connsiteY2" fmla="*/ 1974 h 2751745"/>
              <a:gd name="connsiteX3" fmla="*/ 901671 w 2791383"/>
              <a:gd name="connsiteY3" fmla="*/ 2290920 h 2751745"/>
              <a:gd name="connsiteX4" fmla="*/ 297912 w 2791383"/>
              <a:gd name="connsiteY4" fmla="*/ 2743243 h 2751745"/>
              <a:gd name="connsiteX5" fmla="*/ 11654 w 2791383"/>
              <a:gd name="connsiteY5" fmla="*/ 2494120 h 2751745"/>
              <a:gd name="connsiteX0" fmla="*/ 11654 w 2791399"/>
              <a:gd name="connsiteY0" fmla="*/ 2494120 h 2697049"/>
              <a:gd name="connsiteX1" fmla="*/ 399513 w 2791399"/>
              <a:gd name="connsiteY1" fmla="*/ 1902097 h 2697049"/>
              <a:gd name="connsiteX2" fmla="*/ 2788130 w 2791399"/>
              <a:gd name="connsiteY2" fmla="*/ 1974 h 2697049"/>
              <a:gd name="connsiteX3" fmla="*/ 901671 w 2791399"/>
              <a:gd name="connsiteY3" fmla="*/ 2290920 h 2697049"/>
              <a:gd name="connsiteX4" fmla="*/ 249337 w 2791399"/>
              <a:gd name="connsiteY4" fmla="*/ 2685124 h 2697049"/>
              <a:gd name="connsiteX5" fmla="*/ 11654 w 2791399"/>
              <a:gd name="connsiteY5" fmla="*/ 2494120 h 2697049"/>
              <a:gd name="connsiteX0" fmla="*/ 37021 w 2708872"/>
              <a:gd name="connsiteY0" fmla="*/ 2560003 h 2705587"/>
              <a:gd name="connsiteX1" fmla="*/ 316986 w 2708872"/>
              <a:gd name="connsiteY1" fmla="*/ 1902110 h 2705587"/>
              <a:gd name="connsiteX2" fmla="*/ 2705603 w 2708872"/>
              <a:gd name="connsiteY2" fmla="*/ 1987 h 2705587"/>
              <a:gd name="connsiteX3" fmla="*/ 819144 w 2708872"/>
              <a:gd name="connsiteY3" fmla="*/ 2290933 h 2705587"/>
              <a:gd name="connsiteX4" fmla="*/ 166810 w 2708872"/>
              <a:gd name="connsiteY4" fmla="*/ 2685137 h 2705587"/>
              <a:gd name="connsiteX5" fmla="*/ 37021 w 2708872"/>
              <a:gd name="connsiteY5" fmla="*/ 2560003 h 2705587"/>
              <a:gd name="connsiteX0" fmla="*/ 20200 w 2691429"/>
              <a:gd name="connsiteY0" fmla="*/ 2558718 h 2704302"/>
              <a:gd name="connsiteX1" fmla="*/ 352550 w 2691429"/>
              <a:gd name="connsiteY1" fmla="*/ 2051036 h 2704302"/>
              <a:gd name="connsiteX2" fmla="*/ 2688782 w 2691429"/>
              <a:gd name="connsiteY2" fmla="*/ 702 h 2704302"/>
              <a:gd name="connsiteX3" fmla="*/ 802323 w 2691429"/>
              <a:gd name="connsiteY3" fmla="*/ 2289648 h 2704302"/>
              <a:gd name="connsiteX4" fmla="*/ 149989 w 2691429"/>
              <a:gd name="connsiteY4" fmla="*/ 2683852 h 2704302"/>
              <a:gd name="connsiteX5" fmla="*/ 20200 w 2691429"/>
              <a:gd name="connsiteY5" fmla="*/ 2558718 h 2704302"/>
              <a:gd name="connsiteX0" fmla="*/ 20200 w 2689847"/>
              <a:gd name="connsiteY0" fmla="*/ 2558988 h 2704572"/>
              <a:gd name="connsiteX1" fmla="*/ 352550 w 2689847"/>
              <a:gd name="connsiteY1" fmla="*/ 2051306 h 2704572"/>
              <a:gd name="connsiteX2" fmla="*/ 2688782 w 2689847"/>
              <a:gd name="connsiteY2" fmla="*/ 972 h 2704572"/>
              <a:gd name="connsiteX3" fmla="*/ 647652 w 2689847"/>
              <a:gd name="connsiteY3" fmla="*/ 2333423 h 2704572"/>
              <a:gd name="connsiteX4" fmla="*/ 149989 w 2689847"/>
              <a:gd name="connsiteY4" fmla="*/ 2684122 h 2704572"/>
              <a:gd name="connsiteX5" fmla="*/ 20200 w 2689847"/>
              <a:gd name="connsiteY5" fmla="*/ 2558988 h 2704572"/>
              <a:gd name="connsiteX0" fmla="*/ 1347 w 1233194"/>
              <a:gd name="connsiteY0" fmla="*/ 1964061 h 2109645"/>
              <a:gd name="connsiteX1" fmla="*/ 333697 w 1233194"/>
              <a:gd name="connsiteY1" fmla="*/ 1456379 h 2109645"/>
              <a:gd name="connsiteX2" fmla="*/ 1229587 w 1233194"/>
              <a:gd name="connsiteY2" fmla="*/ 1373 h 2109645"/>
              <a:gd name="connsiteX3" fmla="*/ 628799 w 1233194"/>
              <a:gd name="connsiteY3" fmla="*/ 1738496 h 2109645"/>
              <a:gd name="connsiteX4" fmla="*/ 131136 w 1233194"/>
              <a:gd name="connsiteY4" fmla="*/ 2089195 h 2109645"/>
              <a:gd name="connsiteX5" fmla="*/ 1347 w 1233194"/>
              <a:gd name="connsiteY5" fmla="*/ 1964061 h 2109645"/>
              <a:gd name="connsiteX0" fmla="*/ 1347 w 1229595"/>
              <a:gd name="connsiteY0" fmla="*/ 1977784 h 2123368"/>
              <a:gd name="connsiteX1" fmla="*/ 333697 w 1229595"/>
              <a:gd name="connsiteY1" fmla="*/ 1470102 h 2123368"/>
              <a:gd name="connsiteX2" fmla="*/ 641962 w 1229595"/>
              <a:gd name="connsiteY2" fmla="*/ 938420 h 2123368"/>
              <a:gd name="connsiteX3" fmla="*/ 1229587 w 1229595"/>
              <a:gd name="connsiteY3" fmla="*/ 15096 h 2123368"/>
              <a:gd name="connsiteX4" fmla="*/ 628799 w 1229595"/>
              <a:gd name="connsiteY4" fmla="*/ 1752219 h 2123368"/>
              <a:gd name="connsiteX5" fmla="*/ 131136 w 1229595"/>
              <a:gd name="connsiteY5" fmla="*/ 2102918 h 2123368"/>
              <a:gd name="connsiteX6" fmla="*/ 1347 w 1229595"/>
              <a:gd name="connsiteY6" fmla="*/ 1977784 h 2123368"/>
              <a:gd name="connsiteX0" fmla="*/ 1347 w 1233445"/>
              <a:gd name="connsiteY0" fmla="*/ 1963886 h 2109470"/>
              <a:gd name="connsiteX1" fmla="*/ 333697 w 1233445"/>
              <a:gd name="connsiteY1" fmla="*/ 1456204 h 2109470"/>
              <a:gd name="connsiteX2" fmla="*/ 641962 w 1233445"/>
              <a:gd name="connsiteY2" fmla="*/ 924522 h 2109470"/>
              <a:gd name="connsiteX3" fmla="*/ 1229587 w 1233445"/>
              <a:gd name="connsiteY3" fmla="*/ 1198 h 2109470"/>
              <a:gd name="connsiteX4" fmla="*/ 883633 w 1233445"/>
              <a:gd name="connsiteY4" fmla="*/ 1130778 h 2109470"/>
              <a:gd name="connsiteX5" fmla="*/ 628799 w 1233445"/>
              <a:gd name="connsiteY5" fmla="*/ 1738321 h 2109470"/>
              <a:gd name="connsiteX6" fmla="*/ 131136 w 1233445"/>
              <a:gd name="connsiteY6" fmla="*/ 2089020 h 2109470"/>
              <a:gd name="connsiteX7" fmla="*/ 1347 w 1233445"/>
              <a:gd name="connsiteY7" fmla="*/ 1963886 h 2109470"/>
              <a:gd name="connsiteX0" fmla="*/ 1347 w 995981"/>
              <a:gd name="connsiteY0" fmla="*/ 1937253 h 2082837"/>
              <a:gd name="connsiteX1" fmla="*/ 333697 w 995981"/>
              <a:gd name="connsiteY1" fmla="*/ 1429571 h 2082837"/>
              <a:gd name="connsiteX2" fmla="*/ 641962 w 995981"/>
              <a:gd name="connsiteY2" fmla="*/ 897889 h 2082837"/>
              <a:gd name="connsiteX3" fmla="*/ 979867 w 995981"/>
              <a:gd name="connsiteY3" fmla="*/ 1243 h 2082837"/>
              <a:gd name="connsiteX4" fmla="*/ 883633 w 995981"/>
              <a:gd name="connsiteY4" fmla="*/ 1104145 h 2082837"/>
              <a:gd name="connsiteX5" fmla="*/ 628799 w 995981"/>
              <a:gd name="connsiteY5" fmla="*/ 1711688 h 2082837"/>
              <a:gd name="connsiteX6" fmla="*/ 131136 w 995981"/>
              <a:gd name="connsiteY6" fmla="*/ 2062387 h 2082837"/>
              <a:gd name="connsiteX7" fmla="*/ 1347 w 995981"/>
              <a:gd name="connsiteY7" fmla="*/ 1937253 h 2082837"/>
              <a:gd name="connsiteX0" fmla="*/ 1347 w 919365"/>
              <a:gd name="connsiteY0" fmla="*/ 1960845 h 2106429"/>
              <a:gd name="connsiteX1" fmla="*/ 333697 w 919365"/>
              <a:gd name="connsiteY1" fmla="*/ 1453163 h 2106429"/>
              <a:gd name="connsiteX2" fmla="*/ 641962 w 919365"/>
              <a:gd name="connsiteY2" fmla="*/ 921481 h 2106429"/>
              <a:gd name="connsiteX3" fmla="*/ 805579 w 919365"/>
              <a:gd name="connsiteY3" fmla="*/ 1202 h 2106429"/>
              <a:gd name="connsiteX4" fmla="*/ 883633 w 919365"/>
              <a:gd name="connsiteY4" fmla="*/ 1127737 h 2106429"/>
              <a:gd name="connsiteX5" fmla="*/ 628799 w 919365"/>
              <a:gd name="connsiteY5" fmla="*/ 1735280 h 2106429"/>
              <a:gd name="connsiteX6" fmla="*/ 131136 w 919365"/>
              <a:gd name="connsiteY6" fmla="*/ 2085979 h 2106429"/>
              <a:gd name="connsiteX7" fmla="*/ 1347 w 919365"/>
              <a:gd name="connsiteY7" fmla="*/ 1960845 h 2106429"/>
              <a:gd name="connsiteX0" fmla="*/ 816 w 920182"/>
              <a:gd name="connsiteY0" fmla="*/ 1959647 h 2105231"/>
              <a:gd name="connsiteX1" fmla="*/ 333166 w 920182"/>
              <a:gd name="connsiteY1" fmla="*/ 1451965 h 2105231"/>
              <a:gd name="connsiteX2" fmla="*/ 588069 w 920182"/>
              <a:gd name="connsiteY2" fmla="*/ 1114546 h 2105231"/>
              <a:gd name="connsiteX3" fmla="*/ 805048 w 920182"/>
              <a:gd name="connsiteY3" fmla="*/ 4 h 2105231"/>
              <a:gd name="connsiteX4" fmla="*/ 883102 w 920182"/>
              <a:gd name="connsiteY4" fmla="*/ 1126539 h 2105231"/>
              <a:gd name="connsiteX5" fmla="*/ 628268 w 920182"/>
              <a:gd name="connsiteY5" fmla="*/ 1734082 h 2105231"/>
              <a:gd name="connsiteX6" fmla="*/ 130605 w 920182"/>
              <a:gd name="connsiteY6" fmla="*/ 2084781 h 2105231"/>
              <a:gd name="connsiteX7" fmla="*/ 816 w 920182"/>
              <a:gd name="connsiteY7" fmla="*/ 1959647 h 2105231"/>
              <a:gd name="connsiteX0" fmla="*/ 807 w 920624"/>
              <a:gd name="connsiteY0" fmla="*/ 1959711 h 2105295"/>
              <a:gd name="connsiteX1" fmla="*/ 333157 w 920624"/>
              <a:gd name="connsiteY1" fmla="*/ 1452029 h 2105295"/>
              <a:gd name="connsiteX2" fmla="*/ 570875 w 920624"/>
              <a:gd name="connsiteY2" fmla="*/ 1073878 h 2105295"/>
              <a:gd name="connsiteX3" fmla="*/ 805039 w 920624"/>
              <a:gd name="connsiteY3" fmla="*/ 68 h 2105295"/>
              <a:gd name="connsiteX4" fmla="*/ 883093 w 920624"/>
              <a:gd name="connsiteY4" fmla="*/ 1126603 h 2105295"/>
              <a:gd name="connsiteX5" fmla="*/ 628259 w 920624"/>
              <a:gd name="connsiteY5" fmla="*/ 1734146 h 2105295"/>
              <a:gd name="connsiteX6" fmla="*/ 130596 w 920624"/>
              <a:gd name="connsiteY6" fmla="*/ 2084845 h 2105295"/>
              <a:gd name="connsiteX7" fmla="*/ 807 w 920624"/>
              <a:gd name="connsiteY7" fmla="*/ 1959711 h 2105295"/>
              <a:gd name="connsiteX0" fmla="*/ 807 w 920624"/>
              <a:gd name="connsiteY0" fmla="*/ 1959711 h 2086622"/>
              <a:gd name="connsiteX1" fmla="*/ 333157 w 920624"/>
              <a:gd name="connsiteY1" fmla="*/ 1452029 h 2086622"/>
              <a:gd name="connsiteX2" fmla="*/ 570875 w 920624"/>
              <a:gd name="connsiteY2" fmla="*/ 1073878 h 2086622"/>
              <a:gd name="connsiteX3" fmla="*/ 805039 w 920624"/>
              <a:gd name="connsiteY3" fmla="*/ 68 h 2086622"/>
              <a:gd name="connsiteX4" fmla="*/ 883093 w 920624"/>
              <a:gd name="connsiteY4" fmla="*/ 1126603 h 2086622"/>
              <a:gd name="connsiteX5" fmla="*/ 628259 w 920624"/>
              <a:gd name="connsiteY5" fmla="*/ 1734146 h 2086622"/>
              <a:gd name="connsiteX6" fmla="*/ 236236 w 920624"/>
              <a:gd name="connsiteY6" fmla="*/ 2060316 h 2086622"/>
              <a:gd name="connsiteX7" fmla="*/ 807 w 920624"/>
              <a:gd name="connsiteY7" fmla="*/ 1959711 h 2086622"/>
              <a:gd name="connsiteX0" fmla="*/ 807 w 920624"/>
              <a:gd name="connsiteY0" fmla="*/ 1959711 h 2135061"/>
              <a:gd name="connsiteX1" fmla="*/ 333157 w 920624"/>
              <a:gd name="connsiteY1" fmla="*/ 1452029 h 2135061"/>
              <a:gd name="connsiteX2" fmla="*/ 570875 w 920624"/>
              <a:gd name="connsiteY2" fmla="*/ 1073878 h 2135061"/>
              <a:gd name="connsiteX3" fmla="*/ 805039 w 920624"/>
              <a:gd name="connsiteY3" fmla="*/ 68 h 2135061"/>
              <a:gd name="connsiteX4" fmla="*/ 883093 w 920624"/>
              <a:gd name="connsiteY4" fmla="*/ 1126603 h 2135061"/>
              <a:gd name="connsiteX5" fmla="*/ 628259 w 920624"/>
              <a:gd name="connsiteY5" fmla="*/ 1734146 h 2135061"/>
              <a:gd name="connsiteX6" fmla="*/ 184139 w 920624"/>
              <a:gd name="connsiteY6" fmla="*/ 2120116 h 2135061"/>
              <a:gd name="connsiteX7" fmla="*/ 807 w 920624"/>
              <a:gd name="connsiteY7" fmla="*/ 1959711 h 2135061"/>
              <a:gd name="connsiteX0" fmla="*/ 807 w 920624"/>
              <a:gd name="connsiteY0" fmla="*/ 1959711 h 2135061"/>
              <a:gd name="connsiteX1" fmla="*/ 333157 w 920624"/>
              <a:gd name="connsiteY1" fmla="*/ 1452029 h 2135061"/>
              <a:gd name="connsiteX2" fmla="*/ 570875 w 920624"/>
              <a:gd name="connsiteY2" fmla="*/ 1073878 h 2135061"/>
              <a:gd name="connsiteX3" fmla="*/ 805039 w 920624"/>
              <a:gd name="connsiteY3" fmla="*/ 68 h 2135061"/>
              <a:gd name="connsiteX4" fmla="*/ 883093 w 920624"/>
              <a:gd name="connsiteY4" fmla="*/ 1126603 h 2135061"/>
              <a:gd name="connsiteX5" fmla="*/ 552919 w 920624"/>
              <a:gd name="connsiteY5" fmla="*/ 1899225 h 2135061"/>
              <a:gd name="connsiteX6" fmla="*/ 184139 w 920624"/>
              <a:gd name="connsiteY6" fmla="*/ 2120116 h 2135061"/>
              <a:gd name="connsiteX7" fmla="*/ 807 w 920624"/>
              <a:gd name="connsiteY7" fmla="*/ 1959711 h 2135061"/>
              <a:gd name="connsiteX0" fmla="*/ 807 w 886998"/>
              <a:gd name="connsiteY0" fmla="*/ 1960445 h 2135795"/>
              <a:gd name="connsiteX1" fmla="*/ 333157 w 886998"/>
              <a:gd name="connsiteY1" fmla="*/ 1452763 h 2135795"/>
              <a:gd name="connsiteX2" fmla="*/ 570875 w 886998"/>
              <a:gd name="connsiteY2" fmla="*/ 1074612 h 2135795"/>
              <a:gd name="connsiteX3" fmla="*/ 805039 w 886998"/>
              <a:gd name="connsiteY3" fmla="*/ 802 h 2135795"/>
              <a:gd name="connsiteX4" fmla="*/ 842031 w 886998"/>
              <a:gd name="connsiteY4" fmla="*/ 1259113 h 2135795"/>
              <a:gd name="connsiteX5" fmla="*/ 552919 w 886998"/>
              <a:gd name="connsiteY5" fmla="*/ 1899959 h 2135795"/>
              <a:gd name="connsiteX6" fmla="*/ 184139 w 886998"/>
              <a:gd name="connsiteY6" fmla="*/ 2120850 h 2135795"/>
              <a:gd name="connsiteX7" fmla="*/ 807 w 886998"/>
              <a:gd name="connsiteY7" fmla="*/ 1960445 h 2135795"/>
              <a:gd name="connsiteX0" fmla="*/ 1091 w 887282"/>
              <a:gd name="connsiteY0" fmla="*/ 1960445 h 2135795"/>
              <a:gd name="connsiteX1" fmla="*/ 263527 w 887282"/>
              <a:gd name="connsiteY1" fmla="*/ 1539062 h 2135795"/>
              <a:gd name="connsiteX2" fmla="*/ 571159 w 887282"/>
              <a:gd name="connsiteY2" fmla="*/ 1074612 h 2135795"/>
              <a:gd name="connsiteX3" fmla="*/ 805323 w 887282"/>
              <a:gd name="connsiteY3" fmla="*/ 802 h 2135795"/>
              <a:gd name="connsiteX4" fmla="*/ 842315 w 887282"/>
              <a:gd name="connsiteY4" fmla="*/ 1259113 h 2135795"/>
              <a:gd name="connsiteX5" fmla="*/ 553203 w 887282"/>
              <a:gd name="connsiteY5" fmla="*/ 1899959 h 2135795"/>
              <a:gd name="connsiteX6" fmla="*/ 184423 w 887282"/>
              <a:gd name="connsiteY6" fmla="*/ 2120850 h 2135795"/>
              <a:gd name="connsiteX7" fmla="*/ 1091 w 887282"/>
              <a:gd name="connsiteY7" fmla="*/ 1960445 h 2135795"/>
              <a:gd name="connsiteX0" fmla="*/ 1091 w 887282"/>
              <a:gd name="connsiteY0" fmla="*/ 1960445 h 2140830"/>
              <a:gd name="connsiteX1" fmla="*/ 263527 w 887282"/>
              <a:gd name="connsiteY1" fmla="*/ 1539062 h 2140830"/>
              <a:gd name="connsiteX2" fmla="*/ 571159 w 887282"/>
              <a:gd name="connsiteY2" fmla="*/ 1074612 h 2140830"/>
              <a:gd name="connsiteX3" fmla="*/ 805323 w 887282"/>
              <a:gd name="connsiteY3" fmla="*/ 802 h 2140830"/>
              <a:gd name="connsiteX4" fmla="*/ 842315 w 887282"/>
              <a:gd name="connsiteY4" fmla="*/ 1259113 h 2140830"/>
              <a:gd name="connsiteX5" fmla="*/ 553203 w 887282"/>
              <a:gd name="connsiteY5" fmla="*/ 1899959 h 2140830"/>
              <a:gd name="connsiteX6" fmla="*/ 193067 w 887282"/>
              <a:gd name="connsiteY6" fmla="*/ 2126544 h 2140830"/>
              <a:gd name="connsiteX7" fmla="*/ 1091 w 887282"/>
              <a:gd name="connsiteY7" fmla="*/ 1960445 h 2140830"/>
              <a:gd name="connsiteX0" fmla="*/ 1091 w 887282"/>
              <a:gd name="connsiteY0" fmla="*/ 1960445 h 2140830"/>
              <a:gd name="connsiteX1" fmla="*/ 263527 w 887282"/>
              <a:gd name="connsiteY1" fmla="*/ 1539062 h 2140830"/>
              <a:gd name="connsiteX2" fmla="*/ 571159 w 887282"/>
              <a:gd name="connsiteY2" fmla="*/ 1074612 h 2140830"/>
              <a:gd name="connsiteX3" fmla="*/ 805323 w 887282"/>
              <a:gd name="connsiteY3" fmla="*/ 802 h 2140830"/>
              <a:gd name="connsiteX4" fmla="*/ 842315 w 887282"/>
              <a:gd name="connsiteY4" fmla="*/ 1259113 h 2140830"/>
              <a:gd name="connsiteX5" fmla="*/ 604541 w 887282"/>
              <a:gd name="connsiteY5" fmla="*/ 1829318 h 2140830"/>
              <a:gd name="connsiteX6" fmla="*/ 193067 w 887282"/>
              <a:gd name="connsiteY6" fmla="*/ 2126544 h 2140830"/>
              <a:gd name="connsiteX7" fmla="*/ 1091 w 887282"/>
              <a:gd name="connsiteY7" fmla="*/ 1960445 h 2140830"/>
              <a:gd name="connsiteX0" fmla="*/ 1091 w 887282"/>
              <a:gd name="connsiteY0" fmla="*/ 1960445 h 2140830"/>
              <a:gd name="connsiteX1" fmla="*/ 263527 w 887282"/>
              <a:gd name="connsiteY1" fmla="*/ 1539062 h 2140830"/>
              <a:gd name="connsiteX2" fmla="*/ 571159 w 887282"/>
              <a:gd name="connsiteY2" fmla="*/ 1074612 h 2140830"/>
              <a:gd name="connsiteX3" fmla="*/ 805323 w 887282"/>
              <a:gd name="connsiteY3" fmla="*/ 802 h 2140830"/>
              <a:gd name="connsiteX4" fmla="*/ 842315 w 887282"/>
              <a:gd name="connsiteY4" fmla="*/ 1259113 h 2140830"/>
              <a:gd name="connsiteX5" fmla="*/ 604541 w 887282"/>
              <a:gd name="connsiteY5" fmla="*/ 1829318 h 2140830"/>
              <a:gd name="connsiteX6" fmla="*/ 193067 w 887282"/>
              <a:gd name="connsiteY6" fmla="*/ 2126544 h 2140830"/>
              <a:gd name="connsiteX7" fmla="*/ 1091 w 887282"/>
              <a:gd name="connsiteY7" fmla="*/ 1960445 h 2140830"/>
              <a:gd name="connsiteX0" fmla="*/ 1091 w 887282"/>
              <a:gd name="connsiteY0" fmla="*/ 1960445 h 2126544"/>
              <a:gd name="connsiteX1" fmla="*/ 263527 w 887282"/>
              <a:gd name="connsiteY1" fmla="*/ 1539062 h 2126544"/>
              <a:gd name="connsiteX2" fmla="*/ 571159 w 887282"/>
              <a:gd name="connsiteY2" fmla="*/ 1074612 h 2126544"/>
              <a:gd name="connsiteX3" fmla="*/ 805323 w 887282"/>
              <a:gd name="connsiteY3" fmla="*/ 802 h 2126544"/>
              <a:gd name="connsiteX4" fmla="*/ 842315 w 887282"/>
              <a:gd name="connsiteY4" fmla="*/ 1259113 h 2126544"/>
              <a:gd name="connsiteX5" fmla="*/ 604541 w 887282"/>
              <a:gd name="connsiteY5" fmla="*/ 1829318 h 2126544"/>
              <a:gd name="connsiteX6" fmla="*/ 193067 w 887282"/>
              <a:gd name="connsiteY6" fmla="*/ 2126544 h 2126544"/>
              <a:gd name="connsiteX7" fmla="*/ 1091 w 887282"/>
              <a:gd name="connsiteY7" fmla="*/ 1960445 h 2126544"/>
              <a:gd name="connsiteX0" fmla="*/ 1091 w 887282"/>
              <a:gd name="connsiteY0" fmla="*/ 1960445 h 2126544"/>
              <a:gd name="connsiteX1" fmla="*/ 263527 w 887282"/>
              <a:gd name="connsiteY1" fmla="*/ 1539062 h 2126544"/>
              <a:gd name="connsiteX2" fmla="*/ 571159 w 887282"/>
              <a:gd name="connsiteY2" fmla="*/ 1074612 h 2126544"/>
              <a:gd name="connsiteX3" fmla="*/ 805323 w 887282"/>
              <a:gd name="connsiteY3" fmla="*/ 802 h 2126544"/>
              <a:gd name="connsiteX4" fmla="*/ 842315 w 887282"/>
              <a:gd name="connsiteY4" fmla="*/ 1259113 h 2126544"/>
              <a:gd name="connsiteX5" fmla="*/ 604541 w 887282"/>
              <a:gd name="connsiteY5" fmla="*/ 1829318 h 2126544"/>
              <a:gd name="connsiteX6" fmla="*/ 193067 w 887282"/>
              <a:gd name="connsiteY6" fmla="*/ 2126544 h 2126544"/>
              <a:gd name="connsiteX7" fmla="*/ 1091 w 887282"/>
              <a:gd name="connsiteY7" fmla="*/ 1960445 h 2126544"/>
              <a:gd name="connsiteX0" fmla="*/ 6606 w 892797"/>
              <a:gd name="connsiteY0" fmla="*/ 1960445 h 2126544"/>
              <a:gd name="connsiteX1" fmla="*/ 269042 w 892797"/>
              <a:gd name="connsiteY1" fmla="*/ 1539062 h 2126544"/>
              <a:gd name="connsiteX2" fmla="*/ 576674 w 892797"/>
              <a:gd name="connsiteY2" fmla="*/ 1074612 h 2126544"/>
              <a:gd name="connsiteX3" fmla="*/ 810838 w 892797"/>
              <a:gd name="connsiteY3" fmla="*/ 802 h 2126544"/>
              <a:gd name="connsiteX4" fmla="*/ 847830 w 892797"/>
              <a:gd name="connsiteY4" fmla="*/ 1259113 h 2126544"/>
              <a:gd name="connsiteX5" fmla="*/ 610056 w 892797"/>
              <a:gd name="connsiteY5" fmla="*/ 1829318 h 2126544"/>
              <a:gd name="connsiteX6" fmla="*/ 198582 w 892797"/>
              <a:gd name="connsiteY6" fmla="*/ 2126544 h 2126544"/>
              <a:gd name="connsiteX7" fmla="*/ 6606 w 892797"/>
              <a:gd name="connsiteY7" fmla="*/ 1960445 h 2126544"/>
              <a:gd name="connsiteX0" fmla="*/ 6606 w 892797"/>
              <a:gd name="connsiteY0" fmla="*/ 1960445 h 2140917"/>
              <a:gd name="connsiteX1" fmla="*/ 269042 w 892797"/>
              <a:gd name="connsiteY1" fmla="*/ 1539062 h 2140917"/>
              <a:gd name="connsiteX2" fmla="*/ 576674 w 892797"/>
              <a:gd name="connsiteY2" fmla="*/ 1074612 h 2140917"/>
              <a:gd name="connsiteX3" fmla="*/ 810838 w 892797"/>
              <a:gd name="connsiteY3" fmla="*/ 802 h 2140917"/>
              <a:gd name="connsiteX4" fmla="*/ 847830 w 892797"/>
              <a:gd name="connsiteY4" fmla="*/ 1259113 h 2140917"/>
              <a:gd name="connsiteX5" fmla="*/ 610056 w 892797"/>
              <a:gd name="connsiteY5" fmla="*/ 1829318 h 2140917"/>
              <a:gd name="connsiteX6" fmla="*/ 382059 w 892797"/>
              <a:gd name="connsiteY6" fmla="*/ 2098584 h 2140917"/>
              <a:gd name="connsiteX7" fmla="*/ 198582 w 892797"/>
              <a:gd name="connsiteY7" fmla="*/ 2126544 h 2140917"/>
              <a:gd name="connsiteX8" fmla="*/ 6606 w 892797"/>
              <a:gd name="connsiteY8" fmla="*/ 1960445 h 2140917"/>
              <a:gd name="connsiteX0" fmla="*/ 6606 w 892797"/>
              <a:gd name="connsiteY0" fmla="*/ 1960445 h 2140917"/>
              <a:gd name="connsiteX1" fmla="*/ 269042 w 892797"/>
              <a:gd name="connsiteY1" fmla="*/ 1539062 h 2140917"/>
              <a:gd name="connsiteX2" fmla="*/ 576674 w 892797"/>
              <a:gd name="connsiteY2" fmla="*/ 1074612 h 2140917"/>
              <a:gd name="connsiteX3" fmla="*/ 810838 w 892797"/>
              <a:gd name="connsiteY3" fmla="*/ 802 h 2140917"/>
              <a:gd name="connsiteX4" fmla="*/ 847830 w 892797"/>
              <a:gd name="connsiteY4" fmla="*/ 1259113 h 2140917"/>
              <a:gd name="connsiteX5" fmla="*/ 610056 w 892797"/>
              <a:gd name="connsiteY5" fmla="*/ 1829318 h 2140917"/>
              <a:gd name="connsiteX6" fmla="*/ 382059 w 892797"/>
              <a:gd name="connsiteY6" fmla="*/ 2098584 h 2140917"/>
              <a:gd name="connsiteX7" fmla="*/ 198582 w 892797"/>
              <a:gd name="connsiteY7" fmla="*/ 2126544 h 2140917"/>
              <a:gd name="connsiteX8" fmla="*/ 6606 w 892797"/>
              <a:gd name="connsiteY8" fmla="*/ 1960445 h 2140917"/>
              <a:gd name="connsiteX0" fmla="*/ 6606 w 892797"/>
              <a:gd name="connsiteY0" fmla="*/ 1960445 h 2144293"/>
              <a:gd name="connsiteX1" fmla="*/ 269042 w 892797"/>
              <a:gd name="connsiteY1" fmla="*/ 1539062 h 2144293"/>
              <a:gd name="connsiteX2" fmla="*/ 576674 w 892797"/>
              <a:gd name="connsiteY2" fmla="*/ 1074612 h 2144293"/>
              <a:gd name="connsiteX3" fmla="*/ 810838 w 892797"/>
              <a:gd name="connsiteY3" fmla="*/ 802 h 2144293"/>
              <a:gd name="connsiteX4" fmla="*/ 847830 w 892797"/>
              <a:gd name="connsiteY4" fmla="*/ 1259113 h 2144293"/>
              <a:gd name="connsiteX5" fmla="*/ 610056 w 892797"/>
              <a:gd name="connsiteY5" fmla="*/ 1829318 h 2144293"/>
              <a:gd name="connsiteX6" fmla="*/ 382059 w 892797"/>
              <a:gd name="connsiteY6" fmla="*/ 2098584 h 2144293"/>
              <a:gd name="connsiteX7" fmla="*/ 198582 w 892797"/>
              <a:gd name="connsiteY7" fmla="*/ 2126544 h 2144293"/>
              <a:gd name="connsiteX8" fmla="*/ 6606 w 892797"/>
              <a:gd name="connsiteY8" fmla="*/ 1960445 h 2144293"/>
              <a:gd name="connsiteX0" fmla="*/ 6606 w 892797"/>
              <a:gd name="connsiteY0" fmla="*/ 1960445 h 2139673"/>
              <a:gd name="connsiteX1" fmla="*/ 269042 w 892797"/>
              <a:gd name="connsiteY1" fmla="*/ 1539062 h 2139673"/>
              <a:gd name="connsiteX2" fmla="*/ 576674 w 892797"/>
              <a:gd name="connsiteY2" fmla="*/ 1074612 h 2139673"/>
              <a:gd name="connsiteX3" fmla="*/ 810838 w 892797"/>
              <a:gd name="connsiteY3" fmla="*/ 802 h 2139673"/>
              <a:gd name="connsiteX4" fmla="*/ 847830 w 892797"/>
              <a:gd name="connsiteY4" fmla="*/ 1259113 h 2139673"/>
              <a:gd name="connsiteX5" fmla="*/ 610056 w 892797"/>
              <a:gd name="connsiteY5" fmla="*/ 1829318 h 2139673"/>
              <a:gd name="connsiteX6" fmla="*/ 382059 w 892797"/>
              <a:gd name="connsiteY6" fmla="*/ 2098584 h 2139673"/>
              <a:gd name="connsiteX7" fmla="*/ 198582 w 892797"/>
              <a:gd name="connsiteY7" fmla="*/ 2126544 h 2139673"/>
              <a:gd name="connsiteX8" fmla="*/ 6606 w 892797"/>
              <a:gd name="connsiteY8" fmla="*/ 1960445 h 2139673"/>
              <a:gd name="connsiteX0" fmla="*/ 6418 w 894319"/>
              <a:gd name="connsiteY0" fmla="*/ 1959979 h 2139207"/>
              <a:gd name="connsiteX1" fmla="*/ 268854 w 894319"/>
              <a:gd name="connsiteY1" fmla="*/ 1538596 h 2139207"/>
              <a:gd name="connsiteX2" fmla="*/ 530223 w 894319"/>
              <a:gd name="connsiteY2" fmla="*/ 1136319 h 2139207"/>
              <a:gd name="connsiteX3" fmla="*/ 810650 w 894319"/>
              <a:gd name="connsiteY3" fmla="*/ 336 h 2139207"/>
              <a:gd name="connsiteX4" fmla="*/ 847642 w 894319"/>
              <a:gd name="connsiteY4" fmla="*/ 1258647 h 2139207"/>
              <a:gd name="connsiteX5" fmla="*/ 609868 w 894319"/>
              <a:gd name="connsiteY5" fmla="*/ 1828852 h 2139207"/>
              <a:gd name="connsiteX6" fmla="*/ 381871 w 894319"/>
              <a:gd name="connsiteY6" fmla="*/ 2098118 h 2139207"/>
              <a:gd name="connsiteX7" fmla="*/ 198394 w 894319"/>
              <a:gd name="connsiteY7" fmla="*/ 2126078 h 2139207"/>
              <a:gd name="connsiteX8" fmla="*/ 6418 w 894319"/>
              <a:gd name="connsiteY8" fmla="*/ 1959979 h 2139207"/>
              <a:gd name="connsiteX0" fmla="*/ 6714 w 892008"/>
              <a:gd name="connsiteY0" fmla="*/ 1960227 h 2139455"/>
              <a:gd name="connsiteX1" fmla="*/ 269150 w 892008"/>
              <a:gd name="connsiteY1" fmla="*/ 1538844 h 2139455"/>
              <a:gd name="connsiteX2" fmla="*/ 602016 w 892008"/>
              <a:gd name="connsiteY2" fmla="*/ 1099840 h 2139455"/>
              <a:gd name="connsiteX3" fmla="*/ 810946 w 892008"/>
              <a:gd name="connsiteY3" fmla="*/ 584 h 2139455"/>
              <a:gd name="connsiteX4" fmla="*/ 847938 w 892008"/>
              <a:gd name="connsiteY4" fmla="*/ 1258895 h 2139455"/>
              <a:gd name="connsiteX5" fmla="*/ 610164 w 892008"/>
              <a:gd name="connsiteY5" fmla="*/ 1829100 h 2139455"/>
              <a:gd name="connsiteX6" fmla="*/ 382167 w 892008"/>
              <a:gd name="connsiteY6" fmla="*/ 2098366 h 2139455"/>
              <a:gd name="connsiteX7" fmla="*/ 198690 w 892008"/>
              <a:gd name="connsiteY7" fmla="*/ 2126326 h 2139455"/>
              <a:gd name="connsiteX8" fmla="*/ 6714 w 892008"/>
              <a:gd name="connsiteY8" fmla="*/ 1960227 h 2139455"/>
              <a:gd name="connsiteX0" fmla="*/ 12995 w 898289"/>
              <a:gd name="connsiteY0" fmla="*/ 1960227 h 2139455"/>
              <a:gd name="connsiteX1" fmla="*/ 275431 w 898289"/>
              <a:gd name="connsiteY1" fmla="*/ 1538844 h 2139455"/>
              <a:gd name="connsiteX2" fmla="*/ 608297 w 898289"/>
              <a:gd name="connsiteY2" fmla="*/ 1099840 h 2139455"/>
              <a:gd name="connsiteX3" fmla="*/ 817227 w 898289"/>
              <a:gd name="connsiteY3" fmla="*/ 584 h 2139455"/>
              <a:gd name="connsiteX4" fmla="*/ 854219 w 898289"/>
              <a:gd name="connsiteY4" fmla="*/ 1258895 h 2139455"/>
              <a:gd name="connsiteX5" fmla="*/ 616445 w 898289"/>
              <a:gd name="connsiteY5" fmla="*/ 1829100 h 2139455"/>
              <a:gd name="connsiteX6" fmla="*/ 388448 w 898289"/>
              <a:gd name="connsiteY6" fmla="*/ 2098366 h 2139455"/>
              <a:gd name="connsiteX7" fmla="*/ 204971 w 898289"/>
              <a:gd name="connsiteY7" fmla="*/ 2126326 h 2139455"/>
              <a:gd name="connsiteX8" fmla="*/ 56946 w 898289"/>
              <a:gd name="connsiteY8" fmla="*/ 2095479 h 2139455"/>
              <a:gd name="connsiteX9" fmla="*/ 12995 w 898289"/>
              <a:gd name="connsiteY9" fmla="*/ 1960227 h 2139455"/>
              <a:gd name="connsiteX0" fmla="*/ 22323 w 907618"/>
              <a:gd name="connsiteY0" fmla="*/ 1960227 h 2139455"/>
              <a:gd name="connsiteX1" fmla="*/ 284759 w 907618"/>
              <a:gd name="connsiteY1" fmla="*/ 1538844 h 2139455"/>
              <a:gd name="connsiteX2" fmla="*/ 617625 w 907618"/>
              <a:gd name="connsiteY2" fmla="*/ 1099840 h 2139455"/>
              <a:gd name="connsiteX3" fmla="*/ 826555 w 907618"/>
              <a:gd name="connsiteY3" fmla="*/ 584 h 2139455"/>
              <a:gd name="connsiteX4" fmla="*/ 863547 w 907618"/>
              <a:gd name="connsiteY4" fmla="*/ 1258895 h 2139455"/>
              <a:gd name="connsiteX5" fmla="*/ 625773 w 907618"/>
              <a:gd name="connsiteY5" fmla="*/ 1829100 h 2139455"/>
              <a:gd name="connsiteX6" fmla="*/ 397776 w 907618"/>
              <a:gd name="connsiteY6" fmla="*/ 2098366 h 2139455"/>
              <a:gd name="connsiteX7" fmla="*/ 214299 w 907618"/>
              <a:gd name="connsiteY7" fmla="*/ 2126326 h 2139455"/>
              <a:gd name="connsiteX8" fmla="*/ 66274 w 907618"/>
              <a:gd name="connsiteY8" fmla="*/ 2095479 h 2139455"/>
              <a:gd name="connsiteX9" fmla="*/ 22323 w 907618"/>
              <a:gd name="connsiteY9" fmla="*/ 1960227 h 2139455"/>
              <a:gd name="connsiteX0" fmla="*/ 22323 w 907618"/>
              <a:gd name="connsiteY0" fmla="*/ 1960227 h 2139455"/>
              <a:gd name="connsiteX1" fmla="*/ 284759 w 907618"/>
              <a:gd name="connsiteY1" fmla="*/ 1538844 h 2139455"/>
              <a:gd name="connsiteX2" fmla="*/ 617625 w 907618"/>
              <a:gd name="connsiteY2" fmla="*/ 1099840 h 2139455"/>
              <a:gd name="connsiteX3" fmla="*/ 826555 w 907618"/>
              <a:gd name="connsiteY3" fmla="*/ 584 h 2139455"/>
              <a:gd name="connsiteX4" fmla="*/ 863547 w 907618"/>
              <a:gd name="connsiteY4" fmla="*/ 1258895 h 2139455"/>
              <a:gd name="connsiteX5" fmla="*/ 625773 w 907618"/>
              <a:gd name="connsiteY5" fmla="*/ 1829100 h 2139455"/>
              <a:gd name="connsiteX6" fmla="*/ 397776 w 907618"/>
              <a:gd name="connsiteY6" fmla="*/ 2098366 h 2139455"/>
              <a:gd name="connsiteX7" fmla="*/ 214299 w 907618"/>
              <a:gd name="connsiteY7" fmla="*/ 2126326 h 2139455"/>
              <a:gd name="connsiteX8" fmla="*/ 66274 w 907618"/>
              <a:gd name="connsiteY8" fmla="*/ 2095479 h 2139455"/>
              <a:gd name="connsiteX9" fmla="*/ 22323 w 907618"/>
              <a:gd name="connsiteY9" fmla="*/ 1960227 h 2139455"/>
              <a:gd name="connsiteX0" fmla="*/ 11069 w 896364"/>
              <a:gd name="connsiteY0" fmla="*/ 1960227 h 2139455"/>
              <a:gd name="connsiteX1" fmla="*/ 273505 w 896364"/>
              <a:gd name="connsiteY1" fmla="*/ 1538844 h 2139455"/>
              <a:gd name="connsiteX2" fmla="*/ 606371 w 896364"/>
              <a:gd name="connsiteY2" fmla="*/ 1099840 h 2139455"/>
              <a:gd name="connsiteX3" fmla="*/ 815301 w 896364"/>
              <a:gd name="connsiteY3" fmla="*/ 584 h 2139455"/>
              <a:gd name="connsiteX4" fmla="*/ 852293 w 896364"/>
              <a:gd name="connsiteY4" fmla="*/ 1258895 h 2139455"/>
              <a:gd name="connsiteX5" fmla="*/ 614519 w 896364"/>
              <a:gd name="connsiteY5" fmla="*/ 1829100 h 2139455"/>
              <a:gd name="connsiteX6" fmla="*/ 386522 w 896364"/>
              <a:gd name="connsiteY6" fmla="*/ 2098366 h 2139455"/>
              <a:gd name="connsiteX7" fmla="*/ 203045 w 896364"/>
              <a:gd name="connsiteY7" fmla="*/ 2126326 h 2139455"/>
              <a:gd name="connsiteX8" fmla="*/ 55020 w 896364"/>
              <a:gd name="connsiteY8" fmla="*/ 2095479 h 2139455"/>
              <a:gd name="connsiteX9" fmla="*/ 11069 w 896364"/>
              <a:gd name="connsiteY9" fmla="*/ 1960227 h 2139455"/>
              <a:gd name="connsiteX0" fmla="*/ 11069 w 896364"/>
              <a:gd name="connsiteY0" fmla="*/ 1960227 h 2139455"/>
              <a:gd name="connsiteX1" fmla="*/ 273505 w 896364"/>
              <a:gd name="connsiteY1" fmla="*/ 1538844 h 2139455"/>
              <a:gd name="connsiteX2" fmla="*/ 606371 w 896364"/>
              <a:gd name="connsiteY2" fmla="*/ 1099840 h 2139455"/>
              <a:gd name="connsiteX3" fmla="*/ 815301 w 896364"/>
              <a:gd name="connsiteY3" fmla="*/ 584 h 2139455"/>
              <a:gd name="connsiteX4" fmla="*/ 852293 w 896364"/>
              <a:gd name="connsiteY4" fmla="*/ 1258895 h 2139455"/>
              <a:gd name="connsiteX5" fmla="*/ 614519 w 896364"/>
              <a:gd name="connsiteY5" fmla="*/ 1829100 h 2139455"/>
              <a:gd name="connsiteX6" fmla="*/ 386522 w 896364"/>
              <a:gd name="connsiteY6" fmla="*/ 2098366 h 2139455"/>
              <a:gd name="connsiteX7" fmla="*/ 203045 w 896364"/>
              <a:gd name="connsiteY7" fmla="*/ 2126326 h 2139455"/>
              <a:gd name="connsiteX8" fmla="*/ 55020 w 896364"/>
              <a:gd name="connsiteY8" fmla="*/ 2095479 h 2139455"/>
              <a:gd name="connsiteX9" fmla="*/ 11069 w 896364"/>
              <a:gd name="connsiteY9" fmla="*/ 1960227 h 2139455"/>
              <a:gd name="connsiteX0" fmla="*/ 0 w 885295"/>
              <a:gd name="connsiteY0" fmla="*/ 1960227 h 2139455"/>
              <a:gd name="connsiteX1" fmla="*/ 262436 w 885295"/>
              <a:gd name="connsiteY1" fmla="*/ 1538844 h 2139455"/>
              <a:gd name="connsiteX2" fmla="*/ 595302 w 885295"/>
              <a:gd name="connsiteY2" fmla="*/ 1099840 h 2139455"/>
              <a:gd name="connsiteX3" fmla="*/ 804232 w 885295"/>
              <a:gd name="connsiteY3" fmla="*/ 584 h 2139455"/>
              <a:gd name="connsiteX4" fmla="*/ 841224 w 885295"/>
              <a:gd name="connsiteY4" fmla="*/ 1258895 h 2139455"/>
              <a:gd name="connsiteX5" fmla="*/ 603450 w 885295"/>
              <a:gd name="connsiteY5" fmla="*/ 1829100 h 2139455"/>
              <a:gd name="connsiteX6" fmla="*/ 375453 w 885295"/>
              <a:gd name="connsiteY6" fmla="*/ 2098366 h 2139455"/>
              <a:gd name="connsiteX7" fmla="*/ 191976 w 885295"/>
              <a:gd name="connsiteY7" fmla="*/ 2126326 h 2139455"/>
              <a:gd name="connsiteX8" fmla="*/ 43951 w 885295"/>
              <a:gd name="connsiteY8" fmla="*/ 2095479 h 2139455"/>
              <a:gd name="connsiteX9" fmla="*/ 0 w 885295"/>
              <a:gd name="connsiteY9" fmla="*/ 1960227 h 2139455"/>
              <a:gd name="connsiteX0" fmla="*/ 0 w 885295"/>
              <a:gd name="connsiteY0" fmla="*/ 1960227 h 2139455"/>
              <a:gd name="connsiteX1" fmla="*/ 262436 w 885295"/>
              <a:gd name="connsiteY1" fmla="*/ 1538844 h 2139455"/>
              <a:gd name="connsiteX2" fmla="*/ 595302 w 885295"/>
              <a:gd name="connsiteY2" fmla="*/ 1099840 h 2139455"/>
              <a:gd name="connsiteX3" fmla="*/ 804232 w 885295"/>
              <a:gd name="connsiteY3" fmla="*/ 584 h 2139455"/>
              <a:gd name="connsiteX4" fmla="*/ 841224 w 885295"/>
              <a:gd name="connsiteY4" fmla="*/ 1258895 h 2139455"/>
              <a:gd name="connsiteX5" fmla="*/ 603450 w 885295"/>
              <a:gd name="connsiteY5" fmla="*/ 1829100 h 2139455"/>
              <a:gd name="connsiteX6" fmla="*/ 375453 w 885295"/>
              <a:gd name="connsiteY6" fmla="*/ 2098366 h 2139455"/>
              <a:gd name="connsiteX7" fmla="*/ 191976 w 885295"/>
              <a:gd name="connsiteY7" fmla="*/ 2126326 h 2139455"/>
              <a:gd name="connsiteX8" fmla="*/ 43951 w 885295"/>
              <a:gd name="connsiteY8" fmla="*/ 2095479 h 2139455"/>
              <a:gd name="connsiteX9" fmla="*/ 0 w 885295"/>
              <a:gd name="connsiteY9" fmla="*/ 1960227 h 2139455"/>
              <a:gd name="connsiteX0" fmla="*/ 0 w 885295"/>
              <a:gd name="connsiteY0" fmla="*/ 1960227 h 2139455"/>
              <a:gd name="connsiteX1" fmla="*/ 262436 w 885295"/>
              <a:gd name="connsiteY1" fmla="*/ 1538844 h 2139455"/>
              <a:gd name="connsiteX2" fmla="*/ 595302 w 885295"/>
              <a:gd name="connsiteY2" fmla="*/ 1099840 h 2139455"/>
              <a:gd name="connsiteX3" fmla="*/ 804232 w 885295"/>
              <a:gd name="connsiteY3" fmla="*/ 584 h 2139455"/>
              <a:gd name="connsiteX4" fmla="*/ 841224 w 885295"/>
              <a:gd name="connsiteY4" fmla="*/ 1258895 h 2139455"/>
              <a:gd name="connsiteX5" fmla="*/ 603450 w 885295"/>
              <a:gd name="connsiteY5" fmla="*/ 1829100 h 2139455"/>
              <a:gd name="connsiteX6" fmla="*/ 375453 w 885295"/>
              <a:gd name="connsiteY6" fmla="*/ 2098366 h 2139455"/>
              <a:gd name="connsiteX7" fmla="*/ 191976 w 885295"/>
              <a:gd name="connsiteY7" fmla="*/ 2126326 h 2139455"/>
              <a:gd name="connsiteX8" fmla="*/ 43951 w 885295"/>
              <a:gd name="connsiteY8" fmla="*/ 2095479 h 2139455"/>
              <a:gd name="connsiteX9" fmla="*/ 0 w 885295"/>
              <a:gd name="connsiteY9" fmla="*/ 1960227 h 2139455"/>
              <a:gd name="connsiteX0" fmla="*/ 0 w 885295"/>
              <a:gd name="connsiteY0" fmla="*/ 1960227 h 2139455"/>
              <a:gd name="connsiteX1" fmla="*/ 262436 w 885295"/>
              <a:gd name="connsiteY1" fmla="*/ 1538844 h 2139455"/>
              <a:gd name="connsiteX2" fmla="*/ 595302 w 885295"/>
              <a:gd name="connsiteY2" fmla="*/ 1099840 h 2139455"/>
              <a:gd name="connsiteX3" fmla="*/ 804232 w 885295"/>
              <a:gd name="connsiteY3" fmla="*/ 584 h 2139455"/>
              <a:gd name="connsiteX4" fmla="*/ 841224 w 885295"/>
              <a:gd name="connsiteY4" fmla="*/ 1258895 h 2139455"/>
              <a:gd name="connsiteX5" fmla="*/ 603450 w 885295"/>
              <a:gd name="connsiteY5" fmla="*/ 1829100 h 2139455"/>
              <a:gd name="connsiteX6" fmla="*/ 375453 w 885295"/>
              <a:gd name="connsiteY6" fmla="*/ 2098366 h 2139455"/>
              <a:gd name="connsiteX7" fmla="*/ 191976 w 885295"/>
              <a:gd name="connsiteY7" fmla="*/ 2126326 h 2139455"/>
              <a:gd name="connsiteX8" fmla="*/ 43951 w 885295"/>
              <a:gd name="connsiteY8" fmla="*/ 2095479 h 2139455"/>
              <a:gd name="connsiteX9" fmla="*/ 0 w 885295"/>
              <a:gd name="connsiteY9" fmla="*/ 1960227 h 2139455"/>
              <a:gd name="connsiteX0" fmla="*/ 0 w 885295"/>
              <a:gd name="connsiteY0" fmla="*/ 1960227 h 2155641"/>
              <a:gd name="connsiteX1" fmla="*/ 262436 w 885295"/>
              <a:gd name="connsiteY1" fmla="*/ 1538844 h 2155641"/>
              <a:gd name="connsiteX2" fmla="*/ 595302 w 885295"/>
              <a:gd name="connsiteY2" fmla="*/ 1099840 h 2155641"/>
              <a:gd name="connsiteX3" fmla="*/ 804232 w 885295"/>
              <a:gd name="connsiteY3" fmla="*/ 584 h 2155641"/>
              <a:gd name="connsiteX4" fmla="*/ 841224 w 885295"/>
              <a:gd name="connsiteY4" fmla="*/ 1258895 h 2155641"/>
              <a:gd name="connsiteX5" fmla="*/ 603450 w 885295"/>
              <a:gd name="connsiteY5" fmla="*/ 1829100 h 2155641"/>
              <a:gd name="connsiteX6" fmla="*/ 375453 w 885295"/>
              <a:gd name="connsiteY6" fmla="*/ 2098366 h 2155641"/>
              <a:gd name="connsiteX7" fmla="*/ 150056 w 885295"/>
              <a:gd name="connsiteY7" fmla="*/ 2147241 h 2155641"/>
              <a:gd name="connsiteX8" fmla="*/ 43951 w 885295"/>
              <a:gd name="connsiteY8" fmla="*/ 2095479 h 2155641"/>
              <a:gd name="connsiteX9" fmla="*/ 0 w 885295"/>
              <a:gd name="connsiteY9" fmla="*/ 1960227 h 2155641"/>
              <a:gd name="connsiteX0" fmla="*/ 4980 w 890275"/>
              <a:gd name="connsiteY0" fmla="*/ 1960227 h 2155641"/>
              <a:gd name="connsiteX1" fmla="*/ 267416 w 890275"/>
              <a:gd name="connsiteY1" fmla="*/ 1538844 h 2155641"/>
              <a:gd name="connsiteX2" fmla="*/ 600282 w 890275"/>
              <a:gd name="connsiteY2" fmla="*/ 1099840 h 2155641"/>
              <a:gd name="connsiteX3" fmla="*/ 809212 w 890275"/>
              <a:gd name="connsiteY3" fmla="*/ 584 h 2155641"/>
              <a:gd name="connsiteX4" fmla="*/ 846204 w 890275"/>
              <a:gd name="connsiteY4" fmla="*/ 1258895 h 2155641"/>
              <a:gd name="connsiteX5" fmla="*/ 608430 w 890275"/>
              <a:gd name="connsiteY5" fmla="*/ 1829100 h 2155641"/>
              <a:gd name="connsiteX6" fmla="*/ 380433 w 890275"/>
              <a:gd name="connsiteY6" fmla="*/ 2098366 h 2155641"/>
              <a:gd name="connsiteX7" fmla="*/ 155036 w 890275"/>
              <a:gd name="connsiteY7" fmla="*/ 2147241 h 2155641"/>
              <a:gd name="connsiteX8" fmla="*/ 48931 w 890275"/>
              <a:gd name="connsiteY8" fmla="*/ 2095479 h 2155641"/>
              <a:gd name="connsiteX9" fmla="*/ 4980 w 890275"/>
              <a:gd name="connsiteY9" fmla="*/ 1960227 h 2155641"/>
              <a:gd name="connsiteX0" fmla="*/ 4980 w 890275"/>
              <a:gd name="connsiteY0" fmla="*/ 1960227 h 2155641"/>
              <a:gd name="connsiteX1" fmla="*/ 267416 w 890275"/>
              <a:gd name="connsiteY1" fmla="*/ 1538844 h 2155641"/>
              <a:gd name="connsiteX2" fmla="*/ 600282 w 890275"/>
              <a:gd name="connsiteY2" fmla="*/ 1099840 h 2155641"/>
              <a:gd name="connsiteX3" fmla="*/ 809212 w 890275"/>
              <a:gd name="connsiteY3" fmla="*/ 584 h 2155641"/>
              <a:gd name="connsiteX4" fmla="*/ 846204 w 890275"/>
              <a:gd name="connsiteY4" fmla="*/ 1258895 h 2155641"/>
              <a:gd name="connsiteX5" fmla="*/ 608430 w 890275"/>
              <a:gd name="connsiteY5" fmla="*/ 1829100 h 2155641"/>
              <a:gd name="connsiteX6" fmla="*/ 380433 w 890275"/>
              <a:gd name="connsiteY6" fmla="*/ 2098366 h 2155641"/>
              <a:gd name="connsiteX7" fmla="*/ 155036 w 890275"/>
              <a:gd name="connsiteY7" fmla="*/ 2147241 h 2155641"/>
              <a:gd name="connsiteX8" fmla="*/ 48931 w 890275"/>
              <a:gd name="connsiteY8" fmla="*/ 2095479 h 2155641"/>
              <a:gd name="connsiteX9" fmla="*/ 4980 w 890275"/>
              <a:gd name="connsiteY9" fmla="*/ 1960227 h 2155641"/>
              <a:gd name="connsiteX0" fmla="*/ 4980 w 890275"/>
              <a:gd name="connsiteY0" fmla="*/ 1960227 h 2164288"/>
              <a:gd name="connsiteX1" fmla="*/ 267416 w 890275"/>
              <a:gd name="connsiteY1" fmla="*/ 1538844 h 2164288"/>
              <a:gd name="connsiteX2" fmla="*/ 600282 w 890275"/>
              <a:gd name="connsiteY2" fmla="*/ 1099840 h 2164288"/>
              <a:gd name="connsiteX3" fmla="*/ 809212 w 890275"/>
              <a:gd name="connsiteY3" fmla="*/ 584 h 2164288"/>
              <a:gd name="connsiteX4" fmla="*/ 846204 w 890275"/>
              <a:gd name="connsiteY4" fmla="*/ 1258895 h 2164288"/>
              <a:gd name="connsiteX5" fmla="*/ 608430 w 890275"/>
              <a:gd name="connsiteY5" fmla="*/ 1829100 h 2164288"/>
              <a:gd name="connsiteX6" fmla="*/ 380433 w 890275"/>
              <a:gd name="connsiteY6" fmla="*/ 2098366 h 2164288"/>
              <a:gd name="connsiteX7" fmla="*/ 155036 w 890275"/>
              <a:gd name="connsiteY7" fmla="*/ 2147241 h 2164288"/>
              <a:gd name="connsiteX8" fmla="*/ 48931 w 890275"/>
              <a:gd name="connsiteY8" fmla="*/ 2095479 h 2164288"/>
              <a:gd name="connsiteX9" fmla="*/ 4980 w 890275"/>
              <a:gd name="connsiteY9" fmla="*/ 1960227 h 2164288"/>
              <a:gd name="connsiteX0" fmla="*/ 4980 w 890275"/>
              <a:gd name="connsiteY0" fmla="*/ 1960227 h 2190991"/>
              <a:gd name="connsiteX1" fmla="*/ 267416 w 890275"/>
              <a:gd name="connsiteY1" fmla="*/ 1538844 h 2190991"/>
              <a:gd name="connsiteX2" fmla="*/ 600282 w 890275"/>
              <a:gd name="connsiteY2" fmla="*/ 1099840 h 2190991"/>
              <a:gd name="connsiteX3" fmla="*/ 809212 w 890275"/>
              <a:gd name="connsiteY3" fmla="*/ 584 h 2190991"/>
              <a:gd name="connsiteX4" fmla="*/ 846204 w 890275"/>
              <a:gd name="connsiteY4" fmla="*/ 1258895 h 2190991"/>
              <a:gd name="connsiteX5" fmla="*/ 608430 w 890275"/>
              <a:gd name="connsiteY5" fmla="*/ 1829100 h 2190991"/>
              <a:gd name="connsiteX6" fmla="*/ 380433 w 890275"/>
              <a:gd name="connsiteY6" fmla="*/ 2098366 h 2190991"/>
              <a:gd name="connsiteX7" fmla="*/ 150605 w 890275"/>
              <a:gd name="connsiteY7" fmla="*/ 2182558 h 2190991"/>
              <a:gd name="connsiteX8" fmla="*/ 48931 w 890275"/>
              <a:gd name="connsiteY8" fmla="*/ 2095479 h 2190991"/>
              <a:gd name="connsiteX9" fmla="*/ 4980 w 890275"/>
              <a:gd name="connsiteY9" fmla="*/ 1960227 h 2190991"/>
              <a:gd name="connsiteX0" fmla="*/ 4980 w 890275"/>
              <a:gd name="connsiteY0" fmla="*/ 1960227 h 2190991"/>
              <a:gd name="connsiteX1" fmla="*/ 267416 w 890275"/>
              <a:gd name="connsiteY1" fmla="*/ 1538844 h 2190991"/>
              <a:gd name="connsiteX2" fmla="*/ 600282 w 890275"/>
              <a:gd name="connsiteY2" fmla="*/ 1099840 h 2190991"/>
              <a:gd name="connsiteX3" fmla="*/ 809212 w 890275"/>
              <a:gd name="connsiteY3" fmla="*/ 584 h 2190991"/>
              <a:gd name="connsiteX4" fmla="*/ 846204 w 890275"/>
              <a:gd name="connsiteY4" fmla="*/ 1258895 h 2190991"/>
              <a:gd name="connsiteX5" fmla="*/ 608430 w 890275"/>
              <a:gd name="connsiteY5" fmla="*/ 1829100 h 2190991"/>
              <a:gd name="connsiteX6" fmla="*/ 380433 w 890275"/>
              <a:gd name="connsiteY6" fmla="*/ 2098366 h 2190991"/>
              <a:gd name="connsiteX7" fmla="*/ 150605 w 890275"/>
              <a:gd name="connsiteY7" fmla="*/ 2182558 h 2190991"/>
              <a:gd name="connsiteX8" fmla="*/ 48931 w 890275"/>
              <a:gd name="connsiteY8" fmla="*/ 2095479 h 2190991"/>
              <a:gd name="connsiteX9" fmla="*/ 4980 w 890275"/>
              <a:gd name="connsiteY9" fmla="*/ 1960227 h 2190991"/>
              <a:gd name="connsiteX0" fmla="*/ 4980 w 890275"/>
              <a:gd name="connsiteY0" fmla="*/ 1960227 h 2190991"/>
              <a:gd name="connsiteX1" fmla="*/ 267416 w 890275"/>
              <a:gd name="connsiteY1" fmla="*/ 1538844 h 2190991"/>
              <a:gd name="connsiteX2" fmla="*/ 600282 w 890275"/>
              <a:gd name="connsiteY2" fmla="*/ 1099840 h 2190991"/>
              <a:gd name="connsiteX3" fmla="*/ 809212 w 890275"/>
              <a:gd name="connsiteY3" fmla="*/ 584 h 2190991"/>
              <a:gd name="connsiteX4" fmla="*/ 846204 w 890275"/>
              <a:gd name="connsiteY4" fmla="*/ 1258895 h 2190991"/>
              <a:gd name="connsiteX5" fmla="*/ 608430 w 890275"/>
              <a:gd name="connsiteY5" fmla="*/ 1829100 h 2190991"/>
              <a:gd name="connsiteX6" fmla="*/ 380433 w 890275"/>
              <a:gd name="connsiteY6" fmla="*/ 2098366 h 2190991"/>
              <a:gd name="connsiteX7" fmla="*/ 150605 w 890275"/>
              <a:gd name="connsiteY7" fmla="*/ 2182558 h 2190991"/>
              <a:gd name="connsiteX8" fmla="*/ 48931 w 890275"/>
              <a:gd name="connsiteY8" fmla="*/ 2095479 h 2190991"/>
              <a:gd name="connsiteX9" fmla="*/ 4980 w 890275"/>
              <a:gd name="connsiteY9" fmla="*/ 1960227 h 2190991"/>
              <a:gd name="connsiteX0" fmla="*/ 4980 w 859724"/>
              <a:gd name="connsiteY0" fmla="*/ 1960227 h 2190991"/>
              <a:gd name="connsiteX1" fmla="*/ 267416 w 859724"/>
              <a:gd name="connsiteY1" fmla="*/ 1538844 h 2190991"/>
              <a:gd name="connsiteX2" fmla="*/ 600282 w 859724"/>
              <a:gd name="connsiteY2" fmla="*/ 1099840 h 2190991"/>
              <a:gd name="connsiteX3" fmla="*/ 809212 w 859724"/>
              <a:gd name="connsiteY3" fmla="*/ 584 h 2190991"/>
              <a:gd name="connsiteX4" fmla="*/ 846204 w 859724"/>
              <a:gd name="connsiteY4" fmla="*/ 1258895 h 2190991"/>
              <a:gd name="connsiteX5" fmla="*/ 590383 w 859724"/>
              <a:gd name="connsiteY5" fmla="*/ 1809499 h 2190991"/>
              <a:gd name="connsiteX6" fmla="*/ 608430 w 859724"/>
              <a:gd name="connsiteY6" fmla="*/ 1829100 h 2190991"/>
              <a:gd name="connsiteX7" fmla="*/ 380433 w 859724"/>
              <a:gd name="connsiteY7" fmla="*/ 2098366 h 2190991"/>
              <a:gd name="connsiteX8" fmla="*/ 150605 w 859724"/>
              <a:gd name="connsiteY8" fmla="*/ 2182558 h 2190991"/>
              <a:gd name="connsiteX9" fmla="*/ 48931 w 859724"/>
              <a:gd name="connsiteY9" fmla="*/ 2095479 h 2190991"/>
              <a:gd name="connsiteX10" fmla="*/ 4980 w 859724"/>
              <a:gd name="connsiteY10" fmla="*/ 1960227 h 2190991"/>
              <a:gd name="connsiteX0" fmla="*/ 4980 w 832882"/>
              <a:gd name="connsiteY0" fmla="*/ 1960589 h 2191353"/>
              <a:gd name="connsiteX1" fmla="*/ 267416 w 832882"/>
              <a:gd name="connsiteY1" fmla="*/ 1539206 h 2191353"/>
              <a:gd name="connsiteX2" fmla="*/ 600282 w 832882"/>
              <a:gd name="connsiteY2" fmla="*/ 1100202 h 2191353"/>
              <a:gd name="connsiteX3" fmla="*/ 809212 w 832882"/>
              <a:gd name="connsiteY3" fmla="*/ 946 h 2191353"/>
              <a:gd name="connsiteX4" fmla="*/ 807131 w 832882"/>
              <a:gd name="connsiteY4" fmla="*/ 1304107 h 2191353"/>
              <a:gd name="connsiteX5" fmla="*/ 590383 w 832882"/>
              <a:gd name="connsiteY5" fmla="*/ 1809861 h 2191353"/>
              <a:gd name="connsiteX6" fmla="*/ 608430 w 832882"/>
              <a:gd name="connsiteY6" fmla="*/ 1829462 h 2191353"/>
              <a:gd name="connsiteX7" fmla="*/ 380433 w 832882"/>
              <a:gd name="connsiteY7" fmla="*/ 2098728 h 2191353"/>
              <a:gd name="connsiteX8" fmla="*/ 150605 w 832882"/>
              <a:gd name="connsiteY8" fmla="*/ 2182920 h 2191353"/>
              <a:gd name="connsiteX9" fmla="*/ 48931 w 832882"/>
              <a:gd name="connsiteY9" fmla="*/ 2095841 h 2191353"/>
              <a:gd name="connsiteX10" fmla="*/ 4980 w 832882"/>
              <a:gd name="connsiteY10" fmla="*/ 1960589 h 2191353"/>
              <a:gd name="connsiteX0" fmla="*/ 4980 w 838219"/>
              <a:gd name="connsiteY0" fmla="*/ 1959874 h 2190638"/>
              <a:gd name="connsiteX1" fmla="*/ 267416 w 838219"/>
              <a:gd name="connsiteY1" fmla="*/ 1538491 h 2190638"/>
              <a:gd name="connsiteX2" fmla="*/ 521460 w 838219"/>
              <a:gd name="connsiteY2" fmla="*/ 1199035 h 2190638"/>
              <a:gd name="connsiteX3" fmla="*/ 809212 w 838219"/>
              <a:gd name="connsiteY3" fmla="*/ 231 h 2190638"/>
              <a:gd name="connsiteX4" fmla="*/ 807131 w 838219"/>
              <a:gd name="connsiteY4" fmla="*/ 1303392 h 2190638"/>
              <a:gd name="connsiteX5" fmla="*/ 590383 w 838219"/>
              <a:gd name="connsiteY5" fmla="*/ 1809146 h 2190638"/>
              <a:gd name="connsiteX6" fmla="*/ 608430 w 838219"/>
              <a:gd name="connsiteY6" fmla="*/ 1828747 h 2190638"/>
              <a:gd name="connsiteX7" fmla="*/ 380433 w 838219"/>
              <a:gd name="connsiteY7" fmla="*/ 2098013 h 2190638"/>
              <a:gd name="connsiteX8" fmla="*/ 150605 w 838219"/>
              <a:gd name="connsiteY8" fmla="*/ 2182205 h 2190638"/>
              <a:gd name="connsiteX9" fmla="*/ 48931 w 838219"/>
              <a:gd name="connsiteY9" fmla="*/ 2095126 h 2190638"/>
              <a:gd name="connsiteX10" fmla="*/ 4980 w 838219"/>
              <a:gd name="connsiteY10" fmla="*/ 1959874 h 2190638"/>
              <a:gd name="connsiteX0" fmla="*/ 4980 w 815493"/>
              <a:gd name="connsiteY0" fmla="*/ 1911945 h 2142709"/>
              <a:gd name="connsiteX1" fmla="*/ 267416 w 815493"/>
              <a:gd name="connsiteY1" fmla="*/ 1490562 h 2142709"/>
              <a:gd name="connsiteX2" fmla="*/ 521460 w 815493"/>
              <a:gd name="connsiteY2" fmla="*/ 1151106 h 2142709"/>
              <a:gd name="connsiteX3" fmla="*/ 727947 w 815493"/>
              <a:gd name="connsiteY3" fmla="*/ 242 h 2142709"/>
              <a:gd name="connsiteX4" fmla="*/ 807131 w 815493"/>
              <a:gd name="connsiteY4" fmla="*/ 1255463 h 2142709"/>
              <a:gd name="connsiteX5" fmla="*/ 590383 w 815493"/>
              <a:gd name="connsiteY5" fmla="*/ 1761217 h 2142709"/>
              <a:gd name="connsiteX6" fmla="*/ 608430 w 815493"/>
              <a:gd name="connsiteY6" fmla="*/ 1780818 h 2142709"/>
              <a:gd name="connsiteX7" fmla="*/ 380433 w 815493"/>
              <a:gd name="connsiteY7" fmla="*/ 2050084 h 2142709"/>
              <a:gd name="connsiteX8" fmla="*/ 150605 w 815493"/>
              <a:gd name="connsiteY8" fmla="*/ 2134276 h 2142709"/>
              <a:gd name="connsiteX9" fmla="*/ 48931 w 815493"/>
              <a:gd name="connsiteY9" fmla="*/ 2047197 h 2142709"/>
              <a:gd name="connsiteX10" fmla="*/ 4980 w 815493"/>
              <a:gd name="connsiteY10" fmla="*/ 1911945 h 2142709"/>
              <a:gd name="connsiteX0" fmla="*/ 4980 w 813940"/>
              <a:gd name="connsiteY0" fmla="*/ 1929519 h 2160283"/>
              <a:gd name="connsiteX1" fmla="*/ 267416 w 813940"/>
              <a:gd name="connsiteY1" fmla="*/ 1508136 h 2160283"/>
              <a:gd name="connsiteX2" fmla="*/ 521460 w 813940"/>
              <a:gd name="connsiteY2" fmla="*/ 1168680 h 2160283"/>
              <a:gd name="connsiteX3" fmla="*/ 653237 w 813940"/>
              <a:gd name="connsiteY3" fmla="*/ 576066 h 2160283"/>
              <a:gd name="connsiteX4" fmla="*/ 727947 w 813940"/>
              <a:gd name="connsiteY4" fmla="*/ 17816 h 2160283"/>
              <a:gd name="connsiteX5" fmla="*/ 807131 w 813940"/>
              <a:gd name="connsiteY5" fmla="*/ 1273037 h 2160283"/>
              <a:gd name="connsiteX6" fmla="*/ 590383 w 813940"/>
              <a:gd name="connsiteY6" fmla="*/ 1778791 h 2160283"/>
              <a:gd name="connsiteX7" fmla="*/ 608430 w 813940"/>
              <a:gd name="connsiteY7" fmla="*/ 1798392 h 2160283"/>
              <a:gd name="connsiteX8" fmla="*/ 380433 w 813940"/>
              <a:gd name="connsiteY8" fmla="*/ 2067658 h 2160283"/>
              <a:gd name="connsiteX9" fmla="*/ 150605 w 813940"/>
              <a:gd name="connsiteY9" fmla="*/ 2151850 h 2160283"/>
              <a:gd name="connsiteX10" fmla="*/ 48931 w 813940"/>
              <a:gd name="connsiteY10" fmla="*/ 2064771 h 2160283"/>
              <a:gd name="connsiteX11" fmla="*/ 4980 w 813940"/>
              <a:gd name="connsiteY11" fmla="*/ 1929519 h 2160283"/>
              <a:gd name="connsiteX0" fmla="*/ 4980 w 824475"/>
              <a:gd name="connsiteY0" fmla="*/ 1913523 h 2144287"/>
              <a:gd name="connsiteX1" fmla="*/ 267416 w 824475"/>
              <a:gd name="connsiteY1" fmla="*/ 1492140 h 2144287"/>
              <a:gd name="connsiteX2" fmla="*/ 521460 w 824475"/>
              <a:gd name="connsiteY2" fmla="*/ 1152684 h 2144287"/>
              <a:gd name="connsiteX3" fmla="*/ 653237 w 824475"/>
              <a:gd name="connsiteY3" fmla="*/ 560070 h 2144287"/>
              <a:gd name="connsiteX4" fmla="*/ 727947 w 824475"/>
              <a:gd name="connsiteY4" fmla="*/ 1820 h 2144287"/>
              <a:gd name="connsiteX5" fmla="*/ 801930 w 824475"/>
              <a:gd name="connsiteY5" fmla="*/ 752137 h 2144287"/>
              <a:gd name="connsiteX6" fmla="*/ 807131 w 824475"/>
              <a:gd name="connsiteY6" fmla="*/ 1257041 h 2144287"/>
              <a:gd name="connsiteX7" fmla="*/ 590383 w 824475"/>
              <a:gd name="connsiteY7" fmla="*/ 1762795 h 2144287"/>
              <a:gd name="connsiteX8" fmla="*/ 608430 w 824475"/>
              <a:gd name="connsiteY8" fmla="*/ 1782396 h 2144287"/>
              <a:gd name="connsiteX9" fmla="*/ 380433 w 824475"/>
              <a:gd name="connsiteY9" fmla="*/ 2051662 h 2144287"/>
              <a:gd name="connsiteX10" fmla="*/ 150605 w 824475"/>
              <a:gd name="connsiteY10" fmla="*/ 2135854 h 2144287"/>
              <a:gd name="connsiteX11" fmla="*/ 48931 w 824475"/>
              <a:gd name="connsiteY11" fmla="*/ 2048775 h 2144287"/>
              <a:gd name="connsiteX12" fmla="*/ 4980 w 824475"/>
              <a:gd name="connsiteY12" fmla="*/ 1913523 h 2144287"/>
              <a:gd name="connsiteX0" fmla="*/ 4980 w 842171"/>
              <a:gd name="connsiteY0" fmla="*/ 1913528 h 2144292"/>
              <a:gd name="connsiteX1" fmla="*/ 267416 w 842171"/>
              <a:gd name="connsiteY1" fmla="*/ 1492145 h 2144292"/>
              <a:gd name="connsiteX2" fmla="*/ 521460 w 842171"/>
              <a:gd name="connsiteY2" fmla="*/ 1152689 h 2144292"/>
              <a:gd name="connsiteX3" fmla="*/ 653237 w 842171"/>
              <a:gd name="connsiteY3" fmla="*/ 560075 h 2144292"/>
              <a:gd name="connsiteX4" fmla="*/ 727947 w 842171"/>
              <a:gd name="connsiteY4" fmla="*/ 1825 h 2144292"/>
              <a:gd name="connsiteX5" fmla="*/ 835893 w 842171"/>
              <a:gd name="connsiteY5" fmla="*/ 752456 h 2144292"/>
              <a:gd name="connsiteX6" fmla="*/ 807131 w 842171"/>
              <a:gd name="connsiteY6" fmla="*/ 1257046 h 2144292"/>
              <a:gd name="connsiteX7" fmla="*/ 590383 w 842171"/>
              <a:gd name="connsiteY7" fmla="*/ 1762800 h 2144292"/>
              <a:gd name="connsiteX8" fmla="*/ 608430 w 842171"/>
              <a:gd name="connsiteY8" fmla="*/ 1782401 h 2144292"/>
              <a:gd name="connsiteX9" fmla="*/ 380433 w 842171"/>
              <a:gd name="connsiteY9" fmla="*/ 2051667 h 2144292"/>
              <a:gd name="connsiteX10" fmla="*/ 150605 w 842171"/>
              <a:gd name="connsiteY10" fmla="*/ 2135859 h 2144292"/>
              <a:gd name="connsiteX11" fmla="*/ 48931 w 842171"/>
              <a:gd name="connsiteY11" fmla="*/ 2048780 h 2144292"/>
              <a:gd name="connsiteX12" fmla="*/ 4980 w 842171"/>
              <a:gd name="connsiteY12" fmla="*/ 1913528 h 2144292"/>
              <a:gd name="connsiteX0" fmla="*/ 4980 w 842171"/>
              <a:gd name="connsiteY0" fmla="*/ 1859411 h 2090175"/>
              <a:gd name="connsiteX1" fmla="*/ 267416 w 842171"/>
              <a:gd name="connsiteY1" fmla="*/ 1438028 h 2090175"/>
              <a:gd name="connsiteX2" fmla="*/ 521460 w 842171"/>
              <a:gd name="connsiteY2" fmla="*/ 1098572 h 2090175"/>
              <a:gd name="connsiteX3" fmla="*/ 653237 w 842171"/>
              <a:gd name="connsiteY3" fmla="*/ 505958 h 2090175"/>
              <a:gd name="connsiteX4" fmla="*/ 654234 w 842171"/>
              <a:gd name="connsiteY4" fmla="*/ 2093 h 2090175"/>
              <a:gd name="connsiteX5" fmla="*/ 835893 w 842171"/>
              <a:gd name="connsiteY5" fmla="*/ 698339 h 2090175"/>
              <a:gd name="connsiteX6" fmla="*/ 807131 w 842171"/>
              <a:gd name="connsiteY6" fmla="*/ 1202929 h 2090175"/>
              <a:gd name="connsiteX7" fmla="*/ 590383 w 842171"/>
              <a:gd name="connsiteY7" fmla="*/ 1708683 h 2090175"/>
              <a:gd name="connsiteX8" fmla="*/ 608430 w 842171"/>
              <a:gd name="connsiteY8" fmla="*/ 1728284 h 2090175"/>
              <a:gd name="connsiteX9" fmla="*/ 380433 w 842171"/>
              <a:gd name="connsiteY9" fmla="*/ 1997550 h 2090175"/>
              <a:gd name="connsiteX10" fmla="*/ 150605 w 842171"/>
              <a:gd name="connsiteY10" fmla="*/ 2081742 h 2090175"/>
              <a:gd name="connsiteX11" fmla="*/ 48931 w 842171"/>
              <a:gd name="connsiteY11" fmla="*/ 1994663 h 2090175"/>
              <a:gd name="connsiteX12" fmla="*/ 4980 w 842171"/>
              <a:gd name="connsiteY12" fmla="*/ 1859411 h 2090175"/>
              <a:gd name="connsiteX0" fmla="*/ 4980 w 842171"/>
              <a:gd name="connsiteY0" fmla="*/ 1859411 h 2090175"/>
              <a:gd name="connsiteX1" fmla="*/ 267416 w 842171"/>
              <a:gd name="connsiteY1" fmla="*/ 1438028 h 2090175"/>
              <a:gd name="connsiteX2" fmla="*/ 550584 w 842171"/>
              <a:gd name="connsiteY2" fmla="*/ 1053050 h 2090175"/>
              <a:gd name="connsiteX3" fmla="*/ 653237 w 842171"/>
              <a:gd name="connsiteY3" fmla="*/ 505958 h 2090175"/>
              <a:gd name="connsiteX4" fmla="*/ 654234 w 842171"/>
              <a:gd name="connsiteY4" fmla="*/ 2093 h 2090175"/>
              <a:gd name="connsiteX5" fmla="*/ 835893 w 842171"/>
              <a:gd name="connsiteY5" fmla="*/ 698339 h 2090175"/>
              <a:gd name="connsiteX6" fmla="*/ 807131 w 842171"/>
              <a:gd name="connsiteY6" fmla="*/ 1202929 h 2090175"/>
              <a:gd name="connsiteX7" fmla="*/ 590383 w 842171"/>
              <a:gd name="connsiteY7" fmla="*/ 1708683 h 2090175"/>
              <a:gd name="connsiteX8" fmla="*/ 608430 w 842171"/>
              <a:gd name="connsiteY8" fmla="*/ 1728284 h 2090175"/>
              <a:gd name="connsiteX9" fmla="*/ 380433 w 842171"/>
              <a:gd name="connsiteY9" fmla="*/ 1997550 h 2090175"/>
              <a:gd name="connsiteX10" fmla="*/ 150605 w 842171"/>
              <a:gd name="connsiteY10" fmla="*/ 2081742 h 2090175"/>
              <a:gd name="connsiteX11" fmla="*/ 48931 w 842171"/>
              <a:gd name="connsiteY11" fmla="*/ 1994663 h 2090175"/>
              <a:gd name="connsiteX12" fmla="*/ 4980 w 842171"/>
              <a:gd name="connsiteY12" fmla="*/ 1859411 h 2090175"/>
              <a:gd name="connsiteX0" fmla="*/ 4980 w 842171"/>
              <a:gd name="connsiteY0" fmla="*/ 1859411 h 2090175"/>
              <a:gd name="connsiteX1" fmla="*/ 267416 w 842171"/>
              <a:gd name="connsiteY1" fmla="*/ 1438028 h 2090175"/>
              <a:gd name="connsiteX2" fmla="*/ 489580 w 842171"/>
              <a:gd name="connsiteY2" fmla="*/ 1126100 h 2090175"/>
              <a:gd name="connsiteX3" fmla="*/ 653237 w 842171"/>
              <a:gd name="connsiteY3" fmla="*/ 505958 h 2090175"/>
              <a:gd name="connsiteX4" fmla="*/ 654234 w 842171"/>
              <a:gd name="connsiteY4" fmla="*/ 2093 h 2090175"/>
              <a:gd name="connsiteX5" fmla="*/ 835893 w 842171"/>
              <a:gd name="connsiteY5" fmla="*/ 698339 h 2090175"/>
              <a:gd name="connsiteX6" fmla="*/ 807131 w 842171"/>
              <a:gd name="connsiteY6" fmla="*/ 1202929 h 2090175"/>
              <a:gd name="connsiteX7" fmla="*/ 590383 w 842171"/>
              <a:gd name="connsiteY7" fmla="*/ 1708683 h 2090175"/>
              <a:gd name="connsiteX8" fmla="*/ 608430 w 842171"/>
              <a:gd name="connsiteY8" fmla="*/ 1728284 h 2090175"/>
              <a:gd name="connsiteX9" fmla="*/ 380433 w 842171"/>
              <a:gd name="connsiteY9" fmla="*/ 1997550 h 2090175"/>
              <a:gd name="connsiteX10" fmla="*/ 150605 w 842171"/>
              <a:gd name="connsiteY10" fmla="*/ 2081742 h 2090175"/>
              <a:gd name="connsiteX11" fmla="*/ 48931 w 842171"/>
              <a:gd name="connsiteY11" fmla="*/ 1994663 h 2090175"/>
              <a:gd name="connsiteX12" fmla="*/ 4980 w 842171"/>
              <a:gd name="connsiteY12" fmla="*/ 1859411 h 2090175"/>
              <a:gd name="connsiteX0" fmla="*/ 4980 w 842171"/>
              <a:gd name="connsiteY0" fmla="*/ 1859411 h 2090175"/>
              <a:gd name="connsiteX1" fmla="*/ 267416 w 842171"/>
              <a:gd name="connsiteY1" fmla="*/ 1438028 h 2090175"/>
              <a:gd name="connsiteX2" fmla="*/ 489580 w 842171"/>
              <a:gd name="connsiteY2" fmla="*/ 1126100 h 2090175"/>
              <a:gd name="connsiteX3" fmla="*/ 653237 w 842171"/>
              <a:gd name="connsiteY3" fmla="*/ 505958 h 2090175"/>
              <a:gd name="connsiteX4" fmla="*/ 654234 w 842171"/>
              <a:gd name="connsiteY4" fmla="*/ 2093 h 2090175"/>
              <a:gd name="connsiteX5" fmla="*/ 835893 w 842171"/>
              <a:gd name="connsiteY5" fmla="*/ 698339 h 2090175"/>
              <a:gd name="connsiteX6" fmla="*/ 807131 w 842171"/>
              <a:gd name="connsiteY6" fmla="*/ 1202929 h 2090175"/>
              <a:gd name="connsiteX7" fmla="*/ 661970 w 842171"/>
              <a:gd name="connsiteY7" fmla="*/ 1569073 h 2090175"/>
              <a:gd name="connsiteX8" fmla="*/ 608430 w 842171"/>
              <a:gd name="connsiteY8" fmla="*/ 1728284 h 2090175"/>
              <a:gd name="connsiteX9" fmla="*/ 380433 w 842171"/>
              <a:gd name="connsiteY9" fmla="*/ 1997550 h 2090175"/>
              <a:gd name="connsiteX10" fmla="*/ 150605 w 842171"/>
              <a:gd name="connsiteY10" fmla="*/ 2081742 h 2090175"/>
              <a:gd name="connsiteX11" fmla="*/ 48931 w 842171"/>
              <a:gd name="connsiteY11" fmla="*/ 1994663 h 2090175"/>
              <a:gd name="connsiteX12" fmla="*/ 4980 w 842171"/>
              <a:gd name="connsiteY12" fmla="*/ 1859411 h 2090175"/>
              <a:gd name="connsiteX0" fmla="*/ 4980 w 842171"/>
              <a:gd name="connsiteY0" fmla="*/ 1859411 h 2090175"/>
              <a:gd name="connsiteX1" fmla="*/ 267416 w 842171"/>
              <a:gd name="connsiteY1" fmla="*/ 1438028 h 2090175"/>
              <a:gd name="connsiteX2" fmla="*/ 489580 w 842171"/>
              <a:gd name="connsiteY2" fmla="*/ 1126100 h 2090175"/>
              <a:gd name="connsiteX3" fmla="*/ 653237 w 842171"/>
              <a:gd name="connsiteY3" fmla="*/ 505958 h 2090175"/>
              <a:gd name="connsiteX4" fmla="*/ 654234 w 842171"/>
              <a:gd name="connsiteY4" fmla="*/ 2093 h 2090175"/>
              <a:gd name="connsiteX5" fmla="*/ 835893 w 842171"/>
              <a:gd name="connsiteY5" fmla="*/ 698339 h 2090175"/>
              <a:gd name="connsiteX6" fmla="*/ 807131 w 842171"/>
              <a:gd name="connsiteY6" fmla="*/ 1202929 h 2090175"/>
              <a:gd name="connsiteX7" fmla="*/ 661970 w 842171"/>
              <a:gd name="connsiteY7" fmla="*/ 1569073 h 2090175"/>
              <a:gd name="connsiteX8" fmla="*/ 535079 w 842171"/>
              <a:gd name="connsiteY8" fmla="*/ 1806437 h 2090175"/>
              <a:gd name="connsiteX9" fmla="*/ 380433 w 842171"/>
              <a:gd name="connsiteY9" fmla="*/ 1997550 h 2090175"/>
              <a:gd name="connsiteX10" fmla="*/ 150605 w 842171"/>
              <a:gd name="connsiteY10" fmla="*/ 2081742 h 2090175"/>
              <a:gd name="connsiteX11" fmla="*/ 48931 w 842171"/>
              <a:gd name="connsiteY11" fmla="*/ 1994663 h 2090175"/>
              <a:gd name="connsiteX12" fmla="*/ 4980 w 842171"/>
              <a:gd name="connsiteY12" fmla="*/ 1859411 h 2090175"/>
              <a:gd name="connsiteX0" fmla="*/ 0 w 859847"/>
              <a:gd name="connsiteY0" fmla="*/ 1840075 h 2090175"/>
              <a:gd name="connsiteX1" fmla="*/ 285092 w 859847"/>
              <a:gd name="connsiteY1" fmla="*/ 1438028 h 2090175"/>
              <a:gd name="connsiteX2" fmla="*/ 507256 w 859847"/>
              <a:gd name="connsiteY2" fmla="*/ 1126100 h 2090175"/>
              <a:gd name="connsiteX3" fmla="*/ 670913 w 859847"/>
              <a:gd name="connsiteY3" fmla="*/ 505958 h 2090175"/>
              <a:gd name="connsiteX4" fmla="*/ 671910 w 859847"/>
              <a:gd name="connsiteY4" fmla="*/ 2093 h 2090175"/>
              <a:gd name="connsiteX5" fmla="*/ 853569 w 859847"/>
              <a:gd name="connsiteY5" fmla="*/ 698339 h 2090175"/>
              <a:gd name="connsiteX6" fmla="*/ 824807 w 859847"/>
              <a:gd name="connsiteY6" fmla="*/ 1202929 h 2090175"/>
              <a:gd name="connsiteX7" fmla="*/ 679646 w 859847"/>
              <a:gd name="connsiteY7" fmla="*/ 1569073 h 2090175"/>
              <a:gd name="connsiteX8" fmla="*/ 552755 w 859847"/>
              <a:gd name="connsiteY8" fmla="*/ 1806437 h 2090175"/>
              <a:gd name="connsiteX9" fmla="*/ 398109 w 859847"/>
              <a:gd name="connsiteY9" fmla="*/ 1997550 h 2090175"/>
              <a:gd name="connsiteX10" fmla="*/ 168281 w 859847"/>
              <a:gd name="connsiteY10" fmla="*/ 2081742 h 2090175"/>
              <a:gd name="connsiteX11" fmla="*/ 66607 w 859847"/>
              <a:gd name="connsiteY11" fmla="*/ 1994663 h 2090175"/>
              <a:gd name="connsiteX12" fmla="*/ 0 w 859847"/>
              <a:gd name="connsiteY12" fmla="*/ 1840075 h 2090175"/>
              <a:gd name="connsiteX0" fmla="*/ 4593 w 864440"/>
              <a:gd name="connsiteY0" fmla="*/ 1840075 h 2090175"/>
              <a:gd name="connsiteX1" fmla="*/ 289685 w 864440"/>
              <a:gd name="connsiteY1" fmla="*/ 1438028 h 2090175"/>
              <a:gd name="connsiteX2" fmla="*/ 511849 w 864440"/>
              <a:gd name="connsiteY2" fmla="*/ 1126100 h 2090175"/>
              <a:gd name="connsiteX3" fmla="*/ 675506 w 864440"/>
              <a:gd name="connsiteY3" fmla="*/ 505958 h 2090175"/>
              <a:gd name="connsiteX4" fmla="*/ 676503 w 864440"/>
              <a:gd name="connsiteY4" fmla="*/ 2093 h 2090175"/>
              <a:gd name="connsiteX5" fmla="*/ 858162 w 864440"/>
              <a:gd name="connsiteY5" fmla="*/ 698339 h 2090175"/>
              <a:gd name="connsiteX6" fmla="*/ 829400 w 864440"/>
              <a:gd name="connsiteY6" fmla="*/ 1202929 h 2090175"/>
              <a:gd name="connsiteX7" fmla="*/ 684239 w 864440"/>
              <a:gd name="connsiteY7" fmla="*/ 1569073 h 2090175"/>
              <a:gd name="connsiteX8" fmla="*/ 557348 w 864440"/>
              <a:gd name="connsiteY8" fmla="*/ 1806437 h 2090175"/>
              <a:gd name="connsiteX9" fmla="*/ 402702 w 864440"/>
              <a:gd name="connsiteY9" fmla="*/ 1997550 h 2090175"/>
              <a:gd name="connsiteX10" fmla="*/ 172874 w 864440"/>
              <a:gd name="connsiteY10" fmla="*/ 2081742 h 2090175"/>
              <a:gd name="connsiteX11" fmla="*/ 49267 w 864440"/>
              <a:gd name="connsiteY11" fmla="*/ 2022862 h 2090175"/>
              <a:gd name="connsiteX12" fmla="*/ 4593 w 864440"/>
              <a:gd name="connsiteY12" fmla="*/ 1840075 h 2090175"/>
              <a:gd name="connsiteX0" fmla="*/ 4593 w 864440"/>
              <a:gd name="connsiteY0" fmla="*/ 1840075 h 2082528"/>
              <a:gd name="connsiteX1" fmla="*/ 289685 w 864440"/>
              <a:gd name="connsiteY1" fmla="*/ 1438028 h 2082528"/>
              <a:gd name="connsiteX2" fmla="*/ 511849 w 864440"/>
              <a:gd name="connsiteY2" fmla="*/ 1126100 h 2082528"/>
              <a:gd name="connsiteX3" fmla="*/ 675506 w 864440"/>
              <a:gd name="connsiteY3" fmla="*/ 505958 h 2082528"/>
              <a:gd name="connsiteX4" fmla="*/ 676503 w 864440"/>
              <a:gd name="connsiteY4" fmla="*/ 2093 h 2082528"/>
              <a:gd name="connsiteX5" fmla="*/ 858162 w 864440"/>
              <a:gd name="connsiteY5" fmla="*/ 698339 h 2082528"/>
              <a:gd name="connsiteX6" fmla="*/ 829400 w 864440"/>
              <a:gd name="connsiteY6" fmla="*/ 1202929 h 2082528"/>
              <a:gd name="connsiteX7" fmla="*/ 684239 w 864440"/>
              <a:gd name="connsiteY7" fmla="*/ 1569073 h 2082528"/>
              <a:gd name="connsiteX8" fmla="*/ 557348 w 864440"/>
              <a:gd name="connsiteY8" fmla="*/ 1806437 h 2082528"/>
              <a:gd name="connsiteX9" fmla="*/ 402702 w 864440"/>
              <a:gd name="connsiteY9" fmla="*/ 1997550 h 2082528"/>
              <a:gd name="connsiteX10" fmla="*/ 183502 w 864440"/>
              <a:gd name="connsiteY10" fmla="*/ 2072567 h 2082528"/>
              <a:gd name="connsiteX11" fmla="*/ 49267 w 864440"/>
              <a:gd name="connsiteY11" fmla="*/ 2022862 h 2082528"/>
              <a:gd name="connsiteX12" fmla="*/ 4593 w 864440"/>
              <a:gd name="connsiteY12" fmla="*/ 1840075 h 2082528"/>
              <a:gd name="connsiteX0" fmla="*/ 4593 w 864440"/>
              <a:gd name="connsiteY0" fmla="*/ 1840075 h 2079589"/>
              <a:gd name="connsiteX1" fmla="*/ 289685 w 864440"/>
              <a:gd name="connsiteY1" fmla="*/ 1438028 h 2079589"/>
              <a:gd name="connsiteX2" fmla="*/ 511849 w 864440"/>
              <a:gd name="connsiteY2" fmla="*/ 1126100 h 2079589"/>
              <a:gd name="connsiteX3" fmla="*/ 675506 w 864440"/>
              <a:gd name="connsiteY3" fmla="*/ 505958 h 2079589"/>
              <a:gd name="connsiteX4" fmla="*/ 676503 w 864440"/>
              <a:gd name="connsiteY4" fmla="*/ 2093 h 2079589"/>
              <a:gd name="connsiteX5" fmla="*/ 858162 w 864440"/>
              <a:gd name="connsiteY5" fmla="*/ 698339 h 2079589"/>
              <a:gd name="connsiteX6" fmla="*/ 829400 w 864440"/>
              <a:gd name="connsiteY6" fmla="*/ 1202929 h 2079589"/>
              <a:gd name="connsiteX7" fmla="*/ 684239 w 864440"/>
              <a:gd name="connsiteY7" fmla="*/ 1569073 h 2079589"/>
              <a:gd name="connsiteX8" fmla="*/ 557348 w 864440"/>
              <a:gd name="connsiteY8" fmla="*/ 1806437 h 2079589"/>
              <a:gd name="connsiteX9" fmla="*/ 394109 w 864440"/>
              <a:gd name="connsiteY9" fmla="*/ 1977184 h 2079589"/>
              <a:gd name="connsiteX10" fmla="*/ 183502 w 864440"/>
              <a:gd name="connsiteY10" fmla="*/ 2072567 h 2079589"/>
              <a:gd name="connsiteX11" fmla="*/ 49267 w 864440"/>
              <a:gd name="connsiteY11" fmla="*/ 2022862 h 2079589"/>
              <a:gd name="connsiteX12" fmla="*/ 4593 w 864440"/>
              <a:gd name="connsiteY12" fmla="*/ 1840075 h 2079589"/>
              <a:gd name="connsiteX0" fmla="*/ 4593 w 864440"/>
              <a:gd name="connsiteY0" fmla="*/ 1840075 h 2079589"/>
              <a:gd name="connsiteX1" fmla="*/ 289685 w 864440"/>
              <a:gd name="connsiteY1" fmla="*/ 1438028 h 2079589"/>
              <a:gd name="connsiteX2" fmla="*/ 511849 w 864440"/>
              <a:gd name="connsiteY2" fmla="*/ 1126100 h 2079589"/>
              <a:gd name="connsiteX3" fmla="*/ 675506 w 864440"/>
              <a:gd name="connsiteY3" fmla="*/ 505958 h 2079589"/>
              <a:gd name="connsiteX4" fmla="*/ 676503 w 864440"/>
              <a:gd name="connsiteY4" fmla="*/ 2093 h 2079589"/>
              <a:gd name="connsiteX5" fmla="*/ 858162 w 864440"/>
              <a:gd name="connsiteY5" fmla="*/ 698339 h 2079589"/>
              <a:gd name="connsiteX6" fmla="*/ 829400 w 864440"/>
              <a:gd name="connsiteY6" fmla="*/ 1202929 h 2079589"/>
              <a:gd name="connsiteX7" fmla="*/ 684239 w 864440"/>
              <a:gd name="connsiteY7" fmla="*/ 1569073 h 2079589"/>
              <a:gd name="connsiteX8" fmla="*/ 532973 w 864440"/>
              <a:gd name="connsiteY8" fmla="*/ 1783027 h 2079589"/>
              <a:gd name="connsiteX9" fmla="*/ 394109 w 864440"/>
              <a:gd name="connsiteY9" fmla="*/ 1977184 h 2079589"/>
              <a:gd name="connsiteX10" fmla="*/ 183502 w 864440"/>
              <a:gd name="connsiteY10" fmla="*/ 2072567 h 2079589"/>
              <a:gd name="connsiteX11" fmla="*/ 49267 w 864440"/>
              <a:gd name="connsiteY11" fmla="*/ 2022862 h 2079589"/>
              <a:gd name="connsiteX12" fmla="*/ 4593 w 864440"/>
              <a:gd name="connsiteY12" fmla="*/ 1840075 h 2079589"/>
              <a:gd name="connsiteX0" fmla="*/ 0 w 859847"/>
              <a:gd name="connsiteY0" fmla="*/ 1840075 h 2079589"/>
              <a:gd name="connsiteX1" fmla="*/ 285092 w 859847"/>
              <a:gd name="connsiteY1" fmla="*/ 1438028 h 2079589"/>
              <a:gd name="connsiteX2" fmla="*/ 507256 w 859847"/>
              <a:gd name="connsiteY2" fmla="*/ 1126100 h 2079589"/>
              <a:gd name="connsiteX3" fmla="*/ 670913 w 859847"/>
              <a:gd name="connsiteY3" fmla="*/ 505958 h 2079589"/>
              <a:gd name="connsiteX4" fmla="*/ 671910 w 859847"/>
              <a:gd name="connsiteY4" fmla="*/ 2093 h 2079589"/>
              <a:gd name="connsiteX5" fmla="*/ 853569 w 859847"/>
              <a:gd name="connsiteY5" fmla="*/ 698339 h 2079589"/>
              <a:gd name="connsiteX6" fmla="*/ 824807 w 859847"/>
              <a:gd name="connsiteY6" fmla="*/ 1202929 h 2079589"/>
              <a:gd name="connsiteX7" fmla="*/ 679646 w 859847"/>
              <a:gd name="connsiteY7" fmla="*/ 1569073 h 2079589"/>
              <a:gd name="connsiteX8" fmla="*/ 528380 w 859847"/>
              <a:gd name="connsiteY8" fmla="*/ 1783027 h 2079589"/>
              <a:gd name="connsiteX9" fmla="*/ 389516 w 859847"/>
              <a:gd name="connsiteY9" fmla="*/ 1977184 h 2079589"/>
              <a:gd name="connsiteX10" fmla="*/ 178909 w 859847"/>
              <a:gd name="connsiteY10" fmla="*/ 2072567 h 2079589"/>
              <a:gd name="connsiteX11" fmla="*/ 66153 w 859847"/>
              <a:gd name="connsiteY11" fmla="*/ 2016170 h 2079589"/>
              <a:gd name="connsiteX12" fmla="*/ 0 w 859847"/>
              <a:gd name="connsiteY12" fmla="*/ 1840075 h 2079589"/>
              <a:gd name="connsiteX0" fmla="*/ 8859 w 868706"/>
              <a:gd name="connsiteY0" fmla="*/ 1840075 h 2079589"/>
              <a:gd name="connsiteX1" fmla="*/ 293951 w 868706"/>
              <a:gd name="connsiteY1" fmla="*/ 1438028 h 2079589"/>
              <a:gd name="connsiteX2" fmla="*/ 516115 w 868706"/>
              <a:gd name="connsiteY2" fmla="*/ 1126100 h 2079589"/>
              <a:gd name="connsiteX3" fmla="*/ 679772 w 868706"/>
              <a:gd name="connsiteY3" fmla="*/ 505958 h 2079589"/>
              <a:gd name="connsiteX4" fmla="*/ 680769 w 868706"/>
              <a:gd name="connsiteY4" fmla="*/ 2093 h 2079589"/>
              <a:gd name="connsiteX5" fmla="*/ 862428 w 868706"/>
              <a:gd name="connsiteY5" fmla="*/ 698339 h 2079589"/>
              <a:gd name="connsiteX6" fmla="*/ 833666 w 868706"/>
              <a:gd name="connsiteY6" fmla="*/ 1202929 h 2079589"/>
              <a:gd name="connsiteX7" fmla="*/ 688505 w 868706"/>
              <a:gd name="connsiteY7" fmla="*/ 1569073 h 2079589"/>
              <a:gd name="connsiteX8" fmla="*/ 537239 w 868706"/>
              <a:gd name="connsiteY8" fmla="*/ 1783027 h 2079589"/>
              <a:gd name="connsiteX9" fmla="*/ 398375 w 868706"/>
              <a:gd name="connsiteY9" fmla="*/ 1977184 h 2079589"/>
              <a:gd name="connsiteX10" fmla="*/ 187768 w 868706"/>
              <a:gd name="connsiteY10" fmla="*/ 2072567 h 2079589"/>
              <a:gd name="connsiteX11" fmla="*/ 45966 w 868706"/>
              <a:gd name="connsiteY11" fmla="*/ 1973507 h 2079589"/>
              <a:gd name="connsiteX12" fmla="*/ 8859 w 868706"/>
              <a:gd name="connsiteY12" fmla="*/ 1840075 h 2079589"/>
              <a:gd name="connsiteX0" fmla="*/ 0 w 859847"/>
              <a:gd name="connsiteY0" fmla="*/ 1840075 h 2079589"/>
              <a:gd name="connsiteX1" fmla="*/ 285092 w 859847"/>
              <a:gd name="connsiteY1" fmla="*/ 1438028 h 2079589"/>
              <a:gd name="connsiteX2" fmla="*/ 507256 w 859847"/>
              <a:gd name="connsiteY2" fmla="*/ 1126100 h 2079589"/>
              <a:gd name="connsiteX3" fmla="*/ 670913 w 859847"/>
              <a:gd name="connsiteY3" fmla="*/ 505958 h 2079589"/>
              <a:gd name="connsiteX4" fmla="*/ 671910 w 859847"/>
              <a:gd name="connsiteY4" fmla="*/ 2093 h 2079589"/>
              <a:gd name="connsiteX5" fmla="*/ 853569 w 859847"/>
              <a:gd name="connsiteY5" fmla="*/ 698339 h 2079589"/>
              <a:gd name="connsiteX6" fmla="*/ 824807 w 859847"/>
              <a:gd name="connsiteY6" fmla="*/ 1202929 h 2079589"/>
              <a:gd name="connsiteX7" fmla="*/ 679646 w 859847"/>
              <a:gd name="connsiteY7" fmla="*/ 1569073 h 2079589"/>
              <a:gd name="connsiteX8" fmla="*/ 528380 w 859847"/>
              <a:gd name="connsiteY8" fmla="*/ 1783027 h 2079589"/>
              <a:gd name="connsiteX9" fmla="*/ 389516 w 859847"/>
              <a:gd name="connsiteY9" fmla="*/ 1977184 h 2079589"/>
              <a:gd name="connsiteX10" fmla="*/ 178909 w 859847"/>
              <a:gd name="connsiteY10" fmla="*/ 2072567 h 2079589"/>
              <a:gd name="connsiteX11" fmla="*/ 37107 w 859847"/>
              <a:gd name="connsiteY11" fmla="*/ 1973507 h 2079589"/>
              <a:gd name="connsiteX12" fmla="*/ 0 w 859847"/>
              <a:gd name="connsiteY12" fmla="*/ 1840075 h 2079589"/>
              <a:gd name="connsiteX0" fmla="*/ 0 w 859847"/>
              <a:gd name="connsiteY0" fmla="*/ 1840075 h 2079589"/>
              <a:gd name="connsiteX1" fmla="*/ 285092 w 859847"/>
              <a:gd name="connsiteY1" fmla="*/ 1438028 h 2079589"/>
              <a:gd name="connsiteX2" fmla="*/ 507256 w 859847"/>
              <a:gd name="connsiteY2" fmla="*/ 1126100 h 2079589"/>
              <a:gd name="connsiteX3" fmla="*/ 670913 w 859847"/>
              <a:gd name="connsiteY3" fmla="*/ 505958 h 2079589"/>
              <a:gd name="connsiteX4" fmla="*/ 671910 w 859847"/>
              <a:gd name="connsiteY4" fmla="*/ 2093 h 2079589"/>
              <a:gd name="connsiteX5" fmla="*/ 853569 w 859847"/>
              <a:gd name="connsiteY5" fmla="*/ 698339 h 2079589"/>
              <a:gd name="connsiteX6" fmla="*/ 824807 w 859847"/>
              <a:gd name="connsiteY6" fmla="*/ 1202929 h 2079589"/>
              <a:gd name="connsiteX7" fmla="*/ 679646 w 859847"/>
              <a:gd name="connsiteY7" fmla="*/ 1569073 h 2079589"/>
              <a:gd name="connsiteX8" fmla="*/ 528380 w 859847"/>
              <a:gd name="connsiteY8" fmla="*/ 1783027 h 2079589"/>
              <a:gd name="connsiteX9" fmla="*/ 389516 w 859847"/>
              <a:gd name="connsiteY9" fmla="*/ 1977184 h 2079589"/>
              <a:gd name="connsiteX10" fmla="*/ 178909 w 859847"/>
              <a:gd name="connsiteY10" fmla="*/ 2072567 h 2079589"/>
              <a:gd name="connsiteX11" fmla="*/ 37107 w 859847"/>
              <a:gd name="connsiteY11" fmla="*/ 1973507 h 2079589"/>
              <a:gd name="connsiteX12" fmla="*/ 0 w 859847"/>
              <a:gd name="connsiteY12" fmla="*/ 1840075 h 2079589"/>
              <a:gd name="connsiteX0" fmla="*/ 0 w 859847"/>
              <a:gd name="connsiteY0" fmla="*/ 1840075 h 2079589"/>
              <a:gd name="connsiteX1" fmla="*/ 285092 w 859847"/>
              <a:gd name="connsiteY1" fmla="*/ 1438028 h 2079589"/>
              <a:gd name="connsiteX2" fmla="*/ 507256 w 859847"/>
              <a:gd name="connsiteY2" fmla="*/ 1126100 h 2079589"/>
              <a:gd name="connsiteX3" fmla="*/ 670913 w 859847"/>
              <a:gd name="connsiteY3" fmla="*/ 505958 h 2079589"/>
              <a:gd name="connsiteX4" fmla="*/ 671910 w 859847"/>
              <a:gd name="connsiteY4" fmla="*/ 2093 h 2079589"/>
              <a:gd name="connsiteX5" fmla="*/ 853569 w 859847"/>
              <a:gd name="connsiteY5" fmla="*/ 698339 h 2079589"/>
              <a:gd name="connsiteX6" fmla="*/ 824807 w 859847"/>
              <a:gd name="connsiteY6" fmla="*/ 1202929 h 2079589"/>
              <a:gd name="connsiteX7" fmla="*/ 679646 w 859847"/>
              <a:gd name="connsiteY7" fmla="*/ 1569073 h 2079589"/>
              <a:gd name="connsiteX8" fmla="*/ 528380 w 859847"/>
              <a:gd name="connsiteY8" fmla="*/ 1783027 h 2079589"/>
              <a:gd name="connsiteX9" fmla="*/ 389516 w 859847"/>
              <a:gd name="connsiteY9" fmla="*/ 1977184 h 2079589"/>
              <a:gd name="connsiteX10" fmla="*/ 178909 w 859847"/>
              <a:gd name="connsiteY10" fmla="*/ 2072567 h 2079589"/>
              <a:gd name="connsiteX11" fmla="*/ 37107 w 859847"/>
              <a:gd name="connsiteY11" fmla="*/ 1973507 h 2079589"/>
              <a:gd name="connsiteX12" fmla="*/ 0 w 859847"/>
              <a:gd name="connsiteY12" fmla="*/ 1840075 h 2079589"/>
              <a:gd name="connsiteX0" fmla="*/ 0 w 859847"/>
              <a:gd name="connsiteY0" fmla="*/ 1840075 h 2073049"/>
              <a:gd name="connsiteX1" fmla="*/ 285092 w 859847"/>
              <a:gd name="connsiteY1" fmla="*/ 1438028 h 2073049"/>
              <a:gd name="connsiteX2" fmla="*/ 507256 w 859847"/>
              <a:gd name="connsiteY2" fmla="*/ 1126100 h 2073049"/>
              <a:gd name="connsiteX3" fmla="*/ 670913 w 859847"/>
              <a:gd name="connsiteY3" fmla="*/ 505958 h 2073049"/>
              <a:gd name="connsiteX4" fmla="*/ 671910 w 859847"/>
              <a:gd name="connsiteY4" fmla="*/ 2093 h 2073049"/>
              <a:gd name="connsiteX5" fmla="*/ 853569 w 859847"/>
              <a:gd name="connsiteY5" fmla="*/ 698339 h 2073049"/>
              <a:gd name="connsiteX6" fmla="*/ 824807 w 859847"/>
              <a:gd name="connsiteY6" fmla="*/ 1202929 h 2073049"/>
              <a:gd name="connsiteX7" fmla="*/ 679646 w 859847"/>
              <a:gd name="connsiteY7" fmla="*/ 1569073 h 2073049"/>
              <a:gd name="connsiteX8" fmla="*/ 528380 w 859847"/>
              <a:gd name="connsiteY8" fmla="*/ 1783027 h 2073049"/>
              <a:gd name="connsiteX9" fmla="*/ 389516 w 859847"/>
              <a:gd name="connsiteY9" fmla="*/ 1977184 h 2073049"/>
              <a:gd name="connsiteX10" fmla="*/ 149264 w 859847"/>
              <a:gd name="connsiteY10" fmla="*/ 2065139 h 2073049"/>
              <a:gd name="connsiteX11" fmla="*/ 37107 w 859847"/>
              <a:gd name="connsiteY11" fmla="*/ 1973507 h 2073049"/>
              <a:gd name="connsiteX12" fmla="*/ 0 w 859847"/>
              <a:gd name="connsiteY12" fmla="*/ 1840075 h 2073049"/>
              <a:gd name="connsiteX0" fmla="*/ 0 w 859847"/>
              <a:gd name="connsiteY0" fmla="*/ 1840075 h 2071856"/>
              <a:gd name="connsiteX1" fmla="*/ 285092 w 859847"/>
              <a:gd name="connsiteY1" fmla="*/ 1438028 h 2071856"/>
              <a:gd name="connsiteX2" fmla="*/ 507256 w 859847"/>
              <a:gd name="connsiteY2" fmla="*/ 1126100 h 2071856"/>
              <a:gd name="connsiteX3" fmla="*/ 670913 w 859847"/>
              <a:gd name="connsiteY3" fmla="*/ 505958 h 2071856"/>
              <a:gd name="connsiteX4" fmla="*/ 671910 w 859847"/>
              <a:gd name="connsiteY4" fmla="*/ 2093 h 2071856"/>
              <a:gd name="connsiteX5" fmla="*/ 853569 w 859847"/>
              <a:gd name="connsiteY5" fmla="*/ 698339 h 2071856"/>
              <a:gd name="connsiteX6" fmla="*/ 824807 w 859847"/>
              <a:gd name="connsiteY6" fmla="*/ 1202929 h 2071856"/>
              <a:gd name="connsiteX7" fmla="*/ 679646 w 859847"/>
              <a:gd name="connsiteY7" fmla="*/ 1569073 h 2071856"/>
              <a:gd name="connsiteX8" fmla="*/ 528380 w 859847"/>
              <a:gd name="connsiteY8" fmla="*/ 1783027 h 2071856"/>
              <a:gd name="connsiteX9" fmla="*/ 389516 w 859847"/>
              <a:gd name="connsiteY9" fmla="*/ 1977184 h 2071856"/>
              <a:gd name="connsiteX10" fmla="*/ 149264 w 859847"/>
              <a:gd name="connsiteY10" fmla="*/ 2065139 h 2071856"/>
              <a:gd name="connsiteX11" fmla="*/ 37107 w 859847"/>
              <a:gd name="connsiteY11" fmla="*/ 1973507 h 2071856"/>
              <a:gd name="connsiteX12" fmla="*/ 0 w 859847"/>
              <a:gd name="connsiteY12" fmla="*/ 1840075 h 2071856"/>
              <a:gd name="connsiteX0" fmla="*/ 0 w 859847"/>
              <a:gd name="connsiteY0" fmla="*/ 1840075 h 2071856"/>
              <a:gd name="connsiteX1" fmla="*/ 285092 w 859847"/>
              <a:gd name="connsiteY1" fmla="*/ 1438028 h 2071856"/>
              <a:gd name="connsiteX2" fmla="*/ 507256 w 859847"/>
              <a:gd name="connsiteY2" fmla="*/ 1126100 h 2071856"/>
              <a:gd name="connsiteX3" fmla="*/ 670913 w 859847"/>
              <a:gd name="connsiteY3" fmla="*/ 505958 h 2071856"/>
              <a:gd name="connsiteX4" fmla="*/ 671910 w 859847"/>
              <a:gd name="connsiteY4" fmla="*/ 2093 h 2071856"/>
              <a:gd name="connsiteX5" fmla="*/ 853569 w 859847"/>
              <a:gd name="connsiteY5" fmla="*/ 698339 h 2071856"/>
              <a:gd name="connsiteX6" fmla="*/ 824807 w 859847"/>
              <a:gd name="connsiteY6" fmla="*/ 1202929 h 2071856"/>
              <a:gd name="connsiteX7" fmla="*/ 679646 w 859847"/>
              <a:gd name="connsiteY7" fmla="*/ 1569073 h 2071856"/>
              <a:gd name="connsiteX8" fmla="*/ 528380 w 859847"/>
              <a:gd name="connsiteY8" fmla="*/ 1783027 h 2071856"/>
              <a:gd name="connsiteX9" fmla="*/ 389516 w 859847"/>
              <a:gd name="connsiteY9" fmla="*/ 1977184 h 2071856"/>
              <a:gd name="connsiteX10" fmla="*/ 149264 w 859847"/>
              <a:gd name="connsiteY10" fmla="*/ 2065139 h 2071856"/>
              <a:gd name="connsiteX11" fmla="*/ 37107 w 859847"/>
              <a:gd name="connsiteY11" fmla="*/ 1973507 h 2071856"/>
              <a:gd name="connsiteX12" fmla="*/ 0 w 859847"/>
              <a:gd name="connsiteY12" fmla="*/ 1840075 h 2071856"/>
              <a:gd name="connsiteX0" fmla="*/ 0 w 859847"/>
              <a:gd name="connsiteY0" fmla="*/ 1840075 h 2065214"/>
              <a:gd name="connsiteX1" fmla="*/ 285092 w 859847"/>
              <a:gd name="connsiteY1" fmla="*/ 1438028 h 2065214"/>
              <a:gd name="connsiteX2" fmla="*/ 507256 w 859847"/>
              <a:gd name="connsiteY2" fmla="*/ 1126100 h 2065214"/>
              <a:gd name="connsiteX3" fmla="*/ 670913 w 859847"/>
              <a:gd name="connsiteY3" fmla="*/ 505958 h 2065214"/>
              <a:gd name="connsiteX4" fmla="*/ 671910 w 859847"/>
              <a:gd name="connsiteY4" fmla="*/ 2093 h 2065214"/>
              <a:gd name="connsiteX5" fmla="*/ 853569 w 859847"/>
              <a:gd name="connsiteY5" fmla="*/ 698339 h 2065214"/>
              <a:gd name="connsiteX6" fmla="*/ 824807 w 859847"/>
              <a:gd name="connsiteY6" fmla="*/ 1202929 h 2065214"/>
              <a:gd name="connsiteX7" fmla="*/ 679646 w 859847"/>
              <a:gd name="connsiteY7" fmla="*/ 1569073 h 2065214"/>
              <a:gd name="connsiteX8" fmla="*/ 528380 w 859847"/>
              <a:gd name="connsiteY8" fmla="*/ 1783027 h 2065214"/>
              <a:gd name="connsiteX9" fmla="*/ 389516 w 859847"/>
              <a:gd name="connsiteY9" fmla="*/ 1977184 h 2065214"/>
              <a:gd name="connsiteX10" fmla="*/ 149264 w 859847"/>
              <a:gd name="connsiteY10" fmla="*/ 2065139 h 2065214"/>
              <a:gd name="connsiteX11" fmla="*/ 37107 w 859847"/>
              <a:gd name="connsiteY11" fmla="*/ 1973507 h 2065214"/>
              <a:gd name="connsiteX12" fmla="*/ 0 w 859847"/>
              <a:gd name="connsiteY12" fmla="*/ 1840075 h 2065214"/>
              <a:gd name="connsiteX0" fmla="*/ 0 w 859847"/>
              <a:gd name="connsiteY0" fmla="*/ 1840075 h 2065214"/>
              <a:gd name="connsiteX1" fmla="*/ 285092 w 859847"/>
              <a:gd name="connsiteY1" fmla="*/ 1438028 h 2065214"/>
              <a:gd name="connsiteX2" fmla="*/ 507256 w 859847"/>
              <a:gd name="connsiteY2" fmla="*/ 1126100 h 2065214"/>
              <a:gd name="connsiteX3" fmla="*/ 670913 w 859847"/>
              <a:gd name="connsiteY3" fmla="*/ 505958 h 2065214"/>
              <a:gd name="connsiteX4" fmla="*/ 671910 w 859847"/>
              <a:gd name="connsiteY4" fmla="*/ 2093 h 2065214"/>
              <a:gd name="connsiteX5" fmla="*/ 853569 w 859847"/>
              <a:gd name="connsiteY5" fmla="*/ 698339 h 2065214"/>
              <a:gd name="connsiteX6" fmla="*/ 824807 w 859847"/>
              <a:gd name="connsiteY6" fmla="*/ 1202929 h 2065214"/>
              <a:gd name="connsiteX7" fmla="*/ 679646 w 859847"/>
              <a:gd name="connsiteY7" fmla="*/ 1569073 h 2065214"/>
              <a:gd name="connsiteX8" fmla="*/ 528380 w 859847"/>
              <a:gd name="connsiteY8" fmla="*/ 1783027 h 2065214"/>
              <a:gd name="connsiteX9" fmla="*/ 389516 w 859847"/>
              <a:gd name="connsiteY9" fmla="*/ 1977184 h 2065214"/>
              <a:gd name="connsiteX10" fmla="*/ 149264 w 859847"/>
              <a:gd name="connsiteY10" fmla="*/ 2065139 h 2065214"/>
              <a:gd name="connsiteX11" fmla="*/ 37107 w 859847"/>
              <a:gd name="connsiteY11" fmla="*/ 1973507 h 2065214"/>
              <a:gd name="connsiteX12" fmla="*/ 0 w 859847"/>
              <a:gd name="connsiteY12" fmla="*/ 1840075 h 2065214"/>
              <a:gd name="connsiteX0" fmla="*/ 5685 w 865532"/>
              <a:gd name="connsiteY0" fmla="*/ 1840075 h 2065214"/>
              <a:gd name="connsiteX1" fmla="*/ 290777 w 865532"/>
              <a:gd name="connsiteY1" fmla="*/ 1438028 h 2065214"/>
              <a:gd name="connsiteX2" fmla="*/ 512941 w 865532"/>
              <a:gd name="connsiteY2" fmla="*/ 1126100 h 2065214"/>
              <a:gd name="connsiteX3" fmla="*/ 676598 w 865532"/>
              <a:gd name="connsiteY3" fmla="*/ 505958 h 2065214"/>
              <a:gd name="connsiteX4" fmla="*/ 677595 w 865532"/>
              <a:gd name="connsiteY4" fmla="*/ 2093 h 2065214"/>
              <a:gd name="connsiteX5" fmla="*/ 859254 w 865532"/>
              <a:gd name="connsiteY5" fmla="*/ 698339 h 2065214"/>
              <a:gd name="connsiteX6" fmla="*/ 830492 w 865532"/>
              <a:gd name="connsiteY6" fmla="*/ 1202929 h 2065214"/>
              <a:gd name="connsiteX7" fmla="*/ 685331 w 865532"/>
              <a:gd name="connsiteY7" fmla="*/ 1569073 h 2065214"/>
              <a:gd name="connsiteX8" fmla="*/ 534065 w 865532"/>
              <a:gd name="connsiteY8" fmla="*/ 1783027 h 2065214"/>
              <a:gd name="connsiteX9" fmla="*/ 395201 w 865532"/>
              <a:gd name="connsiteY9" fmla="*/ 1977184 h 2065214"/>
              <a:gd name="connsiteX10" fmla="*/ 154949 w 865532"/>
              <a:gd name="connsiteY10" fmla="*/ 2065139 h 2065214"/>
              <a:gd name="connsiteX11" fmla="*/ 29293 w 865532"/>
              <a:gd name="connsiteY11" fmla="*/ 1957218 h 2065214"/>
              <a:gd name="connsiteX12" fmla="*/ 5685 w 865532"/>
              <a:gd name="connsiteY12" fmla="*/ 1840075 h 2065214"/>
              <a:gd name="connsiteX0" fmla="*/ 0 w 859847"/>
              <a:gd name="connsiteY0" fmla="*/ 1840075 h 2065214"/>
              <a:gd name="connsiteX1" fmla="*/ 285092 w 859847"/>
              <a:gd name="connsiteY1" fmla="*/ 1438028 h 2065214"/>
              <a:gd name="connsiteX2" fmla="*/ 507256 w 859847"/>
              <a:gd name="connsiteY2" fmla="*/ 1126100 h 2065214"/>
              <a:gd name="connsiteX3" fmla="*/ 670913 w 859847"/>
              <a:gd name="connsiteY3" fmla="*/ 505958 h 2065214"/>
              <a:gd name="connsiteX4" fmla="*/ 671910 w 859847"/>
              <a:gd name="connsiteY4" fmla="*/ 2093 h 2065214"/>
              <a:gd name="connsiteX5" fmla="*/ 853569 w 859847"/>
              <a:gd name="connsiteY5" fmla="*/ 698339 h 2065214"/>
              <a:gd name="connsiteX6" fmla="*/ 824807 w 859847"/>
              <a:gd name="connsiteY6" fmla="*/ 1202929 h 2065214"/>
              <a:gd name="connsiteX7" fmla="*/ 679646 w 859847"/>
              <a:gd name="connsiteY7" fmla="*/ 1569073 h 2065214"/>
              <a:gd name="connsiteX8" fmla="*/ 528380 w 859847"/>
              <a:gd name="connsiteY8" fmla="*/ 1783027 h 2065214"/>
              <a:gd name="connsiteX9" fmla="*/ 389516 w 859847"/>
              <a:gd name="connsiteY9" fmla="*/ 1977184 h 2065214"/>
              <a:gd name="connsiteX10" fmla="*/ 149264 w 859847"/>
              <a:gd name="connsiteY10" fmla="*/ 2065139 h 2065214"/>
              <a:gd name="connsiteX11" fmla="*/ 23608 w 859847"/>
              <a:gd name="connsiteY11" fmla="*/ 1957218 h 2065214"/>
              <a:gd name="connsiteX12" fmla="*/ 0 w 859847"/>
              <a:gd name="connsiteY12" fmla="*/ 1840075 h 2065214"/>
              <a:gd name="connsiteX0" fmla="*/ 0 w 859847"/>
              <a:gd name="connsiteY0" fmla="*/ 1840075 h 2065214"/>
              <a:gd name="connsiteX1" fmla="*/ 285092 w 859847"/>
              <a:gd name="connsiteY1" fmla="*/ 1438028 h 2065214"/>
              <a:gd name="connsiteX2" fmla="*/ 507256 w 859847"/>
              <a:gd name="connsiteY2" fmla="*/ 1126100 h 2065214"/>
              <a:gd name="connsiteX3" fmla="*/ 670913 w 859847"/>
              <a:gd name="connsiteY3" fmla="*/ 505958 h 2065214"/>
              <a:gd name="connsiteX4" fmla="*/ 671910 w 859847"/>
              <a:gd name="connsiteY4" fmla="*/ 2093 h 2065214"/>
              <a:gd name="connsiteX5" fmla="*/ 853569 w 859847"/>
              <a:gd name="connsiteY5" fmla="*/ 698339 h 2065214"/>
              <a:gd name="connsiteX6" fmla="*/ 824807 w 859847"/>
              <a:gd name="connsiteY6" fmla="*/ 1202929 h 2065214"/>
              <a:gd name="connsiteX7" fmla="*/ 679646 w 859847"/>
              <a:gd name="connsiteY7" fmla="*/ 1569073 h 2065214"/>
              <a:gd name="connsiteX8" fmla="*/ 528380 w 859847"/>
              <a:gd name="connsiteY8" fmla="*/ 1783027 h 2065214"/>
              <a:gd name="connsiteX9" fmla="*/ 389516 w 859847"/>
              <a:gd name="connsiteY9" fmla="*/ 1977184 h 2065214"/>
              <a:gd name="connsiteX10" fmla="*/ 149264 w 859847"/>
              <a:gd name="connsiteY10" fmla="*/ 2065139 h 2065214"/>
              <a:gd name="connsiteX11" fmla="*/ 23608 w 859847"/>
              <a:gd name="connsiteY11" fmla="*/ 1957218 h 2065214"/>
              <a:gd name="connsiteX12" fmla="*/ 0 w 859847"/>
              <a:gd name="connsiteY12" fmla="*/ 1840075 h 2065214"/>
              <a:gd name="connsiteX0" fmla="*/ 0 w 859847"/>
              <a:gd name="connsiteY0" fmla="*/ 1840075 h 2065214"/>
              <a:gd name="connsiteX1" fmla="*/ 285092 w 859847"/>
              <a:gd name="connsiteY1" fmla="*/ 1438028 h 2065214"/>
              <a:gd name="connsiteX2" fmla="*/ 521314 w 859847"/>
              <a:gd name="connsiteY2" fmla="*/ 1054688 h 2065214"/>
              <a:gd name="connsiteX3" fmla="*/ 670913 w 859847"/>
              <a:gd name="connsiteY3" fmla="*/ 505958 h 2065214"/>
              <a:gd name="connsiteX4" fmla="*/ 671910 w 859847"/>
              <a:gd name="connsiteY4" fmla="*/ 2093 h 2065214"/>
              <a:gd name="connsiteX5" fmla="*/ 853569 w 859847"/>
              <a:gd name="connsiteY5" fmla="*/ 698339 h 2065214"/>
              <a:gd name="connsiteX6" fmla="*/ 824807 w 859847"/>
              <a:gd name="connsiteY6" fmla="*/ 1202929 h 2065214"/>
              <a:gd name="connsiteX7" fmla="*/ 679646 w 859847"/>
              <a:gd name="connsiteY7" fmla="*/ 1569073 h 2065214"/>
              <a:gd name="connsiteX8" fmla="*/ 528380 w 859847"/>
              <a:gd name="connsiteY8" fmla="*/ 1783027 h 2065214"/>
              <a:gd name="connsiteX9" fmla="*/ 389516 w 859847"/>
              <a:gd name="connsiteY9" fmla="*/ 1977184 h 2065214"/>
              <a:gd name="connsiteX10" fmla="*/ 149264 w 859847"/>
              <a:gd name="connsiteY10" fmla="*/ 2065139 h 2065214"/>
              <a:gd name="connsiteX11" fmla="*/ 23608 w 859847"/>
              <a:gd name="connsiteY11" fmla="*/ 1957218 h 2065214"/>
              <a:gd name="connsiteX12" fmla="*/ 0 w 859847"/>
              <a:gd name="connsiteY12" fmla="*/ 1840075 h 2065214"/>
              <a:gd name="connsiteX0" fmla="*/ 0 w 859847"/>
              <a:gd name="connsiteY0" fmla="*/ 1840075 h 2065214"/>
              <a:gd name="connsiteX1" fmla="*/ 285092 w 859847"/>
              <a:gd name="connsiteY1" fmla="*/ 1438028 h 2065214"/>
              <a:gd name="connsiteX2" fmla="*/ 521314 w 859847"/>
              <a:gd name="connsiteY2" fmla="*/ 1054688 h 2065214"/>
              <a:gd name="connsiteX3" fmla="*/ 670913 w 859847"/>
              <a:gd name="connsiteY3" fmla="*/ 505958 h 2065214"/>
              <a:gd name="connsiteX4" fmla="*/ 671910 w 859847"/>
              <a:gd name="connsiteY4" fmla="*/ 2093 h 2065214"/>
              <a:gd name="connsiteX5" fmla="*/ 853569 w 859847"/>
              <a:gd name="connsiteY5" fmla="*/ 698339 h 2065214"/>
              <a:gd name="connsiteX6" fmla="*/ 824807 w 859847"/>
              <a:gd name="connsiteY6" fmla="*/ 1202929 h 2065214"/>
              <a:gd name="connsiteX7" fmla="*/ 712516 w 859847"/>
              <a:gd name="connsiteY7" fmla="*/ 1489884 h 2065214"/>
              <a:gd name="connsiteX8" fmla="*/ 528380 w 859847"/>
              <a:gd name="connsiteY8" fmla="*/ 1783027 h 2065214"/>
              <a:gd name="connsiteX9" fmla="*/ 389516 w 859847"/>
              <a:gd name="connsiteY9" fmla="*/ 1977184 h 2065214"/>
              <a:gd name="connsiteX10" fmla="*/ 149264 w 859847"/>
              <a:gd name="connsiteY10" fmla="*/ 2065139 h 2065214"/>
              <a:gd name="connsiteX11" fmla="*/ 23608 w 859847"/>
              <a:gd name="connsiteY11" fmla="*/ 1957218 h 2065214"/>
              <a:gd name="connsiteX12" fmla="*/ 0 w 859847"/>
              <a:gd name="connsiteY12" fmla="*/ 1840075 h 2065214"/>
              <a:gd name="connsiteX0" fmla="*/ 0 w 862320"/>
              <a:gd name="connsiteY0" fmla="*/ 1840075 h 2065214"/>
              <a:gd name="connsiteX1" fmla="*/ 285092 w 862320"/>
              <a:gd name="connsiteY1" fmla="*/ 1438028 h 2065214"/>
              <a:gd name="connsiteX2" fmla="*/ 521314 w 862320"/>
              <a:gd name="connsiteY2" fmla="*/ 1054688 h 2065214"/>
              <a:gd name="connsiteX3" fmla="*/ 670913 w 862320"/>
              <a:gd name="connsiteY3" fmla="*/ 505958 h 2065214"/>
              <a:gd name="connsiteX4" fmla="*/ 671910 w 862320"/>
              <a:gd name="connsiteY4" fmla="*/ 2093 h 2065214"/>
              <a:gd name="connsiteX5" fmla="*/ 853569 w 862320"/>
              <a:gd name="connsiteY5" fmla="*/ 698339 h 2065214"/>
              <a:gd name="connsiteX6" fmla="*/ 833387 w 862320"/>
              <a:gd name="connsiteY6" fmla="*/ 1144713 h 2065214"/>
              <a:gd name="connsiteX7" fmla="*/ 712516 w 862320"/>
              <a:gd name="connsiteY7" fmla="*/ 1489884 h 2065214"/>
              <a:gd name="connsiteX8" fmla="*/ 528380 w 862320"/>
              <a:gd name="connsiteY8" fmla="*/ 1783027 h 2065214"/>
              <a:gd name="connsiteX9" fmla="*/ 389516 w 862320"/>
              <a:gd name="connsiteY9" fmla="*/ 1977184 h 2065214"/>
              <a:gd name="connsiteX10" fmla="*/ 149264 w 862320"/>
              <a:gd name="connsiteY10" fmla="*/ 2065139 h 2065214"/>
              <a:gd name="connsiteX11" fmla="*/ 23608 w 862320"/>
              <a:gd name="connsiteY11" fmla="*/ 1957218 h 2065214"/>
              <a:gd name="connsiteX12" fmla="*/ 0 w 862320"/>
              <a:gd name="connsiteY12" fmla="*/ 1840075 h 2065214"/>
              <a:gd name="connsiteX0" fmla="*/ 0 w 862320"/>
              <a:gd name="connsiteY0" fmla="*/ 1865516 h 2090655"/>
              <a:gd name="connsiteX1" fmla="*/ 285092 w 862320"/>
              <a:gd name="connsiteY1" fmla="*/ 1463469 h 2090655"/>
              <a:gd name="connsiteX2" fmla="*/ 521314 w 862320"/>
              <a:gd name="connsiteY2" fmla="*/ 1080129 h 2090655"/>
              <a:gd name="connsiteX3" fmla="*/ 670913 w 862320"/>
              <a:gd name="connsiteY3" fmla="*/ 531399 h 2090655"/>
              <a:gd name="connsiteX4" fmla="*/ 627979 w 862320"/>
              <a:gd name="connsiteY4" fmla="*/ 1957 h 2090655"/>
              <a:gd name="connsiteX5" fmla="*/ 853569 w 862320"/>
              <a:gd name="connsiteY5" fmla="*/ 723780 h 2090655"/>
              <a:gd name="connsiteX6" fmla="*/ 833387 w 862320"/>
              <a:gd name="connsiteY6" fmla="*/ 1170154 h 2090655"/>
              <a:gd name="connsiteX7" fmla="*/ 712516 w 862320"/>
              <a:gd name="connsiteY7" fmla="*/ 1515325 h 2090655"/>
              <a:gd name="connsiteX8" fmla="*/ 528380 w 862320"/>
              <a:gd name="connsiteY8" fmla="*/ 1808468 h 2090655"/>
              <a:gd name="connsiteX9" fmla="*/ 389516 w 862320"/>
              <a:gd name="connsiteY9" fmla="*/ 2002625 h 2090655"/>
              <a:gd name="connsiteX10" fmla="*/ 149264 w 862320"/>
              <a:gd name="connsiteY10" fmla="*/ 2090580 h 2090655"/>
              <a:gd name="connsiteX11" fmla="*/ 23608 w 862320"/>
              <a:gd name="connsiteY11" fmla="*/ 1982659 h 2090655"/>
              <a:gd name="connsiteX12" fmla="*/ 0 w 862320"/>
              <a:gd name="connsiteY12" fmla="*/ 1865516 h 209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2320" h="2090655">
                <a:moveTo>
                  <a:pt x="0" y="1865516"/>
                </a:moveTo>
                <a:cubicBezTo>
                  <a:pt x="4989" y="1703088"/>
                  <a:pt x="198206" y="1594367"/>
                  <a:pt x="285092" y="1463469"/>
                </a:cubicBezTo>
                <a:cubicBezTo>
                  <a:pt x="371978" y="1332571"/>
                  <a:pt x="457297" y="1236153"/>
                  <a:pt x="521314" y="1080129"/>
                </a:cubicBezTo>
                <a:cubicBezTo>
                  <a:pt x="585331" y="924105"/>
                  <a:pt x="636499" y="723210"/>
                  <a:pt x="670913" y="531399"/>
                </a:cubicBezTo>
                <a:cubicBezTo>
                  <a:pt x="705327" y="339588"/>
                  <a:pt x="597536" y="-30106"/>
                  <a:pt x="627979" y="1957"/>
                </a:cubicBezTo>
                <a:cubicBezTo>
                  <a:pt x="658422" y="34020"/>
                  <a:pt x="840372" y="514577"/>
                  <a:pt x="853569" y="723780"/>
                </a:cubicBezTo>
                <a:cubicBezTo>
                  <a:pt x="866766" y="932983"/>
                  <a:pt x="868645" y="1001711"/>
                  <a:pt x="833387" y="1170154"/>
                </a:cubicBezTo>
                <a:cubicBezTo>
                  <a:pt x="798129" y="1338597"/>
                  <a:pt x="752145" y="1420291"/>
                  <a:pt x="712516" y="1515325"/>
                </a:cubicBezTo>
                <a:cubicBezTo>
                  <a:pt x="672887" y="1610359"/>
                  <a:pt x="582213" y="1727251"/>
                  <a:pt x="528380" y="1808468"/>
                </a:cubicBezTo>
                <a:cubicBezTo>
                  <a:pt x="474547" y="1889685"/>
                  <a:pt x="545346" y="1785982"/>
                  <a:pt x="389516" y="2002625"/>
                </a:cubicBezTo>
                <a:cubicBezTo>
                  <a:pt x="269486" y="2086986"/>
                  <a:pt x="217937" y="2091402"/>
                  <a:pt x="149264" y="2090580"/>
                </a:cubicBezTo>
                <a:cubicBezTo>
                  <a:pt x="42266" y="2042639"/>
                  <a:pt x="58167" y="2043538"/>
                  <a:pt x="23608" y="1982659"/>
                </a:cubicBezTo>
                <a:cubicBezTo>
                  <a:pt x="-1497" y="1932365"/>
                  <a:pt x="11969" y="1974168"/>
                  <a:pt x="0" y="1865516"/>
                </a:cubicBezTo>
                <a:close/>
              </a:path>
            </a:pathLst>
          </a:custGeom>
          <a:gradFill flip="none" rotWithShape="1">
            <a:gsLst>
              <a:gs pos="12000">
                <a:srgbClr val="5E9EFF"/>
              </a:gs>
              <a:gs pos="82000">
                <a:srgbClr val="C4D6EB">
                  <a:alpha val="5000"/>
                </a:srgbClr>
              </a:gs>
              <a:gs pos="20000">
                <a:srgbClr val="FFEBFA">
                  <a:lumMod val="0"/>
                  <a:lumOff val="100000"/>
                  <a:alpha val="7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Lágrima 11"/>
          <p:cNvSpPr/>
          <p:nvPr/>
        </p:nvSpPr>
        <p:spPr bwMode="auto">
          <a:xfrm rot="1359891">
            <a:off x="4241082" y="668919"/>
            <a:ext cx="3830005" cy="3890704"/>
          </a:xfrm>
          <a:custGeom>
            <a:avLst/>
            <a:gdLst>
              <a:gd name="connsiteX0" fmla="*/ 0 w 1156717"/>
              <a:gd name="connsiteY0" fmla="*/ 579323 h 1158646"/>
              <a:gd name="connsiteX1" fmla="*/ 578359 w 1156717"/>
              <a:gd name="connsiteY1" fmla="*/ 0 h 1158646"/>
              <a:gd name="connsiteX2" fmla="*/ 1735076 w 1156717"/>
              <a:gd name="connsiteY2" fmla="*/ -579323 h 1158646"/>
              <a:gd name="connsiteX3" fmla="*/ 1156717 w 1156717"/>
              <a:gd name="connsiteY3" fmla="*/ 579323 h 1158646"/>
              <a:gd name="connsiteX4" fmla="*/ 578358 w 1156717"/>
              <a:gd name="connsiteY4" fmla="*/ 1158646 h 1158646"/>
              <a:gd name="connsiteX5" fmla="*/ -1 w 1156717"/>
              <a:gd name="connsiteY5" fmla="*/ 579323 h 1158646"/>
              <a:gd name="connsiteX6" fmla="*/ 0 w 1156717"/>
              <a:gd name="connsiteY6" fmla="*/ 579323 h 1158646"/>
              <a:gd name="connsiteX0" fmla="*/ 1 w 1747623"/>
              <a:gd name="connsiteY0" fmla="*/ 1160280 h 1739603"/>
              <a:gd name="connsiteX1" fmla="*/ 476760 w 1747623"/>
              <a:gd name="connsiteY1" fmla="*/ 885757 h 1739603"/>
              <a:gd name="connsiteX2" fmla="*/ 1735077 w 1747623"/>
              <a:gd name="connsiteY2" fmla="*/ 1634 h 1739603"/>
              <a:gd name="connsiteX3" fmla="*/ 1156718 w 1747623"/>
              <a:gd name="connsiteY3" fmla="*/ 1160280 h 1739603"/>
              <a:gd name="connsiteX4" fmla="*/ 578359 w 1747623"/>
              <a:gd name="connsiteY4" fmla="*/ 1739603 h 1739603"/>
              <a:gd name="connsiteX5" fmla="*/ 0 w 1747623"/>
              <a:gd name="connsiteY5" fmla="*/ 1160280 h 1739603"/>
              <a:gd name="connsiteX6" fmla="*/ 1 w 1747623"/>
              <a:gd name="connsiteY6" fmla="*/ 1160280 h 1739603"/>
              <a:gd name="connsiteX0" fmla="*/ 177801 w 1747623"/>
              <a:gd name="connsiteY0" fmla="*/ 1554574 h 1740197"/>
              <a:gd name="connsiteX1" fmla="*/ 476760 w 1747623"/>
              <a:gd name="connsiteY1" fmla="*/ 886351 h 1740197"/>
              <a:gd name="connsiteX2" fmla="*/ 1735077 w 1747623"/>
              <a:gd name="connsiteY2" fmla="*/ 2228 h 1740197"/>
              <a:gd name="connsiteX3" fmla="*/ 1156718 w 1747623"/>
              <a:gd name="connsiteY3" fmla="*/ 1160874 h 1740197"/>
              <a:gd name="connsiteX4" fmla="*/ 578359 w 1747623"/>
              <a:gd name="connsiteY4" fmla="*/ 1740197 h 1740197"/>
              <a:gd name="connsiteX5" fmla="*/ 0 w 1747623"/>
              <a:gd name="connsiteY5" fmla="*/ 1160874 h 1740197"/>
              <a:gd name="connsiteX6" fmla="*/ 177801 w 1747623"/>
              <a:gd name="connsiteY6" fmla="*/ 1554574 h 1740197"/>
              <a:gd name="connsiteX0" fmla="*/ 177801 w 1740940"/>
              <a:gd name="connsiteY0" fmla="*/ 1556616 h 1742239"/>
              <a:gd name="connsiteX1" fmla="*/ 476760 w 1740940"/>
              <a:gd name="connsiteY1" fmla="*/ 888393 h 1742239"/>
              <a:gd name="connsiteX2" fmla="*/ 1735077 w 1740940"/>
              <a:gd name="connsiteY2" fmla="*/ 4270 h 1742239"/>
              <a:gd name="connsiteX3" fmla="*/ 978918 w 1740940"/>
              <a:gd name="connsiteY3" fmla="*/ 1277216 h 1742239"/>
              <a:gd name="connsiteX4" fmla="*/ 578359 w 1740940"/>
              <a:gd name="connsiteY4" fmla="*/ 1742239 h 1742239"/>
              <a:gd name="connsiteX5" fmla="*/ 0 w 1740940"/>
              <a:gd name="connsiteY5" fmla="*/ 1162916 h 1742239"/>
              <a:gd name="connsiteX6" fmla="*/ 177801 w 1740940"/>
              <a:gd name="connsiteY6" fmla="*/ 1556616 h 1742239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31108 w 2721871"/>
              <a:gd name="connsiteY0" fmla="*/ 2570335 h 2768331"/>
              <a:gd name="connsiteX1" fmla="*/ 330067 w 2721871"/>
              <a:gd name="connsiteY1" fmla="*/ 1902112 h 2768331"/>
              <a:gd name="connsiteX2" fmla="*/ 2718684 w 2721871"/>
              <a:gd name="connsiteY2" fmla="*/ 1989 h 2768331"/>
              <a:gd name="connsiteX3" fmla="*/ 832225 w 2721871"/>
              <a:gd name="connsiteY3" fmla="*/ 2290935 h 2768331"/>
              <a:gd name="connsiteX4" fmla="*/ 431666 w 2721871"/>
              <a:gd name="connsiteY4" fmla="*/ 2755958 h 2768331"/>
              <a:gd name="connsiteX5" fmla="*/ 31108 w 2721871"/>
              <a:gd name="connsiteY5" fmla="*/ 2570335 h 2768331"/>
              <a:gd name="connsiteX0" fmla="*/ 31108 w 2721937"/>
              <a:gd name="connsiteY0" fmla="*/ 2570335 h 2756819"/>
              <a:gd name="connsiteX1" fmla="*/ 330067 w 2721937"/>
              <a:gd name="connsiteY1" fmla="*/ 1902112 h 2756819"/>
              <a:gd name="connsiteX2" fmla="*/ 2718684 w 2721937"/>
              <a:gd name="connsiteY2" fmla="*/ 1989 h 2756819"/>
              <a:gd name="connsiteX3" fmla="*/ 832225 w 2721937"/>
              <a:gd name="connsiteY3" fmla="*/ 2290935 h 2756819"/>
              <a:gd name="connsiteX4" fmla="*/ 228466 w 2721937"/>
              <a:gd name="connsiteY4" fmla="*/ 2743258 h 2756819"/>
              <a:gd name="connsiteX5" fmla="*/ 31108 w 2721937"/>
              <a:gd name="connsiteY5" fmla="*/ 2570335 h 2756819"/>
              <a:gd name="connsiteX0" fmla="*/ 11654 w 2791383"/>
              <a:gd name="connsiteY0" fmla="*/ 2494120 h 2751745"/>
              <a:gd name="connsiteX1" fmla="*/ 399513 w 2791383"/>
              <a:gd name="connsiteY1" fmla="*/ 1902097 h 2751745"/>
              <a:gd name="connsiteX2" fmla="*/ 2788130 w 2791383"/>
              <a:gd name="connsiteY2" fmla="*/ 1974 h 2751745"/>
              <a:gd name="connsiteX3" fmla="*/ 901671 w 2791383"/>
              <a:gd name="connsiteY3" fmla="*/ 2290920 h 2751745"/>
              <a:gd name="connsiteX4" fmla="*/ 297912 w 2791383"/>
              <a:gd name="connsiteY4" fmla="*/ 2743243 h 2751745"/>
              <a:gd name="connsiteX5" fmla="*/ 11654 w 2791383"/>
              <a:gd name="connsiteY5" fmla="*/ 2494120 h 2751745"/>
              <a:gd name="connsiteX0" fmla="*/ 11654 w 2791399"/>
              <a:gd name="connsiteY0" fmla="*/ 2494120 h 2697049"/>
              <a:gd name="connsiteX1" fmla="*/ 399513 w 2791399"/>
              <a:gd name="connsiteY1" fmla="*/ 1902097 h 2697049"/>
              <a:gd name="connsiteX2" fmla="*/ 2788130 w 2791399"/>
              <a:gd name="connsiteY2" fmla="*/ 1974 h 2697049"/>
              <a:gd name="connsiteX3" fmla="*/ 901671 w 2791399"/>
              <a:gd name="connsiteY3" fmla="*/ 2290920 h 2697049"/>
              <a:gd name="connsiteX4" fmla="*/ 249337 w 2791399"/>
              <a:gd name="connsiteY4" fmla="*/ 2685124 h 2697049"/>
              <a:gd name="connsiteX5" fmla="*/ 11654 w 2791399"/>
              <a:gd name="connsiteY5" fmla="*/ 2494120 h 2697049"/>
              <a:gd name="connsiteX0" fmla="*/ 37021 w 2708872"/>
              <a:gd name="connsiteY0" fmla="*/ 2560003 h 2705587"/>
              <a:gd name="connsiteX1" fmla="*/ 316986 w 2708872"/>
              <a:gd name="connsiteY1" fmla="*/ 1902110 h 2705587"/>
              <a:gd name="connsiteX2" fmla="*/ 2705603 w 2708872"/>
              <a:gd name="connsiteY2" fmla="*/ 1987 h 2705587"/>
              <a:gd name="connsiteX3" fmla="*/ 819144 w 2708872"/>
              <a:gd name="connsiteY3" fmla="*/ 2290933 h 2705587"/>
              <a:gd name="connsiteX4" fmla="*/ 166810 w 2708872"/>
              <a:gd name="connsiteY4" fmla="*/ 2685137 h 2705587"/>
              <a:gd name="connsiteX5" fmla="*/ 37021 w 2708872"/>
              <a:gd name="connsiteY5" fmla="*/ 2560003 h 2705587"/>
              <a:gd name="connsiteX0" fmla="*/ 20200 w 2691429"/>
              <a:gd name="connsiteY0" fmla="*/ 2558718 h 2704302"/>
              <a:gd name="connsiteX1" fmla="*/ 352550 w 2691429"/>
              <a:gd name="connsiteY1" fmla="*/ 2051036 h 2704302"/>
              <a:gd name="connsiteX2" fmla="*/ 2688782 w 2691429"/>
              <a:gd name="connsiteY2" fmla="*/ 702 h 2704302"/>
              <a:gd name="connsiteX3" fmla="*/ 802323 w 2691429"/>
              <a:gd name="connsiteY3" fmla="*/ 2289648 h 2704302"/>
              <a:gd name="connsiteX4" fmla="*/ 149989 w 2691429"/>
              <a:gd name="connsiteY4" fmla="*/ 2683852 h 2704302"/>
              <a:gd name="connsiteX5" fmla="*/ 20200 w 2691429"/>
              <a:gd name="connsiteY5" fmla="*/ 2558718 h 2704302"/>
              <a:gd name="connsiteX0" fmla="*/ 20200 w 2689847"/>
              <a:gd name="connsiteY0" fmla="*/ 2558988 h 2704572"/>
              <a:gd name="connsiteX1" fmla="*/ 352550 w 2689847"/>
              <a:gd name="connsiteY1" fmla="*/ 2051306 h 2704572"/>
              <a:gd name="connsiteX2" fmla="*/ 2688782 w 2689847"/>
              <a:gd name="connsiteY2" fmla="*/ 972 h 2704572"/>
              <a:gd name="connsiteX3" fmla="*/ 647652 w 2689847"/>
              <a:gd name="connsiteY3" fmla="*/ 2333423 h 2704572"/>
              <a:gd name="connsiteX4" fmla="*/ 149989 w 2689847"/>
              <a:gd name="connsiteY4" fmla="*/ 2684122 h 2704572"/>
              <a:gd name="connsiteX5" fmla="*/ 20200 w 2689847"/>
              <a:gd name="connsiteY5" fmla="*/ 2558988 h 27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847" h="2704572">
                <a:moveTo>
                  <a:pt x="20200" y="2558988"/>
                </a:moveTo>
                <a:cubicBezTo>
                  <a:pt x="3267" y="2416680"/>
                  <a:pt x="-92214" y="2477642"/>
                  <a:pt x="352550" y="2051306"/>
                </a:cubicBezTo>
                <a:cubicBezTo>
                  <a:pt x="797314" y="1624970"/>
                  <a:pt x="2639598" y="-46047"/>
                  <a:pt x="2688782" y="972"/>
                </a:cubicBezTo>
                <a:cubicBezTo>
                  <a:pt x="2737966" y="47991"/>
                  <a:pt x="1070784" y="1886231"/>
                  <a:pt x="647652" y="2333423"/>
                </a:cubicBezTo>
                <a:cubicBezTo>
                  <a:pt x="224520" y="2780615"/>
                  <a:pt x="469408" y="2684122"/>
                  <a:pt x="149989" y="2684122"/>
                </a:cubicBezTo>
                <a:cubicBezTo>
                  <a:pt x="16470" y="2730689"/>
                  <a:pt x="37133" y="2701296"/>
                  <a:pt x="20200" y="2558988"/>
                </a:cubicBezTo>
                <a:close/>
              </a:path>
            </a:pathLst>
          </a:custGeom>
          <a:gradFill flip="none" rotWithShape="1">
            <a:gsLst>
              <a:gs pos="12000">
                <a:srgbClr val="5E9EFF"/>
              </a:gs>
              <a:gs pos="48000">
                <a:schemeClr val="accent2">
                  <a:alpha val="29000"/>
                </a:schemeClr>
              </a:gs>
              <a:gs pos="74000">
                <a:srgbClr val="C4D6EB">
                  <a:alpha val="5000"/>
                </a:srgbClr>
              </a:gs>
              <a:gs pos="13000">
                <a:srgbClr val="FFEBFA">
                  <a:lumMod val="0"/>
                  <a:lumOff val="100000"/>
                  <a:alpha val="7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24936" cy="1368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Caudas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cometárias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1700857" y="3736179"/>
            <a:ext cx="998935" cy="988965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755576" y="4572417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Arco 3"/>
          <p:cNvSpPr/>
          <p:nvPr/>
        </p:nvSpPr>
        <p:spPr bwMode="auto">
          <a:xfrm rot="19259935">
            <a:off x="1953496" y="2191636"/>
            <a:ext cx="5890846" cy="11138016"/>
          </a:xfrm>
          <a:prstGeom prst="arc">
            <a:avLst>
              <a:gd name="adj1" fmla="val 13957364"/>
              <a:gd name="adj2" fmla="val 1265076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Lágrima 11"/>
          <p:cNvSpPr/>
          <p:nvPr/>
        </p:nvSpPr>
        <p:spPr bwMode="auto">
          <a:xfrm rot="1142632">
            <a:off x="4088682" y="613985"/>
            <a:ext cx="3830005" cy="3890704"/>
          </a:xfrm>
          <a:custGeom>
            <a:avLst/>
            <a:gdLst>
              <a:gd name="connsiteX0" fmla="*/ 0 w 1156717"/>
              <a:gd name="connsiteY0" fmla="*/ 579323 h 1158646"/>
              <a:gd name="connsiteX1" fmla="*/ 578359 w 1156717"/>
              <a:gd name="connsiteY1" fmla="*/ 0 h 1158646"/>
              <a:gd name="connsiteX2" fmla="*/ 1735076 w 1156717"/>
              <a:gd name="connsiteY2" fmla="*/ -579323 h 1158646"/>
              <a:gd name="connsiteX3" fmla="*/ 1156717 w 1156717"/>
              <a:gd name="connsiteY3" fmla="*/ 579323 h 1158646"/>
              <a:gd name="connsiteX4" fmla="*/ 578358 w 1156717"/>
              <a:gd name="connsiteY4" fmla="*/ 1158646 h 1158646"/>
              <a:gd name="connsiteX5" fmla="*/ -1 w 1156717"/>
              <a:gd name="connsiteY5" fmla="*/ 579323 h 1158646"/>
              <a:gd name="connsiteX6" fmla="*/ 0 w 1156717"/>
              <a:gd name="connsiteY6" fmla="*/ 579323 h 1158646"/>
              <a:gd name="connsiteX0" fmla="*/ 1 w 1747623"/>
              <a:gd name="connsiteY0" fmla="*/ 1160280 h 1739603"/>
              <a:gd name="connsiteX1" fmla="*/ 476760 w 1747623"/>
              <a:gd name="connsiteY1" fmla="*/ 885757 h 1739603"/>
              <a:gd name="connsiteX2" fmla="*/ 1735077 w 1747623"/>
              <a:gd name="connsiteY2" fmla="*/ 1634 h 1739603"/>
              <a:gd name="connsiteX3" fmla="*/ 1156718 w 1747623"/>
              <a:gd name="connsiteY3" fmla="*/ 1160280 h 1739603"/>
              <a:gd name="connsiteX4" fmla="*/ 578359 w 1747623"/>
              <a:gd name="connsiteY4" fmla="*/ 1739603 h 1739603"/>
              <a:gd name="connsiteX5" fmla="*/ 0 w 1747623"/>
              <a:gd name="connsiteY5" fmla="*/ 1160280 h 1739603"/>
              <a:gd name="connsiteX6" fmla="*/ 1 w 1747623"/>
              <a:gd name="connsiteY6" fmla="*/ 1160280 h 1739603"/>
              <a:gd name="connsiteX0" fmla="*/ 177801 w 1747623"/>
              <a:gd name="connsiteY0" fmla="*/ 1554574 h 1740197"/>
              <a:gd name="connsiteX1" fmla="*/ 476760 w 1747623"/>
              <a:gd name="connsiteY1" fmla="*/ 886351 h 1740197"/>
              <a:gd name="connsiteX2" fmla="*/ 1735077 w 1747623"/>
              <a:gd name="connsiteY2" fmla="*/ 2228 h 1740197"/>
              <a:gd name="connsiteX3" fmla="*/ 1156718 w 1747623"/>
              <a:gd name="connsiteY3" fmla="*/ 1160874 h 1740197"/>
              <a:gd name="connsiteX4" fmla="*/ 578359 w 1747623"/>
              <a:gd name="connsiteY4" fmla="*/ 1740197 h 1740197"/>
              <a:gd name="connsiteX5" fmla="*/ 0 w 1747623"/>
              <a:gd name="connsiteY5" fmla="*/ 1160874 h 1740197"/>
              <a:gd name="connsiteX6" fmla="*/ 177801 w 1747623"/>
              <a:gd name="connsiteY6" fmla="*/ 1554574 h 1740197"/>
              <a:gd name="connsiteX0" fmla="*/ 177801 w 1740940"/>
              <a:gd name="connsiteY0" fmla="*/ 1556616 h 1742239"/>
              <a:gd name="connsiteX1" fmla="*/ 476760 w 1740940"/>
              <a:gd name="connsiteY1" fmla="*/ 888393 h 1742239"/>
              <a:gd name="connsiteX2" fmla="*/ 1735077 w 1740940"/>
              <a:gd name="connsiteY2" fmla="*/ 4270 h 1742239"/>
              <a:gd name="connsiteX3" fmla="*/ 978918 w 1740940"/>
              <a:gd name="connsiteY3" fmla="*/ 1277216 h 1742239"/>
              <a:gd name="connsiteX4" fmla="*/ 578359 w 1740940"/>
              <a:gd name="connsiteY4" fmla="*/ 1742239 h 1742239"/>
              <a:gd name="connsiteX5" fmla="*/ 0 w 1740940"/>
              <a:gd name="connsiteY5" fmla="*/ 1162916 h 1742239"/>
              <a:gd name="connsiteX6" fmla="*/ 177801 w 1740940"/>
              <a:gd name="connsiteY6" fmla="*/ 1556616 h 1742239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177801 w 2868564"/>
              <a:gd name="connsiteY0" fmla="*/ 2570335 h 2755958"/>
              <a:gd name="connsiteX1" fmla="*/ 476760 w 2868564"/>
              <a:gd name="connsiteY1" fmla="*/ 1902112 h 2755958"/>
              <a:gd name="connsiteX2" fmla="*/ 2865377 w 2868564"/>
              <a:gd name="connsiteY2" fmla="*/ 1989 h 2755958"/>
              <a:gd name="connsiteX3" fmla="*/ 978918 w 2868564"/>
              <a:gd name="connsiteY3" fmla="*/ 2290935 h 2755958"/>
              <a:gd name="connsiteX4" fmla="*/ 578359 w 2868564"/>
              <a:gd name="connsiteY4" fmla="*/ 2755958 h 2755958"/>
              <a:gd name="connsiteX5" fmla="*/ 0 w 2868564"/>
              <a:gd name="connsiteY5" fmla="*/ 2176635 h 2755958"/>
              <a:gd name="connsiteX6" fmla="*/ 177801 w 2868564"/>
              <a:gd name="connsiteY6" fmla="*/ 2570335 h 2755958"/>
              <a:gd name="connsiteX0" fmla="*/ 31108 w 2721871"/>
              <a:gd name="connsiteY0" fmla="*/ 2570335 h 2768331"/>
              <a:gd name="connsiteX1" fmla="*/ 330067 w 2721871"/>
              <a:gd name="connsiteY1" fmla="*/ 1902112 h 2768331"/>
              <a:gd name="connsiteX2" fmla="*/ 2718684 w 2721871"/>
              <a:gd name="connsiteY2" fmla="*/ 1989 h 2768331"/>
              <a:gd name="connsiteX3" fmla="*/ 832225 w 2721871"/>
              <a:gd name="connsiteY3" fmla="*/ 2290935 h 2768331"/>
              <a:gd name="connsiteX4" fmla="*/ 431666 w 2721871"/>
              <a:gd name="connsiteY4" fmla="*/ 2755958 h 2768331"/>
              <a:gd name="connsiteX5" fmla="*/ 31108 w 2721871"/>
              <a:gd name="connsiteY5" fmla="*/ 2570335 h 2768331"/>
              <a:gd name="connsiteX0" fmla="*/ 31108 w 2721937"/>
              <a:gd name="connsiteY0" fmla="*/ 2570335 h 2756819"/>
              <a:gd name="connsiteX1" fmla="*/ 330067 w 2721937"/>
              <a:gd name="connsiteY1" fmla="*/ 1902112 h 2756819"/>
              <a:gd name="connsiteX2" fmla="*/ 2718684 w 2721937"/>
              <a:gd name="connsiteY2" fmla="*/ 1989 h 2756819"/>
              <a:gd name="connsiteX3" fmla="*/ 832225 w 2721937"/>
              <a:gd name="connsiteY3" fmla="*/ 2290935 h 2756819"/>
              <a:gd name="connsiteX4" fmla="*/ 228466 w 2721937"/>
              <a:gd name="connsiteY4" fmla="*/ 2743258 h 2756819"/>
              <a:gd name="connsiteX5" fmla="*/ 31108 w 2721937"/>
              <a:gd name="connsiteY5" fmla="*/ 2570335 h 2756819"/>
              <a:gd name="connsiteX0" fmla="*/ 11654 w 2791383"/>
              <a:gd name="connsiteY0" fmla="*/ 2494120 h 2751745"/>
              <a:gd name="connsiteX1" fmla="*/ 399513 w 2791383"/>
              <a:gd name="connsiteY1" fmla="*/ 1902097 h 2751745"/>
              <a:gd name="connsiteX2" fmla="*/ 2788130 w 2791383"/>
              <a:gd name="connsiteY2" fmla="*/ 1974 h 2751745"/>
              <a:gd name="connsiteX3" fmla="*/ 901671 w 2791383"/>
              <a:gd name="connsiteY3" fmla="*/ 2290920 h 2751745"/>
              <a:gd name="connsiteX4" fmla="*/ 297912 w 2791383"/>
              <a:gd name="connsiteY4" fmla="*/ 2743243 h 2751745"/>
              <a:gd name="connsiteX5" fmla="*/ 11654 w 2791383"/>
              <a:gd name="connsiteY5" fmla="*/ 2494120 h 2751745"/>
              <a:gd name="connsiteX0" fmla="*/ 11654 w 2791399"/>
              <a:gd name="connsiteY0" fmla="*/ 2494120 h 2697049"/>
              <a:gd name="connsiteX1" fmla="*/ 399513 w 2791399"/>
              <a:gd name="connsiteY1" fmla="*/ 1902097 h 2697049"/>
              <a:gd name="connsiteX2" fmla="*/ 2788130 w 2791399"/>
              <a:gd name="connsiteY2" fmla="*/ 1974 h 2697049"/>
              <a:gd name="connsiteX3" fmla="*/ 901671 w 2791399"/>
              <a:gd name="connsiteY3" fmla="*/ 2290920 h 2697049"/>
              <a:gd name="connsiteX4" fmla="*/ 249337 w 2791399"/>
              <a:gd name="connsiteY4" fmla="*/ 2685124 h 2697049"/>
              <a:gd name="connsiteX5" fmla="*/ 11654 w 2791399"/>
              <a:gd name="connsiteY5" fmla="*/ 2494120 h 2697049"/>
              <a:gd name="connsiteX0" fmla="*/ 37021 w 2708872"/>
              <a:gd name="connsiteY0" fmla="*/ 2560003 h 2705587"/>
              <a:gd name="connsiteX1" fmla="*/ 316986 w 2708872"/>
              <a:gd name="connsiteY1" fmla="*/ 1902110 h 2705587"/>
              <a:gd name="connsiteX2" fmla="*/ 2705603 w 2708872"/>
              <a:gd name="connsiteY2" fmla="*/ 1987 h 2705587"/>
              <a:gd name="connsiteX3" fmla="*/ 819144 w 2708872"/>
              <a:gd name="connsiteY3" fmla="*/ 2290933 h 2705587"/>
              <a:gd name="connsiteX4" fmla="*/ 166810 w 2708872"/>
              <a:gd name="connsiteY4" fmla="*/ 2685137 h 2705587"/>
              <a:gd name="connsiteX5" fmla="*/ 37021 w 2708872"/>
              <a:gd name="connsiteY5" fmla="*/ 2560003 h 2705587"/>
              <a:gd name="connsiteX0" fmla="*/ 20200 w 2691429"/>
              <a:gd name="connsiteY0" fmla="*/ 2558718 h 2704302"/>
              <a:gd name="connsiteX1" fmla="*/ 352550 w 2691429"/>
              <a:gd name="connsiteY1" fmla="*/ 2051036 h 2704302"/>
              <a:gd name="connsiteX2" fmla="*/ 2688782 w 2691429"/>
              <a:gd name="connsiteY2" fmla="*/ 702 h 2704302"/>
              <a:gd name="connsiteX3" fmla="*/ 802323 w 2691429"/>
              <a:gd name="connsiteY3" fmla="*/ 2289648 h 2704302"/>
              <a:gd name="connsiteX4" fmla="*/ 149989 w 2691429"/>
              <a:gd name="connsiteY4" fmla="*/ 2683852 h 2704302"/>
              <a:gd name="connsiteX5" fmla="*/ 20200 w 2691429"/>
              <a:gd name="connsiteY5" fmla="*/ 2558718 h 2704302"/>
              <a:gd name="connsiteX0" fmla="*/ 20200 w 2689847"/>
              <a:gd name="connsiteY0" fmla="*/ 2558988 h 2704572"/>
              <a:gd name="connsiteX1" fmla="*/ 352550 w 2689847"/>
              <a:gd name="connsiteY1" fmla="*/ 2051306 h 2704572"/>
              <a:gd name="connsiteX2" fmla="*/ 2688782 w 2689847"/>
              <a:gd name="connsiteY2" fmla="*/ 972 h 2704572"/>
              <a:gd name="connsiteX3" fmla="*/ 647652 w 2689847"/>
              <a:gd name="connsiteY3" fmla="*/ 2333423 h 2704572"/>
              <a:gd name="connsiteX4" fmla="*/ 149989 w 2689847"/>
              <a:gd name="connsiteY4" fmla="*/ 2684122 h 2704572"/>
              <a:gd name="connsiteX5" fmla="*/ 20200 w 2689847"/>
              <a:gd name="connsiteY5" fmla="*/ 2558988 h 27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847" h="2704572">
                <a:moveTo>
                  <a:pt x="20200" y="2558988"/>
                </a:moveTo>
                <a:cubicBezTo>
                  <a:pt x="3267" y="2416680"/>
                  <a:pt x="-92214" y="2477642"/>
                  <a:pt x="352550" y="2051306"/>
                </a:cubicBezTo>
                <a:cubicBezTo>
                  <a:pt x="797314" y="1624970"/>
                  <a:pt x="2639598" y="-46047"/>
                  <a:pt x="2688782" y="972"/>
                </a:cubicBezTo>
                <a:cubicBezTo>
                  <a:pt x="2737966" y="47991"/>
                  <a:pt x="1070784" y="1886231"/>
                  <a:pt x="647652" y="2333423"/>
                </a:cubicBezTo>
                <a:cubicBezTo>
                  <a:pt x="224520" y="2780615"/>
                  <a:pt x="469408" y="2684122"/>
                  <a:pt x="149989" y="2684122"/>
                </a:cubicBezTo>
                <a:cubicBezTo>
                  <a:pt x="16470" y="2730689"/>
                  <a:pt x="37133" y="2701296"/>
                  <a:pt x="20200" y="2558988"/>
                </a:cubicBezTo>
                <a:close/>
              </a:path>
            </a:pathLst>
          </a:custGeom>
          <a:gradFill flip="none" rotWithShape="1">
            <a:gsLst>
              <a:gs pos="12000">
                <a:srgbClr val="5E9EFF"/>
              </a:gs>
              <a:gs pos="41000">
                <a:schemeClr val="accent2">
                  <a:alpha val="78000"/>
                </a:schemeClr>
              </a:gs>
              <a:gs pos="74000">
                <a:srgbClr val="C4D6EB">
                  <a:alpha val="5000"/>
                </a:srgbClr>
              </a:gs>
              <a:gs pos="32000">
                <a:srgbClr val="FFEBFA">
                  <a:lumMod val="0"/>
                  <a:lumOff val="100000"/>
                  <a:alpha val="7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7" name="Grupo 10"/>
          <p:cNvGrpSpPr>
            <a:grpSpLocks noChangeAspect="1"/>
          </p:cNvGrpSpPr>
          <p:nvPr/>
        </p:nvGrpSpPr>
        <p:grpSpPr>
          <a:xfrm>
            <a:off x="3563888" y="2996952"/>
            <a:ext cx="998935" cy="988965"/>
            <a:chOff x="4230514" y="2138607"/>
            <a:chExt cx="4721895" cy="4674769"/>
          </a:xfrm>
        </p:grpSpPr>
        <p:sp>
          <p:nvSpPr>
            <p:cNvPr id="45" name="Elipse 4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62000">
                  <a:srgbClr val="FFFFCC">
                    <a:alpha val="0"/>
                  </a:srgbClr>
                </a:gs>
                <a:gs pos="4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48000">
                  <a:srgbClr val="FFFFCC"/>
                </a:gs>
                <a:gs pos="12000">
                  <a:schemeClr val="bg1"/>
                </a:gs>
                <a:gs pos="82000">
                  <a:srgbClr val="4D0808">
                    <a:alpha val="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3419872" y="2780928"/>
            <a:ext cx="1296144" cy="1349192"/>
          </a:xfrm>
          <a:prstGeom prst="ellipse">
            <a:avLst/>
          </a:prstGeom>
          <a:gradFill flip="none" rotWithShape="1">
            <a:gsLst>
              <a:gs pos="74000">
                <a:schemeClr val="tx1">
                  <a:alpha val="0"/>
                </a:schemeClr>
              </a:gs>
              <a:gs pos="8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2" name="Oval 3"/>
          <p:cNvSpPr>
            <a:spLocks noChangeArrowheads="1"/>
          </p:cNvSpPr>
          <p:nvPr/>
        </p:nvSpPr>
        <p:spPr bwMode="auto">
          <a:xfrm>
            <a:off x="3419872" y="2799888"/>
            <a:ext cx="1296144" cy="1349192"/>
          </a:xfrm>
          <a:prstGeom prst="ellipse">
            <a:avLst/>
          </a:prstGeom>
          <a:gradFill flip="none" rotWithShape="1">
            <a:gsLst>
              <a:gs pos="74000">
                <a:schemeClr val="tx1">
                  <a:alpha val="0"/>
                </a:schemeClr>
              </a:gs>
              <a:gs pos="8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5" name="Oval 3"/>
          <p:cNvSpPr>
            <a:spLocks noChangeArrowheads="1"/>
          </p:cNvSpPr>
          <p:nvPr/>
        </p:nvSpPr>
        <p:spPr bwMode="auto">
          <a:xfrm>
            <a:off x="3419872" y="2850683"/>
            <a:ext cx="1296144" cy="1349192"/>
          </a:xfrm>
          <a:prstGeom prst="ellipse">
            <a:avLst/>
          </a:prstGeom>
          <a:gradFill flip="none" rotWithShape="1">
            <a:gsLst>
              <a:gs pos="74000">
                <a:schemeClr val="tx1">
                  <a:alpha val="0"/>
                </a:schemeClr>
              </a:gs>
              <a:gs pos="8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7" name="Retângulo 8"/>
          <p:cNvSpPr>
            <a:spLocks noChangeArrowheads="1"/>
          </p:cNvSpPr>
          <p:nvPr/>
        </p:nvSpPr>
        <p:spPr bwMode="auto">
          <a:xfrm>
            <a:off x="5364088" y="3645024"/>
            <a:ext cx="3420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FFCC"/>
                </a:solidFill>
                <a:latin typeface="Century Gothic" pitchFamily="34" charset="0"/>
              </a:rPr>
              <a:t>Cauda de poeira</a:t>
            </a:r>
            <a:endParaRPr lang="pt-BR" sz="2800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58" name="Retângulo 8"/>
          <p:cNvSpPr>
            <a:spLocks noChangeArrowheads="1"/>
          </p:cNvSpPr>
          <p:nvPr/>
        </p:nvSpPr>
        <p:spPr bwMode="auto">
          <a:xfrm>
            <a:off x="3527715" y="1969676"/>
            <a:ext cx="3420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Cauda de íons</a:t>
            </a:r>
            <a:endParaRPr lang="pt-BR" sz="28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59" name="Retângulo 8"/>
          <p:cNvSpPr>
            <a:spLocks noChangeArrowheads="1"/>
          </p:cNvSpPr>
          <p:nvPr/>
        </p:nvSpPr>
        <p:spPr bwMode="auto">
          <a:xfrm>
            <a:off x="3743739" y="5642084"/>
            <a:ext cx="3420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Órbita do cometa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8990303">
            <a:off x="6360426" y="4803726"/>
            <a:ext cx="216024" cy="648072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047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35496" y="235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  <a:defRPr/>
            </a:pPr>
            <a:endParaRPr lang="pt-BR" sz="400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buClr>
                <a:srgbClr val="C00000"/>
              </a:buClr>
              <a:defRPr/>
            </a:pPr>
            <a:endParaRPr lang="pt-BR" sz="400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pt-BR" sz="4000" dirty="0" smtClean="0">
                <a:solidFill>
                  <a:srgbClr val="FFFFFF"/>
                </a:solidFill>
                <a:latin typeface="Century Gothic" pitchFamily="34" charset="0"/>
              </a:rPr>
              <a:t>Cometas</a:t>
            </a:r>
          </a:p>
          <a:p>
            <a:pPr>
              <a:buClr>
                <a:srgbClr val="C00000"/>
              </a:buClr>
              <a:defRPr/>
            </a:pPr>
            <a:r>
              <a:rPr lang="pt-BR" sz="4000" dirty="0" smtClean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pt-BR" sz="4000" dirty="0" smtClean="0">
                <a:solidFill>
                  <a:srgbClr val="FFFFFF"/>
                </a:solidFill>
                <a:latin typeface="Century Gothic" pitchFamily="34" charset="0"/>
              </a:rPr>
            </a:br>
            <a:endParaRPr lang="pt-BR" sz="4000" kern="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66660" y="1052736"/>
            <a:ext cx="8280920" cy="57606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Provêm de duas regiões distintas: </a:t>
            </a: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CE-K (T&lt;200 anos)</a:t>
            </a: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NO: longo período</a:t>
            </a: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Núcleos com alguns km apenas, gelo, rocha e compostos de carbono</a:t>
            </a: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Coma: dezenas de milhares de km; </a:t>
            </a:r>
            <a:r>
              <a:rPr lang="pt-BR" sz="3200" b="0" kern="0" dirty="0" smtClean="0">
                <a:solidFill>
                  <a:srgbClr val="FFC000"/>
                </a:solidFill>
                <a:latin typeface="Century Gothic" pitchFamily="34" charset="0"/>
                <a:cs typeface="Arial" pitchFamily="34" charset="0"/>
              </a:rPr>
              <a:t> cauda: pode atingir 1 UA</a:t>
            </a: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kern="0" dirty="0">
              <a:solidFill>
                <a:srgbClr val="FFC000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rgbClr val="FFC000"/>
                </a:solidFill>
                <a:latin typeface="Century Gothic" pitchFamily="34" charset="0"/>
                <a:cs typeface="Arial" pitchFamily="34" charset="0"/>
              </a:rPr>
              <a:t> Relíquias da época da formação do Sist. Solar!</a:t>
            </a:r>
            <a:endParaRPr lang="pt-BR" sz="4500" kern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>
                  <a:lumMod val="75000"/>
                </a:srgb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rgbClr val="3333CC">
                  <a:lumMod val="75000"/>
                </a:srgbClr>
              </a:solidFill>
              <a:effectLst>
                <a:outerShdw blurRad="50800" dist="38100" dir="13500000" algn="br" rotWithShape="0">
                  <a:srgbClr val="000000">
                    <a:alpha val="62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001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24936" cy="1368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Cometa Halley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0572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: http://pages.uoregon.edu/jimbrau/BrauImNew/Chap14/7th/AT_7e_Figure_14_11b.jpg</a:t>
            </a:r>
          </a:p>
        </p:txBody>
      </p:sp>
      <p:pic>
        <p:nvPicPr>
          <p:cNvPr id="3074" name="Picture 2" descr="http://pages.uoregon.edu/jimbrau/BrauImNew/Chap14/7th/AT_7e_Figure_14_11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6" t="1290" r="2586" b="15754"/>
          <a:stretch/>
        </p:blipFill>
        <p:spPr bwMode="auto">
          <a:xfrm>
            <a:off x="20738" y="1116000"/>
            <a:ext cx="9072000" cy="5211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6251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24936" cy="1368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Órbita do Cometa Halley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0572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: http://pages.uoregon.edu/jimbrau/BrauImNew/Chap14/7th/AT_7e_Figure_14_12.jpg</a:t>
            </a:r>
          </a:p>
        </p:txBody>
      </p:sp>
      <p:pic>
        <p:nvPicPr>
          <p:cNvPr id="4098" name="Picture 2" descr="http://pages.uoregon.edu/jimbrau/BrauImNew/Chap14/7th/AT_7e_Figure_14_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" t="1635" r="7092" b="9395"/>
          <a:stretch/>
        </p:blipFill>
        <p:spPr bwMode="auto">
          <a:xfrm>
            <a:off x="108000" y="1377304"/>
            <a:ext cx="8892000" cy="47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948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</a:rPr>
              <a:t/>
            </a:r>
            <a:br>
              <a:rPr lang="pt-BR" b="0" dirty="0" smtClean="0">
                <a:solidFill>
                  <a:srgbClr val="FFC000"/>
                </a:solidFill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Planetas anões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24936" cy="1368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Núcleo do Cometa Halley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0572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: http://pages.uoregon.edu/jimbrau/BrauImNew/Chap14/7th/AT_7e_Figure_14_13a.jpg</a:t>
            </a:r>
          </a:p>
        </p:txBody>
      </p:sp>
      <p:pic>
        <p:nvPicPr>
          <p:cNvPr id="5122" name="Picture 2" descr="http://pages.uoregon.edu/jimbrau/BrauImNew/Chap14/7th/AT_7e_Figure_14_13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2" t="5551" r="983" b="13438"/>
          <a:stretch/>
        </p:blipFill>
        <p:spPr bwMode="auto">
          <a:xfrm>
            <a:off x="1503777" y="1268760"/>
            <a:ext cx="6120680" cy="4941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6693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  <a:defRPr/>
            </a:pPr>
            <a:endParaRPr lang="pt-BR" sz="400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buClr>
                <a:srgbClr val="C00000"/>
              </a:buClr>
              <a:defRPr/>
            </a:pPr>
            <a:endParaRPr lang="pt-BR" sz="400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pt-BR" sz="4000" dirty="0" smtClean="0">
                <a:solidFill>
                  <a:srgbClr val="FFFFFF"/>
                </a:solidFill>
                <a:latin typeface="Century Gothic" pitchFamily="34" charset="0"/>
              </a:rPr>
              <a:t>Cometa Halley: características </a:t>
            </a:r>
          </a:p>
          <a:p>
            <a:pPr>
              <a:buClr>
                <a:srgbClr val="C00000"/>
              </a:buClr>
              <a:defRPr/>
            </a:pPr>
            <a:r>
              <a:rPr lang="pt-BR" sz="4000" dirty="0" smtClean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pt-BR" sz="4000" dirty="0" smtClean="0">
                <a:solidFill>
                  <a:srgbClr val="FFFFFF"/>
                </a:solidFill>
                <a:latin typeface="Century Gothic" pitchFamily="34" charset="0"/>
              </a:rPr>
            </a:br>
            <a:endParaRPr lang="pt-BR" sz="4000" kern="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95536" y="1340768"/>
            <a:ext cx="8280920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Previsão de retorno para 1758, feita por Edmond Halley, em 1705</a:t>
            </a: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Núcleo de 15 x 10 km</a:t>
            </a: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Período orbital de 76 anos</a:t>
            </a: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entido retrógrado</a:t>
            </a:r>
            <a:endParaRPr lang="pt-BR" sz="4500" kern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>
                  <a:lumMod val="75000"/>
                </a:srgb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rgbClr val="3333CC">
                  <a:lumMod val="75000"/>
                </a:srgbClr>
              </a:solidFill>
              <a:effectLst>
                <a:outerShdw blurRad="50800" dist="38100" dir="13500000" algn="br" rotWithShape="0">
                  <a:srgbClr val="000000">
                    <a:alpha val="62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463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24936" cy="136815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Missão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Rosetta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100" dirty="0" smtClean="0">
                <a:solidFill>
                  <a:schemeClr val="bg1"/>
                </a:solidFill>
                <a:latin typeface="Century Gothic" pitchFamily="34" charset="0"/>
              </a:rPr>
              <a:t>(cometa 67P/</a:t>
            </a:r>
            <a:r>
              <a:rPr lang="pt-BR" sz="3100" dirty="0" err="1" smtClean="0">
                <a:solidFill>
                  <a:schemeClr val="bg1"/>
                </a:solidFill>
                <a:latin typeface="Century Gothic" pitchFamily="34" charset="0"/>
              </a:rPr>
              <a:t>Churyumov-Gerasimenko</a:t>
            </a:r>
            <a:r>
              <a:rPr lang="pt-BR" sz="31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pt-BR" sz="3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0572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das imagens: ESA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050" name="Picture 2" descr="http://sci.esa.int/science-e-media/img/b5/Rosetta_NavCam_comet_67P_20150601_enhanced_625.jpg"/>
          <p:cNvPicPr>
            <a:picLocks noChangeAspect="1" noChangeArrowheads="1"/>
          </p:cNvPicPr>
          <p:nvPr/>
        </p:nvPicPr>
        <p:blipFill>
          <a:blip r:embed="rId3" cstate="print"/>
          <a:srcRect l="19654" t="24189" r="19654" b="21165"/>
          <a:stretch>
            <a:fillRect/>
          </a:stretch>
        </p:blipFill>
        <p:spPr bwMode="auto">
          <a:xfrm>
            <a:off x="395536" y="1988840"/>
            <a:ext cx="3613036" cy="32531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2" name="Picture 4" descr="http://i.space.com/images/i/000/033/522/original/rosetta-comet-spacecraft.jpg?1381775339"/>
          <p:cNvPicPr>
            <a:picLocks noChangeAspect="1" noChangeArrowheads="1"/>
          </p:cNvPicPr>
          <p:nvPr/>
        </p:nvPicPr>
        <p:blipFill>
          <a:blip r:embed="rId4" cstate="print"/>
          <a:srcRect b="630"/>
          <a:stretch>
            <a:fillRect/>
          </a:stretch>
        </p:blipFill>
        <p:spPr bwMode="auto">
          <a:xfrm>
            <a:off x="4447257" y="1988842"/>
            <a:ext cx="4373215" cy="32592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96693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http://2.bp.blogspot.com/-8KmlXi2qFik/U-KMnldMWdI/AAAAAAAAE_M/jpA7fS_vZRk/s1600/cometa_67P_NAC_OSIRIS_Rosetta_030814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73424"/>
            <a:ext cx="6912768" cy="51845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24936" cy="1368152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cometa 67P/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Churyumov-Gerasimenko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0572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das imagens: ESA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693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1880" y="306896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904145" y="1124744"/>
            <a:ext cx="5158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Cometa (</a:t>
            </a:r>
            <a:r>
              <a:rPr lang="pt-BR" sz="4400" dirty="0" err="1" smtClean="0">
                <a:solidFill>
                  <a:schemeClr val="bg1"/>
                </a:solidFill>
                <a:latin typeface="Century Gothic" pitchFamily="34" charset="0"/>
              </a:rPr>
              <a:t>NatGeo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Centauros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OWISE Eyes the Enigmatic Centaurs"/>
          <p:cNvPicPr>
            <a:picLocks noChangeAspect="1" noChangeArrowheads="1"/>
          </p:cNvPicPr>
          <p:nvPr/>
        </p:nvPicPr>
        <p:blipFill>
          <a:blip r:embed="rId3" cstate="print"/>
          <a:srcRect l="7087" r="10630"/>
          <a:stretch>
            <a:fillRect/>
          </a:stretch>
        </p:blipFill>
        <p:spPr bwMode="auto">
          <a:xfrm>
            <a:off x="23531" y="404664"/>
            <a:ext cx="9059846" cy="602128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64369"/>
            <a:ext cx="31582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da imagem:  NASA/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JPL-Caltech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OWISE Eyes the Enigmatic Centaurs"/>
          <p:cNvPicPr>
            <a:picLocks noChangeAspect="1" noChangeArrowheads="1"/>
          </p:cNvPicPr>
          <p:nvPr/>
        </p:nvPicPr>
        <p:blipFill>
          <a:blip r:embed="rId3" cstate="print"/>
          <a:srcRect l="7087" r="10630"/>
          <a:stretch>
            <a:fillRect/>
          </a:stretch>
        </p:blipFill>
        <p:spPr bwMode="auto">
          <a:xfrm>
            <a:off x="23531" y="404664"/>
            <a:ext cx="9059846" cy="602128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64369"/>
            <a:ext cx="31582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da imagem:  NASA/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JPL-Caltech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043608" y="1844824"/>
            <a:ext cx="6768752" cy="3600400"/>
          </a:xfrm>
          <a:prstGeom prst="rect">
            <a:avLst/>
          </a:prstGeom>
          <a:solidFill>
            <a:srgbClr val="0070C0">
              <a:alpha val="56000"/>
            </a:srgbClr>
          </a:solidFill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defRPr/>
            </a:pPr>
            <a:r>
              <a:rPr lang="pt-BR" sz="4000" b="0" noProof="0" dirty="0" smtClean="0">
                <a:solidFill>
                  <a:srgbClr val="FFC000"/>
                </a:solidFill>
                <a:latin typeface="Century Gothic" pitchFamily="34" charset="0"/>
                <a:cs typeface="Arial" pitchFamily="34" charset="0"/>
              </a:rPr>
              <a:t>Centauros: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defRPr/>
            </a:pPr>
            <a:endParaRPr lang="pt-BR" sz="4000" b="0" noProof="0" dirty="0" smtClean="0">
              <a:solidFill>
                <a:srgbClr val="FFC000"/>
              </a:solidFill>
              <a:latin typeface="Century Gothic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sz="4000" b="0" kern="0" noProof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cs typeface="Arial" pitchFamily="34" charset="0"/>
              </a:rPr>
              <a:t>Órbitas entre Júpiter e Netuno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kumimoji="0" lang="pt-BR" sz="4000" b="0" i="0" u="none" strike="noStrike" kern="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Cometas?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sz="4000" b="0" kern="0" noProof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cs typeface="Arial" pitchFamily="34" charset="0"/>
              </a:rPr>
              <a:t>Asteroides?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627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464369"/>
            <a:ext cx="20681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da imagem:  ESO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49154" name="Picture 2" descr="Chariklo with rings eso1410b.jpg"/>
          <p:cNvPicPr>
            <a:picLocks noChangeAspect="1" noChangeArrowheads="1"/>
          </p:cNvPicPr>
          <p:nvPr/>
        </p:nvPicPr>
        <p:blipFill>
          <a:blip r:embed="rId2" cstate="print">
            <a:lum bright="22000" contrast="49000"/>
          </a:blip>
          <a:srcRect l="17953" r="13228"/>
          <a:stretch>
            <a:fillRect/>
          </a:stretch>
        </p:blipFill>
        <p:spPr bwMode="auto">
          <a:xfrm>
            <a:off x="3635896" y="1171284"/>
            <a:ext cx="5184576" cy="4922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79512" y="476672"/>
            <a:ext cx="4752528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defRPr/>
            </a:pPr>
            <a:r>
              <a:rPr lang="pt-BR" sz="2800" b="0" noProof="0" dirty="0" smtClean="0">
                <a:solidFill>
                  <a:srgbClr val="FFC000"/>
                </a:solidFill>
                <a:latin typeface="Century Gothic" pitchFamily="34" charset="0"/>
                <a:cs typeface="Arial" pitchFamily="34" charset="0"/>
              </a:rPr>
              <a:t>10199 </a:t>
            </a:r>
            <a:r>
              <a:rPr lang="pt-BR" sz="2800" b="0" noProof="0" dirty="0" err="1" smtClean="0">
                <a:solidFill>
                  <a:srgbClr val="FFC000"/>
                </a:solidFill>
                <a:latin typeface="Century Gothic" pitchFamily="34" charset="0"/>
                <a:cs typeface="Arial" pitchFamily="34" charset="0"/>
              </a:rPr>
              <a:t>Chariklo</a:t>
            </a:r>
            <a:r>
              <a:rPr lang="pt-BR" sz="2800" b="0" noProof="0" dirty="0" smtClean="0">
                <a:solidFill>
                  <a:srgbClr val="FFC000"/>
                </a:solidFill>
                <a:latin typeface="Century Gothic" pitchFamily="34" charset="0"/>
                <a:cs typeface="Arial" pitchFamily="34" charset="0"/>
              </a:rPr>
              <a:t>: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defRPr/>
            </a:pPr>
            <a:endParaRPr lang="pt-BR" sz="2800" b="0" noProof="0" dirty="0" smtClean="0">
              <a:solidFill>
                <a:srgbClr val="FFC000"/>
              </a:solidFill>
              <a:latin typeface="Century Gothic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sz="2800" b="0" kern="0" noProof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cs typeface="Arial" pitchFamily="34" charset="0"/>
              </a:rPr>
              <a:t>Centauro (&gt;)</a:t>
            </a:r>
          </a:p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sz="2800" b="0" kern="0" dirty="0" err="1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cs typeface="Arial" pitchFamily="34" charset="0"/>
              </a:rPr>
              <a:t>Diâm</a:t>
            </a:r>
            <a:r>
              <a:rPr lang="pt-BR" sz="2800" b="0" kern="0" dirty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cs typeface="Arial" pitchFamily="34" charset="0"/>
              </a:rPr>
              <a:t>. 250 </a:t>
            </a: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cs typeface="Arial" pitchFamily="34" charset="0"/>
              </a:rPr>
              <a:t>km</a:t>
            </a:r>
            <a:endParaRPr lang="pt-BR" sz="2800" b="0" kern="0" noProof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kumimoji="0" lang="pt-BR" sz="2800" b="0" i="0" u="none" strike="noStrike" kern="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2</a:t>
            </a:r>
            <a:r>
              <a:rPr kumimoji="0" lang="pt-BR" sz="2800" b="0" i="0" u="none" strike="noStrike" kern="0" cap="none" spc="0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 anéis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sz="2800" b="0" kern="0" dirty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cs typeface="Arial" pitchFamily="34" charset="0"/>
              </a:rPr>
              <a:t>E</a:t>
            </a:r>
            <a:r>
              <a:rPr lang="pt-BR" sz="2800" b="0" kern="0" baseline="0" noProof="0" dirty="0" err="1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cs typeface="Arial" pitchFamily="34" charset="0"/>
              </a:rPr>
              <a:t>ntre</a:t>
            </a:r>
            <a:r>
              <a:rPr lang="pt-BR" sz="2800" b="0" kern="0" noProof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  <a:cs typeface="Arial" pitchFamily="34" charset="0"/>
              </a:rPr>
              <a:t> Saturno e Urano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NEO’s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427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  <p:extLst>
      <p:ext uri="{BB962C8B-B14F-4D97-AF65-F5344CB8AC3E}">
        <p14:creationId xmlns="" xmlns:p14="http://schemas.microsoft.com/office/powerpoint/2010/main" val="890915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2555776" y="611977"/>
            <a:ext cx="3960440" cy="1143000"/>
          </a:xfrm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pt-BR" b="0" dirty="0" err="1" smtClean="0">
                <a:solidFill>
                  <a:schemeClr val="bg1"/>
                </a:solidFill>
                <a:latin typeface="Century Gothic" pitchFamily="34" charset="0"/>
              </a:rPr>
              <a:t>NEO’s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200" b="0" dirty="0" smtClean="0">
                <a:solidFill>
                  <a:schemeClr val="bg1"/>
                </a:solidFill>
                <a:latin typeface="Century Gothic" pitchFamily="34" charset="0"/>
              </a:rPr>
              <a:t>Objetos Próximos da Terra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64088" y="2197025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Amor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4088" y="2980402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Apollo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64088" y="3772490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Atenas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64088" y="4573289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Atira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64088" y="5365377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</a:rPr>
              <a:t>PHA’s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" name="Conector angulado 9"/>
          <p:cNvCxnSpPr/>
          <p:nvPr/>
        </p:nvCxnSpPr>
        <p:spPr bwMode="auto">
          <a:xfrm rot="5400000">
            <a:off x="1475656" y="1980129"/>
            <a:ext cx="1440160" cy="10081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899592" y="3204265"/>
            <a:ext cx="1584176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</a:rPr>
              <a:t>NEC’s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4" name="Conector angulado 13"/>
          <p:cNvCxnSpPr/>
          <p:nvPr/>
        </p:nvCxnSpPr>
        <p:spPr bwMode="auto">
          <a:xfrm rot="16200000" flipH="1">
            <a:off x="2231741" y="2376174"/>
            <a:ext cx="2232248" cy="1008112"/>
          </a:xfrm>
          <a:prstGeom prst="bentConnector3">
            <a:avLst>
              <a:gd name="adj1" fmla="val 32932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3085232" y="3996353"/>
            <a:ext cx="1512168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</a:rPr>
              <a:t>NEA’s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Chave esquerda 25"/>
          <p:cNvSpPr/>
          <p:nvPr/>
        </p:nvSpPr>
        <p:spPr bwMode="auto">
          <a:xfrm>
            <a:off x="4644008" y="2204865"/>
            <a:ext cx="648072" cy="3744416"/>
          </a:xfrm>
          <a:prstGeom prst="leftBrace">
            <a:avLst>
              <a:gd name="adj1" fmla="val 39198"/>
              <a:gd name="adj2" fmla="val 55746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39552" y="3822720"/>
            <a:ext cx="230425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(Cometas)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699792" y="4614808"/>
            <a:ext cx="230425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(Asteroides)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76056" y="5949280"/>
            <a:ext cx="367240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“asteroides </a:t>
            </a:r>
          </a:p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potencialmente perigosos” </a:t>
            </a:r>
            <a:endParaRPr lang="pt-BR" sz="1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427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22" grpId="0" animBg="1"/>
      <p:bldP spid="26" grpId="0" animBg="1"/>
      <p:bldP spid="15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64088" y="2204864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Amor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4088" y="2988241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Apollo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64088" y="3780329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Atenas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64088" y="4581128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Atira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64088" y="5373216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</a:rPr>
              <a:t>PHA’s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922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-0.52761 -0.2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105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13873E-6 L -0.52761 -0.146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73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-0.52761 -0.09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46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52761 -0.05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52761 -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22789" y="764704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Amor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2789" y="1988840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Apollo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2789" y="3140968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Atenas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2789" y="4212377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Grupo Atira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2789" y="5370979"/>
            <a:ext cx="316835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</a:rPr>
              <a:t>PHA’s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" name="Conector de seta reta 9"/>
          <p:cNvCxnSpPr>
            <a:stCxn id="4" idx="3"/>
          </p:cNvCxnSpPr>
          <p:nvPr/>
        </p:nvCxnSpPr>
        <p:spPr bwMode="auto">
          <a:xfrm flipV="1">
            <a:off x="3691140" y="1052736"/>
            <a:ext cx="23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Conector de seta reta 10"/>
          <p:cNvCxnSpPr/>
          <p:nvPr/>
        </p:nvCxnSpPr>
        <p:spPr bwMode="auto">
          <a:xfrm flipV="1">
            <a:off x="3707903" y="2276872"/>
            <a:ext cx="23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 flipV="1">
            <a:off x="3707903" y="3429000"/>
            <a:ext cx="23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Conector de seta reta 12"/>
          <p:cNvCxnSpPr/>
          <p:nvPr/>
        </p:nvCxnSpPr>
        <p:spPr bwMode="auto">
          <a:xfrm flipV="1">
            <a:off x="3691140" y="4504764"/>
            <a:ext cx="23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2" name="Grupo 21"/>
          <p:cNvGrpSpPr/>
          <p:nvPr/>
        </p:nvGrpSpPr>
        <p:grpSpPr>
          <a:xfrm>
            <a:off x="6500976" y="376008"/>
            <a:ext cx="1324800" cy="1324800"/>
            <a:chOff x="6140776" y="592032"/>
            <a:chExt cx="1324800" cy="1324800"/>
          </a:xfrm>
        </p:grpSpPr>
        <p:sp>
          <p:nvSpPr>
            <p:cNvPr id="16" name="Elipse 15"/>
            <p:cNvSpPr>
              <a:spLocks noChangeAspect="1"/>
            </p:cNvSpPr>
            <p:nvPr/>
          </p:nvSpPr>
          <p:spPr>
            <a:xfrm>
              <a:off x="6140776" y="592032"/>
              <a:ext cx="1324800" cy="132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>
              <a:spLocks/>
            </p:cNvSpPr>
            <p:nvPr/>
          </p:nvSpPr>
          <p:spPr>
            <a:xfrm>
              <a:off x="6398740" y="839845"/>
              <a:ext cx="828000" cy="828000"/>
            </a:xfrm>
            <a:prstGeom prst="ellipse">
              <a:avLst/>
            </a:prstGeom>
            <a:noFill/>
            <a:ln>
              <a:solidFill>
                <a:srgbClr val="53D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/>
            <p:cNvSpPr>
              <a:spLocks noChangeAspect="1"/>
            </p:cNvSpPr>
            <p:nvPr/>
          </p:nvSpPr>
          <p:spPr>
            <a:xfrm>
              <a:off x="7315932" y="1556797"/>
              <a:ext cx="109474" cy="1094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/>
            <p:cNvSpPr>
              <a:spLocks noChangeAspect="1"/>
            </p:cNvSpPr>
            <p:nvPr/>
          </p:nvSpPr>
          <p:spPr>
            <a:xfrm>
              <a:off x="7117339" y="980731"/>
              <a:ext cx="108000" cy="108000"/>
            </a:xfrm>
            <a:prstGeom prst="ellipse">
              <a:avLst/>
            </a:prstGeom>
            <a:solidFill>
              <a:srgbClr val="53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>
              <a:spLocks noChangeAspect="1"/>
            </p:cNvSpPr>
            <p:nvPr/>
          </p:nvSpPr>
          <p:spPr>
            <a:xfrm>
              <a:off x="6635148" y="1059000"/>
              <a:ext cx="360040" cy="360040"/>
            </a:xfrm>
            <a:prstGeom prst="ellipse">
              <a:avLst/>
            </a:prstGeom>
            <a:gradFill flip="none" rotWithShape="1">
              <a:gsLst>
                <a:gs pos="16000">
                  <a:srgbClr val="FFFF00"/>
                </a:gs>
                <a:gs pos="100000">
                  <a:schemeClr val="tx1">
                    <a:alpha val="16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/>
            <p:cNvSpPr>
              <a:spLocks noChangeAspect="1"/>
            </p:cNvSpPr>
            <p:nvPr/>
          </p:nvSpPr>
          <p:spPr>
            <a:xfrm>
              <a:off x="6735216" y="1159200"/>
              <a:ext cx="159858" cy="15985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Elipse 22"/>
          <p:cNvSpPr/>
          <p:nvPr/>
        </p:nvSpPr>
        <p:spPr bwMode="auto">
          <a:xfrm>
            <a:off x="6387190" y="443750"/>
            <a:ext cx="1303932" cy="115212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6758780" y="1920125"/>
            <a:ext cx="828000" cy="828000"/>
            <a:chOff x="6398740" y="839845"/>
            <a:chExt cx="828000" cy="828000"/>
          </a:xfrm>
        </p:grpSpPr>
        <p:sp>
          <p:nvSpPr>
            <p:cNvPr id="26" name="Elipse 25"/>
            <p:cNvSpPr>
              <a:spLocks/>
            </p:cNvSpPr>
            <p:nvPr/>
          </p:nvSpPr>
          <p:spPr>
            <a:xfrm>
              <a:off x="6398740" y="839845"/>
              <a:ext cx="828000" cy="828000"/>
            </a:xfrm>
            <a:prstGeom prst="ellipse">
              <a:avLst/>
            </a:prstGeom>
            <a:noFill/>
            <a:ln>
              <a:solidFill>
                <a:srgbClr val="53D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>
              <a:spLocks noChangeAspect="1"/>
            </p:cNvSpPr>
            <p:nvPr/>
          </p:nvSpPr>
          <p:spPr>
            <a:xfrm>
              <a:off x="7117339" y="980731"/>
              <a:ext cx="108000" cy="108000"/>
            </a:xfrm>
            <a:prstGeom prst="ellipse">
              <a:avLst/>
            </a:prstGeom>
            <a:solidFill>
              <a:srgbClr val="53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/>
            <p:cNvSpPr>
              <a:spLocks noChangeAspect="1"/>
            </p:cNvSpPr>
            <p:nvPr/>
          </p:nvSpPr>
          <p:spPr>
            <a:xfrm>
              <a:off x="6635148" y="1059000"/>
              <a:ext cx="360040" cy="360040"/>
            </a:xfrm>
            <a:prstGeom prst="ellipse">
              <a:avLst/>
            </a:prstGeom>
            <a:gradFill flip="none" rotWithShape="1">
              <a:gsLst>
                <a:gs pos="16000">
                  <a:srgbClr val="FFFF00"/>
                </a:gs>
                <a:gs pos="100000">
                  <a:schemeClr val="tx1">
                    <a:alpha val="16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>
              <a:spLocks noChangeAspect="1"/>
            </p:cNvSpPr>
            <p:nvPr/>
          </p:nvSpPr>
          <p:spPr>
            <a:xfrm>
              <a:off x="6735216" y="1159200"/>
              <a:ext cx="159858" cy="15985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Elipse 30"/>
          <p:cNvSpPr/>
          <p:nvPr/>
        </p:nvSpPr>
        <p:spPr bwMode="auto">
          <a:xfrm>
            <a:off x="6516216" y="1916832"/>
            <a:ext cx="936104" cy="79208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6768336" y="3033048"/>
            <a:ext cx="828000" cy="828000"/>
            <a:chOff x="6398740" y="839845"/>
            <a:chExt cx="828000" cy="828000"/>
          </a:xfrm>
        </p:grpSpPr>
        <p:sp>
          <p:nvSpPr>
            <p:cNvPr id="33" name="Elipse 32"/>
            <p:cNvSpPr>
              <a:spLocks/>
            </p:cNvSpPr>
            <p:nvPr/>
          </p:nvSpPr>
          <p:spPr>
            <a:xfrm>
              <a:off x="6398740" y="839845"/>
              <a:ext cx="828000" cy="828000"/>
            </a:xfrm>
            <a:prstGeom prst="ellipse">
              <a:avLst/>
            </a:prstGeom>
            <a:noFill/>
            <a:ln>
              <a:solidFill>
                <a:srgbClr val="53D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>
            <a:xfrm>
              <a:off x="7117339" y="980731"/>
              <a:ext cx="108000" cy="108000"/>
            </a:xfrm>
            <a:prstGeom prst="ellipse">
              <a:avLst/>
            </a:prstGeom>
            <a:solidFill>
              <a:srgbClr val="53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/>
            <p:cNvSpPr>
              <a:spLocks noChangeAspect="1"/>
            </p:cNvSpPr>
            <p:nvPr/>
          </p:nvSpPr>
          <p:spPr>
            <a:xfrm>
              <a:off x="6635148" y="1059000"/>
              <a:ext cx="360040" cy="360040"/>
            </a:xfrm>
            <a:prstGeom prst="ellipse">
              <a:avLst/>
            </a:prstGeom>
            <a:gradFill flip="none" rotWithShape="1">
              <a:gsLst>
                <a:gs pos="16000">
                  <a:srgbClr val="FFFF00"/>
                </a:gs>
                <a:gs pos="100000">
                  <a:schemeClr val="tx1">
                    <a:alpha val="16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/>
            <p:cNvSpPr>
              <a:spLocks noChangeAspect="1"/>
            </p:cNvSpPr>
            <p:nvPr/>
          </p:nvSpPr>
          <p:spPr>
            <a:xfrm>
              <a:off x="6747916" y="1159200"/>
              <a:ext cx="159858" cy="15985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7" name="Elipse 36"/>
          <p:cNvSpPr/>
          <p:nvPr/>
        </p:nvSpPr>
        <p:spPr bwMode="auto">
          <a:xfrm>
            <a:off x="6660232" y="3131028"/>
            <a:ext cx="720080" cy="576065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6780211" y="4113168"/>
            <a:ext cx="828000" cy="828000"/>
            <a:chOff x="6398740" y="839845"/>
            <a:chExt cx="828000" cy="828000"/>
          </a:xfrm>
        </p:grpSpPr>
        <p:sp>
          <p:nvSpPr>
            <p:cNvPr id="39" name="Elipse 38"/>
            <p:cNvSpPr>
              <a:spLocks/>
            </p:cNvSpPr>
            <p:nvPr/>
          </p:nvSpPr>
          <p:spPr>
            <a:xfrm>
              <a:off x="6398740" y="839845"/>
              <a:ext cx="828000" cy="828000"/>
            </a:xfrm>
            <a:prstGeom prst="ellipse">
              <a:avLst/>
            </a:prstGeom>
            <a:noFill/>
            <a:ln>
              <a:solidFill>
                <a:srgbClr val="53D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/>
            <p:cNvSpPr>
              <a:spLocks noChangeAspect="1"/>
            </p:cNvSpPr>
            <p:nvPr/>
          </p:nvSpPr>
          <p:spPr>
            <a:xfrm>
              <a:off x="7117339" y="980731"/>
              <a:ext cx="108000" cy="108000"/>
            </a:xfrm>
            <a:prstGeom prst="ellipse">
              <a:avLst/>
            </a:prstGeom>
            <a:solidFill>
              <a:srgbClr val="53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/>
            <p:cNvSpPr>
              <a:spLocks noChangeAspect="1"/>
            </p:cNvSpPr>
            <p:nvPr/>
          </p:nvSpPr>
          <p:spPr>
            <a:xfrm>
              <a:off x="6635148" y="1059000"/>
              <a:ext cx="360040" cy="360040"/>
            </a:xfrm>
            <a:prstGeom prst="ellipse">
              <a:avLst/>
            </a:prstGeom>
            <a:gradFill flip="none" rotWithShape="1">
              <a:gsLst>
                <a:gs pos="16000">
                  <a:srgbClr val="FFFF00"/>
                </a:gs>
                <a:gs pos="100000">
                  <a:schemeClr val="tx1">
                    <a:alpha val="16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/>
            <p:cNvSpPr>
              <a:spLocks noChangeAspect="1"/>
            </p:cNvSpPr>
            <p:nvPr/>
          </p:nvSpPr>
          <p:spPr>
            <a:xfrm>
              <a:off x="6735216" y="1159200"/>
              <a:ext cx="159858" cy="15985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Elipse 42"/>
          <p:cNvSpPr/>
          <p:nvPr/>
        </p:nvSpPr>
        <p:spPr bwMode="auto">
          <a:xfrm>
            <a:off x="6847981" y="4262657"/>
            <a:ext cx="587939" cy="50405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5" name="Grupo 13"/>
          <p:cNvGrpSpPr>
            <a:grpSpLocks noChangeAspect="1"/>
          </p:cNvGrpSpPr>
          <p:nvPr/>
        </p:nvGrpSpPr>
        <p:grpSpPr>
          <a:xfrm>
            <a:off x="6228182" y="5157192"/>
            <a:ext cx="685712" cy="689735"/>
            <a:chOff x="2706358" y="2176734"/>
            <a:chExt cx="3609011" cy="3630183"/>
          </a:xfrm>
        </p:grpSpPr>
        <p:sp>
          <p:nvSpPr>
            <p:cNvPr id="46" name="Elipse 45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orma livre 48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Forma livre 49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Corda 50"/>
            <p:cNvSpPr/>
            <p:nvPr/>
          </p:nvSpPr>
          <p:spPr bwMode="auto">
            <a:xfrm rot="10800000" flipH="1">
              <a:off x="2706358" y="2188917"/>
              <a:ext cx="3600000" cy="3618000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itchFamily="34" charset="0"/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5496" y="6464369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  <p:sp>
        <p:nvSpPr>
          <p:cNvPr id="53" name="Elipse 52"/>
          <p:cNvSpPr/>
          <p:nvPr/>
        </p:nvSpPr>
        <p:spPr bwMode="auto">
          <a:xfrm>
            <a:off x="8028384" y="5445224"/>
            <a:ext cx="72008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Chave esquerda 53"/>
          <p:cNvSpPr/>
          <p:nvPr/>
        </p:nvSpPr>
        <p:spPr bwMode="auto">
          <a:xfrm rot="-5400000">
            <a:off x="7128284" y="5049180"/>
            <a:ext cx="360040" cy="1440160"/>
          </a:xfrm>
          <a:prstGeom prst="leftBrace">
            <a:avLst>
              <a:gd name="adj1" fmla="val 39198"/>
              <a:gd name="adj2" fmla="val 47585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6581594" y="5520706"/>
            <a:ext cx="149502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arrow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V="1">
            <a:off x="3707903" y="5656892"/>
            <a:ext cx="23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CaixaDeTexto 75"/>
          <p:cNvSpPr txBox="1"/>
          <p:nvPr/>
        </p:nvSpPr>
        <p:spPr>
          <a:xfrm>
            <a:off x="5796136" y="5868561"/>
            <a:ext cx="316835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&lt;0,05 UA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427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7" grpId="0" animBg="1"/>
      <p:bldP spid="43" grpId="0" animBg="1"/>
      <p:bldP spid="52" grpId="0"/>
      <p:bldP spid="53" grpId="0" animBg="1"/>
      <p:bldP spid="54" grpId="1" animBg="1"/>
      <p:bldP spid="7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Passagens de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PHA’s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recentes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836712"/>
            <a:ext cx="8280920" cy="56886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2004 BL 86 (e satélite): </a:t>
            </a:r>
            <a:r>
              <a:rPr lang="pt-BR" sz="2800" b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325 m/70 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m; 1,2 milhões de km da Terra em 26/01/2015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2012 DA 14 (meteoroide): 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50m; 28 mil km em fev. 2013;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Chelyabinski</a:t>
            </a: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(meteoroide): 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20m; entrou na atmosfera 1 dia antes da passagem de 2012 DA 14 (~100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kTon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TNT)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kern="0" dirty="0" smtClean="0">
                <a:solidFill>
                  <a:srgbClr val="FFC000"/>
                </a:solidFill>
                <a:latin typeface="Century Gothic" pitchFamily="34" charset="0"/>
              </a:rPr>
              <a:t>4179 </a:t>
            </a:r>
            <a:r>
              <a:rPr lang="pt-BR" sz="2800" kern="0" dirty="0" err="1" smtClean="0">
                <a:solidFill>
                  <a:srgbClr val="FFC000"/>
                </a:solidFill>
                <a:latin typeface="Century Gothic" pitchFamily="34" charset="0"/>
              </a:rPr>
              <a:t>Toutatis</a:t>
            </a:r>
            <a:r>
              <a:rPr lang="pt-BR" sz="2800" kern="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3 km; 1,5 milhões de km em 2004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45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2004 BL 86 e seu satélite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3182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 NASA/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JPL-Caltech</a:t>
            </a:r>
            <a:endParaRPr lang="pt-BR" sz="12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3074" name="Picture 2" descr="This GIF shows asteroid 2004 BL86, which safely flew past Earth on Jan. 26, 2015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904429" cy="43227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PHA’s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836712"/>
            <a:ext cx="8280920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Nenhum impacto previsto no séc. XXI;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+ perto: 2004 MN4 (“</a:t>
            </a:r>
            <a:r>
              <a:rPr lang="pt-BR" sz="32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Apophis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”): 350 m; 30 mil km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impacto de PHA de 1km: 1 milhão de </a:t>
            </a:r>
            <a:r>
              <a:rPr lang="pt-BR" sz="32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Mton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de TNT; devastação direta de uma área de 100 km</a:t>
            </a:r>
            <a:endParaRPr lang="pt-BR" sz="32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45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Estimativa de freq. de impactos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92361"/>
            <a:ext cx="85411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100" b="0" dirty="0" smtClean="0">
                <a:solidFill>
                  <a:srgbClr val="FFC000"/>
                </a:solidFill>
                <a:latin typeface="Century Gothic" pitchFamily="34" charset="0"/>
              </a:rPr>
              <a:t>Fonte: </a:t>
            </a:r>
            <a:r>
              <a:rPr lang="pt-BR" sz="1100" b="0" dirty="0" err="1" smtClean="0">
                <a:solidFill>
                  <a:srgbClr val="FFC000"/>
                </a:solidFill>
                <a:latin typeface="Century Gothic" pitchFamily="34" charset="0"/>
              </a:rPr>
              <a:t>Astronomy</a:t>
            </a:r>
            <a:r>
              <a:rPr lang="pt-BR" sz="11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100" b="0" dirty="0" err="1" smtClean="0">
                <a:solidFill>
                  <a:srgbClr val="FFC000"/>
                </a:solidFill>
                <a:latin typeface="Century Gothic" pitchFamily="34" charset="0"/>
              </a:rPr>
              <a:t>Today</a:t>
            </a:r>
            <a:r>
              <a:rPr lang="pt-BR" sz="1100" b="0" dirty="0" smtClean="0">
                <a:solidFill>
                  <a:srgbClr val="FFC000"/>
                </a:solidFill>
                <a:latin typeface="Century Gothic" pitchFamily="34" charset="0"/>
              </a:rPr>
              <a:t>, </a:t>
            </a:r>
            <a:r>
              <a:rPr lang="pt-BR" sz="1100" b="0" dirty="0" err="1" smtClean="0">
                <a:solidFill>
                  <a:srgbClr val="FFC000"/>
                </a:solidFill>
                <a:latin typeface="Century Gothic" pitchFamily="34" charset="0"/>
              </a:rPr>
              <a:t>Chaisson</a:t>
            </a:r>
            <a:r>
              <a:rPr lang="pt-BR" sz="1100" b="0" dirty="0" smtClean="0">
                <a:solidFill>
                  <a:srgbClr val="FFC000"/>
                </a:solidFill>
                <a:latin typeface="Century Gothic" pitchFamily="34" charset="0"/>
              </a:rPr>
              <a:t> &amp; </a:t>
            </a:r>
            <a:r>
              <a:rPr lang="pt-BR" sz="1100" b="0" dirty="0" err="1" smtClean="0">
                <a:solidFill>
                  <a:srgbClr val="FFC000"/>
                </a:solidFill>
                <a:latin typeface="Century Gothic" pitchFamily="34" charset="0"/>
              </a:rPr>
              <a:t>McMillan</a:t>
            </a:r>
            <a:r>
              <a:rPr lang="pt-BR" sz="1100" b="0" dirty="0" smtClean="0">
                <a:solidFill>
                  <a:srgbClr val="FFC000"/>
                </a:solidFill>
                <a:latin typeface="Century Gothic" pitchFamily="34" charset="0"/>
              </a:rPr>
              <a:t>;(com adaptações) Fonte da imagem do dinossauro: freeshop.com.</a:t>
            </a:r>
            <a:r>
              <a:rPr lang="pt-BR" sz="1100" b="0" dirty="0" err="1" smtClean="0">
                <a:solidFill>
                  <a:srgbClr val="FFC000"/>
                </a:solidFill>
                <a:latin typeface="Century Gothic" pitchFamily="34" charset="0"/>
              </a:rPr>
              <a:t>br</a:t>
            </a:r>
            <a:r>
              <a:rPr lang="pt-BR" sz="1100" b="0" dirty="0" smtClean="0">
                <a:solidFill>
                  <a:srgbClr val="FFC000"/>
                </a:solidFill>
                <a:latin typeface="Century Gothic" pitchFamily="34" charset="0"/>
              </a:rPr>
              <a:t>/blog</a:t>
            </a:r>
            <a:endParaRPr lang="pt-BR" sz="11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77472" y="0"/>
            <a:ext cx="67627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 bwMode="auto">
          <a:xfrm>
            <a:off x="4211960" y="1188041"/>
            <a:ext cx="0" cy="4032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arrow" w="sm" len="sm"/>
            <a:tailEnd type="none"/>
          </a:ln>
          <a:effectLst/>
        </p:spPr>
      </p:cxnSp>
      <p:cxnSp>
        <p:nvCxnSpPr>
          <p:cNvPr id="8" name="Conector de seta reta 7"/>
          <p:cNvCxnSpPr/>
          <p:nvPr/>
        </p:nvCxnSpPr>
        <p:spPr bwMode="auto">
          <a:xfrm>
            <a:off x="4139952" y="5148481"/>
            <a:ext cx="4248472" cy="87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Forma livre 11"/>
          <p:cNvSpPr/>
          <p:nvPr/>
        </p:nvSpPr>
        <p:spPr bwMode="auto">
          <a:xfrm>
            <a:off x="4394572" y="1564055"/>
            <a:ext cx="3702050" cy="3435350"/>
          </a:xfrm>
          <a:custGeom>
            <a:avLst/>
            <a:gdLst>
              <a:gd name="connsiteX0" fmla="*/ 0 w 3702050"/>
              <a:gd name="connsiteY0" fmla="*/ 0 h 3435350"/>
              <a:gd name="connsiteX1" fmla="*/ 215900 w 3702050"/>
              <a:gd name="connsiteY1" fmla="*/ 266700 h 3435350"/>
              <a:gd name="connsiteX2" fmla="*/ 558800 w 3702050"/>
              <a:gd name="connsiteY2" fmla="*/ 692150 h 3435350"/>
              <a:gd name="connsiteX3" fmla="*/ 920750 w 3702050"/>
              <a:gd name="connsiteY3" fmla="*/ 1168400 h 3435350"/>
              <a:gd name="connsiteX4" fmla="*/ 1276350 w 3702050"/>
              <a:gd name="connsiteY4" fmla="*/ 1574800 h 3435350"/>
              <a:gd name="connsiteX5" fmla="*/ 1695450 w 3702050"/>
              <a:gd name="connsiteY5" fmla="*/ 2025650 h 3435350"/>
              <a:gd name="connsiteX6" fmla="*/ 1943100 w 3702050"/>
              <a:gd name="connsiteY6" fmla="*/ 2247900 h 3435350"/>
              <a:gd name="connsiteX7" fmla="*/ 2381250 w 3702050"/>
              <a:gd name="connsiteY7" fmla="*/ 2622550 h 3435350"/>
              <a:gd name="connsiteX8" fmla="*/ 3105150 w 3702050"/>
              <a:gd name="connsiteY8" fmla="*/ 3117850 h 3435350"/>
              <a:gd name="connsiteX9" fmla="*/ 3702050 w 3702050"/>
              <a:gd name="connsiteY9" fmla="*/ 3435350 h 3435350"/>
              <a:gd name="connsiteX10" fmla="*/ 3702050 w 3702050"/>
              <a:gd name="connsiteY10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3435350">
                <a:moveTo>
                  <a:pt x="0" y="0"/>
                </a:moveTo>
                <a:lnTo>
                  <a:pt x="215900" y="266700"/>
                </a:lnTo>
                <a:cubicBezTo>
                  <a:pt x="309033" y="382058"/>
                  <a:pt x="441325" y="541867"/>
                  <a:pt x="558800" y="692150"/>
                </a:cubicBezTo>
                <a:cubicBezTo>
                  <a:pt x="676275" y="842433"/>
                  <a:pt x="801158" y="1021292"/>
                  <a:pt x="920750" y="1168400"/>
                </a:cubicBezTo>
                <a:cubicBezTo>
                  <a:pt x="1040342" y="1315508"/>
                  <a:pt x="1147233" y="1431925"/>
                  <a:pt x="1276350" y="1574800"/>
                </a:cubicBezTo>
                <a:cubicBezTo>
                  <a:pt x="1405467" y="1717675"/>
                  <a:pt x="1584325" y="1913467"/>
                  <a:pt x="1695450" y="2025650"/>
                </a:cubicBezTo>
                <a:cubicBezTo>
                  <a:pt x="1806575" y="2137833"/>
                  <a:pt x="1828800" y="2148417"/>
                  <a:pt x="1943100" y="2247900"/>
                </a:cubicBezTo>
                <a:cubicBezTo>
                  <a:pt x="2057400" y="2347383"/>
                  <a:pt x="2187575" y="2477558"/>
                  <a:pt x="2381250" y="2622550"/>
                </a:cubicBezTo>
                <a:cubicBezTo>
                  <a:pt x="2574925" y="2767542"/>
                  <a:pt x="2885017" y="2982383"/>
                  <a:pt x="3105150" y="3117850"/>
                </a:cubicBezTo>
                <a:cubicBezTo>
                  <a:pt x="3325283" y="3253317"/>
                  <a:pt x="3702050" y="3435350"/>
                  <a:pt x="3702050" y="3435350"/>
                </a:cubicBezTo>
                <a:lnTo>
                  <a:pt x="3702050" y="3435350"/>
                </a:lnTo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6" name="Conector reto 15"/>
          <p:cNvCxnSpPr/>
          <p:nvPr/>
        </p:nvCxnSpPr>
        <p:spPr bwMode="auto">
          <a:xfrm>
            <a:off x="4211960" y="1679397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>
            <a:off x="4211960" y="2174945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Conector reto 17"/>
          <p:cNvCxnSpPr/>
          <p:nvPr/>
        </p:nvCxnSpPr>
        <p:spPr bwMode="auto">
          <a:xfrm>
            <a:off x="4218310" y="2681159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>
            <a:off x="4211960" y="3172515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4211960" y="3670221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>
            <a:off x="4231010" y="4172119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onector reto 21"/>
          <p:cNvCxnSpPr/>
          <p:nvPr/>
        </p:nvCxnSpPr>
        <p:spPr bwMode="auto">
          <a:xfrm>
            <a:off x="4233168" y="4663475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CaixaDeTexto 22"/>
          <p:cNvSpPr txBox="1"/>
          <p:nvPr/>
        </p:nvSpPr>
        <p:spPr>
          <a:xfrm>
            <a:off x="2987824" y="106551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Mensal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5292080" y="2720795"/>
            <a:ext cx="144016" cy="144016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012160" y="233145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Evento milenar de ~10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Mtons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 bwMode="auto">
          <a:xfrm flipV="1">
            <a:off x="4499992" y="1548081"/>
            <a:ext cx="432048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Conector reto 29"/>
          <p:cNvCxnSpPr/>
          <p:nvPr/>
        </p:nvCxnSpPr>
        <p:spPr bwMode="auto">
          <a:xfrm flipV="1">
            <a:off x="5724128" y="2780928"/>
            <a:ext cx="339204" cy="3855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Conector reto 32"/>
          <p:cNvCxnSpPr/>
          <p:nvPr/>
        </p:nvCxnSpPr>
        <p:spPr bwMode="auto">
          <a:xfrm flipH="1" flipV="1">
            <a:off x="7899772" y="4262805"/>
            <a:ext cx="200620" cy="750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Conector reto 37"/>
          <p:cNvCxnSpPr/>
          <p:nvPr/>
        </p:nvCxnSpPr>
        <p:spPr bwMode="auto">
          <a:xfrm flipH="1">
            <a:off x="4568304" y="4915028"/>
            <a:ext cx="3696" cy="2279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 flipH="1">
            <a:off x="5288384" y="4932457"/>
            <a:ext cx="3696" cy="2279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Conector reto 40"/>
          <p:cNvCxnSpPr/>
          <p:nvPr/>
        </p:nvCxnSpPr>
        <p:spPr bwMode="auto">
          <a:xfrm flipH="1">
            <a:off x="5997447" y="4932457"/>
            <a:ext cx="3696" cy="2279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Conector reto 41"/>
          <p:cNvCxnSpPr/>
          <p:nvPr/>
        </p:nvCxnSpPr>
        <p:spPr bwMode="auto">
          <a:xfrm flipH="1">
            <a:off x="6695493" y="4932457"/>
            <a:ext cx="3696" cy="2279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Conector reto 42"/>
          <p:cNvCxnSpPr/>
          <p:nvPr/>
        </p:nvCxnSpPr>
        <p:spPr bwMode="auto">
          <a:xfrm flipH="1">
            <a:off x="7387633" y="4932457"/>
            <a:ext cx="3696" cy="2279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4" name="CaixaDeTexto 43"/>
          <p:cNvSpPr txBox="1"/>
          <p:nvPr/>
        </p:nvSpPr>
        <p:spPr>
          <a:xfrm>
            <a:off x="2267744" y="152295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Anual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691680" y="2014315"/>
            <a:ext cx="2316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cada década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691680" y="250567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cada século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2267744" y="3013919"/>
            <a:ext cx="1740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cada milênio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750988" y="3492297"/>
            <a:ext cx="2278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cada 10 milênios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691680" y="4005139"/>
            <a:ext cx="235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cada 100 milênios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272332" y="4521895"/>
            <a:ext cx="2749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cada milhão de anos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899592" y="4953943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cada 10 milhões de anos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644008" y="136225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Evento anual de ~ 5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ktons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923928" y="522048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1/1000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4605908" y="522048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292080" y="522048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012160" y="522048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6804248" y="522048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milhão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3635896" y="5733256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Energia equivalente em Megatons de TNT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 rot="16200000">
            <a:off x="-1393920" y="3007694"/>
            <a:ext cx="4392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Frequência aproximada de impactos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4355976" y="287442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Tunguska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www.freeshop.com.br/blog/wp-content/uploads/2012/10/dinossauro.jpg"/>
          <p:cNvPicPr>
            <a:picLocks noChangeAspect="1" noChangeArrowheads="1"/>
          </p:cNvPicPr>
          <p:nvPr/>
        </p:nvPicPr>
        <p:blipFill>
          <a:blip r:embed="rId3" cstate="print"/>
          <a:srcRect l="58640" r="6079" b="56256"/>
          <a:stretch>
            <a:fillRect/>
          </a:stretch>
        </p:blipFill>
        <p:spPr bwMode="auto">
          <a:xfrm>
            <a:off x="7212178" y="2996952"/>
            <a:ext cx="1536286" cy="1428425"/>
          </a:xfrm>
          <a:prstGeom prst="rect">
            <a:avLst/>
          </a:prstGeom>
          <a:noFill/>
        </p:spPr>
      </p:pic>
      <p:sp>
        <p:nvSpPr>
          <p:cNvPr id="62" name="Símbolo de 'Não' 61"/>
          <p:cNvSpPr>
            <a:spLocks noChangeAspect="1"/>
          </p:cNvSpPr>
          <p:nvPr/>
        </p:nvSpPr>
        <p:spPr bwMode="auto">
          <a:xfrm>
            <a:off x="7308304" y="3034772"/>
            <a:ext cx="1351162" cy="1351162"/>
          </a:xfrm>
          <a:prstGeom prst="noSmoking">
            <a:avLst>
              <a:gd name="adj" fmla="val 7078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7611075" y="522630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100 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milhões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4" name="Conector reto 63"/>
          <p:cNvCxnSpPr/>
          <p:nvPr/>
        </p:nvCxnSpPr>
        <p:spPr bwMode="auto">
          <a:xfrm flipH="1">
            <a:off x="8100392" y="4941168"/>
            <a:ext cx="3696" cy="2279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12" grpId="0" animBg="1"/>
      <p:bldP spid="23" grpId="0"/>
      <p:bldP spid="24" grpId="0" animBg="1"/>
      <p:bldP spid="25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1" animBg="1"/>
      <p:bldP spid="6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264604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Meteoroides, meteoros e meteoritos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8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 cstate="print"/>
          <a:srcRect l="-384" t="2835" b="19843"/>
          <a:stretch>
            <a:fillRect/>
          </a:stretch>
        </p:blipFill>
        <p:spPr bwMode="auto">
          <a:xfrm>
            <a:off x="508530" y="1196752"/>
            <a:ext cx="8095918" cy="5062945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Meteoro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9431" y="6392361"/>
            <a:ext cx="53046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 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</a:rPr>
              <a:t> </a:t>
            </a:r>
            <a:r>
              <a:rPr lang="en-US" sz="1200" b="0" dirty="0" smtClean="0">
                <a:solidFill>
                  <a:srgbClr val="FFC000"/>
                </a:solidFill>
                <a:latin typeface="Century Gothic" pitchFamily="34" charset="0"/>
              </a:rPr>
              <a:t>Howard </a:t>
            </a:r>
            <a:r>
              <a:rPr lang="en-US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Edin</a:t>
            </a:r>
            <a:r>
              <a:rPr lang="en-US" sz="1200" b="0" dirty="0" smtClean="0">
                <a:solidFill>
                  <a:srgbClr val="FFC000"/>
                </a:solidFill>
                <a:latin typeface="Century Gothic" pitchFamily="34" charset="0"/>
              </a:rPr>
              <a:t> (Oklahoma City Astronomy Club)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Meteoros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764704"/>
            <a:ext cx="8280920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Courier New" pitchFamily="49" charset="0"/>
              <a:buChar char="o"/>
              <a:tabLst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Rastros brilhantes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deixados por corpos que entram na atmosfera terrestre (meteoroides)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Calor gerando na entrada: milhares de °C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Cerca de 4 </a:t>
            </a:r>
            <a:r>
              <a:rPr lang="pt-BR" sz="2800" b="0" kern="0" dirty="0" err="1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ton</a:t>
            </a: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entram diariamente na </a:t>
            </a:r>
            <a:r>
              <a:rPr lang="pt-BR" sz="2800" b="0" kern="0" dirty="0" err="1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atm</a:t>
            </a: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Os maiores ao </a:t>
            </a:r>
            <a:r>
              <a:rPr lang="pt-BR" sz="280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chegarem à superfície: meteoritos</a:t>
            </a:r>
            <a:endParaRPr kumimoji="0" lang="pt-BR" sz="450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80920" cy="446449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Girar em torno do Sol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redondo (eq. hidrost.)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o corpo dominante</a:t>
            </a:r>
          </a:p>
          <a:p>
            <a:pPr algn="just">
              <a:buClr>
                <a:srgbClr val="FFC000"/>
              </a:buClr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    na sua órbita. </a:t>
            </a:r>
            <a:endParaRPr lang="pt-BR" b="0" dirty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116632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Para ser planeta o corpo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deve: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72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1269277"/>
            <a:ext cx="1152128" cy="1079603"/>
          </a:xfrm>
          <a:prstGeom prst="rect">
            <a:avLst/>
          </a:prstGeom>
          <a:noFill/>
        </p:spPr>
      </p:pic>
      <p:pic>
        <p:nvPicPr>
          <p:cNvPr id="8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2997469"/>
            <a:ext cx="1152128" cy="1079603"/>
          </a:xfrm>
          <a:prstGeom prst="rect">
            <a:avLst/>
          </a:prstGeom>
          <a:noFill/>
        </p:spPr>
      </p:pic>
      <p:pic>
        <p:nvPicPr>
          <p:cNvPr id="9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l="49634"/>
          <a:stretch>
            <a:fillRect/>
          </a:stretch>
        </p:blipFill>
        <p:spPr bwMode="auto">
          <a:xfrm>
            <a:off x="7020272" y="4797669"/>
            <a:ext cx="1131483" cy="1079603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576607"/>
            <a:ext cx="4427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casa do conhecimento.com.</a:t>
            </a:r>
            <a:r>
              <a:rPr lang="pt-BR" sz="1200" b="0" dirty="0" err="1" smtClean="0">
                <a:solidFill>
                  <a:srgbClr val="EE8800"/>
                </a:solidFill>
                <a:latin typeface="Century Gothic" pitchFamily="34" charset="0"/>
              </a:rPr>
              <a:t>br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375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ipse 37"/>
          <p:cNvSpPr/>
          <p:nvPr/>
        </p:nvSpPr>
        <p:spPr bwMode="auto">
          <a:xfrm rot="20201506">
            <a:off x="1568742" y="2069726"/>
            <a:ext cx="7312692" cy="281725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Chuvas de meteoros</a:t>
            </a:r>
          </a:p>
        </p:txBody>
      </p:sp>
      <p:grpSp>
        <p:nvGrpSpPr>
          <p:cNvPr id="21" name="Grupo 10"/>
          <p:cNvGrpSpPr>
            <a:grpSpLocks noChangeAspect="1"/>
          </p:cNvGrpSpPr>
          <p:nvPr/>
        </p:nvGrpSpPr>
        <p:grpSpPr>
          <a:xfrm>
            <a:off x="2564953" y="4005064"/>
            <a:ext cx="998935" cy="988965"/>
            <a:chOff x="4230514" y="2138607"/>
            <a:chExt cx="4721895" cy="4674769"/>
          </a:xfrm>
        </p:grpSpPr>
        <p:sp>
          <p:nvSpPr>
            <p:cNvPr id="22" name="Elipse 2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4" name="Retângulo 8"/>
          <p:cNvSpPr>
            <a:spLocks noChangeArrowheads="1"/>
          </p:cNvSpPr>
          <p:nvPr/>
        </p:nvSpPr>
        <p:spPr bwMode="auto">
          <a:xfrm>
            <a:off x="2915816" y="4149080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1085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Silva/CDA/CDCC, baseada em ilustração de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Chaisson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&amp;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McMillan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em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Astronomy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Today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1043608" y="3645024"/>
            <a:ext cx="4032448" cy="2160240"/>
          </a:xfrm>
          <a:prstGeom prst="ellipse">
            <a:avLst/>
          </a:prstGeom>
          <a:noFill/>
          <a:ln w="28575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solidFill>
                  <a:srgbClr val="53D2FF"/>
                </a:solidFill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803" name="Grupo 802"/>
          <p:cNvGrpSpPr/>
          <p:nvPr/>
        </p:nvGrpSpPr>
        <p:grpSpPr>
          <a:xfrm>
            <a:off x="809826" y="4653136"/>
            <a:ext cx="3654974" cy="1680650"/>
            <a:chOff x="693716" y="4653136"/>
            <a:chExt cx="3654974" cy="1680650"/>
          </a:xfrm>
        </p:grpSpPr>
        <p:sp>
          <p:nvSpPr>
            <p:cNvPr id="680" name="Lágrima 11"/>
            <p:cNvSpPr/>
            <p:nvPr/>
          </p:nvSpPr>
          <p:spPr bwMode="auto">
            <a:xfrm rot="767894">
              <a:off x="693716" y="4770667"/>
              <a:ext cx="1526829" cy="1563119"/>
            </a:xfrm>
            <a:custGeom>
              <a:avLst/>
              <a:gdLst>
                <a:gd name="connsiteX0" fmla="*/ 0 w 1156717"/>
                <a:gd name="connsiteY0" fmla="*/ 579323 h 1158646"/>
                <a:gd name="connsiteX1" fmla="*/ 578359 w 1156717"/>
                <a:gd name="connsiteY1" fmla="*/ 0 h 1158646"/>
                <a:gd name="connsiteX2" fmla="*/ 1735076 w 1156717"/>
                <a:gd name="connsiteY2" fmla="*/ -579323 h 1158646"/>
                <a:gd name="connsiteX3" fmla="*/ 1156717 w 1156717"/>
                <a:gd name="connsiteY3" fmla="*/ 579323 h 1158646"/>
                <a:gd name="connsiteX4" fmla="*/ 578358 w 1156717"/>
                <a:gd name="connsiteY4" fmla="*/ 1158646 h 1158646"/>
                <a:gd name="connsiteX5" fmla="*/ -1 w 1156717"/>
                <a:gd name="connsiteY5" fmla="*/ 579323 h 1158646"/>
                <a:gd name="connsiteX6" fmla="*/ 0 w 1156717"/>
                <a:gd name="connsiteY6" fmla="*/ 579323 h 1158646"/>
                <a:gd name="connsiteX0" fmla="*/ 1 w 1747623"/>
                <a:gd name="connsiteY0" fmla="*/ 1160280 h 1739603"/>
                <a:gd name="connsiteX1" fmla="*/ 476760 w 1747623"/>
                <a:gd name="connsiteY1" fmla="*/ 885757 h 1739603"/>
                <a:gd name="connsiteX2" fmla="*/ 1735077 w 1747623"/>
                <a:gd name="connsiteY2" fmla="*/ 1634 h 1739603"/>
                <a:gd name="connsiteX3" fmla="*/ 1156718 w 1747623"/>
                <a:gd name="connsiteY3" fmla="*/ 1160280 h 1739603"/>
                <a:gd name="connsiteX4" fmla="*/ 578359 w 1747623"/>
                <a:gd name="connsiteY4" fmla="*/ 1739603 h 1739603"/>
                <a:gd name="connsiteX5" fmla="*/ 0 w 1747623"/>
                <a:gd name="connsiteY5" fmla="*/ 1160280 h 1739603"/>
                <a:gd name="connsiteX6" fmla="*/ 1 w 1747623"/>
                <a:gd name="connsiteY6" fmla="*/ 1160280 h 1739603"/>
                <a:gd name="connsiteX0" fmla="*/ 177801 w 1747623"/>
                <a:gd name="connsiteY0" fmla="*/ 1554574 h 1740197"/>
                <a:gd name="connsiteX1" fmla="*/ 476760 w 1747623"/>
                <a:gd name="connsiteY1" fmla="*/ 886351 h 1740197"/>
                <a:gd name="connsiteX2" fmla="*/ 1735077 w 1747623"/>
                <a:gd name="connsiteY2" fmla="*/ 2228 h 1740197"/>
                <a:gd name="connsiteX3" fmla="*/ 1156718 w 1747623"/>
                <a:gd name="connsiteY3" fmla="*/ 1160874 h 1740197"/>
                <a:gd name="connsiteX4" fmla="*/ 578359 w 1747623"/>
                <a:gd name="connsiteY4" fmla="*/ 1740197 h 1740197"/>
                <a:gd name="connsiteX5" fmla="*/ 0 w 1747623"/>
                <a:gd name="connsiteY5" fmla="*/ 1160874 h 1740197"/>
                <a:gd name="connsiteX6" fmla="*/ 177801 w 1747623"/>
                <a:gd name="connsiteY6" fmla="*/ 1554574 h 1740197"/>
                <a:gd name="connsiteX0" fmla="*/ 177801 w 1740940"/>
                <a:gd name="connsiteY0" fmla="*/ 1556616 h 1742239"/>
                <a:gd name="connsiteX1" fmla="*/ 476760 w 1740940"/>
                <a:gd name="connsiteY1" fmla="*/ 888393 h 1742239"/>
                <a:gd name="connsiteX2" fmla="*/ 1735077 w 1740940"/>
                <a:gd name="connsiteY2" fmla="*/ 4270 h 1742239"/>
                <a:gd name="connsiteX3" fmla="*/ 978918 w 1740940"/>
                <a:gd name="connsiteY3" fmla="*/ 1277216 h 1742239"/>
                <a:gd name="connsiteX4" fmla="*/ 578359 w 1740940"/>
                <a:gd name="connsiteY4" fmla="*/ 1742239 h 1742239"/>
                <a:gd name="connsiteX5" fmla="*/ 0 w 1740940"/>
                <a:gd name="connsiteY5" fmla="*/ 1162916 h 1742239"/>
                <a:gd name="connsiteX6" fmla="*/ 177801 w 1740940"/>
                <a:gd name="connsiteY6" fmla="*/ 1556616 h 1742239"/>
                <a:gd name="connsiteX0" fmla="*/ 177801 w 2868564"/>
                <a:gd name="connsiteY0" fmla="*/ 2570335 h 2755958"/>
                <a:gd name="connsiteX1" fmla="*/ 476760 w 2868564"/>
                <a:gd name="connsiteY1" fmla="*/ 1902112 h 2755958"/>
                <a:gd name="connsiteX2" fmla="*/ 2865377 w 2868564"/>
                <a:gd name="connsiteY2" fmla="*/ 1989 h 2755958"/>
                <a:gd name="connsiteX3" fmla="*/ 978918 w 2868564"/>
                <a:gd name="connsiteY3" fmla="*/ 2290935 h 2755958"/>
                <a:gd name="connsiteX4" fmla="*/ 578359 w 2868564"/>
                <a:gd name="connsiteY4" fmla="*/ 2755958 h 2755958"/>
                <a:gd name="connsiteX5" fmla="*/ 0 w 2868564"/>
                <a:gd name="connsiteY5" fmla="*/ 2176635 h 2755958"/>
                <a:gd name="connsiteX6" fmla="*/ 177801 w 2868564"/>
                <a:gd name="connsiteY6" fmla="*/ 2570335 h 2755958"/>
                <a:gd name="connsiteX0" fmla="*/ 177801 w 2868564"/>
                <a:gd name="connsiteY0" fmla="*/ 2570335 h 2755958"/>
                <a:gd name="connsiteX1" fmla="*/ 476760 w 2868564"/>
                <a:gd name="connsiteY1" fmla="*/ 1902112 h 2755958"/>
                <a:gd name="connsiteX2" fmla="*/ 2865377 w 2868564"/>
                <a:gd name="connsiteY2" fmla="*/ 1989 h 2755958"/>
                <a:gd name="connsiteX3" fmla="*/ 978918 w 2868564"/>
                <a:gd name="connsiteY3" fmla="*/ 2290935 h 2755958"/>
                <a:gd name="connsiteX4" fmla="*/ 578359 w 2868564"/>
                <a:gd name="connsiteY4" fmla="*/ 2755958 h 2755958"/>
                <a:gd name="connsiteX5" fmla="*/ 0 w 2868564"/>
                <a:gd name="connsiteY5" fmla="*/ 2176635 h 2755958"/>
                <a:gd name="connsiteX6" fmla="*/ 177801 w 2868564"/>
                <a:gd name="connsiteY6" fmla="*/ 2570335 h 2755958"/>
                <a:gd name="connsiteX0" fmla="*/ 31108 w 2721871"/>
                <a:gd name="connsiteY0" fmla="*/ 2570335 h 2768331"/>
                <a:gd name="connsiteX1" fmla="*/ 330067 w 2721871"/>
                <a:gd name="connsiteY1" fmla="*/ 1902112 h 2768331"/>
                <a:gd name="connsiteX2" fmla="*/ 2718684 w 2721871"/>
                <a:gd name="connsiteY2" fmla="*/ 1989 h 2768331"/>
                <a:gd name="connsiteX3" fmla="*/ 832225 w 2721871"/>
                <a:gd name="connsiteY3" fmla="*/ 2290935 h 2768331"/>
                <a:gd name="connsiteX4" fmla="*/ 431666 w 2721871"/>
                <a:gd name="connsiteY4" fmla="*/ 2755958 h 2768331"/>
                <a:gd name="connsiteX5" fmla="*/ 31108 w 2721871"/>
                <a:gd name="connsiteY5" fmla="*/ 2570335 h 2768331"/>
                <a:gd name="connsiteX0" fmla="*/ 31108 w 2721937"/>
                <a:gd name="connsiteY0" fmla="*/ 2570335 h 2756819"/>
                <a:gd name="connsiteX1" fmla="*/ 330067 w 2721937"/>
                <a:gd name="connsiteY1" fmla="*/ 1902112 h 2756819"/>
                <a:gd name="connsiteX2" fmla="*/ 2718684 w 2721937"/>
                <a:gd name="connsiteY2" fmla="*/ 1989 h 2756819"/>
                <a:gd name="connsiteX3" fmla="*/ 832225 w 2721937"/>
                <a:gd name="connsiteY3" fmla="*/ 2290935 h 2756819"/>
                <a:gd name="connsiteX4" fmla="*/ 228466 w 2721937"/>
                <a:gd name="connsiteY4" fmla="*/ 2743258 h 2756819"/>
                <a:gd name="connsiteX5" fmla="*/ 31108 w 2721937"/>
                <a:gd name="connsiteY5" fmla="*/ 2570335 h 2756819"/>
                <a:gd name="connsiteX0" fmla="*/ 11654 w 2791383"/>
                <a:gd name="connsiteY0" fmla="*/ 2494120 h 2751745"/>
                <a:gd name="connsiteX1" fmla="*/ 399513 w 2791383"/>
                <a:gd name="connsiteY1" fmla="*/ 1902097 h 2751745"/>
                <a:gd name="connsiteX2" fmla="*/ 2788130 w 2791383"/>
                <a:gd name="connsiteY2" fmla="*/ 1974 h 2751745"/>
                <a:gd name="connsiteX3" fmla="*/ 901671 w 2791383"/>
                <a:gd name="connsiteY3" fmla="*/ 2290920 h 2751745"/>
                <a:gd name="connsiteX4" fmla="*/ 297912 w 2791383"/>
                <a:gd name="connsiteY4" fmla="*/ 2743243 h 2751745"/>
                <a:gd name="connsiteX5" fmla="*/ 11654 w 2791383"/>
                <a:gd name="connsiteY5" fmla="*/ 2494120 h 2751745"/>
                <a:gd name="connsiteX0" fmla="*/ 11654 w 2791399"/>
                <a:gd name="connsiteY0" fmla="*/ 2494120 h 2697049"/>
                <a:gd name="connsiteX1" fmla="*/ 399513 w 2791399"/>
                <a:gd name="connsiteY1" fmla="*/ 1902097 h 2697049"/>
                <a:gd name="connsiteX2" fmla="*/ 2788130 w 2791399"/>
                <a:gd name="connsiteY2" fmla="*/ 1974 h 2697049"/>
                <a:gd name="connsiteX3" fmla="*/ 901671 w 2791399"/>
                <a:gd name="connsiteY3" fmla="*/ 2290920 h 2697049"/>
                <a:gd name="connsiteX4" fmla="*/ 249337 w 2791399"/>
                <a:gd name="connsiteY4" fmla="*/ 2685124 h 2697049"/>
                <a:gd name="connsiteX5" fmla="*/ 11654 w 2791399"/>
                <a:gd name="connsiteY5" fmla="*/ 2494120 h 2697049"/>
                <a:gd name="connsiteX0" fmla="*/ 37021 w 2708872"/>
                <a:gd name="connsiteY0" fmla="*/ 2560003 h 2705587"/>
                <a:gd name="connsiteX1" fmla="*/ 316986 w 2708872"/>
                <a:gd name="connsiteY1" fmla="*/ 1902110 h 2705587"/>
                <a:gd name="connsiteX2" fmla="*/ 2705603 w 2708872"/>
                <a:gd name="connsiteY2" fmla="*/ 1987 h 2705587"/>
                <a:gd name="connsiteX3" fmla="*/ 819144 w 2708872"/>
                <a:gd name="connsiteY3" fmla="*/ 2290933 h 2705587"/>
                <a:gd name="connsiteX4" fmla="*/ 166810 w 2708872"/>
                <a:gd name="connsiteY4" fmla="*/ 2685137 h 2705587"/>
                <a:gd name="connsiteX5" fmla="*/ 37021 w 2708872"/>
                <a:gd name="connsiteY5" fmla="*/ 2560003 h 2705587"/>
                <a:gd name="connsiteX0" fmla="*/ 20200 w 2691429"/>
                <a:gd name="connsiteY0" fmla="*/ 2558718 h 2704302"/>
                <a:gd name="connsiteX1" fmla="*/ 352550 w 2691429"/>
                <a:gd name="connsiteY1" fmla="*/ 2051036 h 2704302"/>
                <a:gd name="connsiteX2" fmla="*/ 2688782 w 2691429"/>
                <a:gd name="connsiteY2" fmla="*/ 702 h 2704302"/>
                <a:gd name="connsiteX3" fmla="*/ 802323 w 2691429"/>
                <a:gd name="connsiteY3" fmla="*/ 2289648 h 2704302"/>
                <a:gd name="connsiteX4" fmla="*/ 149989 w 2691429"/>
                <a:gd name="connsiteY4" fmla="*/ 2683852 h 2704302"/>
                <a:gd name="connsiteX5" fmla="*/ 20200 w 2691429"/>
                <a:gd name="connsiteY5" fmla="*/ 2558718 h 2704302"/>
                <a:gd name="connsiteX0" fmla="*/ 20200 w 2689847"/>
                <a:gd name="connsiteY0" fmla="*/ 2558988 h 2704572"/>
                <a:gd name="connsiteX1" fmla="*/ 352550 w 2689847"/>
                <a:gd name="connsiteY1" fmla="*/ 2051306 h 2704572"/>
                <a:gd name="connsiteX2" fmla="*/ 2688782 w 2689847"/>
                <a:gd name="connsiteY2" fmla="*/ 972 h 2704572"/>
                <a:gd name="connsiteX3" fmla="*/ 647652 w 2689847"/>
                <a:gd name="connsiteY3" fmla="*/ 2333423 h 2704572"/>
                <a:gd name="connsiteX4" fmla="*/ 149989 w 2689847"/>
                <a:gd name="connsiteY4" fmla="*/ 2684122 h 2704572"/>
                <a:gd name="connsiteX5" fmla="*/ 20200 w 2689847"/>
                <a:gd name="connsiteY5" fmla="*/ 2558988 h 270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9847" h="2704572">
                  <a:moveTo>
                    <a:pt x="20200" y="2558988"/>
                  </a:moveTo>
                  <a:cubicBezTo>
                    <a:pt x="3267" y="2416680"/>
                    <a:pt x="-92214" y="2477642"/>
                    <a:pt x="352550" y="2051306"/>
                  </a:cubicBezTo>
                  <a:cubicBezTo>
                    <a:pt x="797314" y="1624970"/>
                    <a:pt x="2639598" y="-46047"/>
                    <a:pt x="2688782" y="972"/>
                  </a:cubicBezTo>
                  <a:cubicBezTo>
                    <a:pt x="2737966" y="47991"/>
                    <a:pt x="1070784" y="1886231"/>
                    <a:pt x="647652" y="2333423"/>
                  </a:cubicBezTo>
                  <a:cubicBezTo>
                    <a:pt x="224520" y="2780615"/>
                    <a:pt x="469408" y="2684122"/>
                    <a:pt x="149989" y="2684122"/>
                  </a:cubicBezTo>
                  <a:cubicBezTo>
                    <a:pt x="16470" y="2730689"/>
                    <a:pt x="37133" y="2701296"/>
                    <a:pt x="20200" y="2558988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5E9EFF"/>
                </a:gs>
                <a:gs pos="39999">
                  <a:schemeClr val="accent2"/>
                </a:gs>
                <a:gs pos="74000">
                  <a:srgbClr val="C4D6EB">
                    <a:alpha val="5000"/>
                  </a:srgbClr>
                </a:gs>
                <a:gs pos="32000">
                  <a:srgbClr val="FFEBFA">
                    <a:lumMod val="0"/>
                    <a:lumOff val="100000"/>
                    <a:alpha val="7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1547664" y="4653136"/>
              <a:ext cx="998935" cy="988965"/>
            </a:xfrm>
            <a:prstGeom prst="ellipse">
              <a:avLst/>
            </a:prstGeom>
            <a:gradFill>
              <a:gsLst>
                <a:gs pos="62000">
                  <a:srgbClr val="FFFFCC">
                    <a:alpha val="0"/>
                  </a:srgbClr>
                </a:gs>
                <a:gs pos="4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3"/>
            <p:cNvSpPr>
              <a:spLocks noChangeArrowheads="1"/>
            </p:cNvSpPr>
            <p:nvPr/>
          </p:nvSpPr>
          <p:spPr bwMode="auto">
            <a:xfrm rot="2168867">
              <a:off x="1835696" y="4869160"/>
              <a:ext cx="432048" cy="629112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" name="Retângulo 8"/>
            <p:cNvSpPr>
              <a:spLocks noChangeArrowheads="1"/>
            </p:cNvSpPr>
            <p:nvPr/>
          </p:nvSpPr>
          <p:spPr bwMode="auto">
            <a:xfrm>
              <a:off x="899592" y="5786100"/>
              <a:ext cx="34205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err="1" smtClean="0">
                  <a:solidFill>
                    <a:srgbClr val="FFFFCC"/>
                  </a:solidFill>
                  <a:latin typeface="Century Gothic" pitchFamily="34" charset="0"/>
                </a:rPr>
                <a:t>Desfragmentação</a:t>
              </a:r>
              <a:endParaRPr lang="pt-BR" sz="2800" b="0" dirty="0">
                <a:solidFill>
                  <a:srgbClr val="FFFFCC"/>
                </a:solidFill>
                <a:latin typeface="Century Gothic" pitchFamily="34" charset="0"/>
              </a:endParaRPr>
            </a:p>
          </p:txBody>
        </p:sp>
        <p:sp>
          <p:nvSpPr>
            <p:cNvPr id="40" name="Oval 3"/>
            <p:cNvSpPr>
              <a:spLocks noChangeAspect="1" noChangeArrowheads="1"/>
            </p:cNvSpPr>
            <p:nvPr/>
          </p:nvSpPr>
          <p:spPr bwMode="auto">
            <a:xfrm rot="2168867">
              <a:off x="1965174" y="5319335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" name="Oval 3"/>
            <p:cNvSpPr>
              <a:spLocks noChangeAspect="1" noChangeArrowheads="1"/>
            </p:cNvSpPr>
            <p:nvPr/>
          </p:nvSpPr>
          <p:spPr bwMode="auto">
            <a:xfrm rot="2168867">
              <a:off x="1821158" y="5319335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2" name="Oval 3"/>
            <p:cNvSpPr>
              <a:spLocks noChangeAspect="1" noChangeArrowheads="1"/>
            </p:cNvSpPr>
            <p:nvPr/>
          </p:nvSpPr>
          <p:spPr bwMode="auto">
            <a:xfrm rot="2168867">
              <a:off x="1605134" y="5391343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3" name="Oval 3"/>
            <p:cNvSpPr>
              <a:spLocks noChangeAspect="1" noChangeArrowheads="1"/>
            </p:cNvSpPr>
            <p:nvPr/>
          </p:nvSpPr>
          <p:spPr bwMode="auto">
            <a:xfrm rot="2168867">
              <a:off x="1749150" y="5175319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4" name="Oval 3"/>
            <p:cNvSpPr>
              <a:spLocks noChangeArrowheads="1"/>
            </p:cNvSpPr>
            <p:nvPr/>
          </p:nvSpPr>
          <p:spPr bwMode="auto">
            <a:xfrm rot="2168867">
              <a:off x="1722744" y="5332909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5" name="Oval 3"/>
            <p:cNvSpPr>
              <a:spLocks noChangeArrowheads="1"/>
            </p:cNvSpPr>
            <p:nvPr/>
          </p:nvSpPr>
          <p:spPr bwMode="auto">
            <a:xfrm rot="2168867">
              <a:off x="1866761" y="5332910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6" name="Oval 3"/>
            <p:cNvSpPr>
              <a:spLocks noChangeArrowheads="1"/>
            </p:cNvSpPr>
            <p:nvPr/>
          </p:nvSpPr>
          <p:spPr bwMode="auto">
            <a:xfrm rot="2168867">
              <a:off x="1794750" y="5188893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7" name="Oval 3"/>
            <p:cNvSpPr>
              <a:spLocks noChangeArrowheads="1"/>
            </p:cNvSpPr>
            <p:nvPr/>
          </p:nvSpPr>
          <p:spPr bwMode="auto">
            <a:xfrm rot="2168867">
              <a:off x="1794752" y="5476925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8" name="Oval 3"/>
            <p:cNvSpPr>
              <a:spLocks noChangeAspect="1" noChangeArrowheads="1"/>
            </p:cNvSpPr>
            <p:nvPr/>
          </p:nvSpPr>
          <p:spPr bwMode="auto">
            <a:xfrm rot="2168867">
              <a:off x="1973558" y="5471735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9" name="Oval 3"/>
            <p:cNvSpPr>
              <a:spLocks noChangeAspect="1" noChangeArrowheads="1"/>
            </p:cNvSpPr>
            <p:nvPr/>
          </p:nvSpPr>
          <p:spPr bwMode="auto">
            <a:xfrm rot="2168867">
              <a:off x="1757534" y="5543743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0" name="Oval 3"/>
            <p:cNvSpPr>
              <a:spLocks noChangeAspect="1" noChangeArrowheads="1"/>
            </p:cNvSpPr>
            <p:nvPr/>
          </p:nvSpPr>
          <p:spPr bwMode="auto">
            <a:xfrm rot="2168867">
              <a:off x="1901550" y="5327719"/>
              <a:ext cx="90738" cy="8980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1" name="Oval 3"/>
            <p:cNvSpPr>
              <a:spLocks noChangeArrowheads="1"/>
            </p:cNvSpPr>
            <p:nvPr/>
          </p:nvSpPr>
          <p:spPr bwMode="auto">
            <a:xfrm rot="2168867">
              <a:off x="1794752" y="5116886"/>
              <a:ext cx="158768" cy="157139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257" name="Grupo 256"/>
            <p:cNvGrpSpPr/>
            <p:nvPr/>
          </p:nvGrpSpPr>
          <p:grpSpPr>
            <a:xfrm rot="18834804">
              <a:off x="1658740" y="5089227"/>
              <a:ext cx="758919" cy="522775"/>
              <a:chOff x="5167122" y="4476508"/>
              <a:chExt cx="758919" cy="522775"/>
            </a:xfrm>
          </p:grpSpPr>
          <p:sp>
            <p:nvSpPr>
              <p:cNvPr id="25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2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3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4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8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2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3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4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5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9" name="Oval 3"/>
              <p:cNvSpPr>
                <a:spLocks noChangeArrowheads="1"/>
              </p:cNvSpPr>
              <p:nvPr/>
            </p:nvSpPr>
            <p:spPr bwMode="auto">
              <a:xfrm rot="15260985">
                <a:off x="5166308" y="451674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280" name="Grupo 279"/>
            <p:cNvGrpSpPr/>
            <p:nvPr/>
          </p:nvGrpSpPr>
          <p:grpSpPr>
            <a:xfrm rot="18834804">
              <a:off x="1657495" y="5078557"/>
              <a:ext cx="650349" cy="581558"/>
              <a:chOff x="5275692" y="4417725"/>
              <a:chExt cx="650349" cy="581558"/>
            </a:xfrm>
          </p:grpSpPr>
          <p:sp>
            <p:nvSpPr>
              <p:cNvPr id="28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5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6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7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1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5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6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7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8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2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652" name="Oval 3"/>
            <p:cNvSpPr>
              <a:spLocks noChangeAspect="1" noChangeArrowheads="1"/>
            </p:cNvSpPr>
            <p:nvPr/>
          </p:nvSpPr>
          <p:spPr bwMode="auto">
            <a:xfrm rot="2168867">
              <a:off x="2004033" y="5184583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3" name="Oval 3"/>
            <p:cNvSpPr>
              <a:spLocks noChangeArrowheads="1"/>
            </p:cNvSpPr>
            <p:nvPr/>
          </p:nvSpPr>
          <p:spPr bwMode="auto">
            <a:xfrm rot="2168867">
              <a:off x="2121395" y="5182685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4" name="Oval 3"/>
            <p:cNvSpPr>
              <a:spLocks noChangeArrowheads="1"/>
            </p:cNvSpPr>
            <p:nvPr/>
          </p:nvSpPr>
          <p:spPr bwMode="auto">
            <a:xfrm rot="2168867">
              <a:off x="2063132" y="5077396"/>
              <a:ext cx="78068" cy="102933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5" name="Oval 3"/>
            <p:cNvSpPr>
              <a:spLocks noChangeAspect="1" noChangeArrowheads="1"/>
            </p:cNvSpPr>
            <p:nvPr/>
          </p:nvSpPr>
          <p:spPr bwMode="auto">
            <a:xfrm rot="2168867">
              <a:off x="2166653" y="5381368"/>
              <a:ext cx="45719" cy="75966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656" name="Grupo 655"/>
            <p:cNvGrpSpPr/>
            <p:nvPr/>
          </p:nvGrpSpPr>
          <p:grpSpPr>
            <a:xfrm>
              <a:off x="1629319" y="5135516"/>
              <a:ext cx="426007" cy="439647"/>
              <a:chOff x="5275692" y="4417725"/>
              <a:chExt cx="650349" cy="581558"/>
            </a:xfrm>
          </p:grpSpPr>
          <p:sp>
            <p:nvSpPr>
              <p:cNvPr id="65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5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5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1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2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3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7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1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2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3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4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8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81" name="Grupo 780"/>
            <p:cNvGrpSpPr/>
            <p:nvPr/>
          </p:nvGrpSpPr>
          <p:grpSpPr>
            <a:xfrm rot="18834804">
              <a:off x="4056142" y="5163944"/>
              <a:ext cx="426007" cy="159089"/>
              <a:chOff x="5275692" y="4540121"/>
              <a:chExt cx="650349" cy="323541"/>
            </a:xfrm>
          </p:grpSpPr>
          <p:sp>
            <p:nvSpPr>
              <p:cNvPr id="78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8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8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9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9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804" name="Grupo 803"/>
          <p:cNvGrpSpPr/>
          <p:nvPr/>
        </p:nvGrpSpPr>
        <p:grpSpPr>
          <a:xfrm>
            <a:off x="899592" y="1681644"/>
            <a:ext cx="4392738" cy="1148119"/>
            <a:chOff x="899592" y="1681644"/>
            <a:chExt cx="4392738" cy="1148119"/>
          </a:xfrm>
        </p:grpSpPr>
        <p:sp>
          <p:nvSpPr>
            <p:cNvPr id="334" name="Oval 3"/>
            <p:cNvSpPr>
              <a:spLocks noChangeArrowheads="1"/>
            </p:cNvSpPr>
            <p:nvPr/>
          </p:nvSpPr>
          <p:spPr bwMode="auto">
            <a:xfrm rot="2168867">
              <a:off x="3480103" y="270203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5" name="Oval 3"/>
            <p:cNvSpPr>
              <a:spLocks noChangeAspect="1" noChangeArrowheads="1"/>
            </p:cNvSpPr>
            <p:nvPr/>
          </p:nvSpPr>
          <p:spPr bwMode="auto">
            <a:xfrm rot="2168867">
              <a:off x="3642160" y="266999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6" name="Oval 3"/>
            <p:cNvSpPr>
              <a:spLocks noChangeAspect="1" noChangeArrowheads="1"/>
            </p:cNvSpPr>
            <p:nvPr/>
          </p:nvSpPr>
          <p:spPr bwMode="auto">
            <a:xfrm rot="2168867">
              <a:off x="3498144" y="266999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8" name="Oval 3"/>
            <p:cNvSpPr>
              <a:spLocks noChangeArrowheads="1"/>
            </p:cNvSpPr>
            <p:nvPr/>
          </p:nvSpPr>
          <p:spPr bwMode="auto">
            <a:xfrm rot="2168867">
              <a:off x="3696126" y="2630028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0" name="Oval 3"/>
            <p:cNvSpPr>
              <a:spLocks noChangeAspect="1" noChangeArrowheads="1"/>
            </p:cNvSpPr>
            <p:nvPr/>
          </p:nvSpPr>
          <p:spPr bwMode="auto">
            <a:xfrm rot="2168867">
              <a:off x="3578536" y="2678383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1" name="Oval 3"/>
            <p:cNvSpPr>
              <a:spLocks noChangeAspect="1" noChangeArrowheads="1"/>
            </p:cNvSpPr>
            <p:nvPr/>
          </p:nvSpPr>
          <p:spPr bwMode="auto">
            <a:xfrm rot="2168867">
              <a:off x="3542154" y="256443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2" name="Oval 3"/>
            <p:cNvSpPr>
              <a:spLocks noChangeAspect="1" noChangeArrowheads="1"/>
            </p:cNvSpPr>
            <p:nvPr/>
          </p:nvSpPr>
          <p:spPr bwMode="auto">
            <a:xfrm rot="2168867">
              <a:off x="3690260" y="2606386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3" name="Oval 3"/>
            <p:cNvSpPr>
              <a:spLocks noChangeAspect="1" noChangeArrowheads="1"/>
            </p:cNvSpPr>
            <p:nvPr/>
          </p:nvSpPr>
          <p:spPr bwMode="auto">
            <a:xfrm rot="2168867">
              <a:off x="3855814" y="250516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rgbClr val="FFFFCC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4" name="Oval 3"/>
            <p:cNvSpPr>
              <a:spLocks noChangeArrowheads="1"/>
            </p:cNvSpPr>
            <p:nvPr/>
          </p:nvSpPr>
          <p:spPr bwMode="auto">
            <a:xfrm rot="2168867">
              <a:off x="3591598" y="267649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5" name="Oval 3"/>
            <p:cNvSpPr>
              <a:spLocks noChangeArrowheads="1"/>
            </p:cNvSpPr>
            <p:nvPr/>
          </p:nvSpPr>
          <p:spPr bwMode="auto">
            <a:xfrm rot="2168867">
              <a:off x="3735615" y="2599065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7" name="Oval 3"/>
            <p:cNvSpPr>
              <a:spLocks noChangeArrowheads="1"/>
            </p:cNvSpPr>
            <p:nvPr/>
          </p:nvSpPr>
          <p:spPr bwMode="auto">
            <a:xfrm rot="2168867">
              <a:off x="3389608" y="2642730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8" name="Oval 3"/>
            <p:cNvSpPr>
              <a:spLocks noChangeAspect="1" noChangeArrowheads="1"/>
            </p:cNvSpPr>
            <p:nvPr/>
          </p:nvSpPr>
          <p:spPr bwMode="auto">
            <a:xfrm rot="2168867">
              <a:off x="3568662" y="2581004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0" name="Oval 3"/>
            <p:cNvSpPr>
              <a:spLocks noChangeAspect="1" noChangeArrowheads="1"/>
            </p:cNvSpPr>
            <p:nvPr/>
          </p:nvSpPr>
          <p:spPr bwMode="auto">
            <a:xfrm rot="2168867">
              <a:off x="3770652" y="2537338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1" name="Oval 3"/>
            <p:cNvSpPr>
              <a:spLocks noChangeArrowheads="1"/>
            </p:cNvSpPr>
            <p:nvPr/>
          </p:nvSpPr>
          <p:spPr bwMode="auto">
            <a:xfrm rot="2168867">
              <a:off x="3620029" y="2516069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352" name="Grupo 351"/>
            <p:cNvGrpSpPr/>
            <p:nvPr/>
          </p:nvGrpSpPr>
          <p:grpSpPr>
            <a:xfrm rot="16789911">
              <a:off x="3720470" y="2412126"/>
              <a:ext cx="426007" cy="285958"/>
              <a:chOff x="5275692" y="4417725"/>
              <a:chExt cx="650349" cy="581558"/>
            </a:xfrm>
          </p:grpSpPr>
          <p:sp>
            <p:nvSpPr>
              <p:cNvPr id="35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7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8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9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3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7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8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9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0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4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375" name="Grupo 374"/>
            <p:cNvGrpSpPr/>
            <p:nvPr/>
          </p:nvGrpSpPr>
          <p:grpSpPr>
            <a:xfrm rot="18834804">
              <a:off x="4063710" y="2243657"/>
              <a:ext cx="426007" cy="285958"/>
              <a:chOff x="5275692" y="4417725"/>
              <a:chExt cx="650349" cy="581558"/>
            </a:xfrm>
          </p:grpSpPr>
          <p:sp>
            <p:nvSpPr>
              <p:cNvPr id="37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0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1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2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6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0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1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2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3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398" name="Grupo 397"/>
            <p:cNvGrpSpPr/>
            <p:nvPr/>
          </p:nvGrpSpPr>
          <p:grpSpPr>
            <a:xfrm rot="18834804">
              <a:off x="3916617" y="2396057"/>
              <a:ext cx="426007" cy="285958"/>
              <a:chOff x="5275692" y="4417725"/>
              <a:chExt cx="650349" cy="581558"/>
            </a:xfrm>
          </p:grpSpPr>
          <p:sp>
            <p:nvSpPr>
              <p:cNvPr id="3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3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4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5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9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3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4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5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6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0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421" name="Grupo 420"/>
            <p:cNvGrpSpPr/>
            <p:nvPr/>
          </p:nvGrpSpPr>
          <p:grpSpPr>
            <a:xfrm rot="18834804">
              <a:off x="4207726" y="2242489"/>
              <a:ext cx="426007" cy="285958"/>
              <a:chOff x="5275692" y="4417725"/>
              <a:chExt cx="650349" cy="581558"/>
            </a:xfrm>
          </p:grpSpPr>
          <p:sp>
            <p:nvSpPr>
              <p:cNvPr id="42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6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7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2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7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8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1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546" name="Grupo 545"/>
            <p:cNvGrpSpPr/>
            <p:nvPr/>
          </p:nvGrpSpPr>
          <p:grpSpPr>
            <a:xfrm rot="10287150">
              <a:off x="3578177" y="2100456"/>
              <a:ext cx="1174101" cy="595644"/>
              <a:chOff x="3578177" y="2100456"/>
              <a:chExt cx="1174101" cy="595644"/>
            </a:xfrm>
          </p:grpSpPr>
          <p:sp>
            <p:nvSpPr>
              <p:cNvPr id="442" name="Oval 3"/>
              <p:cNvSpPr>
                <a:spLocks noChangeArrowheads="1"/>
              </p:cNvSpPr>
              <p:nvPr/>
            </p:nvSpPr>
            <p:spPr bwMode="auto">
              <a:xfrm rot="2168867">
                <a:off x="3668672" y="2552596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3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830729" y="2520559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4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686713" y="2520559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5" name="Oval 3"/>
              <p:cNvSpPr>
                <a:spLocks noChangeArrowheads="1"/>
              </p:cNvSpPr>
              <p:nvPr/>
            </p:nvSpPr>
            <p:spPr bwMode="auto">
              <a:xfrm rot="2168867">
                <a:off x="3884695" y="2480588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6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767105" y="2528943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7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730723" y="2414995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8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878829" y="2456946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9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4044383" y="2433157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0" name="Oval 3"/>
              <p:cNvSpPr>
                <a:spLocks noChangeArrowheads="1"/>
              </p:cNvSpPr>
              <p:nvPr/>
            </p:nvSpPr>
            <p:spPr bwMode="auto">
              <a:xfrm rot="2168867">
                <a:off x="3780167" y="2527056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1" name="Oval 3"/>
              <p:cNvSpPr>
                <a:spLocks noChangeArrowheads="1"/>
              </p:cNvSpPr>
              <p:nvPr/>
            </p:nvSpPr>
            <p:spPr bwMode="auto">
              <a:xfrm rot="2168867">
                <a:off x="3924184" y="2527057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2" name="Oval 3"/>
              <p:cNvSpPr>
                <a:spLocks noChangeArrowheads="1"/>
              </p:cNvSpPr>
              <p:nvPr/>
            </p:nvSpPr>
            <p:spPr bwMode="auto">
              <a:xfrm rot="2168867">
                <a:off x="3578177" y="2493290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3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757231" y="2431564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4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959221" y="2465330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5" name="Oval 3"/>
              <p:cNvSpPr>
                <a:spLocks noChangeArrowheads="1"/>
              </p:cNvSpPr>
              <p:nvPr/>
            </p:nvSpPr>
            <p:spPr bwMode="auto">
              <a:xfrm rot="2168867">
                <a:off x="3808598" y="2366629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456" name="Grupo 455"/>
              <p:cNvGrpSpPr/>
              <p:nvPr/>
            </p:nvGrpSpPr>
            <p:grpSpPr>
              <a:xfrm rot="16789911">
                <a:off x="3909039" y="2340118"/>
                <a:ext cx="426007" cy="285958"/>
                <a:chOff x="5275692" y="4417725"/>
                <a:chExt cx="650349" cy="581558"/>
              </a:xfrm>
            </p:grpSpPr>
            <p:sp>
              <p:nvSpPr>
                <p:cNvPr id="45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479" name="Grupo 478"/>
              <p:cNvGrpSpPr/>
              <p:nvPr/>
            </p:nvGrpSpPr>
            <p:grpSpPr>
              <a:xfrm rot="18834804">
                <a:off x="4252279" y="2171649"/>
                <a:ext cx="426007" cy="285958"/>
                <a:chOff x="5275692" y="4417725"/>
                <a:chExt cx="650349" cy="581558"/>
              </a:xfrm>
            </p:grpSpPr>
            <p:sp>
              <p:nvSpPr>
                <p:cNvPr id="48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502" name="Grupo 501"/>
              <p:cNvGrpSpPr/>
              <p:nvPr/>
            </p:nvGrpSpPr>
            <p:grpSpPr>
              <a:xfrm rot="18834804">
                <a:off x="4105186" y="2324049"/>
                <a:ext cx="426007" cy="285958"/>
                <a:chOff x="5275692" y="4417725"/>
                <a:chExt cx="650349" cy="581558"/>
              </a:xfrm>
            </p:grpSpPr>
            <p:sp>
              <p:nvSpPr>
                <p:cNvPr id="50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525" name="Grupo 524"/>
              <p:cNvGrpSpPr/>
              <p:nvPr/>
            </p:nvGrpSpPr>
            <p:grpSpPr>
              <a:xfrm rot="18834804">
                <a:off x="4396295" y="2170481"/>
                <a:ext cx="426007" cy="285958"/>
                <a:chOff x="5275692" y="4417725"/>
                <a:chExt cx="650349" cy="581558"/>
              </a:xfrm>
            </p:grpSpPr>
            <p:sp>
              <p:nvSpPr>
                <p:cNvPr id="52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grpSp>
          <p:nvGrpSpPr>
            <p:cNvPr id="651" name="Grupo 650"/>
            <p:cNvGrpSpPr/>
            <p:nvPr/>
          </p:nvGrpSpPr>
          <p:grpSpPr>
            <a:xfrm rot="10473759">
              <a:off x="3668569" y="2176546"/>
              <a:ext cx="949887" cy="584412"/>
              <a:chOff x="3794560" y="2336057"/>
              <a:chExt cx="949887" cy="584412"/>
            </a:xfrm>
          </p:grpSpPr>
          <p:sp>
            <p:nvSpPr>
              <p:cNvPr id="548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794560" y="2744967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0" name="Oval 3"/>
              <p:cNvSpPr>
                <a:spLocks noChangeArrowheads="1"/>
              </p:cNvSpPr>
              <p:nvPr/>
            </p:nvSpPr>
            <p:spPr bwMode="auto">
              <a:xfrm rot="2168867">
                <a:off x="3848526" y="2704996"/>
                <a:ext cx="120252" cy="127727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3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3842660" y="2681354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4" name="Oval 3"/>
              <p:cNvSpPr>
                <a:spLocks noChangeAspect="1" noChangeArrowheads="1"/>
              </p:cNvSpPr>
              <p:nvPr/>
            </p:nvSpPr>
            <p:spPr bwMode="auto">
              <a:xfrm rot="2168867">
                <a:off x="4008214" y="2657565"/>
                <a:ext cx="70424" cy="117015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561" name="Grupo 560"/>
              <p:cNvGrpSpPr/>
              <p:nvPr/>
            </p:nvGrpSpPr>
            <p:grpSpPr>
              <a:xfrm rot="16789911">
                <a:off x="3875147" y="2567233"/>
                <a:ext cx="420515" cy="285958"/>
                <a:chOff x="5275692" y="4417725"/>
                <a:chExt cx="641965" cy="581558"/>
              </a:xfrm>
            </p:grpSpPr>
            <p:sp>
              <p:nvSpPr>
                <p:cNvPr id="56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6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0" y="449054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22710" y="479520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584" name="Grupo 583"/>
              <p:cNvGrpSpPr/>
              <p:nvPr/>
            </p:nvGrpSpPr>
            <p:grpSpPr>
              <a:xfrm rot="18834804">
                <a:off x="4226522" y="2420534"/>
                <a:ext cx="426007" cy="257054"/>
                <a:chOff x="5275692" y="4476508"/>
                <a:chExt cx="650349" cy="522775"/>
              </a:xfrm>
            </p:grpSpPr>
            <p:sp>
              <p:nvSpPr>
                <p:cNvPr id="58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0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3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35768" y="47733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4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9744" y="4845396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763760" y="46293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607" name="Grupo 606"/>
              <p:cNvGrpSpPr/>
              <p:nvPr/>
            </p:nvGrpSpPr>
            <p:grpSpPr>
              <a:xfrm rot="18834804">
                <a:off x="4072945" y="2557684"/>
                <a:ext cx="400384" cy="285958"/>
                <a:chOff x="5275692" y="4417725"/>
                <a:chExt cx="611232" cy="581558"/>
              </a:xfrm>
            </p:grpSpPr>
            <p:sp>
              <p:nvSpPr>
                <p:cNvPr id="608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275228" y="47566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19244" y="45405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392838" y="4698175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36855" y="4698176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4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5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43652" y="48370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6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7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8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83368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11360" y="4476972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2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584954" y="463456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3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728971" y="4634563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5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778578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9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656962" y="441853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630" name="Grupo 629"/>
              <p:cNvGrpSpPr/>
              <p:nvPr/>
            </p:nvGrpSpPr>
            <p:grpSpPr>
              <a:xfrm rot="18834804">
                <a:off x="4456765" y="2387401"/>
                <a:ext cx="320686" cy="254679"/>
                <a:chOff x="5428092" y="4481338"/>
                <a:chExt cx="489565" cy="517945"/>
              </a:xfrm>
            </p:grpSpPr>
            <p:sp>
              <p:nvSpPr>
                <p:cNvPr id="631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635268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91252" y="4684601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7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4" y="4554159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9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427628" y="4909009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0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571644" y="4692985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1" name="Oval 3"/>
                <p:cNvSpPr>
                  <a:spLocks noChangeArrowheads="1"/>
                </p:cNvSpPr>
                <p:nvPr/>
              </p:nvSpPr>
              <p:spPr bwMode="auto">
                <a:xfrm rot="15260985">
                  <a:off x="5464846" y="4482152"/>
                  <a:ext cx="158768" cy="15713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rgbClr val="FFFFCC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2" name="Oval 3"/>
                <p:cNvSpPr>
                  <a:spLocks noChangeAspect="1" noChangeArrowheads="1"/>
                </p:cNvSpPr>
                <p:nvPr/>
              </p:nvSpPr>
              <p:spPr bwMode="auto">
                <a:xfrm rot="15260985">
                  <a:off x="5827384" y="4620988"/>
                  <a:ext cx="90738" cy="89809"/>
                </a:xfrm>
                <a:prstGeom prst="ellipse">
                  <a:avLst/>
                </a:prstGeom>
                <a:gradFill flip="none" rotWithShape="1">
                  <a:gsLst>
                    <a:gs pos="74000">
                      <a:schemeClr val="tx1">
                        <a:alpha val="0"/>
                      </a:schemeClr>
                    </a:gs>
                    <a:gs pos="8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7150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grpSp>
          <p:nvGrpSpPr>
            <p:cNvPr id="681" name="Grupo 680"/>
            <p:cNvGrpSpPr/>
            <p:nvPr/>
          </p:nvGrpSpPr>
          <p:grpSpPr>
            <a:xfrm rot="18834804">
              <a:off x="4588206" y="2003892"/>
              <a:ext cx="426007" cy="226199"/>
              <a:chOff x="5275692" y="4476508"/>
              <a:chExt cx="650349" cy="460024"/>
            </a:xfrm>
          </p:grpSpPr>
          <p:sp>
            <p:nvSpPr>
              <p:cNvPr id="68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6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7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4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5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6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21" name="Grupo 720"/>
            <p:cNvGrpSpPr/>
            <p:nvPr/>
          </p:nvGrpSpPr>
          <p:grpSpPr>
            <a:xfrm rot="202560">
              <a:off x="4866323" y="1857172"/>
              <a:ext cx="426007" cy="226199"/>
              <a:chOff x="5275692" y="4476508"/>
              <a:chExt cx="650349" cy="460024"/>
            </a:xfrm>
          </p:grpSpPr>
          <p:sp>
            <p:nvSpPr>
              <p:cNvPr id="72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6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7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4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5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6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4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801" name="Retângulo 8"/>
            <p:cNvSpPr>
              <a:spLocks noChangeArrowheads="1"/>
            </p:cNvSpPr>
            <p:nvPr/>
          </p:nvSpPr>
          <p:spPr bwMode="auto">
            <a:xfrm>
              <a:off x="899592" y="1681644"/>
              <a:ext cx="34205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CC"/>
                  </a:solidFill>
                  <a:latin typeface="Century Gothic" pitchFamily="34" charset="0"/>
                </a:rPr>
                <a:t>Espalhamento</a:t>
              </a:r>
              <a:endParaRPr lang="pt-BR" sz="2800" b="0" dirty="0">
                <a:solidFill>
                  <a:srgbClr val="FFFFCC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06" name="Grupo 805"/>
          <p:cNvGrpSpPr/>
          <p:nvPr/>
        </p:nvGrpSpPr>
        <p:grpSpPr>
          <a:xfrm>
            <a:off x="4298228" y="3772807"/>
            <a:ext cx="2974241" cy="2338492"/>
            <a:chOff x="4298228" y="3772807"/>
            <a:chExt cx="2974241" cy="2338492"/>
          </a:xfrm>
        </p:grpSpPr>
        <p:sp>
          <p:nvSpPr>
            <p:cNvPr id="807" name="Oval 3"/>
            <p:cNvSpPr>
              <a:spLocks noChangeAspect="1" noChangeArrowheads="1"/>
            </p:cNvSpPr>
            <p:nvPr/>
          </p:nvSpPr>
          <p:spPr bwMode="auto">
            <a:xfrm rot="2168867">
              <a:off x="4925612" y="496623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08" name="Oval 3"/>
            <p:cNvSpPr>
              <a:spLocks noChangeAspect="1" noChangeArrowheads="1"/>
            </p:cNvSpPr>
            <p:nvPr/>
          </p:nvSpPr>
          <p:spPr bwMode="auto">
            <a:xfrm rot="2168867">
              <a:off x="4895786" y="5004312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09" name="Oval 3"/>
            <p:cNvSpPr>
              <a:spLocks noChangeAspect="1" noChangeArrowheads="1"/>
            </p:cNvSpPr>
            <p:nvPr/>
          </p:nvSpPr>
          <p:spPr bwMode="auto">
            <a:xfrm rot="2168867">
              <a:off x="4679762" y="5076320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0" name="Oval 3"/>
            <p:cNvSpPr>
              <a:spLocks noChangeAspect="1" noChangeArrowheads="1"/>
            </p:cNvSpPr>
            <p:nvPr/>
          </p:nvSpPr>
          <p:spPr bwMode="auto">
            <a:xfrm rot="2168867">
              <a:off x="5134024" y="4766416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rgbClr val="FFFFCC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1" name="Oval 3"/>
            <p:cNvSpPr>
              <a:spLocks noChangeArrowheads="1"/>
            </p:cNvSpPr>
            <p:nvPr/>
          </p:nvSpPr>
          <p:spPr bwMode="auto">
            <a:xfrm rot="2168867">
              <a:off x="4797124" y="5074422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2" name="Oval 3"/>
            <p:cNvSpPr>
              <a:spLocks noChangeArrowheads="1"/>
            </p:cNvSpPr>
            <p:nvPr/>
          </p:nvSpPr>
          <p:spPr bwMode="auto">
            <a:xfrm rot="2168867">
              <a:off x="4941141" y="5074423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3" name="Oval 3"/>
            <p:cNvSpPr>
              <a:spLocks noChangeArrowheads="1"/>
            </p:cNvSpPr>
            <p:nvPr/>
          </p:nvSpPr>
          <p:spPr bwMode="auto">
            <a:xfrm rot="2168867">
              <a:off x="4869130" y="493040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4" name="Oval 3"/>
            <p:cNvSpPr>
              <a:spLocks noChangeArrowheads="1"/>
            </p:cNvSpPr>
            <p:nvPr/>
          </p:nvSpPr>
          <p:spPr bwMode="auto">
            <a:xfrm rot="2168867">
              <a:off x="4738861" y="4969133"/>
              <a:ext cx="78068" cy="102933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5" name="Oval 3"/>
            <p:cNvSpPr>
              <a:spLocks noChangeAspect="1" noChangeArrowheads="1"/>
            </p:cNvSpPr>
            <p:nvPr/>
          </p:nvSpPr>
          <p:spPr bwMode="auto">
            <a:xfrm rot="2168867">
              <a:off x="4944216" y="5163024"/>
              <a:ext cx="45719" cy="75966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6" name="Oval 3"/>
            <p:cNvSpPr>
              <a:spLocks noChangeAspect="1" noChangeArrowheads="1"/>
            </p:cNvSpPr>
            <p:nvPr/>
          </p:nvSpPr>
          <p:spPr bwMode="auto">
            <a:xfrm rot="2168867">
              <a:off x="4842382" y="5273105"/>
              <a:ext cx="45719" cy="75966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7" name="Oval 3"/>
            <p:cNvSpPr>
              <a:spLocks noChangeAspect="1" noChangeArrowheads="1"/>
            </p:cNvSpPr>
            <p:nvPr/>
          </p:nvSpPr>
          <p:spPr bwMode="auto">
            <a:xfrm rot="2168867">
              <a:off x="4976178" y="5012696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8" name="Oval 3"/>
            <p:cNvSpPr>
              <a:spLocks noChangeArrowheads="1"/>
            </p:cNvSpPr>
            <p:nvPr/>
          </p:nvSpPr>
          <p:spPr bwMode="auto">
            <a:xfrm rot="2168867">
              <a:off x="4915955" y="499827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rgbClr val="FFFFCC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9" name="Oval 3"/>
            <p:cNvSpPr>
              <a:spLocks noChangeAspect="1" noChangeArrowheads="1"/>
            </p:cNvSpPr>
            <p:nvPr/>
          </p:nvSpPr>
          <p:spPr bwMode="auto">
            <a:xfrm rot="2168867">
              <a:off x="5135852" y="476679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0" name="Oval 3"/>
            <p:cNvSpPr>
              <a:spLocks noChangeAspect="1" noChangeArrowheads="1"/>
            </p:cNvSpPr>
            <p:nvPr/>
          </p:nvSpPr>
          <p:spPr bwMode="auto">
            <a:xfrm rot="2168867">
              <a:off x="4953291" y="4895962"/>
              <a:ext cx="93019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2" name="Oval 3"/>
            <p:cNvSpPr>
              <a:spLocks noChangeArrowheads="1"/>
            </p:cNvSpPr>
            <p:nvPr/>
          </p:nvSpPr>
          <p:spPr bwMode="auto">
            <a:xfrm rot="2168867">
              <a:off x="4989240" y="5010809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3" name="Oval 3"/>
            <p:cNvSpPr>
              <a:spLocks noChangeArrowheads="1"/>
            </p:cNvSpPr>
            <p:nvPr/>
          </p:nvSpPr>
          <p:spPr bwMode="auto">
            <a:xfrm rot="2168867">
              <a:off x="5019067" y="4972737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4" name="Oval 3"/>
            <p:cNvSpPr>
              <a:spLocks noChangeArrowheads="1"/>
            </p:cNvSpPr>
            <p:nvPr/>
          </p:nvSpPr>
          <p:spPr bwMode="auto">
            <a:xfrm rot="2168867">
              <a:off x="5538291" y="478367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5" name="Oval 3"/>
            <p:cNvSpPr>
              <a:spLocks noChangeArrowheads="1"/>
            </p:cNvSpPr>
            <p:nvPr/>
          </p:nvSpPr>
          <p:spPr bwMode="auto">
            <a:xfrm rot="2168867">
              <a:off x="4977869" y="5151601"/>
              <a:ext cx="78068" cy="102933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6" name="Oval 3"/>
            <p:cNvSpPr>
              <a:spLocks noChangeAspect="1" noChangeArrowheads="1"/>
            </p:cNvSpPr>
            <p:nvPr/>
          </p:nvSpPr>
          <p:spPr bwMode="auto">
            <a:xfrm rot="2168867">
              <a:off x="5144236" y="491919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7" name="Oval 3"/>
            <p:cNvSpPr>
              <a:spLocks noChangeAspect="1" noChangeArrowheads="1"/>
            </p:cNvSpPr>
            <p:nvPr/>
          </p:nvSpPr>
          <p:spPr bwMode="auto">
            <a:xfrm rot="2168867">
              <a:off x="4920308" y="5171419"/>
              <a:ext cx="45719" cy="75966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8" name="Oval 3"/>
            <p:cNvSpPr>
              <a:spLocks noChangeAspect="1" noChangeArrowheads="1"/>
            </p:cNvSpPr>
            <p:nvPr/>
          </p:nvSpPr>
          <p:spPr bwMode="auto">
            <a:xfrm rot="2168867">
              <a:off x="5054104" y="4911010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0" name="Oval 3"/>
            <p:cNvSpPr>
              <a:spLocks noChangeAspect="1" noChangeArrowheads="1"/>
            </p:cNvSpPr>
            <p:nvPr/>
          </p:nvSpPr>
          <p:spPr bwMode="auto">
            <a:xfrm rot="2168867">
              <a:off x="5700348" y="475163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1" name="Oval 3"/>
            <p:cNvSpPr>
              <a:spLocks noChangeAspect="1" noChangeArrowheads="1"/>
            </p:cNvSpPr>
            <p:nvPr/>
          </p:nvSpPr>
          <p:spPr bwMode="auto">
            <a:xfrm rot="2168867">
              <a:off x="5556332" y="4751639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2" name="Oval 3"/>
            <p:cNvSpPr>
              <a:spLocks noChangeAspect="1" noChangeArrowheads="1"/>
            </p:cNvSpPr>
            <p:nvPr/>
          </p:nvSpPr>
          <p:spPr bwMode="auto">
            <a:xfrm rot="2168867">
              <a:off x="4933996" y="4894231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4" name="Oval 3"/>
            <p:cNvSpPr>
              <a:spLocks noChangeArrowheads="1"/>
            </p:cNvSpPr>
            <p:nvPr/>
          </p:nvSpPr>
          <p:spPr bwMode="auto">
            <a:xfrm rot="2168867">
              <a:off x="5051358" y="4892333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5" name="Oval 3"/>
            <p:cNvSpPr>
              <a:spLocks noChangeArrowheads="1"/>
            </p:cNvSpPr>
            <p:nvPr/>
          </p:nvSpPr>
          <p:spPr bwMode="auto">
            <a:xfrm rot="2168867">
              <a:off x="5309565" y="4779799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6" name="Oval 3"/>
            <p:cNvSpPr>
              <a:spLocks noChangeArrowheads="1"/>
            </p:cNvSpPr>
            <p:nvPr/>
          </p:nvSpPr>
          <p:spPr bwMode="auto">
            <a:xfrm rot="2168867">
              <a:off x="5754314" y="4711668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7" name="Oval 3"/>
            <p:cNvSpPr>
              <a:spLocks noChangeAspect="1" noChangeArrowheads="1"/>
            </p:cNvSpPr>
            <p:nvPr/>
          </p:nvSpPr>
          <p:spPr bwMode="auto">
            <a:xfrm rot="2168867">
              <a:off x="5434734" y="4726257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8" name="Oval 3"/>
            <p:cNvSpPr>
              <a:spLocks noChangeAspect="1" noChangeArrowheads="1"/>
            </p:cNvSpPr>
            <p:nvPr/>
          </p:nvSpPr>
          <p:spPr bwMode="auto">
            <a:xfrm rot="2168867">
              <a:off x="5498871" y="4868674"/>
              <a:ext cx="131382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9" name="Oval 3"/>
            <p:cNvSpPr>
              <a:spLocks noChangeAspect="1" noChangeArrowheads="1"/>
            </p:cNvSpPr>
            <p:nvPr/>
          </p:nvSpPr>
          <p:spPr bwMode="auto">
            <a:xfrm rot="2168867">
              <a:off x="5636724" y="4760023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1" name="Oval 3"/>
            <p:cNvSpPr>
              <a:spLocks noChangeAspect="1" noChangeArrowheads="1"/>
            </p:cNvSpPr>
            <p:nvPr/>
          </p:nvSpPr>
          <p:spPr bwMode="auto">
            <a:xfrm rot="2168867">
              <a:off x="5600342" y="4646075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2" name="Oval 3"/>
            <p:cNvSpPr>
              <a:spLocks noChangeAspect="1" noChangeArrowheads="1"/>
            </p:cNvSpPr>
            <p:nvPr/>
          </p:nvSpPr>
          <p:spPr bwMode="auto">
            <a:xfrm rot="2168867">
              <a:off x="5748448" y="4688026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3" name="Oval 3"/>
            <p:cNvSpPr>
              <a:spLocks noChangeAspect="1" noChangeArrowheads="1"/>
            </p:cNvSpPr>
            <p:nvPr/>
          </p:nvSpPr>
          <p:spPr bwMode="auto">
            <a:xfrm rot="2168867">
              <a:off x="5914002" y="4664237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rgbClr val="FFFFCC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4" name="Oval 3"/>
            <p:cNvSpPr>
              <a:spLocks noChangeArrowheads="1"/>
            </p:cNvSpPr>
            <p:nvPr/>
          </p:nvSpPr>
          <p:spPr bwMode="auto">
            <a:xfrm rot="2168867">
              <a:off x="5649786" y="4758136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5" name="Oval 3"/>
            <p:cNvSpPr>
              <a:spLocks noChangeArrowheads="1"/>
            </p:cNvSpPr>
            <p:nvPr/>
          </p:nvSpPr>
          <p:spPr bwMode="auto">
            <a:xfrm rot="2168867">
              <a:off x="5793803" y="4758137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7" name="Oval 3"/>
            <p:cNvSpPr>
              <a:spLocks noChangeArrowheads="1"/>
            </p:cNvSpPr>
            <p:nvPr/>
          </p:nvSpPr>
          <p:spPr bwMode="auto">
            <a:xfrm rot="2168867">
              <a:off x="5447796" y="4724370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8" name="Oval 3"/>
            <p:cNvSpPr>
              <a:spLocks noChangeAspect="1" noChangeArrowheads="1"/>
            </p:cNvSpPr>
            <p:nvPr/>
          </p:nvSpPr>
          <p:spPr bwMode="auto">
            <a:xfrm rot="2168867">
              <a:off x="5626850" y="4662644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9" name="Oval 3"/>
            <p:cNvSpPr>
              <a:spLocks noChangeAspect="1" noChangeArrowheads="1"/>
            </p:cNvSpPr>
            <p:nvPr/>
          </p:nvSpPr>
          <p:spPr bwMode="auto">
            <a:xfrm rot="2168867">
              <a:off x="5410826" y="4734652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50" name="Oval 3"/>
            <p:cNvSpPr>
              <a:spLocks noChangeAspect="1" noChangeArrowheads="1"/>
            </p:cNvSpPr>
            <p:nvPr/>
          </p:nvSpPr>
          <p:spPr bwMode="auto">
            <a:xfrm rot="2168867">
              <a:off x="5828840" y="4696410"/>
              <a:ext cx="70424" cy="117015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51" name="Oval 3"/>
            <p:cNvSpPr>
              <a:spLocks noChangeArrowheads="1"/>
            </p:cNvSpPr>
            <p:nvPr/>
          </p:nvSpPr>
          <p:spPr bwMode="auto">
            <a:xfrm rot="2168867">
              <a:off x="5678217" y="4597709"/>
              <a:ext cx="120252" cy="127727"/>
            </a:xfrm>
            <a:prstGeom prst="ellipse">
              <a:avLst/>
            </a:prstGeom>
            <a:gradFill flip="none" rotWithShape="1">
              <a:gsLst>
                <a:gs pos="74000">
                  <a:schemeClr val="tx1">
                    <a:alpha val="0"/>
                  </a:schemeClr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852" name="Grupo 117"/>
            <p:cNvGrpSpPr/>
            <p:nvPr/>
          </p:nvGrpSpPr>
          <p:grpSpPr>
            <a:xfrm rot="18834804">
              <a:off x="5095907" y="4824442"/>
              <a:ext cx="426007" cy="353427"/>
              <a:chOff x="5275692" y="4417725"/>
              <a:chExt cx="650349" cy="590447"/>
            </a:xfrm>
          </p:grpSpPr>
          <p:sp>
            <p:nvSpPr>
              <p:cNvPr id="103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0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1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2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6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0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1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2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3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1993" y="4917899"/>
                <a:ext cx="90737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3" name="Grupo 118"/>
            <p:cNvGrpSpPr/>
            <p:nvPr/>
          </p:nvGrpSpPr>
          <p:grpSpPr>
            <a:xfrm rot="16789911">
              <a:off x="5778658" y="4571198"/>
              <a:ext cx="426007" cy="285958"/>
              <a:chOff x="5275692" y="4417725"/>
              <a:chExt cx="650349" cy="581558"/>
            </a:xfrm>
          </p:grpSpPr>
          <p:sp>
            <p:nvSpPr>
              <p:cNvPr id="101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8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9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0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4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8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9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0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1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5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4" name="Grupo 141"/>
            <p:cNvGrpSpPr/>
            <p:nvPr/>
          </p:nvGrpSpPr>
          <p:grpSpPr>
            <a:xfrm rot="18834804">
              <a:off x="6121898" y="4402729"/>
              <a:ext cx="426007" cy="285958"/>
              <a:chOff x="5275692" y="4417725"/>
              <a:chExt cx="650349" cy="581558"/>
            </a:xfrm>
          </p:grpSpPr>
          <p:sp>
            <p:nvSpPr>
              <p:cNvPr id="99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6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7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8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2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6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7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8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9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3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5" name="Grupo 164"/>
            <p:cNvGrpSpPr/>
            <p:nvPr/>
          </p:nvGrpSpPr>
          <p:grpSpPr>
            <a:xfrm rot="18834804">
              <a:off x="5974805" y="4555129"/>
              <a:ext cx="426007" cy="285958"/>
              <a:chOff x="5275692" y="4417725"/>
              <a:chExt cx="650349" cy="581558"/>
            </a:xfrm>
          </p:grpSpPr>
          <p:sp>
            <p:nvSpPr>
              <p:cNvPr id="97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4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5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6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0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4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5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6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7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1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6" name="Grupo 187"/>
            <p:cNvGrpSpPr/>
            <p:nvPr/>
          </p:nvGrpSpPr>
          <p:grpSpPr>
            <a:xfrm rot="18834804">
              <a:off x="6265914" y="4401561"/>
              <a:ext cx="426007" cy="285958"/>
              <a:chOff x="5275692" y="4417725"/>
              <a:chExt cx="650349" cy="581558"/>
            </a:xfrm>
          </p:grpSpPr>
          <p:sp>
            <p:nvSpPr>
              <p:cNvPr id="95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4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5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6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0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4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5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6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9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7" name="Grupo 210"/>
            <p:cNvGrpSpPr/>
            <p:nvPr/>
          </p:nvGrpSpPr>
          <p:grpSpPr>
            <a:xfrm rot="18834804">
              <a:off x="6409231" y="4214744"/>
              <a:ext cx="426007" cy="226199"/>
              <a:chOff x="5275692" y="4476508"/>
              <a:chExt cx="650349" cy="460024"/>
            </a:xfrm>
          </p:grpSpPr>
          <p:sp>
            <p:nvSpPr>
              <p:cNvPr id="93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5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6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7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3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4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5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6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8" name="Grupo 233"/>
            <p:cNvGrpSpPr/>
            <p:nvPr/>
          </p:nvGrpSpPr>
          <p:grpSpPr>
            <a:xfrm rot="18834804">
              <a:off x="4305048" y="5027253"/>
              <a:ext cx="426007" cy="439647"/>
              <a:chOff x="5275692" y="4417725"/>
              <a:chExt cx="650349" cy="581558"/>
            </a:xfrm>
          </p:grpSpPr>
          <p:sp>
            <p:nvSpPr>
              <p:cNvPr id="90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3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4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5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9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3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4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5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6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0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41853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59" name="Grupo 302"/>
            <p:cNvGrpSpPr/>
            <p:nvPr/>
          </p:nvGrpSpPr>
          <p:grpSpPr>
            <a:xfrm rot="18834804">
              <a:off x="6636366" y="4139174"/>
              <a:ext cx="426007" cy="257054"/>
              <a:chOff x="5275692" y="4476508"/>
              <a:chExt cx="650349" cy="522775"/>
            </a:xfrm>
          </p:grpSpPr>
          <p:sp>
            <p:nvSpPr>
              <p:cNvPr id="88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8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2" name="Oval 3"/>
              <p:cNvSpPr>
                <a:spLocks noChangeArrowheads="1"/>
              </p:cNvSpPr>
              <p:nvPr/>
            </p:nvSpPr>
            <p:spPr bwMode="auto">
              <a:xfrm rot="15260985">
                <a:off x="5392838" y="4698175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3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4" name="Oval 3"/>
              <p:cNvSpPr>
                <a:spLocks noChangeArrowheads="1"/>
              </p:cNvSpPr>
              <p:nvPr/>
            </p:nvSpPr>
            <p:spPr bwMode="auto">
              <a:xfrm rot="15260985">
                <a:off x="5464844" y="4554159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27628" y="49090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571644" y="46929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8" name="Oval 3"/>
              <p:cNvSpPr>
                <a:spLocks noChangeArrowheads="1"/>
              </p:cNvSpPr>
              <p:nvPr/>
            </p:nvSpPr>
            <p:spPr bwMode="auto">
              <a:xfrm rot="15260985">
                <a:off x="5464846" y="448215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2" name="Oval 3"/>
              <p:cNvSpPr>
                <a:spLocks noChangeArrowheads="1"/>
              </p:cNvSpPr>
              <p:nvPr/>
            </p:nvSpPr>
            <p:spPr bwMode="auto">
              <a:xfrm rot="15260985">
                <a:off x="5584954" y="4634562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3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4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5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7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9744" y="4845396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8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60" name="Grupo 13"/>
            <p:cNvGrpSpPr>
              <a:grpSpLocks noChangeAspect="1"/>
            </p:cNvGrpSpPr>
            <p:nvPr/>
          </p:nvGrpSpPr>
          <p:grpSpPr>
            <a:xfrm rot="801934">
              <a:off x="4756580" y="4905352"/>
              <a:ext cx="354990" cy="357330"/>
              <a:chOff x="2714969" y="2176734"/>
              <a:chExt cx="3606414" cy="3630189"/>
            </a:xfrm>
          </p:grpSpPr>
          <p:sp>
            <p:nvSpPr>
              <p:cNvPr id="882" name="Elipse 881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53D2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3" name="Forma livre 882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4" name="Forma livre 883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5" name="Forma livre 884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6" name="Forma livre 88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7" name="Corda 886"/>
              <p:cNvSpPr/>
              <p:nvPr/>
            </p:nvSpPr>
            <p:spPr bwMode="auto">
              <a:xfrm rot="631368" flipH="1">
                <a:off x="2721381" y="2188918"/>
                <a:ext cx="3600002" cy="3618005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  <p:grpSp>
          <p:nvGrpSpPr>
            <p:cNvPr id="861" name="Grupo 760"/>
            <p:cNvGrpSpPr/>
            <p:nvPr/>
          </p:nvGrpSpPr>
          <p:grpSpPr>
            <a:xfrm rot="6316616">
              <a:off x="6900487" y="3872711"/>
              <a:ext cx="426007" cy="226199"/>
              <a:chOff x="5275692" y="4476508"/>
              <a:chExt cx="650349" cy="460024"/>
            </a:xfrm>
          </p:grpSpPr>
          <p:sp>
            <p:nvSpPr>
              <p:cNvPr id="86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35268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91252" y="46846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5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275228" y="4756609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6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419244" y="4540585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8" name="Oval 3"/>
              <p:cNvSpPr>
                <a:spLocks noChangeArrowheads="1"/>
              </p:cNvSpPr>
              <p:nvPr/>
            </p:nvSpPr>
            <p:spPr bwMode="auto">
              <a:xfrm rot="15260985">
                <a:off x="5536855" y="469817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0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43652" y="4837001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2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27384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3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83368" y="46209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4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611360" y="44769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rgbClr val="FFFFCC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6" name="Oval 3"/>
              <p:cNvSpPr>
                <a:spLocks noChangeArrowheads="1"/>
              </p:cNvSpPr>
              <p:nvPr/>
            </p:nvSpPr>
            <p:spPr bwMode="auto">
              <a:xfrm rot="15260985">
                <a:off x="5728971" y="4634563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7" name="Oval 3"/>
              <p:cNvSpPr>
                <a:spLocks noChangeArrowheads="1"/>
              </p:cNvSpPr>
              <p:nvPr/>
            </p:nvSpPr>
            <p:spPr bwMode="auto">
              <a:xfrm rot="15260985">
                <a:off x="5656960" y="4490546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8" name="Oval 3"/>
              <p:cNvSpPr>
                <a:spLocks noChangeArrowheads="1"/>
              </p:cNvSpPr>
              <p:nvPr/>
            </p:nvSpPr>
            <p:spPr bwMode="auto">
              <a:xfrm rot="15260985">
                <a:off x="5656962" y="4778578"/>
                <a:ext cx="158768" cy="15713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9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835768" y="4773388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81" name="Oval 3"/>
              <p:cNvSpPr>
                <a:spLocks noChangeAspect="1" noChangeArrowheads="1"/>
              </p:cNvSpPr>
              <p:nvPr/>
            </p:nvSpPr>
            <p:spPr bwMode="auto">
              <a:xfrm rot="15260985">
                <a:off x="5763760" y="4629372"/>
                <a:ext cx="90738" cy="89809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>
                      <a:alpha val="0"/>
                    </a:schemeClr>
                  </a:gs>
                  <a:gs pos="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862" name="Retângulo 8"/>
            <p:cNvSpPr>
              <a:spLocks noChangeArrowheads="1"/>
            </p:cNvSpPr>
            <p:nvPr/>
          </p:nvSpPr>
          <p:spPr bwMode="auto">
            <a:xfrm>
              <a:off x="4644008" y="5157192"/>
              <a:ext cx="262846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CC"/>
                  </a:solidFill>
                  <a:latin typeface="Century Gothic" pitchFamily="34" charset="0"/>
                </a:rPr>
                <a:t>Chuva de meteoros</a:t>
              </a:r>
              <a:endParaRPr lang="pt-BR" sz="2800" b="0" dirty="0">
                <a:solidFill>
                  <a:srgbClr val="FFFFCC"/>
                </a:solidFill>
                <a:latin typeface="Century Gothic" pitchFamily="34" charset="0"/>
              </a:endParaRPr>
            </a:p>
          </p:txBody>
        </p:sp>
      </p:grpSp>
      <p:sp>
        <p:nvSpPr>
          <p:cNvPr id="1058" name="Retângulo 8"/>
          <p:cNvSpPr>
            <a:spLocks noChangeArrowheads="1"/>
          </p:cNvSpPr>
          <p:nvPr/>
        </p:nvSpPr>
        <p:spPr bwMode="auto">
          <a:xfrm>
            <a:off x="-72685" y="3356992"/>
            <a:ext cx="26284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Órbita da Terra</a:t>
            </a:r>
            <a:endParaRPr lang="pt-BR" sz="2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059" name="Retângulo 8"/>
          <p:cNvSpPr>
            <a:spLocks noChangeArrowheads="1"/>
          </p:cNvSpPr>
          <p:nvPr/>
        </p:nvSpPr>
        <p:spPr bwMode="auto">
          <a:xfrm>
            <a:off x="5796136" y="1052736"/>
            <a:ext cx="26284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Órbita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cometária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2" name="AutoShape 2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4" grpId="0"/>
      <p:bldP spid="25" grpId="0"/>
      <p:bldP spid="37" grpId="0" animBg="1"/>
      <p:bldP spid="1058" grpId="0"/>
      <p:bldP spid="105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[geminid_meteor_shower_ut%255B3%255D.jpg]"/>
          <p:cNvPicPr>
            <a:picLocks noChangeAspect="1" noChangeArrowheads="1"/>
          </p:cNvPicPr>
          <p:nvPr/>
        </p:nvPicPr>
        <p:blipFill>
          <a:blip r:embed="rId3" cstate="print"/>
          <a:srcRect l="369" t="653" r="1107"/>
          <a:stretch>
            <a:fillRect/>
          </a:stretch>
        </p:blipFill>
        <p:spPr bwMode="auto">
          <a:xfrm>
            <a:off x="-2208" y="1375081"/>
            <a:ext cx="9159323" cy="5222271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Radiantes</a:t>
            </a: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108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Stardate.org (constelações); http://pt.depositphotos.com (trilhos)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052" name="AutoShape 4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6" name="AutoShape 8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8" name="Picture 10" descr="http://st.depositphotos.com/1770836/1581/i/950/depositphotos_15815611-Railroad-Tracks.jpg"/>
          <p:cNvPicPr>
            <a:picLocks noChangeAspect="1" noChangeArrowheads="1"/>
          </p:cNvPicPr>
          <p:nvPr/>
        </p:nvPicPr>
        <p:blipFill>
          <a:blip r:embed="rId4" cstate="print"/>
          <a:srcRect b="2215"/>
          <a:stretch>
            <a:fillRect/>
          </a:stretch>
        </p:blipFill>
        <p:spPr bwMode="auto">
          <a:xfrm>
            <a:off x="6098014" y="1369343"/>
            <a:ext cx="2938482" cy="43268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72008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Principais chuvas de meteoros</a:t>
            </a: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9108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Fonte: NASA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052" name="AutoShape 4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6" name="AutoShape 8" descr="data:image/jpeg;base64,/9j/4AAQSkZJRgABAQAAAQABAAD/2wCEAAkGBxQTEhQUExQUFhUXGR8YGRgYGCAgHBodHh4cHR4ZIBwhISohGh8mIB8cITEhJSkrLy4uGiEzODMsNygtLisBCgoKDg0OGhAQGzQkHyQsLCwsLCwsLDQsLCwsLCwsLCwsLCw0LCwsLCwsLCwsLCwsLCwsLCwsLCwsLCwsLCwsLP/AABEIARQAtwMBIgACEQEDEQH/xAAcAAACAgMBAQAAAAAAAAAAAAAEBQAGAQIDBwj/xABCEAACAQMDAwIEBAMGBQMDBQABAhEDEiEABDEFIkETUQYyYXEjQoGRFKHwBzNSYrHRFXLB4fEkgqI0Q1MWF2Nzkv/EABcBAQEBAQAAAAAAAAAAAAAAAAEAAgP/xAAiEQEBAQACAgMBAQADAAAAAAAAARECIRIxQVFhgXEDIjL/2gAMAwEAAhEDEQA/APcdTWs621JNTU1NSTU1NYOpM6mpqakmpqampJqampqSamprE6kzqawDrOpJqaxOs6kmpqampJqampqSampqak5Ke4j9tdJ0GlQhzPsP6/nrcbj7cT/r/toQnWJ1zp1Jn6fXWQ2lOg1DrUHWSdSZnWdag6hbUmdYLa5Vqnj+f7aV7jqX2xj/AF+mi3DIcK862nSPb7854n+v30wpbr9f/MapdVgtjrW7XBqpEz9/t/X/AF0JX3Z+n9R/vqtQ8Vhre/ScVc5/10Vta2icjg67WZ1znWZ0h0nWJ1pOpOoOk6k64PUzGtRX9+Rzn/t/X7aUJnU0L/FgEgwIxk+YmNTUizadRD2mI7T5+qznyPGu203ILMPYnz9T/tqqUNzYrEnALrJ5+ZR7/fnTLp1cTUxkuR7jAXP7mPvrhObreKyHcAAwNck3i3Efr/X89LTXUDkcex/30kTfj1ZJ7Yt45wzD+Q/npvMTiuNPdgga3/ihpVROMkca5brcBVJnjP08/wC2nyHidfxOl+76rawn6/rj/wA6r+3+Ik4LCCSBBj7fb/TXQb6jUUOzgRM+/Mcazf8Ak3014YZ7zrAZMA5HI/7frpUrlvzR9zobZdRp1LlEKimASefr9P8AtrnAB+adYvK1qccNqLRyccDP9Y0z29WCOf30gFZUWSJ9pI10q7kqVUkBuWk/y/T/AKnTOWCzVjfcjjjz/X8taGP6J1XK+9tYEkfUTyPI/b+caO2+6E+mWmRKn3BEj+WRrXno8R7kTxrehUtPGuVOD+aCPHAP78640uod9rLH3/r+p06MNf44AZ1sm8U+RoLt+nOuDgTA/l/099PlRh0Kg1m/SmmGXMwPM50Q+4jzrXkMd93UgA/XI9xkf9/01xfeAZMjnzjBj9vOga3UJZVgyefOh95XUSIkCWj3BGR/rrN5tTiH6turCw+WW7TJAnz+hAPt4+mpoXdbkM5nx7nBnz41nXK3tuRW06tRhgskAhRnzexP1jjWtPrUAWg9xzPiSSfv4yD76pBrgm0yFYkz4zMEk5ETz4Gmo3gi64vaSSY+2Pcz2+PzffWHXFkrfGgFVRZAtt/zKfMjjiPP66B33V2LM6MsYeYnjgT+p/XGqvUrhRMdxMkAHyZInj/D++sJWLowBILZImZ8QST/AKfQabq8Y9Jb4iDUyMHmWHvxEfSPr/rpJ1r4geopUH0zgWz+mPP1z/00u6JtaQzundltMIAyj692BPP0/fT3Y7cGlZQ2zsslgxkHOZJAwPtzA1d1nJFPrbpxAmTOYnx5j20z6LSqsflcz7A/p9P+3nGrNsOldwtCE4/T3+aOJ554x7O6DdwHPv4ggxx54OfoOedU46byKNh0ZyBJC/p+/wCv89MzskoqXIdyB8s8/YTj99FGqqISPGSf9eP9tJdzvjXqCkqyWMKIMH2kHOPM8ackY211oblo9dgVg2opzLE9v3Awf21tt0zkk2iMnJPufvpT1Kuj1RRpNUFPbqB2lbSzSS8MDJgjOe1wMZnbYVDLfORP/wDHwPMge+dFODepV7SDz55A/fWlKpfQYAm6gcEHPptlT7QpJXzofqNYQSUf91/6HOgOndSWnXR2yr/gso9mnkeYIgR5aeOb5WdLT0bq3rLBi9ec/wA8aYPuWiOfsfB/01S+q1ztNwQPmBxxBXkGC3nP9TqxbDqKbil6i/WZxBHuJ/6xrUosG0txUgSv17SGIGeYmBgeddf+JKoIN0yBHtM4/wBf5+2gPlbAkScAx+vn/oONEvtFClixYsLcRJ5kWkgYzxpmgyavOAf/AB/trmKxmJBAxjSSoKqgWE2wMuI4x7SB/wCdDDqDg2sDM8qQRn7/APfjV5LxWGu8K2M8aQ1K6Oe0mTg5nkTj38aajeKwKsQD58a5VNhTGYt4+WAfbnwNF7U6I9+fTK3Ek/TxI4Of2n3886mrKdojyxClIiCBBzP/AH1nR4HyfPYrWu8kHPM494wSOJGOPfWlTflmsDBYmYHsP5+0+c/bQFRmGCCfefeB9fbxqbfZliTJEZkKSOPPtmP6xrWOmmR3sgSTEgyB5Hk++fv76xtdyxJjHAgCZwB+3n9dMNv8NswRz6qgn5mSEM5BVzAIIngNJOB7vKXwkKNNmks6ZDPCpmCIMHByJ5nIGjpafdFp1zbWp05T5T6qMwIPkYEERzMj9M2WlXrRa9V3LG0yO0kkAi0G3ORHjQPT9o4T0yFuHKg4WIiGCgQSCbonPkA6cJRNp7QCfBkQY/5u4CZ/YfXVI52h6Ki2VUFxzHufB5z4j66LuhZAgATIjM5iZ5++tXMgnyCR3YgD2EjnmeDGlXW9+pBCvVFoPCkgjBMmxvrkf6Rq9D2C6rvRUmxmEj/8oHjBKlozxA5j3Oo9b+D271WLNUqSqo1RiLLo5AMXFggYCQpLcTrToLtuKpVWApqtzkqR2g5PdTUKOeYJ8HBIF6pVpbmujMaqGmb1IaBbbFNYBuBAJZgQCGcjIkav1r8cD1K0mRSS9ibRKiWNzAWxOSfPGdHJulwStNj7l2Pt9IGsDdUriH9TiIC1jnwQQCPfGOdHJVohZAgyefU5OT2jzzMTM6ySzf7wYmlROf8AGffIPb7f7edKKW/SSfTojnKu8gwTNoAg4Bwfy/pqx16lKpPaWIyCVqYx4ugAyT5/66A3VKgQSqd0EyfUkk+QAf8AWP01IZSsrbKm8eq1FBTc1GlvTyASQGVmVpUmDNvOgejdYp7ZmBWlTVvmUPxGJCWDOVBP21v8NblaNc03utqkyS0JBCqwQM0kghaht+UE/XXP4j6WaFdlVQuJEXkkYtYFRgAAYjnyY037E+l1pVQ6XAzIkRmJH29iDH19tAVtrnBtH24mRIGY8TEYB4mNVz4c6gA0NUYGJW52ggfMpDAD/D4/XVi6jVBC1AolQGYkyADGcQODyCRP6HSMxKtOq3y1WpyefmGTlYnjESR55PGsbEvUpAra8YYKtzY8RItbkTmcHAOhVVGNLcyVZVlwCBEycSQz/lkewJjOOO76l+Ctex6BDWiTfESZZAyyCJNt8j9I1JYU22YsggxgfL5OJI4xP10U+1gexxnif/M6rmz6mKhp21CVKs0h3kkNayhMdt0AXAQDgnOu1MsGvSoSpINlSpT7TzBNxhuZFxj+QRh7S26sih6jCOfAJj3PI1NcNrt33FKUKLdyCwaCD4IuVhIifPONTTl+h/XkfTqFIqKpWkYUWmoUEjAvkxxBhfoeJ0L1VmdnFNGIZgnFtxySIHLRGYkiTmTNq3Ox2z0IUO1ptDx7klQq+mLyrG0oe0QZPOnmyQHsYorgkuFFRQrkSCQGPJtIUx+YhTIAJW6Xb3ehUXbtUtQItMJAFjMbU/N8vI8ESBA8udpsiiWhVEQuWLTGfnPcBIEAeF/KQdTZdNpkUy6IXHfcFIaZ+cQqlCVAGQMEj/mYrugG9NRLcmQfoJnjzwdAZpbePBJJmT4kDtE+MAxOtlrAEkmT5/bjHnI+px7a61WMZWQTyf6/TzpL1rr9CmLKqEggMfwWZcEQSbT+2YxqHsTujVampomxjBF6kxOSDkHBwRcM+dJn6cp9Q1CVeoeTXqdsiD+GHiOCIxmAIjSjfde2tQ9polom4l0NUQJUkLmbUAcmTIkwNNPhqmhLbyq8begpdgNy7qSAG+WMxJgXZOIiNTXoX1vqP/D6NGjRAZ6zK1QVGIspZtWCS2SrC3zDSNLqXSqILOBUYswLGm9oJYSTbfAOD48SbudIOq9XNXcMm5oWM5FdndlVkFhCU1v/AC01deCsstTOTrrS3dMm2afE+p/EkXfUKqkGPc6eV+FIte26PTDTbVEgDNQS3/MQ0gcYH89ddz09RdbcRkmKmCQ3JP8APx/LVe2iUcjIsjK1q0ZMRi2B9/fHGmIoqAGKtGCD6leYMxlZ5EfMfvGdZ1YL3G1pk2w5MG0eqBJ8qRgCe2DGQDoTebUBQfRdyDz6qATiQCSAQBOQfH7i16VMglkgTJYmqTPHJWT+/wDvrDOrHsvjGWesoH0EyP6ONGnAO7FBa1OrVQ+mjd2VeFaFLMFYsMceTHB82HqlWhu9nT3DL6xpQjMoklSAVciLsgqxESLiIkYRhTUNjkEfI6tWaO7lSLZmMR99G/Bu9hjRaiyUf/pXe6Q7dxV+FKkyRMSTUT2ganoUNsq20YhF29YJTMdyGzOTIj7CD+vGbJSrM9xek9pHzD2MflYyZE51RvjFxRrNSqNSUqxb/wCqrAlWgrcop+wjtP5iJPIA6f1hLw6uHKkn567eImD9P8QgT51ZT1XpG6T5aaAPbBUXAFSDIJmQBJAgT9sYy1J0WGa4LBzHkmB+W0RAliPl+ul1DqAq01qU1YgNaCVdCOBHaLoHdOIyPfWd3uKFX8IhmAMleVMEQvykESRCzxzkYg5b9kQ3zTogEt+G9QMEE3dxchoEyoiC2AcHWa1ZFHqVd2tMDtCtUEi4NwzC+mSAAZgc/bWlKs/yJTpreSZq/hlsyeVA5/NOcAA5gjp3WK1RHDUaVRlMoy1SFMYglriTIiQApnmBq1O+269VphgkVKaAAKgDOG8za8RzGFx76muKbmrUcW0zTwbmBUgHGQQVuknIWR5nmJp8hjdBLkPimkxHcrRdBOO7iO3i0ArnTIAwihSUOEki5cXR3T9cCDngDQqdJFqFjDZqfOwtGcXAiOweGjnBk62JYOQFVUBF15YOWz+IEksyx5YgYwPcTtVbCAU3dRicYjAaWYTAP5ZM8a1WuDeqh6gi3zj5cwFw1uR5zk+dEUHcgMBb24UDDiJki0w2CA3BDCCDxzqbhXqekKyetZdYT6hZMiQTGCQMwI+sghwKr8Qdd222IaqS4mEMsWAyci20EmT88i0AA50oqfG22amsvuVkQXx9JK3Bh4BtjGMnnVj3FesNwUFVXkC+lUJnLCPwlAaDgMv+YyMk6Q73qVI0zVOwoEKxT8QBSrkgR6bLKnAJJAEDmJ1dNNNjvE3VT0qO6rveF7WVTaf8TN6ZvXEwQsRg8aefGFWotMbTbfifwqCvuHYiL/mphuB25rsIiEURmNF7V6ey27b19vTWoRbTppm5mPaFIGbmM4xHGq43W9sKR21Wu7VHd6m8dBNxIJamGIggtC4BACQRnTAW9G+IxWn1q6h6rCoWQrepVSvcLIm1VPaAMTiW0Yd3tmaP+I1BnBZ6XEHwF9wPfHvrGyXpxogtQZmpRNRFtlS0IxWZYAwt5kTE5OsMnTaLFjQrJ6hYuXpvDU47qYMwkSJIzyIHALlp9Q3pdV2fqG/eMwky5q4IMZKxPE5Gccca03HVtsGAWvCKeUdYtEQQsCTOMgEAHzGux6JtQy16W0qKghl9KgWzbJi0SfBzNpydBJu9nRamqUVpVPlQttGDOxMNANO+RhQAzRccHGjInQdSosKoG4dQICQ4uIwWiMTMxMffMDlT6mvcDVeWWFJqSRMfNj7zAIOccTo3UulM7Bghawgr6TQLV49IUsBYLFpu9zjXHqVTpFR1kUgrKAS1N6bkQIKwiqZwZiY8mcXitcdxvVAJFWsW8g1KXOZI/D+3M5P0yGOqVQwSj+J65CEQGqj0iWUgqqwVDlg1hm3wRrWj8P7IUzNri641QKihB5UgkxGYlvvJ1yv2+3uq0a9EMrX0GVSWuWSEYKIMntDG4i4gyDpkiuvSOoVK+72lOtQqilVpXeopVT3rgjMGQQQouEh5zjVU6hv2DMPXfkwHpqrDHDHKt+kYI51aekbtBuEIzt9/SDD/APsCT+7UwR9PS+uqZ8WdE2u2rMKtVSxFwViV54khboMRKk8NkEDUo79L66Kbhn3LOqCbCyDiYjHtxkff2uf/ABcViPTpbgMMcMpgrJLqrfKJgtbz58GodM6NQWkA+227UirP6r0zcpIuUByQ7IM5YePAwO/QeqJf6NMK7FSEdSWCHJugVrUZhIFoUAjiABo6VdOndQoq1alU9GmywiutziGmBBE+SSxIk4mJhutAmxUYBiAF9RX/ABDkkwWtbBXIJb6CIIHVabqnyV3VgytJBYExHpsWWwzIJIMQYg4I1Lc0UDMKbkFpBq1BTqoc/hqkenUAMGLlZQSBxqRv0/amtYaVjLj5G9QNcpYmBBpqDABK5/XM0sQUa1K1VEq/bVcR3ZlgoJYgr23LzA8cTV0uz/oG73RepTq0+1WuQyQClzMqwAVDqMGT4Bk866fwQUlwKphroDl2UZJQKxtAIJhZgWiBgHQS7Uisahpw7C1iqkjMFEFyqgWZ7i0SYuU8G731q9AU/TlmqAqHC2LYVglUdyZkntbmJjMoa0atKiXYsaVQyovenbIyHtBMEZJkSSciTqrdZ29KvVV6m9qeqpwKTIFpkk/KwF7NAALRMQchbdBfEez2N1L+Mq1WqQEvpsoCqBMWyxPcxa6BwOfK6v0np6Mlm63RpPm5mUG24rI7SG4OZHy8GdJh3tehemh/9bWClsBWEni6AYkiQZEyJiSNMuifCi1atOo9etVtIlSRY0AEK4KqTDH5TPBmJANZ2Hw+KpmhV3MDCmQRUJkdpFIDGSymYAJnGr71io3TNhTpI5qbqqfSpXQTe5lmkAC1ASZgeJ50SK0m67XTd7moXcptNkGUuv8A+WIZxE/3YMDHzGdVrpHwayXMjOA4gr6amoFIn02uYoViC2Pb7aedTpjb7QbSmSGsWrVaASaYbLHMrc/cSRxIE+GvTzSqdzuWJkl1IUm2JdYBUgDJlvAA5wasTp/QzRpinTq1Fpsh7TSpsLY4BAPzZmODnXHqHTmapLVKhAIIlAIYAAEpYaYJOPrPOMlP6VQMFN1htzUC5gQZmCOePtg40PsqVJHH/rKircDB3CgGPJWZgHImPt7iHbPo59MqtQqG4ECAoEA2jAwPygGIxoZ+m11IsrJerU7WFL0wBFkB14a3tHuTB5J0TuNyIUiuxKwvdUW20GDcLW9TAJWRLRzrLUqFdQPWeViJYAQIEWKBiR4geTzpThuul7pqbfjLTqP88KVuJMg3hlZGIgMIPJyRGgn6bWZR6m6Soig0wtWiz07UgkktU/xRLEyY58aP/wCFKWAbd7lYGB6pBkeRBMgrA/bnXah0umhe+tUlyD3NyYgGYMk/QYzoRLudq6UfRv26ApACggsipLXFrrwMce7SedVvedCpjC1aQaSQDSAuJGYN1oUREqwA4MwYvG/+HaT1DdXeoBhgbC84sTOAYjn2+o0irdPqMtRnq0adKlMeoq3A2yrlZNnMW8/NMDJezsIuh7So67hkrinSp/i06RcuaNrdtQk5Fvp5GZDAedeidc24rbP+LZCtekhHqLUCgAsLgxUklQy8kYBJxnXnRqrc9ONzL3qG2zqGqQQVZQDaqMqWmnkk2/M0zYf7LviO56myqoylVBX1BDOo7Tcvg22YzPcdb/WK47jfXKVZdm7BiQyNBUKe61kQ/MGAgk/MZWI1jqlSo0V3CNUDAks5YwouUBLVQY7g8xJmPOjOv9Oq0q1hXbMzNKslECpVyWVanYVURdLCJJ4XGm+3pN2evS2dJmb8JTRvYKsJyO1LfozYIEDjWMa1XqagMPVqemKmPVDgOM3gqBCmCfPjmRK6N3tBay0/w7wtYkVP4hjnAMqxVBgHAEduBzLvcmgEcrSpgF7DUo0lENiSTIacr9cgxkQjXd1CGWm61LGtUgFTjFsybm5gEqDnBzAiTedJT1APRe090BlhDB7EIdVhcjljk8ETqasVY7ioqltvUrU4g+mnB8MIeSD4wBB1NXZWAbjub06ZvUrBtlD+Y3BaigmTliQPPvKXffFe2DBFpiKU1GMhai5JamqMvcwCkGDGBmTB03fxNREulem13ZbcJX/5WgduIUgl5LAToPcdX6fXqVA6U1IYW1Cy2sBlmJW1iY8ECTxdxrbGFVbrnTrnqMx3BDSpbbKAAw7sems5JADsfeSYOuGz3fRmRA61EaDcpRiQAB3EqO7A5uMZMZJ0z6jV6T63qFaNQquQSRTJBggIR6a/cDMT9Sf8K9E6funK0drSKg5a29VxPzMT3HAzM8wInV1uH4P/AIE+GNvt53NNXpqySFd2IUGCTDAEcA5E++qlV6sd5udx1Ai6jQVk26kkCxfnqmASLjIkDi4fl1Yv7Vup+ns22m3KoWpi/Py0ybVpge9QgqP8qudeU9E+Ia4UbdwpoG1XVYVgixBvniRLfZpidas6xmfa07nrtMkl6lINWAc7dgoIBIIRiEZg4B5IJLAEATrTb9V6fVUh32yVFYOreg6qVOCAI+b6ny3GcMNrV2VP8NxRq0xatNQqkYIM3MS8DMAnMCSMjRO9odLQh7KSgRcQqNLQDAWCSJHPvrn032GrdX6We4bcKv8AjKVZEGYHnEe3B0Cu/wCl1LQGcCmCyep6hSSTAYH5lJ9h440+qbnZTUNIUluU/wB2UXDAQT3iY8AZ/wBdEUOsUAy0yC0dnqFlC2yB2sGNsZJIC8+3D0uyXqPXOl1wBXRFSmxXspVFyeCGCAAdwJWwEkA5EA4o9K6ZVWr6e4lAoZlFQyCAxutdLhi6f94Grb1HfL6eaiFmVoUOn4hDSeDZnHA/N9McH6lTQKoTakn+8IemMMMmG/vMxgk4zMiNPQ2/Ci7XrOzpMKVOpuQtNrfCqxJGYAuY3KT3DAjySCz6n1nYOGp1N3WBzeBTZgS0Yi2AAMROJP3Lxd3tFChlRLi1S4WBWkgSFBkg2mCARAERA0N1He7awwdvVOWg9vMAKOwsxiWkLN32jWch2qiX6fT7qe43IMz3IZ44EKBmRyP1Gid5X2dRBG5rioALXFNjL8S5IAMY7sNCmS2NPKG82LiWpUl90ICAYAM+4nIGAY+slZX2vTalS+1BIAAumSebganaOMzMYwBBujtIN70mlt19enuzUqBAZpU8ITBWHyMEDuwfEA6B6DRqhh1Cm7VKlN8hjLMYkqeTDKSoPmfGrZV/hagFN6OzSgrAP+IFutU2OSqoVc3ZKqQYhjiBXOqdQOwmltlWzcIr8s6hlJUBWJHcIzzBIHidb99Rm/r1zrNZNz096tMK/wCFeGJKkLFwYMFLLHmPqNeb7ba1RT9GtWr0ajhWWh/eljPzlJEgjIg4iczAf/2TdfUh9u2AO9FPFj/Mo+iPI+zDXHr/AENNtXYB61KmljrU9UqhBJtRSAVVhDLJBgW+SDoU6I3q1GW197RWsSqtSK/KABC8CCOCuBI86zR3opW27qjUhwTlkbyS0hmJAyIyJPHnROzr7Nq7+o9f8RhUeqrnvJPDWrHIkgqImbR47vstkSUQ7pnlQDTZXQT/AJ0m0HzdAW0SsTdZDtOek9Z2dIGzcJB/LcTJkk2gmUGZMROPqNTSantdnTh6i7mmx+Wn6qE4mWW3jGDJQ/RsxNZyfa/jr1f4HpiiHo1npxS9Wdw+ahi4fhQCkDmCxAIwTI0r2/wJuCVB3FKyLiyhiI5EXFZJkCPrJIkaUf8A6v3RIY7hGI4uIOcZgyJ4zzjWa/xfuWgGtT85lcSZOfEnJ1rs5+iK3wlWCBxu9pEhDLuCHP5Vib/Ix/vHrnw3tU6V066sVLKCzlRBdie1ROWbIUT59tVD4A6bU3Xp7vcOKgpytNLAQCCIe/8AMQZEDyOfARf2rfGdR9wm2oNiiwLECZqeBHBt/wBftpm1jkF+IN0N1ugteqQpq/imkys/rMLQqqSCUpi2mCB+Vjy2lO82VGjX3CUjVqUZsDsO4lYJhlU2ywwbe4LznHToYp7enXq1qTCuWVaVUyQpb5mAPLKAzBveM50yo9O9agGo752fPrU6lQ01QSCqrLG4CY5IEZK+bTJ9ifh34aaqiszFXJtNKoMxPA7pMjgx+nnTGh8LbcXtUasEAmEIlDkgNhifbgZHnjSulsN9SaxF3M4GL/0zkAf6CD7HWdt/FVOxC7APBE4D5EGVgz7ZBH01zb/ph07YbZn9IUKr1GAJplwGAnL5UOg8kezDVjf4Y29MrbSLq5wxqEqBBN0FhKjAk+49wdVXb096a9MwEqy1NWdVFoaZBNmFORPHjzGuW62vUTesVpYguaYgucBcpkgYj2GeOFf06q/D1NfwaVQoXtZuyRAMKvqsLw0MSBgnzgGR63wO9+NxUW4m25STAzIC1CDC+cZIwBpHU6fXPYQHtGUAqPbysupkDKsJPtph0wdTandSatZEKQrWsMi1ZEE4Mx+vvqGCKXT6W5qVVrdQ3G4q02+YU4RFtwO7HIwFgc++jB8Fbeo9NGYMSsiwAkjPzDuhgRkj5ZiNJK+439hrS7Bj6bSAXkcqywXB+hzrWjuN7Aha0RI/CZTHtIXjEc/pqqw73n9n+ypMyM7oALiz+kBAAxLBSoye4gfLoTd/BNNVQrUpi8/hu1MMpQD/ACGCfN0gQDiMhYnW91cRbDstuVMsCOAQAWxg5Ohx1LcU8Q6qBP8AdMFgEGZibRAPt2j21bVn64734WrhwL9owYsFYCJA8wMkEhgInKwJJGtOtdHcI23DU3CH1QULP3QQyzxmMgR8qmW85qdQqVFkFTaCPlyFIHIAkSBORkAnOdLjvqgZXDBiSGIAy8ZF3EiMfY61LVYI6Kp2vo7mnUFT0zeyr/gYD1KZ9mC5g8ROvaOst/EbFmpMpNkyaYqB0ImLSRyIMgg4HPGvGejioz1EioV7npyGCQTLQhx5++dX/wDsp6vCvtXOaR7Z802yv7GV+mNVvbNnSvbb4ZutLWOGwKdMAPdzaCxtMLJOQJgT5GnUehUqVWspZglAIGLBUvdoPY63i233BIMA8wLT/aBTo7a1wT6txYKfVIqBvmFwODOYDKbZ+mqBV3qWq7ICoBtgGFBk8kSFOeSSQMzrLcurP0rbUjVZKO+YIQLEqFnyRdEKthAXyGWScAgC6aqW46otW6uVBMwzgEEnjkAD28+2pp7Wfr1va9HpuKpp7Xbqjwj2pN3bK4lDTUA2lQCQXzEE6UdO+HdnXrrNKkagHcvpAp6YxCgNYATaQ9pPze8LT+m9Zai6EEsshQhqOqm6BGGA9vmBX3BGvY/hDoi7PaD1YDCXqMWujJa24gSBxMZ+5OmdufKYU/HnXqfS9gFpKquw9OigGAY+aPZR/PXzyQoqIajOZhnK/MJM4nlozzydWL40+Jf4/eVK7f3NPtpJ9Jhf3PcfoDpXsqRrOSLVxlro+8n6/XwNb9DNWboFEVKgMvuaKqVS95ZCwF3ZgMJjDeAvB16FR2Vaj8xJodsLREQGyXGHKwY7QJySMduvJKCMxQVW9RachR5g+7LDMPbOJxGrJQ3gAVZe1cLk9sGZBmf1mfHGuVrpOL0r1FtgrQrGnFNmdV4IJKVIHPBJhVgiQJxp13b02ostZLoW+0lQSSCIWWRDjkAzHI86p+067UHDPk84MZ5kt7+50SOqBg1OwkPhp84iB3Qq/QQNHkvGnPbSQFjUoBmtLIKZdu0MbPJugLkkm0kBlgjJ2+2auFJdmaVFNqhNb8TuFSORaokKCBFw5ULpVv8Ac1St1Omj1KawiyOLpgQSCOcZnjONNdp1ivXYVNwKtMIDCL/eWkCVkxfMcePYxOmWDDXbQgJphg0yRUa1HY5kBWZzmIDGc8aGc1KjVKRpNTbwwqMVMCYAgOgUyM4IOCfAO36o3qF6O3ZSLbVf1QCASReCnabSB28x3WmAO1V67As6IXR/UQtSlFc+wEuvngk/UDVoxN1uVRyiVrYHqMtZ3lQLQzojzdKwO0EGHIgnOuw322IJTcV2V6gCsQ9pZmX5Aw+UzF2IhvrA56lu2hSlCnWyBUCsytIAPbYDJIwQ0jAzpht+nV7b2kMwUFUEZE9/4jA3G4gkkHHA1JyKszC5HdWCw70kCwJB77xOTwoEATOZLHZrYtQU6YVjMFWYDuMXkqrR836ZnGdMtr0aILlgcEd85B+sgTziMnWp2dIqyi4SMgsSYgcFpIHsOCW4zpwaQCnUQlV7QBDkW32iRHJAEDiZ4nnSnc+qypO12z90NUNOajUxEABywDFh3Ak/ynVzq0UCMMmBbcrZmZgkZ8kYzk8Y0l6kruLFv8EG60rkkkcEzMeT+uj0Zdef1do9Cq25q16aqpBenaArBgQwQKSRCxi0LNoJ4hJsev06e6XcUibEaxwRBNJjBMf5TDD7jjVg+LeitVZg9atcqplld7mXCgqEtIi7g4MTrz1VRS3qGGypFsffAED7a1JKrr6G6sHrUA1OwsAACwBHIP7EeR7jVb2fWIDXO6KQFDVmtWboBDLU9EjJHyzlWOtP7K+s+rt/QqGWpfht9V/+237Sv/tGuXxHsqG1f8Uk0qzlKiM6qoUyxKQpc90G2CBd9TGflQZ1qnuj6SbZaFlVmcMAAKgAMMCEYQRDGPzN7amvNer/ABGGFihjTDY72BMDgxhRmYAifA1jW5xt+FbJ8vT/AII+EtuKw3C0zZTJsvU3M5AAy0EhYJyD8wg40N/bZ8W+nSGxpHvqZqkeF/wfqf8Arq89Z36bGgzkiKadoPkxOSTz9/p76+fqtGtua77msQXqMYlhgnA+4A49zH10zpn3Wmw6fTAUN3SpcRkOQMj3kcR9Doz4S2geqpekjdpZbakAWZaYMZECGK+/kaOoJSqUxRVXStSb1FgJyPzMWPaAJNvJMcQdONh1TbBlcCmZBUp5xdFqE3LgscsRJ8TrGun+HVOhtvScslK3CorvY8LBAuhWW4krCyML4wHVPaUUItCqpIYF0EFmTkEgGmpgGbYwYm7Fdo7zbVr2phKdQiSfTRagbwwbIAHPOMyMAaL2temlJEWpSSzvKrTVYYQIVj7nuIAIJkCAToGUT0xJJLIHgBViqFRszhz23BbjaCeIJE6Kfb0QVqjApySDWUl8gz6Qklhm0CAcHzjj1D4io1EQKr4IBN0KQIzaytHiSFBGca4U+phE9Taoai1OVqBgECglFpB1W0zEEqAfJxOrpdiW2L03C1GNOk3dTYOAVbkqyvcGMZ7I5+saKoyrllIp2mSFZe9AwAYMFJg5OYUTmNVrp3TqrMGfe17Bb2EFo4uVgoIiceORjTbqFf1AlO6mtqhSFEBgIhWLAh8k4DCDI8GJLBW6qKLKjl1w7Jc6MGAIItae484z+nGiavXLZvX0xML6igg5EgQwgkn39sZ1VtkrJfdSp1S0SWPygYW1JtQiLjcSZ85Ma9RptUawmosLcjBxCtxIa42MPlhhE/aA7Wci6t1NWQMWCzgYAE+35v8AYyNKt38QLTCkPIqXWOFBUEKWM8YtEzPkA86p6NvSqbc1Gq+mpFzKCQpzcRgHKnNSTiZJwSduiyrXW9thpWqqAyuFRCpK8j5sQMZgtq8YYdVrUyzUGLFwB3+oEOQSLCEzI/MvliAcamw3NOUsrUQ0G4BgziO6xzeWVi2YOCSdbbLpqukVFucAkmkzX1czBKmEUz8oHg4zpX1DdKCVprNNZW1llVWZKmFwGHMRPIMayYcDrFGubfWcMRChlYKWiTA7QW/yHHbiPK7ddMZD+GfUAMOEwxiZYljEls2gMR4JmdNdqriq9lJIYDuYlggAnEllBgEcjj3xrhvab1yaaEpUQEYQrcvkh4hiDAJByC3ONKVbewEWk1KotV2aywg2fmm0xcZgwCpIMjgjVF6x0SmKhCVXqOWN7MgUXN4iZGcg4uBwIgm6bht0EdUHqZZTUCEspAJChYgq0xceLiZg4WUem7iutR6itTdFAS5bQAfmORAIUOIiRyZmdXHYblJPhPfts92jM0I/4VT6A/K36EAz9Dr2D4p6Wd5tGsxXQXUz/nUER+oJH/unXk282qbos6YUkK3EAmODwQPfz+uvS/7OurNUoKtT50/DeSJlcAnPJX+anV+izPTwmnsajglVOGtjzPJEfT+WNTXqvxp8PvR3DvQpsVr9xh4VGkEygX83zSTyT7ZzrfnROEpd/ah8Wtudz/DUiGRDDk8M3+yjz/toDo24Co9eoAaNJe0RzHA+kk4/5vpqnJVsUsZZn+ubZ7jPuTj99Wzo/Ww/pJToK9JAfWWqJBLAqsBZJIntgSWYDBg6OUp42T/R+22bVkqqQy7lgTfFUJGGbupBlIKk/MbdB9J+Bt3UqIhpFA35iw+WCZhQxAxEkQDHvq8bVQu1FLaValRvVFRWLGmaf+QArMQMqfDT7Sz2nVy9JBWZKZUx6YpMZWkSS6kK0AwJLUxEEcgEZO4qX/7fkJdeRILmCGUIFksX7cD2tB+hxojZ/BYoPRqtWpuqkMQSxB+wEXAGMkjg8xm+76tRuDvU9KnTQVJiFZBbAIbmCrdyj80HJA1Vl6/TqMw2xqiqQGptTp+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/Ue4kATJz7h0p23w7WkEmTIBIHtMkScn2EjJM8kaY0PhWq1RgwDISQGIPF05g8kTnxrn0Dqm5oyN7uENEOWtwCgN0IGA74598edb7zfUTV9cbrdKqzap7KaTM3jtU88nu4j6vQ2jdt8JsajhqVRFHyuHHcDBKtDEz4nEiNEVfgqkMg2ichoNq4kKfmHHknjzrjX69SAJepUKjw5+cn8oVe4+P3HvoVviP1GtpOCCflVDKxyHe4qv/KQGEcedPQ/7LFT29KkRcYxHqEgDNsgGZzj/wDyND7rpW1DEkhTE4aCQsZlSCQIHJxqodY6rt74d/WdEJFJZs85PdBBxgj3/TNbeUtwi1P4gUqa5cmCwU8VJ7SjAwDIIk8Zk2rDfqHUaNJkNFwAwnsWVeI+WJXA+hnGcazs+utIuNSnI/8Auoigtk4YAiTjOYgSDOqR1e5as0idwhwwRRTVjC2kQztUBEkhpmZGI0NVXdblVpKh26I7TTQoQSgJyCb7hkkMpUlOQeA49QfqlN2DgoGjEopIPEF+VH9ZzqtfEfxatFgll12CFb3IMLIuM4wI5JOqV1H+KVQiln9UALTiC4MzCgA28kG0eCJ1Thu2YhK4LkG1bgbpn5TxOfB40yWrqPRXWnUpsqVKYWbgfSKhWJ4DEFbpmYLGSJ5wi+GviQUd6FMW1SKZJEFSJtZvrcc+0tzOqjUVqLmAwyR2kiPBEf19tDbiCYED6D3GtTiLen0n1Pb/AMRQK3lCY7hEiD/Q1NV/+z3r38TtkZj3Dtef8ajP7iG/fWNc9qeIbvbsAr2yOBjGOBpt0zo9RY3DqsHCIbQHJHdiCFVVJJJHJUR3aU7XdsxVHZjTuBIkkDwWjwQCdNN3WRqhFCnCW2qBgtAwxjksc/rnga63Z0plurH0zrlakrKlRaQIhpBDEQYAqWl1EnhSBjjJ1YF6oHpAlvWa03+ogIFy92TBYEgCLeDIYGQaBtqbgYpxOLmZQP0kZ/TTLY9LrORj5uOCs+0/Kp+hjnXKumRcF+LIQF0DVFmnCMWUI0CBLYHiJJxGAANY2vxLTVVZUYPlWLMx7ckWlYBMwIJ88gAaridDqBzB9QKLhbw3I8gCJGSAcAxmJS7zasGNkOJtuWDJ+hGftMHUsj0U/Fu3kz6jkAwT2lgT/d3jIXJkEMIUckyVe6+I2d7Epr6TOtoZ0ZCJm2QqOoBzwSYAMZOqS6VFwQR7yueY9pGf9dMuibM1Ht/EVDFz2EqJ4IMQIIMEnMH3MSyLj0X4oB27tVso7gBrVtc06tgX5oLG83kTBLFSTOnu167tmRLmurgAVy94WSxuVEZgsQW+XMQDOAaxvNht1sZqt2WexVkmWJFS7AVRcBkHxg6SV9lUqBxToWiml4ChmdhI5f8AMYM5Ee0SNWjHoG465ASwLWlmDqHVbOCDdIDYPAmAP11s3WNsH9NqgDsbQt4BhgScxn2unyc6876Z0n1G/GZdpTgy9YkDtAJCqTcxz9uc4jWnoMrAU6lNlfNNgyBnUmAwQm5Sf8JGNByPUTtqTpZCtwQSSCuIIJkEgg8gzx+iHrK9hoqLl7VCJhVUmPlULgAAgzER5zqqn4d3jNAoVrpbJSAxXlQ0AE/b7zrt0j4e3Bcer6irIkFHMyQOQtsdwPP8s6u1kN6vREL06rd7hmaoiCCxABQyzAAKGOM/bMasNXainRWnTSg7vTALEp2n0wCrKSLlPmCOR4GV/T/hb0rZqghWN4YEuQYYAEGBAIGTmBjWd/0CibGuKqRbZgoGIKiVHODkyR5iNOjoLXIpd23AZlIIphoZgqgNlvlMlSRJESeDGjqdU1YqU1ak7BXPyUgAFh5ZbjdDEm1ItyeQdLa24CFS1FS6i1SbblB8ckxbJj/bXbcHcVtrUp0woWiBUYErIYfmg4J/yg8HiY0RDOnb81Xp0mRyKisalUMtxgHKl4ZijYuRFEf8uqN1bqjC4bZKiU/Vh6zMSakWwQ5WabC0/KeMkedB7zavUQ1KiVVq32mAppwFyRBuBn2W0DkydcD8NVSoZhaggXVAVAmffAGOfqPfWulgbr++NcCQVzCFmk2gYLEi6DHzEnM+BqvekwJxBB/bT9tha6qCGJI7bCG5xNwwCYzwZ51y65Q9NkGFDoHWDJAzg/TkfSNdON+Ixy4z2bf2b9VFHdGm7W06oJk8BlBIP0xI/XU1U6hmQRBHGpovCX2PL6el9P6aPVQLttmFp0boIaGLgstQvbc2FwD8pumIEmdDqbZWdalKkhqFRIQtcWJkFuO0QSDGZ5MjQGzrOr1X9GnVe/FQLaBACsqqWwpIgjIYDiGx0Z9xVHphSEUhlC2CJgEAZAMYkg8kxk652ukh11HY7ejUFJKTGoBIhu2CbbTB9RMC64AiJnnS99nWrhkpbZxTuYs7uwUADBKTk8QwH5yM6x8Qb6qop+pt6RtX+8P94CYFxZYOIAmCYECczps+mg1aNd6lZabsC2Tbb8xIEXCIBCgCI8HGhNujfC1csGWuKcJzPzAiYAiFyZkcEwRwQ/qb5XpUzQFKqaYuqlSxw3M3MuD8xIEYjS7b0i7sU/FoFmh1gBkBMAB0k4CgE4HecjuZm1UhAVotTpkHhFmM4DKwHJAzFsD2zalg21FKy2mnUdAokMnYQAACO7JuyIOAMnAOtH6HSFNhKmnOVdSffNzMRMSYiO4+CdVfqHxe9IMop1ROSWcU+CAW7jCx4B+aceZT9O+Mq1MQ8VVJgAzkEmC4i4YH2kZicaZyrd8PbVHqH+HkkOTLsyikQtsiVJPBiAM+2h+pbAULUZqi2wLk7ouKyYA7gLQLiJAcAFYJC3f9QbcU7NuDT5i1IW0AStoYKQCZNv0nEaZCpSrhVoPWNkM1lN7mkAM15VvUBHiMkeDkBb7rcMK1J1FGqFIVqlamGDK0fh4ErDBWkklSB83y6E+LWauKi0HamKVQu6r6YR5gAKzxaMkZxMg+I71LUNJK23rRVW4yjMyH5ibVeUILQe3ELHcNEDq1GveDRr07iEeraKZZVko1pcBgTgwCwkFoGkOVavVph1SqXVyJastwaUkCkTZaFE9y3ZEeJXluHFaqDTe9yGULUVqYYKchKwACAiGBKvMGPfXG2UDVkTb1HWGVyAasZWq1+aymcleMLxGknUN8f4OtUS+m1MBQqgwQGtlgALJzA7haBJOgrLX+HDTK2161YMjK6kBxz8ofttsbIBGRPvjCdHpikGRwgElizdstHcwOW7QkDMlhmJ1590Xr28upstViB2sjhEu8BQ1wJbMjiIY4tI1Ydp8S159N6JqVTgklxEAC5k/LIMgSeTAyZbFDmvtqbxDANFhZ4Be2CGB4MxJAHgmTpNuKVwRUqXMME9vdk4FsmCQIQkARknTLc1TUo3VEqUiG7CokWxd8vaxAIK5ZeZGttn1E0wAabXFWLWBVQzMXXHJJI8nAznGskBToKiVJ2rF/yo722kGSAWuDEj8oLHH5hAAvWKX4dQpToz87UixJDXKGSoCRlri0qBFtokyNE7/cbykgNJ0rplWT0ypBzi1u1lggXAW499cN3ug1NidvULEhTTh1f08Dti5CfYkkz55GnUR7jcVNxWUii9VVIX1PSMqAJanm43DuMG5smJHB/XugUNw9pqJRcG9iUKqKZLEsuQskWysYII5nS/qYN6gCotAgWOYLARBx2tcCSCucHODOk1LcU7mAoitOAolQGi49uAQSAY8a1PwUpbYmAclDNjx4BIgx/Q+2pp30bqSUqdWluVZe4MgAEgnDYxjA44J1NavLlonHjh4duyiFYwgEgD/KIIjJ0x2q1FEgknzC5yTGDxjB1Xl3Dgj8Cv8AKHGILLwGALdwnEgHVt2Hw3vqlM1F2dVVtLd1QKx/9gN4JHggE/qNc/G/Tez7Jd5Wr0KrVqYdqjp6YeYCe/YVYMDjBA48zoHqPVt7VpCiVqBeSUApknIMsFlhnjA+mBp9S2tQ9vpjCjuuuXnImbiRkFQCQQR7S5p9EqoqFaVM3gWW1BJ/9tt0x3R4HMaNv0ulI6TW3SgorVsyZvGfozFuPoOfEasLdfqPVpHcpVcesHqU6VOykQRlwZmo0wBJHytMyNMthskdTUanUVVe1yyKbVgkVfmACmBESczxo4VqFMPTAq1q1xFOmKZYMsjuvAKRJtJ8MCPbTtHRF1nqXrObaISkryjU6YFULJAVjc8eYgATE6ATqaPRFAbZEqBpWvHcoLTzaG5Zsn3nVwff0aH9+tOifKRxnB8c5xHB8QdLqW2SoWek4Niq1opr3BhgqWMFcnJI4Ogwq6fsKoqSodC7G+JWRClgxDQVYEZIMj7aLrbDcUan4FXMc2NAye7DW4iOcyPPBHXPiNVoFUWoTwTZnmDF1srnkCBIM5E8NrvDW26mm1G50JArMRfaYBFvDCSI84ImBpAL/hdYu1Wo7+qxl3UBS5jABuyBxDYONb7mlUQkK1QKJmIM90YzP3k6C3HTKilWDCoCQllJj2s2LcwwB5DRn6yLjaHTdwA1oFVREKrguA0sLhPZgctyFP0kLTbKdvUR0p+uEEvTqJIcWsuJkAjA4006R0/pqURWYbllQeodoMijVIWAswzsCTBLECbjETofp6ioVp+pSDklZdwEFsdlygi4mMTjM5Gt6/we77kWNbWWofTAcWkqC14KkiORBjIYRzrUv4zY5dQWhVqJUqoLgHNOkgKqrki1irQs2xcIhssOY0x2+zaoGRiYt9YfNytwNMZIVAbYUf5iBzrl1fom5puW3CtUUuXUBVNnqEM4EC4kQflJ5B0Z0Dcu1KoxQgrWttZSLV8kcRgo0HjI5Gs3T8E1VXUlmLqD8oVfygwPsPGcmMTBjdd0sKahNsTkHPI8DnB86stYO7OqCqGcqhkLGf8AC1hORIgNC84mdJPikihuVQKzBZQKiyZIDPIExJOSQJAjwdF4mV3p/EdJiqKrAwABIkn2Ek58RplS3qswF0XcCZOPfx7+fGqhUZiGqBFibCcdpIN0hVJXAtgxN300+6d1Tb0LRUYIYBLOpCgnwSQI8iPodCppX2pLcsBIgxHJ5P8A3nVV+JegVngrkqQJWmLp8MDJMYn9sZ1ZanxBtqjQK9N+BAYTmCIzmdD1t1TKkpVTImQwj9fp4/lp9Ca80670v1alzCpTK4ZjTNrHHytw0HWNH/Gy2EqWqMphha4NrcRBOFKhSDPk++Jrtw5dMcuPbfe/FTOlOoxudD2NcxZTj34MBeBm3xnTLZ/2jbwUmVat4giSCGEfMSfEzIk+AOdVNdnTMyr2gkBf8WIGQZVs+T4yDnWf4c2thFvZSVENcJKhSAYJMz4ODrPTdEdb3+5remrG5ZhJMuIAMNb5yCJEk+edMOk9PqozM5c1mpsUaoxSmgKklmgS5U/KASGYGOJ0NtKlvJIQGZeL+25LLS3EjiAMfppv06nR3D0qCsRUrOe+rUfsCXOJDSCCJECAS3PnQqEpvUSnb6oule+mWELPDcB1Akrme7iDq0bLY0La3/rVTcNTcBQfnKAWgT2qSFDG3MuY4B0q6z05ttualOgKVaMKA93Pd8paFce0MRg4BGk1HpVI1Gq7hBSSVJKmQRIkBQHuMSIJBOTqS79O3NOrtgHpU9w1VlTtxmPchbgGUnA4iQZOj9rQSnUSmRTppbDORbYCe25cBVZgwEAcCDMgc9r6XrKx29R6Xo3i5kX5YS8ozASYg2XN2D30y+JNvSphXWvS9OqR2RcXDgZCwWdyYN37g6MZ0p+IKm3osKqgvDgIlLvNRgDIKkE2gxI/ydpF2um62Zapairey06hpsSigFc9oPaJtyCZhs5x0pEGKaNcpUIrFFBNqklcwA35ibcE+DhdNgVept7XApo0OAwiSzN2uQSVkLIa2dRH7LpDhQXKXRdeBKUyM5GLY5kHwTzoXe9a3tE0qabfbJUfsq1C14Y8AgsQ9Qn2I9h+aQ1/41RNRjQCzTIp1PIJJWO/ILASQJzIHtA/WaFOsysQGg/4pRLZBPPJItMcwNPpn/Sur8O7c+qvp048uhscEwGJCnmJkEEHnidGUOg0itMirVDKigOGlgFMhS0SsEDzAP3MpfiffVaiUqQWxAwCOjyGMdrBriS3JthuJPMBF0cbkNUWg9BykhqePw2BjtQlSoYyfoZGYUmL1LZ1mAN7tVlgwZxAQHjtn3/U4xrRqFLAUKAzB4EkMA1xxxOTMeT5GCjG/sogMF9Vx3QcjxPJJ5kE4tzpN1D4jVaaMTHtDZ8zgw0ibY+v7HkvFfNnRAcNEt5tgAknJImPqP8AlP6gbpWmoWFKSLrvzAggDExhQfIE51Wum/FisQlxYgS0DIBOI48GccHB+nb+Nb1Zgtepku0AAQSFFpFx9yRJAjzFq8aJXbBKRZpLHIZ2sDhQLZwJJAiDIhfblJ1Y1BLlnZFuxTKEWjMHn5s9qgfQgjLredQp1VppVR/8gBySMhcfOAFJiTlZEQCAurVRzSNzjsQf4zK4HK8qIu9/A4C6dI6PTqKrUVpFW7ixSSJkgkEDuIOGgH5ZJ4J/Wuk20PToXLUB5Am7yYkzwSM8ktpcOuCnCLHqXIrEHBZhewU2/KPeB4GO2C36mWamLSCFuPJALEhhMQZz5P6ebZFlVvrXQWZLWBdCY7lYvybSzG0iLbZwDPJmNTRW43z02IJnLOpujkj7ckvx9PGpqnJrFF2lRvUqpcYIDc+Y/nz50FtRNR0JPaWg4kQSPtn7ampraabTdlSzQpK8SPqRmOdOt/t+BcQVAdWEBgWXuyACQfrqamqiH/TPheim5tQ1FikWVla1lMKRDAA4uMfznOufw+wrGolRQw9FX5YZZadQ9oITkx8sxidTU1n7Rv8ADXT6VXaVPUpq5aqlK5iWKr6lgK3E2sBwR/pjSL4U6QhqNVBcGm6oBcSpUkiGDTcBPHH01nU1aj/4nrGNwzQ123ckFVj8MMRgAA8eZ5xGvNvhZrqyhwHUq3a3Hyt7fbU1NM/81C6PVmkWrTQKxgKvJDgXFmJdifMtp18J9bq1XrIzdpDf/AL/AKgwfEADwNTU02dVLltZCUmQlPVBuCYANpMjyCff/YQm6cgrir6wFRkqFQ8BWIAb5rAof5V5HjU1NYQ3q7WsyiYUAAyZ45n9eOMDGqd8Sbkj00tWM5jOCBPsJAAMDU1NE9tRn4fcGvUBVT6ZNpjIi/E8+B9fAgY1b2UKxIAm23jxaH/QzqamrkK61qxVxH5xJxxycewknWnVepOabt2hkdVBAzE2n9xIn6nU1NQL+kUxa9XNyuYzgTTWof8A5AfsND0qpNU5IBa4iSc9x5aTz9dTU0NGVY3U7jynH6wM+/P8tTU1N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7" y="773088"/>
          <a:ext cx="8496946" cy="5608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24237"/>
                <a:gridCol w="2009412"/>
                <a:gridCol w="2239060"/>
                <a:gridCol w="212423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Chuva</a:t>
                      </a:r>
                      <a:endParaRPr lang="pt-BR" sz="2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Pico</a:t>
                      </a:r>
                      <a:endParaRPr lang="pt-BR" sz="2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THZ </a:t>
                      </a:r>
                      <a:r>
                        <a:rPr lang="pt-BR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(meteoros/hora)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Origem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5000"/>
                      </a:srgbClr>
                    </a:solidFill>
                  </a:tcPr>
                </a:tc>
              </a:tr>
              <a:tr h="61721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10"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1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1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10"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10"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1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1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23528" y="14847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Quadrantídeas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27984" y="14847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60-200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83768" y="14847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03-04 jan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660232" y="139414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(196256) 2003 EH1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21514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Lirídeas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21514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10-15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83768" y="21514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21-22 abr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660232" y="21327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C/1861 G1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278195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Aquarídeas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427984" y="278195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40-85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83768" y="278195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05-06 mai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660232" y="277351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1P/Halley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3528" y="338893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Aquarídeas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427984" y="338893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15-20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483768" y="338893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27-28 jul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660232" y="338048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23528" y="40267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Perseidas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427984" y="40267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60-100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483768" y="40267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11-12 ago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660232" y="40182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109P/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SwiftTuttle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23528" y="464388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Orionídeas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427984" y="464388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25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483768" y="464388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20-21 out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660232" y="463544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1P/Halley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23528" y="526104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Leonídeas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427984" y="526104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10-15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483768" y="526104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17-18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nov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660232" y="52526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55P/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TempelTuttle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33802" y="58474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Geminídeas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438258" y="58474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60-120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494042" y="58474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13-14 dez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670506" y="5839032"/>
            <a:ext cx="2088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solidFill>
                  <a:schemeClr val="bg1"/>
                </a:solidFill>
                <a:latin typeface="Century Gothic" pitchFamily="34" charset="0"/>
              </a:rPr>
              <a:t>(3200) </a:t>
            </a:r>
            <a:r>
              <a:rPr lang="pt-BR" sz="1900" dirty="0" err="1" smtClean="0">
                <a:solidFill>
                  <a:schemeClr val="bg1"/>
                </a:solidFill>
                <a:latin typeface="Century Gothic" pitchFamily="34" charset="0"/>
              </a:rPr>
              <a:t>Phaethon</a:t>
            </a:r>
            <a:endParaRPr lang="pt-BR" sz="19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0" grpId="1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1" grpId="1"/>
      <p:bldP spid="42" grpId="0"/>
      <p:bldP spid="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51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>
              <a:buClr>
                <a:srgbClr val="C00000"/>
              </a:buCl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Meteoritos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1052736"/>
            <a:ext cx="8280920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defRPr/>
            </a:pP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3 grandes grupos</a:t>
            </a: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Rochosos (</a:t>
            </a:r>
            <a:r>
              <a:rPr lang="pt-BR" sz="2800" b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aerólitos</a:t>
            </a:r>
            <a:r>
              <a:rPr lang="pt-BR" sz="2800" b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Metálico-rochosos (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siderólitos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800100" lvl="1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Metálico (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sideritos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Cada grupo: subdivisões com diferenças químicas, mineralógicas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lang="pt-BR" sz="2800" b="0" kern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Um dos maiores do Brasil: </a:t>
            </a:r>
            <a:r>
              <a:rPr lang="pt-BR" sz="2800" b="0" kern="0" dirty="0" err="1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Bendegó</a:t>
            </a: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(5 </a:t>
            </a:r>
            <a:r>
              <a:rPr lang="pt-BR" sz="2800" b="0" kern="0" dirty="0" err="1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ton</a:t>
            </a:r>
            <a:r>
              <a:rPr lang="pt-BR" sz="2800" b="0" kern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)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kumimoji="0" lang="pt-BR" sz="450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Meteorito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Bendegó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-62392" y="6392361"/>
            <a:ext cx="55483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 </a:t>
            </a:r>
            <a:r>
              <a:rPr lang="en-US" sz="1200" dirty="0" smtClean="0">
                <a:solidFill>
                  <a:srgbClr val="FFC000"/>
                </a:solidFill>
                <a:latin typeface="Century Gothic" pitchFamily="34" charset="0"/>
              </a:rPr>
              <a:t>Jorge Andrade/</a:t>
            </a:r>
            <a:r>
              <a:rPr lang="en-US" sz="1200" dirty="0" err="1" smtClean="0">
                <a:solidFill>
                  <a:srgbClr val="FFC000"/>
                </a:solidFill>
                <a:latin typeface="Century Gothic" pitchFamily="34" charset="0"/>
              </a:rPr>
              <a:t>Museu</a:t>
            </a:r>
            <a:r>
              <a:rPr lang="en-US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FFC000"/>
                </a:solidFill>
                <a:latin typeface="Century Gothic" pitchFamily="34" charset="0"/>
              </a:rPr>
              <a:t>Nacional</a:t>
            </a:r>
            <a:r>
              <a:rPr lang="en-US" sz="1200" dirty="0" smtClean="0">
                <a:solidFill>
                  <a:srgbClr val="FFC000"/>
                </a:solidFill>
                <a:latin typeface="Century Gothic" pitchFamily="34" charset="0"/>
              </a:rPr>
              <a:t> do Rio de Janeiro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050" name="Picture 2" descr="http://upload.wikimedia.org/wikipedia/commons/thumb/a/a0/Bendeg%C3%B3_meteorite%2C_front%2C_National_Museum%2C_Rio_de_Janeiro.jpg/1024px-Bendeg%C3%B3_meteorite%2C_front%2C_National_Museum%2C_Rio_de_Janei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008779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&gt;100 metros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rastro luminoso causado pela entrada do meteoroide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“estrela cadente”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que atinge a superfície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179512" y="332656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79512" y="1772816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3717032"/>
            <a:ext cx="2555776" cy="1800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179512" y="2564904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-10758" y="5301208"/>
            <a:ext cx="2638542" cy="151216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5973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3" grpId="0" uiExpand="1" build="allAtOnce"/>
      <p:bldP spid="14" grpId="0" uiExpand="1" build="allAtOnce"/>
      <p:bldP spid="15" grpId="0" uiExpand="1" build="allAtOnce"/>
      <p:bldP spid="9" grpId="0" animBg="1"/>
      <p:bldP spid="11" grpId="0" animBg="1"/>
      <p:bldP spid="18" grpId="0" animBg="1"/>
      <p:bldP spid="17" grpId="0" animBg="1"/>
      <p:bldP spid="19" grpId="0" animBg="1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&gt;100 metros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rastro luminoso causado pela entrada do meteoroide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“estrela cadente”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que atinge a superfície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65973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264604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Apêndice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8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23528" y="1052736"/>
            <a:ext cx="8280920" cy="46085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defRPr/>
            </a:pP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hlinkClick r:id="rId4" action="ppaction://hlinkfile"/>
              </a:rPr>
              <a:t>Curta metragem da Agência Espacial Europeia (ESA) “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hlinkClick r:id="rId4" action="ppaction://hlinkfile"/>
              </a:rPr>
              <a:t>Ambition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”</a:t>
            </a: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hlinkClick r:id="rId5"/>
              </a:rPr>
              <a:t>Site da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hlinkClick r:id="rId5"/>
              </a:rPr>
              <a:t>Profª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hlinkClick r:id="rId5"/>
              </a:rPr>
              <a:t>. Maria Elizabeth Zucolotto, do setor de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hlinkClick r:id="rId5"/>
              </a:rPr>
              <a:t>meteorítica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  <a:hlinkClick r:id="rId5"/>
              </a:rPr>
              <a:t> do Museu  Nacional do RJ</a:t>
            </a:r>
            <a:endParaRPr lang="pt-BR" sz="2800" b="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Century Gothic" pitchFamily="34" charset="0"/>
                <a:cs typeface="Arial" pitchFamily="34" charset="0"/>
                <a:hlinkClick r:id="rId6" action="ppaction://hlinkfile"/>
              </a:rPr>
              <a:t>Texto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Century Gothic" pitchFamily="34" charset="0"/>
                <a:cs typeface="Arial" pitchFamily="34" charset="0"/>
                <a:hlinkClick r:id="rId6" action="ppaction://hlinkfile"/>
              </a:rPr>
              <a:t> da </a:t>
            </a:r>
            <a:r>
              <a:rPr kumimoji="0" lang="pt-BR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Century Gothic" pitchFamily="34" charset="0"/>
                <a:cs typeface="Arial" pitchFamily="34" charset="0"/>
                <a:hlinkClick r:id="rId6" action="ppaction://hlinkfile"/>
              </a:rPr>
              <a:t>profª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Century Gothic" pitchFamily="34" charset="0"/>
                <a:cs typeface="Arial" pitchFamily="34" charset="0"/>
                <a:hlinkClick r:id="rId6" action="ppaction://hlinkfile"/>
              </a:rPr>
              <a:t>. Zucolotto sobre o que fazer quando achar um meteorito</a:t>
            </a:r>
            <a:endParaRPr kumimoji="0" lang="pt-BR" sz="2800" b="0" i="0" u="none" strike="noStrike" kern="0" cap="none" spc="0" normalizeH="0" noProof="0" dirty="0" smtClean="0">
              <a:ln>
                <a:noFill/>
              </a:ln>
              <a:solidFill>
                <a:srgbClr val="FFC000"/>
              </a:solidFill>
              <a:uLnTx/>
              <a:uFillTx/>
              <a:latin typeface="Century Gothic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pt-BR" sz="2800" b="0" kern="0" baseline="0" dirty="0" smtClean="0">
              <a:solidFill>
                <a:srgbClr val="FFC000"/>
              </a:solidFill>
              <a:latin typeface="Century Gothic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Century Gothic" pitchFamily="34" charset="0"/>
                <a:cs typeface="Arial" pitchFamily="34" charset="0"/>
                <a:hlinkClick r:id="rId7" action="ppaction://hlinkfile"/>
              </a:rPr>
              <a:t>Curta metragem “</a:t>
            </a:r>
            <a:r>
              <a:rPr kumimoji="0" lang="pt-BR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Century Gothic" pitchFamily="34" charset="0"/>
                <a:cs typeface="Arial" pitchFamily="34" charset="0"/>
                <a:hlinkClick r:id="rId7" action="ppaction://hlinkfile"/>
              </a:rPr>
              <a:t>Wanderes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Century Gothic" pitchFamily="34" charset="0"/>
                <a:cs typeface="Arial" pitchFamily="34" charset="0"/>
                <a:hlinkClick r:id="rId7" action="ppaction://hlinkfile"/>
              </a:rPr>
              <a:t>”, uma homenagem a Carl Sagan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uLnTx/>
              <a:uFillTx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lipse 3"/>
          <p:cNvSpPr/>
          <p:nvPr/>
        </p:nvSpPr>
        <p:spPr bwMode="auto">
          <a:xfrm>
            <a:off x="467544" y="4077072"/>
            <a:ext cx="1976407" cy="2016224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7308304" y="4365104"/>
            <a:ext cx="1080120" cy="108012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611560" y="1412776"/>
            <a:ext cx="1728192" cy="1728192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2987824" y="1268760"/>
            <a:ext cx="1944216" cy="1872208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211960" y="3212976"/>
            <a:ext cx="2160240" cy="216024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dré\Dropbox\Andre\ESTUDOS-minicurso-Sistemas-Planetarios\Material-auxiliar\Tilted_Eris.jpg"/>
          <p:cNvPicPr>
            <a:picLocks noChangeAspect="1" noChangeArrowheads="1"/>
          </p:cNvPicPr>
          <p:nvPr/>
        </p:nvPicPr>
        <p:blipFill rotWithShape="1">
          <a:blip r:embed="rId3" cstate="print">
            <a:lum bright="21000" contras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94" t="7707" r="20930" b="26363"/>
          <a:stretch/>
        </p:blipFill>
        <p:spPr bwMode="auto">
          <a:xfrm>
            <a:off x="530230" y="548680"/>
            <a:ext cx="8002210" cy="6237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9542" y="188640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Órbita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Éris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576607"/>
            <a:ext cx="2244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Crédito da imagem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71600" y="3600400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EE8800"/>
                </a:solidFill>
                <a:latin typeface="Century Gothic" pitchFamily="34" charset="0"/>
              </a:rPr>
              <a:t>Órbita de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EE8800"/>
                </a:solidFill>
                <a:latin typeface="Century Gothic" pitchFamily="34" charset="0"/>
              </a:rPr>
              <a:t>Júpiter</a:t>
            </a:r>
            <a:endParaRPr lang="pt-BR" sz="2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 bwMode="auto">
          <a:xfrm flipV="1">
            <a:off x="2699792" y="3573016"/>
            <a:ext cx="1656184" cy="57606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EE8800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48264" y="1728192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FF99FF"/>
                </a:solidFill>
                <a:latin typeface="Century Gothic" pitchFamily="34" charset="0"/>
              </a:rPr>
              <a:t>Órbita de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FF99FF"/>
                </a:solidFill>
                <a:latin typeface="Century Gothic" pitchFamily="34" charset="0"/>
              </a:rPr>
              <a:t>Plutão</a:t>
            </a:r>
            <a:endParaRPr lang="pt-BR" sz="2800" b="0" dirty="0">
              <a:solidFill>
                <a:srgbClr val="FF99FF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 bwMode="auto">
          <a:xfrm flipH="1">
            <a:off x="6948264" y="2636912"/>
            <a:ext cx="1008112" cy="64807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99FF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9552" y="764704"/>
            <a:ext cx="2520280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53D2FF"/>
                </a:solidFill>
                <a:latin typeface="Century Gothic" pitchFamily="34" charset="0"/>
              </a:rPr>
              <a:t>Cinturão de </a:t>
            </a:r>
            <a:r>
              <a:rPr lang="pt-BR" sz="2800" b="0" dirty="0" err="1" smtClean="0">
                <a:solidFill>
                  <a:srgbClr val="53D2FF"/>
                </a:solidFill>
                <a:latin typeface="Century Gothic" pitchFamily="34" charset="0"/>
              </a:rPr>
              <a:t>Kuiper</a:t>
            </a:r>
            <a:endParaRPr lang="pt-BR" sz="2800" b="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2339752" y="1412776"/>
            <a:ext cx="1008112" cy="7920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53D2FF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</a:rPr>
              <a:t/>
            </a:r>
            <a:br>
              <a:rPr lang="pt-BR" b="0" dirty="0" smtClean="0">
                <a:solidFill>
                  <a:srgbClr val="FFC000"/>
                </a:solidFill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Objetos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transnetunianos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749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é\Dropbox\Andre\ESTUDOS-minicurso-Sistemas-Planetarios\Material-auxiliar\Sedna_Orbit.jpg"/>
          <p:cNvPicPr>
            <a:picLocks noChangeAspect="1" noChangeArrowheads="1"/>
          </p:cNvPicPr>
          <p:nvPr/>
        </p:nvPicPr>
        <p:blipFill>
          <a:blip r:embed="rId2" cstate="print">
            <a:lum bright="29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8699"/>
            <a:ext cx="6040660" cy="6040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9542" y="-2738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Órbita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Sedna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576607"/>
            <a:ext cx="285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Crédito da imagem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: NASA/</a:t>
            </a:r>
            <a:r>
              <a:rPr lang="pt-BR" sz="1200" b="0" dirty="0" err="1">
                <a:solidFill>
                  <a:srgbClr val="EE8800"/>
                </a:solidFill>
                <a:latin typeface="Century Gothic" pitchFamily="34" charset="0"/>
              </a:rPr>
              <a:t>Caltech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644008" y="692696"/>
            <a:ext cx="2952328" cy="29523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44008" y="3644420"/>
            <a:ext cx="2952328" cy="29523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1691680" y="3601482"/>
            <a:ext cx="2952328" cy="29523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496" y="792088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EE8800"/>
                </a:solidFill>
                <a:latin typeface="Century Gothic" pitchFamily="34" charset="0"/>
              </a:rPr>
              <a:t>Órbita de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EE8800"/>
                </a:solidFill>
                <a:latin typeface="Century Gothic" pitchFamily="34" charset="0"/>
              </a:rPr>
              <a:t>Júpiter</a:t>
            </a:r>
            <a:endParaRPr lang="pt-BR" sz="2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cxnSp>
        <p:nvCxnSpPr>
          <p:cNvPr id="10" name="Conector de seta reta 9"/>
          <p:cNvCxnSpPr>
            <a:stCxn id="8" idx="2"/>
          </p:cNvCxnSpPr>
          <p:nvPr/>
        </p:nvCxnSpPr>
        <p:spPr bwMode="auto">
          <a:xfrm>
            <a:off x="1079612" y="1746195"/>
            <a:ext cx="756084" cy="4586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EE8800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64288" y="1512168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CC66FF"/>
                </a:solidFill>
                <a:latin typeface="Century Gothic" pitchFamily="34" charset="0"/>
              </a:rPr>
              <a:t>Órbita de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CC66FF"/>
                </a:solidFill>
                <a:latin typeface="Century Gothic" pitchFamily="34" charset="0"/>
              </a:rPr>
              <a:t>Plutão</a:t>
            </a:r>
            <a:endParaRPr lang="pt-BR" sz="2800" b="0" dirty="0">
              <a:solidFill>
                <a:srgbClr val="CC66FF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 bwMode="auto">
          <a:xfrm flipH="1">
            <a:off x="6804248" y="2276872"/>
            <a:ext cx="504056" cy="4320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C66FF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64288" y="4824536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FF0000"/>
                </a:solidFill>
                <a:latin typeface="Century Gothic" pitchFamily="34" charset="0"/>
              </a:rPr>
              <a:t>Órbita de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err="1" smtClean="0">
                <a:solidFill>
                  <a:srgbClr val="FF0000"/>
                </a:solidFill>
                <a:latin typeface="Century Gothic" pitchFamily="34" charset="0"/>
              </a:rPr>
              <a:t>Sedna</a:t>
            </a:r>
            <a:endParaRPr lang="pt-BR" sz="2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1" name="Conector de seta reta 20"/>
          <p:cNvCxnSpPr/>
          <p:nvPr/>
        </p:nvCxnSpPr>
        <p:spPr bwMode="auto">
          <a:xfrm flipH="1">
            <a:off x="6372200" y="5589240"/>
            <a:ext cx="1008112" cy="7200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-36512" y="4275093"/>
            <a:ext cx="2088232" cy="95410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53D2FF"/>
                </a:solidFill>
                <a:latin typeface="Century Gothic" pitchFamily="34" charset="0"/>
              </a:rPr>
              <a:t>Nuvem </a:t>
            </a:r>
          </a:p>
          <a:p>
            <a:pPr marL="457200" indent="-457200">
              <a:buClr>
                <a:srgbClr val="C00000"/>
              </a:buClr>
              <a:defRPr/>
            </a:pPr>
            <a:r>
              <a:rPr lang="pt-BR" sz="2800" b="0" dirty="0" smtClean="0">
                <a:solidFill>
                  <a:srgbClr val="53D2FF"/>
                </a:solidFill>
                <a:latin typeface="Century Gothic" pitchFamily="34" charset="0"/>
              </a:rPr>
              <a:t>de </a:t>
            </a:r>
            <a:r>
              <a:rPr lang="pt-BR" sz="2800" b="0" dirty="0" err="1" smtClean="0">
                <a:solidFill>
                  <a:srgbClr val="53D2FF"/>
                </a:solidFill>
                <a:latin typeface="Century Gothic" pitchFamily="34" charset="0"/>
              </a:rPr>
              <a:t>Oort</a:t>
            </a:r>
            <a:endParaRPr lang="pt-BR" sz="2800" b="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 bwMode="auto">
          <a:xfrm>
            <a:off x="1187624" y="5229200"/>
            <a:ext cx="792088" cy="50405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53D2FF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373584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4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10692</TotalTime>
  <Words>1589</Words>
  <Application>Microsoft Office PowerPoint</Application>
  <PresentationFormat>Apresentação na tela (4:3)</PresentationFormat>
  <Paragraphs>429</Paragraphs>
  <Slides>58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Blank Presentation</vt:lpstr>
      <vt:lpstr>Slide 1</vt:lpstr>
      <vt:lpstr>Slide 2</vt:lpstr>
      <vt:lpstr> Planetas anões</vt:lpstr>
      <vt:lpstr>O caso de Plutão</vt:lpstr>
      <vt:lpstr>Slide 5</vt:lpstr>
      <vt:lpstr>Planetas anões</vt:lpstr>
      <vt:lpstr>Órbita de Éris </vt:lpstr>
      <vt:lpstr> Objetos transnetunianos </vt:lpstr>
      <vt:lpstr>Órbita de Sedna </vt:lpstr>
      <vt:lpstr>Órbita de Sedna </vt:lpstr>
      <vt:lpstr>Slide 11</vt:lpstr>
      <vt:lpstr>Asteroides </vt:lpstr>
      <vt:lpstr>Lei de Titius-Bode  </vt:lpstr>
      <vt:lpstr>Slide 14</vt:lpstr>
      <vt:lpstr>Ceres  (planeta anão e asteroide)</vt:lpstr>
      <vt:lpstr>Slide 16</vt:lpstr>
      <vt:lpstr>Slide 17</vt:lpstr>
      <vt:lpstr>Slide 18</vt:lpstr>
      <vt:lpstr>Slide 19</vt:lpstr>
      <vt:lpstr>Asteroides Troianos </vt:lpstr>
      <vt:lpstr>Pontos de Lagrange</vt:lpstr>
      <vt:lpstr>Pontos de Lagrange</vt:lpstr>
      <vt:lpstr>Cinturão e Troianos</vt:lpstr>
      <vt:lpstr>Cometas</vt:lpstr>
      <vt:lpstr>Estrutura de um cometa</vt:lpstr>
      <vt:lpstr>Caudas cometárias</vt:lpstr>
      <vt:lpstr>Slide 27</vt:lpstr>
      <vt:lpstr>O Cometa Halley</vt:lpstr>
      <vt:lpstr>Órbita do Cometa Halley</vt:lpstr>
      <vt:lpstr>Núcleo do Cometa Halley</vt:lpstr>
      <vt:lpstr>Slide 31</vt:lpstr>
      <vt:lpstr>Missão Rosetta (cometa 67P/Churyumov-Gerasimenko)</vt:lpstr>
      <vt:lpstr>cometa 67P/Churyumov-Gerasimenko</vt:lpstr>
      <vt:lpstr>Slide 34</vt:lpstr>
      <vt:lpstr>Centauros </vt:lpstr>
      <vt:lpstr>Slide 36</vt:lpstr>
      <vt:lpstr>Slide 37</vt:lpstr>
      <vt:lpstr>Slide 38</vt:lpstr>
      <vt:lpstr>NEO’s</vt:lpstr>
      <vt:lpstr>NEO’s Objetos Próximos da Terra</vt:lpstr>
      <vt:lpstr>Slide 41</vt:lpstr>
      <vt:lpstr>Slide 42</vt:lpstr>
      <vt:lpstr>Slide 43</vt:lpstr>
      <vt:lpstr>2004 BL 86 e seu satélite  </vt:lpstr>
      <vt:lpstr>Slide 45</vt:lpstr>
      <vt:lpstr>Estimativa de freq. de impactos</vt:lpstr>
      <vt:lpstr>Meteoroides, meteoros e meteoritos</vt:lpstr>
      <vt:lpstr>Meteoro</vt:lpstr>
      <vt:lpstr>Slide 49</vt:lpstr>
      <vt:lpstr>Chuvas de meteoros</vt:lpstr>
      <vt:lpstr>Radiantes</vt:lpstr>
      <vt:lpstr>Principais chuvas de meteoros</vt:lpstr>
      <vt:lpstr>Slide 53</vt:lpstr>
      <vt:lpstr>Meteorito de Bendegó</vt:lpstr>
      <vt:lpstr>Slide 55</vt:lpstr>
      <vt:lpstr>Slide 56</vt:lpstr>
      <vt:lpstr>Apêndice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732</cp:revision>
  <cp:lastPrinted>2000-05-01T12:23:36Z</cp:lastPrinted>
  <dcterms:created xsi:type="dcterms:W3CDTF">1995-06-17T23:31:02Z</dcterms:created>
  <dcterms:modified xsi:type="dcterms:W3CDTF">2015-06-12T17:43:21Z</dcterms:modified>
</cp:coreProperties>
</file>