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80" d="100"/>
          <a:sy n="80" d="100"/>
        </p:scale>
        <p:origin x="-516" y="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3" cstate="print"/>
          <a:srcRect l="15000" t="26333" r="14000" b="11333"/>
          <a:stretch>
            <a:fillRect/>
          </a:stretch>
        </p:blipFill>
        <p:spPr bwMode="auto">
          <a:xfrm>
            <a:off x="2843808" y="2924944"/>
            <a:ext cx="3168352" cy="2781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1628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Apresentação do minicurso</a:t>
            </a:r>
          </a:p>
          <a:p>
            <a:pPr marL="0" marR="0" lvl="0" indent="0" algn="ctr" defTabSz="1153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  <a:endParaRPr kumimoji="0" lang="pt-BR" sz="36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90695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introduzir conceitos básicos de Astronomia para o público interessado, sem formação prévia sobre o assunto, por meio de:</a:t>
            </a:r>
          </a:p>
          <a:p>
            <a:pPr algn="l"/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aulas presenciais com recursos multimídia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atividades práticas de observação do céu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e manuseio de telescópios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-3154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560840" cy="5472608"/>
          </a:xfrm>
        </p:spPr>
        <p:txBody>
          <a:bodyPr/>
          <a:lstStyle/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Oito semanas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(19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fevereiro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a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15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abril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-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2016)</a:t>
            </a: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 Atenção: não haverá aulas no dia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25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março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em função do feriado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Sexta-Feira Santa.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Carga horária de 16 horas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Sempre às sextas-feiras, das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15h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17h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589890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1 falta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0527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19 de fevereiro: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reconhecimento do céu;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5649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26 de fevereiro: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ano (André)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04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 eclipses e marés (André)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576064" y="4797152"/>
            <a:ext cx="7956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11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movimento planetário e características dos principais corpos do Sistema Solar;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00336"/>
            <a:ext cx="8568952" cy="4920952"/>
          </a:xfrm>
        </p:spPr>
        <p:txBody>
          <a:bodyPr/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18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planeta Terra e o Sol (Jorge);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01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15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 (Jorge);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355617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08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(André);</a:t>
            </a:r>
          </a:p>
          <a:p>
            <a:pPr algn="just"/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Astroquímica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8406</TotalTime>
  <Words>277</Words>
  <Application>Microsoft Office PowerPoint</Application>
  <PresentationFormat>Apresentação na tela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</vt:lpstr>
      <vt:lpstr>Público-alvo:  interessados em geral com idade igual ou superior a 14 anos.      </vt:lpstr>
      <vt:lpstr>Duração e horário:</vt:lpstr>
      <vt:lpstr>Certificado de participação:  Será concedido para os participantes que obtiverem 85% de presença (ou seja, máximo de 1 falta para ter direito ao certificado)    </vt:lpstr>
      <vt:lpstr>Programação do Curso </vt:lpstr>
      <vt:lpstr>Slide 7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511</cp:revision>
  <cp:lastPrinted>2000-05-01T12:23:36Z</cp:lastPrinted>
  <dcterms:created xsi:type="dcterms:W3CDTF">1995-06-17T23:31:02Z</dcterms:created>
  <dcterms:modified xsi:type="dcterms:W3CDTF">2016-01-19T13:31:59Z</dcterms:modified>
</cp:coreProperties>
</file>