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1001" r:id="rId2"/>
    <p:sldId id="1025" r:id="rId3"/>
    <p:sldId id="1032" r:id="rId4"/>
    <p:sldId id="1026" r:id="rId5"/>
    <p:sldId id="1027" r:id="rId6"/>
    <p:sldId id="1028" r:id="rId7"/>
    <p:sldId id="1029" r:id="rId8"/>
    <p:sldId id="1030" r:id="rId9"/>
    <p:sldId id="1079" r:id="rId10"/>
    <p:sldId id="1080" r:id="rId11"/>
    <p:sldId id="1034" r:id="rId12"/>
    <p:sldId id="1035" r:id="rId13"/>
    <p:sldId id="1036" r:id="rId14"/>
    <p:sldId id="1037" r:id="rId15"/>
    <p:sldId id="1038" r:id="rId16"/>
    <p:sldId id="1039" r:id="rId17"/>
    <p:sldId id="1040" r:id="rId18"/>
    <p:sldId id="1043" r:id="rId19"/>
    <p:sldId id="1044" r:id="rId20"/>
    <p:sldId id="1045" r:id="rId21"/>
    <p:sldId id="1046" r:id="rId22"/>
    <p:sldId id="1048" r:id="rId23"/>
    <p:sldId id="1051" r:id="rId24"/>
    <p:sldId id="1052" r:id="rId25"/>
    <p:sldId id="1056" r:id="rId26"/>
    <p:sldId id="1057" r:id="rId27"/>
    <p:sldId id="1081" r:id="rId28"/>
    <p:sldId id="1059" r:id="rId29"/>
    <p:sldId id="1060" r:id="rId30"/>
    <p:sldId id="1061" r:id="rId31"/>
    <p:sldId id="1062" r:id="rId32"/>
    <p:sldId id="1063" r:id="rId33"/>
    <p:sldId id="1064" r:id="rId34"/>
    <p:sldId id="1065" r:id="rId35"/>
    <p:sldId id="1066" r:id="rId36"/>
    <p:sldId id="1068" r:id="rId37"/>
    <p:sldId id="1069" r:id="rId38"/>
    <p:sldId id="1070" r:id="rId39"/>
    <p:sldId id="1071" r:id="rId40"/>
    <p:sldId id="1083" r:id="rId41"/>
    <p:sldId id="1073" r:id="rId42"/>
    <p:sldId id="1082" r:id="rId43"/>
    <p:sldId id="1072" r:id="rId44"/>
    <p:sldId id="1075" r:id="rId4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3623" autoAdjust="0"/>
  </p:normalViewPr>
  <p:slideViewPr>
    <p:cSldViewPr>
      <p:cViewPr>
        <p:scale>
          <a:sx n="75" d="100"/>
          <a:sy n="75" d="100"/>
        </p:scale>
        <p:origin x="-1032" y="24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4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8" name="Elipse 27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Observado na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umbra</a:t>
            </a: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669429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48880" cy="1679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32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6432366" y="2132991"/>
            <a:ext cx="11842" cy="93596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263724" y="2905883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25857" y="1053216"/>
            <a:ext cx="288000" cy="1727199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732240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17717" y="5601434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PERigeu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7544" y="5376118"/>
            <a:ext cx="252028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no Apogeu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771800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à Terra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313794" y="2908033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97057" y="222465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858957" y="2224208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322179" y="2907371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268103" y="2905527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179512" y="126876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300"/>
                            </p:stCondLst>
                            <p:childTnLst>
                              <p:par>
                                <p:cTn id="8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94711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39407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7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203848" y="134076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7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0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8155</TotalTime>
  <Words>683</Words>
  <Application>Microsoft Office PowerPoint</Application>
  <PresentationFormat>Apresentação na tela (4:3)</PresentationFormat>
  <Paragraphs>190</Paragraphs>
  <Slides>44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Blank Presentation</vt:lpstr>
      <vt:lpstr>Slide 1</vt:lpstr>
      <vt:lpstr>O mecanismo dos eclipses</vt:lpstr>
      <vt:lpstr>Slide 3</vt:lpstr>
      <vt:lpstr>Slide 4</vt:lpstr>
      <vt:lpstr>Slide 5</vt:lpstr>
      <vt:lpstr>Slide 6</vt:lpstr>
      <vt:lpstr>Slide 7</vt:lpstr>
      <vt:lpstr>Slide 8</vt:lpstr>
      <vt:lpstr>Slide 9</vt:lpstr>
      <vt:lpstr>A estrutura das sombras</vt:lpstr>
      <vt:lpstr>Slide 11</vt:lpstr>
      <vt:lpstr>Slide 12</vt:lpstr>
      <vt:lpstr>Eclipses Solares</vt:lpstr>
      <vt:lpstr>tipos:</vt:lpstr>
      <vt:lpstr>eclipse solar total</vt:lpstr>
      <vt:lpstr>Slide 16</vt:lpstr>
      <vt:lpstr>Slide 17</vt:lpstr>
      <vt:lpstr>Eclipse Solar Total</vt:lpstr>
      <vt:lpstr>eclipse solar anular</vt:lpstr>
      <vt:lpstr>Slide 20</vt:lpstr>
      <vt:lpstr>Slide 21</vt:lpstr>
      <vt:lpstr>Slide 22</vt:lpstr>
      <vt:lpstr>eclipse solar parcial</vt:lpstr>
      <vt:lpstr>Slide 24</vt:lpstr>
      <vt:lpstr>Próximos eclipses solares</vt:lpstr>
      <vt:lpstr>Slide 26</vt:lpstr>
      <vt:lpstr>Slide 27</vt:lpstr>
      <vt:lpstr>Eclipses Lunares</vt:lpstr>
      <vt:lpstr>Slide 29</vt:lpstr>
      <vt:lpstr>Tipos de eclipses lunares</vt:lpstr>
      <vt:lpstr>eclipse lunar total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Próximo eclipse lunar total</vt:lpstr>
      <vt:lpstr>Slide 41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482</cp:revision>
  <cp:lastPrinted>2000-05-01T12:23:36Z</cp:lastPrinted>
  <dcterms:created xsi:type="dcterms:W3CDTF">1995-06-17T23:31:02Z</dcterms:created>
  <dcterms:modified xsi:type="dcterms:W3CDTF">2016-03-02T20:30:27Z</dcterms:modified>
</cp:coreProperties>
</file>