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1024" r:id="rId2"/>
    <p:sldId id="1139" r:id="rId3"/>
    <p:sldId id="1140" r:id="rId4"/>
    <p:sldId id="1141" r:id="rId5"/>
    <p:sldId id="1142" r:id="rId6"/>
    <p:sldId id="1143" r:id="rId7"/>
    <p:sldId id="1144" r:id="rId8"/>
    <p:sldId id="1145" r:id="rId9"/>
    <p:sldId id="1146" r:id="rId10"/>
    <p:sldId id="1147" r:id="rId11"/>
    <p:sldId id="1148" r:id="rId12"/>
    <p:sldId id="1155" r:id="rId13"/>
    <p:sldId id="1156" r:id="rId14"/>
    <p:sldId id="1160" r:id="rId15"/>
    <p:sldId id="1161" r:id="rId16"/>
    <p:sldId id="1165" r:id="rId17"/>
    <p:sldId id="1166" r:id="rId18"/>
    <p:sldId id="1167" r:id="rId19"/>
    <p:sldId id="1168" r:id="rId20"/>
    <p:sldId id="1169" r:id="rId21"/>
    <p:sldId id="1171" r:id="rId22"/>
    <p:sldId id="1172" r:id="rId23"/>
    <p:sldId id="1173" r:id="rId24"/>
    <p:sldId id="1174" r:id="rId25"/>
    <p:sldId id="1175" r:id="rId26"/>
    <p:sldId id="1176" r:id="rId27"/>
    <p:sldId id="1177" r:id="rId28"/>
    <p:sldId id="1182" r:id="rId29"/>
    <p:sldId id="1183" r:id="rId30"/>
    <p:sldId id="1184" r:id="rId31"/>
    <p:sldId id="1185" r:id="rId32"/>
    <p:sldId id="1186" r:id="rId33"/>
    <p:sldId id="1187" r:id="rId34"/>
    <p:sldId id="1188" r:id="rId35"/>
    <p:sldId id="1094" r:id="rId36"/>
    <p:sldId id="1095" r:id="rId37"/>
    <p:sldId id="1096" r:id="rId38"/>
    <p:sldId id="1189" r:id="rId39"/>
    <p:sldId id="1190" r:id="rId40"/>
    <p:sldId id="1200" r:id="rId41"/>
    <p:sldId id="1308" r:id="rId42"/>
    <p:sldId id="1206" r:id="rId43"/>
    <p:sldId id="1208" r:id="rId44"/>
    <p:sldId id="1212" r:id="rId45"/>
    <p:sldId id="1213" r:id="rId46"/>
    <p:sldId id="1214" r:id="rId47"/>
    <p:sldId id="1216" r:id="rId48"/>
    <p:sldId id="1218" r:id="rId49"/>
    <p:sldId id="1220" r:id="rId50"/>
    <p:sldId id="1221" r:id="rId51"/>
    <p:sldId id="1229" r:id="rId52"/>
    <p:sldId id="1306" r:id="rId53"/>
    <p:sldId id="1239" r:id="rId54"/>
    <p:sldId id="1243" r:id="rId55"/>
    <p:sldId id="1244" r:id="rId56"/>
    <p:sldId id="1250" r:id="rId57"/>
    <p:sldId id="1249" r:id="rId58"/>
    <p:sldId id="1307" r:id="rId59"/>
    <p:sldId id="1253" r:id="rId60"/>
    <p:sldId id="1277" r:id="rId61"/>
    <p:sldId id="1278" r:id="rId62"/>
    <p:sldId id="1279" r:id="rId63"/>
    <p:sldId id="1280" r:id="rId64"/>
    <p:sldId id="1283" r:id="rId65"/>
    <p:sldId id="1285" r:id="rId66"/>
    <p:sldId id="1286" r:id="rId67"/>
    <p:sldId id="1287" r:id="rId68"/>
    <p:sldId id="1288" r:id="rId69"/>
    <p:sldId id="1289" r:id="rId70"/>
    <p:sldId id="1290" r:id="rId71"/>
    <p:sldId id="1295" r:id="rId72"/>
    <p:sldId id="1296" r:id="rId73"/>
    <p:sldId id="1297" r:id="rId74"/>
    <p:sldId id="1302" r:id="rId75"/>
    <p:sldId id="1303" r:id="rId76"/>
    <p:sldId id="1304" r:id="rId77"/>
    <p:sldId id="1305" r:id="rId78"/>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FF00"/>
    <a:srgbClr val="3788FF"/>
    <a:srgbClr val="FDE65D"/>
    <a:srgbClr val="69D8FF"/>
    <a:srgbClr val="CCECFF"/>
    <a:srgbClr val="EA8D04"/>
    <a:srgbClr val="FF8989"/>
    <a:srgbClr val="C3D9FD"/>
    <a:srgbClr val="EE88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98" autoAdjust="0"/>
    <p:restoredTop sz="80969" autoAdjust="0"/>
  </p:normalViewPr>
  <p:slideViewPr>
    <p:cSldViewPr>
      <p:cViewPr>
        <p:scale>
          <a:sx n="50" d="100"/>
          <a:sy n="50" d="100"/>
        </p:scale>
        <p:origin x="-1758" y="-186"/>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90"/>
    </p:cViewPr>
  </p:sorterViewPr>
  <p:notesViewPr>
    <p:cSldViewPr>
      <p:cViewPr>
        <p:scale>
          <a:sx n="66" d="100"/>
          <a:sy n="66" d="100"/>
        </p:scale>
        <p:origin x="-2304" y="288"/>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smtClean="0">
                <a:solidFill>
                  <a:schemeClr val="accent1">
                    <a:lumMod val="75000"/>
                  </a:schemeClr>
                </a:solidFill>
                <a:latin typeface="Century Gothic" pitchFamily="34" charset="0"/>
              </a:rPr>
              <a:t>Imagem de fundo: céu de São Carlos na data de fundação do observatório Dietrich </a:t>
            </a:r>
            <a:r>
              <a:rPr lang="pt-BR" sz="1200" dirty="0" err="1" smtClean="0">
                <a:solidFill>
                  <a:schemeClr val="accent1">
                    <a:lumMod val="75000"/>
                  </a:schemeClr>
                </a:solidFill>
                <a:latin typeface="Century Gothic" pitchFamily="34" charset="0"/>
              </a:rPr>
              <a:t>Schiel</a:t>
            </a:r>
            <a:r>
              <a:rPr lang="pt-BR" sz="1200" dirty="0" smtClean="0">
                <a:solidFill>
                  <a:schemeClr val="accent1">
                    <a:lumMod val="75000"/>
                  </a:schemeClr>
                </a:solidFill>
                <a:latin typeface="Century Gothic" pitchFamily="34" charset="0"/>
              </a:rPr>
              <a:t> (10/04/86, 20:00 TL) crédito: </a:t>
            </a:r>
            <a:r>
              <a:rPr lang="pt-BR" sz="1200" dirty="0" err="1" smtClean="0">
                <a:solidFill>
                  <a:schemeClr val="accent1">
                    <a:lumMod val="75000"/>
                  </a:schemeClr>
                </a:solidFill>
                <a:latin typeface="Century Gothic" pitchFamily="34" charset="0"/>
              </a:rPr>
              <a:t>Stellarium</a:t>
            </a:r>
            <a:endParaRPr lang="pt-BR" sz="1200" dirty="0" smtClean="0">
              <a:solidFill>
                <a:schemeClr val="accent1">
                  <a:lumMod val="75000"/>
                </a:schemeClr>
              </a:solidFill>
              <a:latin typeface="Century Gothic" pitchFamily="34" charset="0"/>
            </a:endParaRPr>
          </a:p>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10F1138-0AF7-4BFC-8954-FE426D23DB5A}" type="slidenum">
              <a:rPr lang="pt-BR" smtClean="0"/>
              <a:pPr/>
              <a:t>11</a:t>
            </a:fld>
            <a:endParaRPr lang="pt-BR" smtClean="0"/>
          </a:p>
        </p:txBody>
      </p:sp>
      <p:sp>
        <p:nvSpPr>
          <p:cNvPr id="49155"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9156"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12</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F0A7CEF-14B5-4EBF-A55E-4203D127055E}" type="slidenum">
              <a:rPr lang="pt-BR" smtClean="0"/>
              <a:pPr/>
              <a:t>15</a:t>
            </a:fld>
            <a:endParaRPr lang="pt-BR" smtClean="0"/>
          </a:p>
        </p:txBody>
      </p:sp>
      <p:sp>
        <p:nvSpPr>
          <p:cNvPr id="50179" name="Rectangle 2"/>
          <p:cNvSpPr>
            <a:spLocks noGrp="1" noRot="1" noChangeAspect="1" noChangeArrowheads="1" noTextEdit="1"/>
          </p:cNvSpPr>
          <p:nvPr>
            <p:ph type="sldImg"/>
          </p:nvPr>
        </p:nvSpPr>
        <p:spPr>
          <a:xfrm>
            <a:off x="1265238" y="657225"/>
            <a:ext cx="4329112" cy="3246438"/>
          </a:xfrm>
          <a:ln cap="flat"/>
        </p:spPr>
      </p:sp>
      <p:sp>
        <p:nvSpPr>
          <p:cNvPr id="5018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B59F2D85-9333-4A77-B2A1-CECD336883E8}" type="slidenum">
              <a:rPr lang="pt-BR" smtClean="0"/>
              <a:pPr/>
              <a:t>17</a:t>
            </a:fld>
            <a:endParaRPr lang="pt-BR" smtClean="0"/>
          </a:p>
        </p:txBody>
      </p:sp>
      <p:sp>
        <p:nvSpPr>
          <p:cNvPr id="51203"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51204"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AA550F26-7FF1-41B7-98BC-92DBBD38DD64}" type="slidenum">
              <a:rPr lang="pt-BR" smtClean="0"/>
              <a:pPr/>
              <a:t>18</a:t>
            </a:fld>
            <a:endParaRPr lang="pt-BR" smtClean="0"/>
          </a:p>
        </p:txBody>
      </p:sp>
      <p:sp>
        <p:nvSpPr>
          <p:cNvPr id="52227" name="Rectangle 2"/>
          <p:cNvSpPr>
            <a:spLocks noGrp="1" noRot="1" noChangeAspect="1" noChangeArrowheads="1" noTextEdit="1"/>
          </p:cNvSpPr>
          <p:nvPr>
            <p:ph type="sldImg"/>
          </p:nvPr>
        </p:nvSpPr>
        <p:spPr>
          <a:xfrm>
            <a:off x="1266825" y="657225"/>
            <a:ext cx="4327525" cy="3244850"/>
          </a:xfrm>
          <a:ln cap="flat"/>
        </p:spPr>
      </p:sp>
      <p:sp>
        <p:nvSpPr>
          <p:cNvPr id="52228" name="Rectangle 3"/>
          <p:cNvSpPr>
            <a:spLocks noGrp="1" noChangeArrowheads="1"/>
          </p:cNvSpPr>
          <p:nvPr>
            <p:ph type="body" idx="1"/>
          </p:nvPr>
        </p:nvSpPr>
        <p:spPr>
          <a:noFill/>
          <a:ln/>
        </p:spPr>
        <p:txBody>
          <a:bodyPr/>
          <a:lstStyle/>
          <a:p>
            <a:endParaRPr lang="pt-BR"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19</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20</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21</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22</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23</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algn="l">
              <a:defRPr/>
            </a:pPr>
            <a:endParaRPr lang="pt-BR" sz="1200" dirty="0">
              <a:solidFill>
                <a:schemeClr val="accent1">
                  <a:lumMod val="75000"/>
                </a:schemeClr>
              </a:solidFill>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24</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r>
              <a:rPr lang="pt-BR" dirty="0" smtClean="0"/>
              <a:t>Nessa figura, Antares tem um raio de 15cm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r>
              <a:rPr lang="pt-BR" dirty="0" smtClean="0"/>
              <a:t>Nessa figura, Antares tem um raio de 15cm;</a:t>
            </a:r>
            <a:r>
              <a:rPr lang="pt-BR" baseline="0" dirty="0" smtClean="0"/>
              <a:t> a referência para esta figura é o </a:t>
            </a:r>
            <a:r>
              <a:rPr lang="pt-BR" baseline="0" dirty="0" err="1" smtClean="0"/>
              <a:t>Chaisson</a:t>
            </a:r>
            <a:r>
              <a:rPr lang="pt-BR" baseline="0" dirty="0" smtClean="0"/>
              <a:t> e </a:t>
            </a:r>
            <a:r>
              <a:rPr lang="pt-BR" baseline="0" dirty="0" err="1" smtClean="0"/>
              <a:t>McMillan</a:t>
            </a:r>
            <a:r>
              <a:rPr lang="pt-BR" baseline="0" dirty="0" smtClean="0"/>
              <a:t>, pg.434.</a:t>
            </a:r>
            <a:endParaRPr lang="pt-B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r>
              <a:rPr lang="pt-BR" dirty="0" smtClean="0"/>
              <a:t>Nessa figura, Antares tem um raio de 15cm;</a:t>
            </a:r>
            <a:r>
              <a:rPr lang="pt-BR" baseline="0" dirty="0" smtClean="0"/>
              <a:t> a referência para esta figura é o </a:t>
            </a:r>
            <a:r>
              <a:rPr lang="pt-BR" baseline="0" dirty="0" err="1" smtClean="0"/>
              <a:t>Chaisson</a:t>
            </a:r>
            <a:r>
              <a:rPr lang="pt-BR" baseline="0" dirty="0" smtClean="0"/>
              <a:t> e </a:t>
            </a:r>
            <a:r>
              <a:rPr lang="pt-BR" baseline="0" dirty="0" err="1" smtClean="0"/>
              <a:t>McMillan</a:t>
            </a:r>
            <a:r>
              <a:rPr lang="pt-BR" baseline="0" dirty="0" smtClean="0"/>
              <a:t>, pg.434.</a:t>
            </a:r>
            <a:endParaRPr lang="pt-BR"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r>
              <a:rPr lang="pt-BR" dirty="0" smtClean="0"/>
              <a:t>Fonte da figura do Sol:</a:t>
            </a:r>
          </a:p>
          <a:p>
            <a:r>
              <a:rPr lang="pt-BR" dirty="0" smtClean="0"/>
              <a:t>Fonte da figura do pensador: https://encrypted-tbn1.gstatic.com/images?q=tbn:ANd9GcTbsmpbwcQ0w2E_FPH3ApsKIj2yr9PY5CC8iOAT0BWAdvLpyU9Vig</a:t>
            </a:r>
          </a:p>
          <a:p>
            <a:r>
              <a:rPr lang="pt-BR" dirty="0" smtClean="0"/>
              <a:t>Fonte da figura do Sol: http://vectips.com/tutorials/create-a-happy-sun-character/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sz="1200" dirty="0" smtClean="0">
              <a:solidFill>
                <a:srgbClr val="00CC99"/>
              </a:solidFill>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29</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30</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33</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34</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3</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35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Crédito das imagens: Angelina Jolie: http://lissarankin.com; </a:t>
            </a:r>
            <a:r>
              <a:rPr lang="pt-BR" dirty="0" err="1" smtClean="0"/>
              <a:t>Marlyn</a:t>
            </a:r>
            <a:r>
              <a:rPr lang="pt-BR" dirty="0" smtClean="0"/>
              <a:t> Monroe:</a:t>
            </a:r>
            <a:r>
              <a:rPr lang="pt-BR" baseline="0" dirty="0" smtClean="0"/>
              <a:t> http://pt.my-walls.net;  George Clooney: http://www.people.com</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36</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37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38</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39</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figura foi retirada</a:t>
            </a:r>
            <a:r>
              <a:rPr lang="pt-BR" baseline="0" dirty="0" smtClean="0"/>
              <a:t> do </a:t>
            </a:r>
            <a:r>
              <a:rPr lang="pt-BR" dirty="0" smtClean="0"/>
              <a:t>APOD 14dec14.</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40</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41</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Imagem feita por meio do conjunto de radiotelescópios ALMA, no </a:t>
            </a:r>
            <a:r>
              <a:rPr lang="pt-BR" dirty="0" smtClean="0"/>
              <a:t>Chile. A resolução é de 0,035 segundos de arco, correspondendo no objeto</a:t>
            </a:r>
            <a:r>
              <a:rPr lang="pt-BR" baseline="0" dirty="0" smtClean="0"/>
              <a:t> a uma extensão de 5 UA.</a:t>
            </a:r>
            <a:r>
              <a:rPr lang="pt-BR" dirty="0" smtClean="0"/>
              <a:t>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42</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Fonte das informações: </a:t>
            </a:r>
            <a:r>
              <a:rPr lang="pt-BR" dirty="0" err="1" smtClean="0"/>
              <a:t>DeLaet</a:t>
            </a:r>
            <a:r>
              <a:rPr lang="pt-BR" baseline="0" dirty="0" smtClean="0"/>
              <a:t> Casual </a:t>
            </a:r>
            <a:r>
              <a:rPr lang="pt-BR" baseline="0" dirty="0" err="1" smtClean="0"/>
              <a:t>Observer</a:t>
            </a:r>
            <a:r>
              <a:rPr lang="pt-BR" baseline="0" dirty="0" smtClean="0"/>
              <a:t> </a:t>
            </a:r>
            <a:r>
              <a:rPr lang="pt-BR" baseline="0" dirty="0" err="1" smtClean="0"/>
              <a:t>Guide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43</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rtl="0"/>
            <a:endParaRPr lang="pt-BR" sz="1200" b="0" i="0" kern="1200" dirty="0" smtClean="0">
              <a:solidFill>
                <a:schemeClr val="tx1"/>
              </a:solidFill>
              <a:effectLst/>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44</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4</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45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48</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a:t>
            </a:r>
            <a:r>
              <a:rPr lang="pt-BR" baseline="0" dirty="0" smtClean="0"/>
              <a:t> tempo entre a saída da SP e o estágio de gigante vermelha dura 100 milhões de anos, no caso de uma estrela de 1 massa solar. </a:t>
            </a:r>
          </a:p>
          <a:p>
            <a:r>
              <a:rPr lang="pt-BR" baseline="0" dirty="0" smtClean="0"/>
              <a:t>O estágio de subgigante é caracterizado por um intenso calor no núcleo, gerado pelo colapso do núcleo de He inerte. Esse calor eleva a temperatura até 50 milhões de kelvins, o que além de permitir a fusão do H em uma camada externa ao núcleo, gera ainda mais energia que o fazia quando a estrela estava na SP, pois a taxa de reação depende da temperatura. Em resposta a isso, as camadas exteriores da estrela de expandem. Esse processo continua até a fase de gigante vermelha, chegando </a:t>
            </a:r>
            <a:r>
              <a:rPr lang="pt-BR" baseline="0" dirty="0" smtClean="0"/>
              <a:t>a seu </a:t>
            </a:r>
            <a:r>
              <a:rPr lang="pt-BR" baseline="0" dirty="0" smtClean="0"/>
              <a:t>ápice no chamado flash do He, após o qual a estrela entra num regime mais estável de queima do He e chega na fase do ramo horizontal. Mais cedo ou mais tarde, porém, o He também começa a rarefazer no núcleo e a estrela sofre um processo semelhante ao que experimentou no processo de tornar-se gigante vermelha. Ela entra na fase de AGB – </a:t>
            </a:r>
            <a:r>
              <a:rPr lang="pt-BR" baseline="0" dirty="0" err="1" smtClean="0"/>
              <a:t>asimptotic</a:t>
            </a:r>
            <a:r>
              <a:rPr lang="pt-BR" baseline="0" dirty="0" smtClean="0"/>
              <a:t> </a:t>
            </a:r>
            <a:r>
              <a:rPr lang="pt-BR" baseline="0" dirty="0" err="1" smtClean="0"/>
              <a:t>giant</a:t>
            </a:r>
            <a:r>
              <a:rPr lang="pt-BR" baseline="0" dirty="0" smtClean="0"/>
              <a:t> </a:t>
            </a:r>
            <a:r>
              <a:rPr lang="pt-BR" baseline="0" dirty="0" err="1" smtClean="0"/>
              <a:t>branch</a:t>
            </a:r>
            <a:r>
              <a:rPr lang="pt-BR" baseline="0" dirty="0" smtClean="0"/>
              <a:t> (ramo assintótico das gigantes), tornando-se ainda maior que uma gigante vermelha, sem contudo (para estrelas de 1 massa solar) chegar a se tornar uma supergigante vermelha.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52</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err="1" smtClean="0"/>
              <a:t>Object</a:t>
            </a:r>
            <a:r>
              <a:rPr lang="pt-BR" dirty="0" smtClean="0"/>
              <a:t> </a:t>
            </a:r>
            <a:r>
              <a:rPr lang="pt-BR" dirty="0" err="1" smtClean="0"/>
              <a:t>Name</a:t>
            </a:r>
            <a:r>
              <a:rPr lang="pt-BR" dirty="0" smtClean="0"/>
              <a:t>: </a:t>
            </a:r>
            <a:r>
              <a:rPr lang="pt-BR" dirty="0" err="1" smtClean="0"/>
              <a:t>Ring</a:t>
            </a:r>
            <a:r>
              <a:rPr lang="pt-BR" dirty="0" smtClean="0"/>
              <a:t> </a:t>
            </a:r>
            <a:r>
              <a:rPr lang="pt-BR" dirty="0" err="1" smtClean="0"/>
              <a:t>Nebula</a:t>
            </a:r>
            <a:r>
              <a:rPr lang="pt-BR" dirty="0" smtClean="0"/>
              <a:t>, M57, NGC 6720 </a:t>
            </a:r>
            <a:r>
              <a:rPr lang="pt-BR" dirty="0" err="1" smtClean="0"/>
              <a:t>Object</a:t>
            </a:r>
            <a:r>
              <a:rPr lang="pt-BR" dirty="0" smtClean="0"/>
              <a:t> </a:t>
            </a:r>
            <a:r>
              <a:rPr lang="pt-BR" dirty="0" err="1" smtClean="0"/>
              <a:t>Description</a:t>
            </a:r>
            <a:r>
              <a:rPr lang="pt-BR" dirty="0" smtClean="0"/>
              <a:t>: </a:t>
            </a:r>
            <a:r>
              <a:rPr lang="pt-BR" dirty="0" err="1" smtClean="0"/>
              <a:t>Planetary</a:t>
            </a:r>
            <a:r>
              <a:rPr lang="pt-BR" dirty="0" smtClean="0"/>
              <a:t> </a:t>
            </a:r>
            <a:r>
              <a:rPr lang="pt-BR" dirty="0" err="1" smtClean="0"/>
              <a:t>Nebula</a:t>
            </a:r>
            <a:r>
              <a:rPr lang="pt-BR" dirty="0" smtClean="0"/>
              <a:t> </a:t>
            </a:r>
            <a:r>
              <a:rPr lang="pt-BR" dirty="0" err="1" smtClean="0"/>
              <a:t>Position</a:t>
            </a:r>
            <a:r>
              <a:rPr lang="pt-BR" dirty="0" smtClean="0"/>
              <a:t> (J2000): </a:t>
            </a:r>
            <a:r>
              <a:rPr lang="pt-BR" dirty="0" err="1" smtClean="0"/>
              <a:t>R.A.</a:t>
            </a:r>
            <a:r>
              <a:rPr lang="pt-BR" dirty="0" smtClean="0"/>
              <a:t> 18h 53m 35s</a:t>
            </a:r>
            <a:br>
              <a:rPr lang="pt-BR" dirty="0" smtClean="0"/>
            </a:br>
            <a:r>
              <a:rPr lang="pt-BR" dirty="0" smtClean="0"/>
              <a:t>Dec. 33° 01' 43" </a:t>
            </a:r>
            <a:r>
              <a:rPr lang="pt-BR" dirty="0" err="1" smtClean="0"/>
              <a:t>Constellation</a:t>
            </a:r>
            <a:r>
              <a:rPr lang="pt-BR" dirty="0" smtClean="0"/>
              <a:t>: Lyra </a:t>
            </a:r>
            <a:r>
              <a:rPr lang="pt-BR" dirty="0" err="1" smtClean="0"/>
              <a:t>Distance</a:t>
            </a:r>
            <a:r>
              <a:rPr lang="pt-BR" dirty="0" smtClean="0"/>
              <a:t>: 2,300 </a:t>
            </a:r>
            <a:r>
              <a:rPr lang="pt-BR" dirty="0" err="1" smtClean="0"/>
              <a:t>light-years</a:t>
            </a:r>
            <a:r>
              <a:rPr lang="pt-BR" dirty="0" smtClean="0"/>
              <a:t> (700 </a:t>
            </a:r>
            <a:r>
              <a:rPr lang="pt-BR" dirty="0" err="1" smtClean="0"/>
              <a:t>parsecs</a:t>
            </a:r>
            <a:r>
              <a:rPr lang="pt-BR" dirty="0" smtClean="0"/>
              <a:t>) </a:t>
            </a:r>
            <a:r>
              <a:rPr lang="pt-BR" dirty="0" err="1" smtClean="0"/>
              <a:t>About</a:t>
            </a:r>
            <a:r>
              <a:rPr lang="pt-BR" dirty="0" smtClean="0"/>
              <a:t> </a:t>
            </a:r>
            <a:r>
              <a:rPr lang="pt-BR" dirty="0" err="1" smtClean="0"/>
              <a:t>the</a:t>
            </a:r>
            <a:r>
              <a:rPr lang="pt-BR" dirty="0" smtClean="0"/>
              <a:t> Hubble</a:t>
            </a:r>
            <a:br>
              <a:rPr lang="pt-BR" dirty="0" smtClean="0"/>
            </a:br>
            <a:r>
              <a:rPr lang="pt-BR" dirty="0" smtClean="0"/>
              <a:t>+LBT Data </a:t>
            </a:r>
            <a:r>
              <a:rPr lang="pt-BR" dirty="0" err="1" smtClean="0"/>
              <a:t>Data</a:t>
            </a:r>
            <a:r>
              <a:rPr lang="pt-BR" dirty="0" smtClean="0"/>
              <a:t> </a:t>
            </a:r>
            <a:r>
              <a:rPr lang="pt-BR" dirty="0" err="1" smtClean="0"/>
              <a:t>Description</a:t>
            </a:r>
            <a:r>
              <a:rPr lang="pt-BR" dirty="0" smtClean="0"/>
              <a:t>: </a:t>
            </a:r>
            <a:r>
              <a:rPr lang="pt-BR" dirty="0" err="1" smtClean="0"/>
              <a:t>The</a:t>
            </a:r>
            <a:r>
              <a:rPr lang="pt-BR" dirty="0" smtClean="0"/>
              <a:t> </a:t>
            </a:r>
            <a:r>
              <a:rPr lang="pt-BR" dirty="0" err="1" smtClean="0"/>
              <a:t>image</a:t>
            </a:r>
            <a:r>
              <a:rPr lang="pt-BR" dirty="0" smtClean="0"/>
              <a:t> </a:t>
            </a:r>
            <a:r>
              <a:rPr lang="pt-BR" dirty="0" err="1" smtClean="0"/>
              <a:t>was</a:t>
            </a:r>
            <a:r>
              <a:rPr lang="pt-BR" dirty="0" smtClean="0"/>
              <a:t> </a:t>
            </a:r>
            <a:r>
              <a:rPr lang="pt-BR" dirty="0" err="1" smtClean="0"/>
              <a:t>created</a:t>
            </a:r>
            <a:r>
              <a:rPr lang="pt-BR" dirty="0" smtClean="0"/>
              <a:t> </a:t>
            </a:r>
            <a:r>
              <a:rPr lang="pt-BR" dirty="0" err="1" smtClean="0"/>
              <a:t>from</a:t>
            </a:r>
            <a:r>
              <a:rPr lang="pt-BR" dirty="0" smtClean="0"/>
              <a:t> Hubble data </a:t>
            </a:r>
            <a:r>
              <a:rPr lang="pt-BR" dirty="0" err="1" smtClean="0"/>
              <a:t>from</a:t>
            </a:r>
            <a:r>
              <a:rPr lang="pt-BR" dirty="0" smtClean="0"/>
              <a:t> </a:t>
            </a:r>
            <a:r>
              <a:rPr lang="pt-BR" dirty="0" err="1" smtClean="0"/>
              <a:t>proposal</a:t>
            </a:r>
            <a:r>
              <a:rPr lang="pt-BR" dirty="0" smtClean="0"/>
              <a:t> 12309: C. R. </a:t>
            </a:r>
            <a:r>
              <a:rPr lang="pt-BR" dirty="0" err="1" smtClean="0"/>
              <a:t>O'Dell</a:t>
            </a:r>
            <a:r>
              <a:rPr lang="pt-BR" dirty="0" smtClean="0"/>
              <a:t> (</a:t>
            </a:r>
            <a:r>
              <a:rPr lang="pt-BR" dirty="0" err="1" smtClean="0"/>
              <a:t>Vanderbilt</a:t>
            </a:r>
            <a:r>
              <a:rPr lang="pt-BR" dirty="0" smtClean="0"/>
              <a:t> </a:t>
            </a:r>
            <a:r>
              <a:rPr lang="pt-BR" dirty="0" err="1" smtClean="0"/>
              <a:t>University</a:t>
            </a:r>
            <a:r>
              <a:rPr lang="pt-BR" dirty="0" smtClean="0"/>
              <a:t>), G. </a:t>
            </a:r>
            <a:r>
              <a:rPr lang="pt-BR" dirty="0" err="1" smtClean="0"/>
              <a:t>Ferland</a:t>
            </a:r>
            <a:r>
              <a:rPr lang="pt-BR" dirty="0" smtClean="0"/>
              <a:t> (</a:t>
            </a:r>
            <a:r>
              <a:rPr lang="pt-BR" dirty="0" err="1" smtClean="0"/>
              <a:t>University</a:t>
            </a:r>
            <a:r>
              <a:rPr lang="pt-BR" dirty="0" smtClean="0"/>
              <a:t> </a:t>
            </a:r>
            <a:r>
              <a:rPr lang="pt-BR" dirty="0" err="1" smtClean="0"/>
              <a:t>of</a:t>
            </a:r>
            <a:r>
              <a:rPr lang="pt-BR" dirty="0" smtClean="0"/>
              <a:t> Kentucky), </a:t>
            </a:r>
            <a:r>
              <a:rPr lang="pt-BR" dirty="0" err="1" smtClean="0"/>
              <a:t>and</a:t>
            </a:r>
            <a:r>
              <a:rPr lang="pt-BR" dirty="0" smtClean="0"/>
              <a:t> W. </a:t>
            </a:r>
            <a:r>
              <a:rPr lang="pt-BR" dirty="0" err="1" smtClean="0"/>
              <a:t>Henney</a:t>
            </a:r>
            <a:r>
              <a:rPr lang="pt-BR" dirty="0" smtClean="0"/>
              <a:t> </a:t>
            </a:r>
            <a:r>
              <a:rPr lang="pt-BR" dirty="0" err="1" smtClean="0"/>
              <a:t>and</a:t>
            </a:r>
            <a:r>
              <a:rPr lang="pt-BR" dirty="0" smtClean="0"/>
              <a:t> M. </a:t>
            </a:r>
            <a:r>
              <a:rPr lang="pt-BR" dirty="0" err="1" smtClean="0"/>
              <a:t>Peimbert</a:t>
            </a:r>
            <a:r>
              <a:rPr lang="pt-BR" dirty="0" smtClean="0"/>
              <a:t> (UNAM). </a:t>
            </a:r>
            <a:r>
              <a:rPr lang="pt-BR" dirty="0" err="1" smtClean="0"/>
              <a:t>Instrument</a:t>
            </a:r>
            <a:r>
              <a:rPr lang="pt-BR" dirty="0" smtClean="0"/>
              <a:t>: Hubble: WFC3; </a:t>
            </a:r>
            <a:r>
              <a:rPr lang="pt-BR" dirty="0" err="1" smtClean="0"/>
              <a:t>Large</a:t>
            </a:r>
            <a:r>
              <a:rPr lang="pt-BR" dirty="0" smtClean="0"/>
              <a:t> Binocular Telescope </a:t>
            </a:r>
            <a:r>
              <a:rPr lang="pt-BR" dirty="0" err="1" smtClean="0"/>
              <a:t>Filters</a:t>
            </a:r>
            <a:r>
              <a:rPr lang="pt-BR" dirty="0" smtClean="0"/>
              <a:t>: F469N (He II), F502N ([O III]), </a:t>
            </a:r>
            <a:r>
              <a:rPr lang="pt-BR" dirty="0" err="1" smtClean="0"/>
              <a:t>and</a:t>
            </a:r>
            <a:r>
              <a:rPr lang="pt-BR" dirty="0" smtClean="0"/>
              <a:t> F658N ([N II]); LBT H2, 2.1 </a:t>
            </a:r>
            <a:r>
              <a:rPr lang="pt-BR" dirty="0" err="1" smtClean="0"/>
              <a:t>microns</a:t>
            </a:r>
            <a:r>
              <a:rPr lang="pt-BR" dirty="0" smtClean="0"/>
              <a:t> </a:t>
            </a:r>
            <a:r>
              <a:rPr lang="pt-BR" dirty="0" err="1" smtClean="0"/>
              <a:t>Exposure</a:t>
            </a:r>
            <a:r>
              <a:rPr lang="pt-BR" dirty="0" smtClean="0"/>
              <a:t> Date(s): HST: </a:t>
            </a:r>
            <a:r>
              <a:rPr lang="pt-BR" dirty="0" err="1" smtClean="0"/>
              <a:t>September</a:t>
            </a:r>
            <a:r>
              <a:rPr lang="pt-BR" dirty="0" smtClean="0"/>
              <a:t> 19, 2011; LBT: </a:t>
            </a:r>
            <a:r>
              <a:rPr lang="pt-BR" dirty="0" err="1" smtClean="0"/>
              <a:t>June</a:t>
            </a:r>
            <a:r>
              <a:rPr lang="pt-BR" dirty="0" smtClean="0"/>
              <a:t> 6, 2010 </a:t>
            </a:r>
            <a:r>
              <a:rPr lang="pt-BR" dirty="0" err="1" smtClean="0"/>
              <a:t>Credit</a:t>
            </a:r>
            <a:r>
              <a:rPr lang="pt-BR" dirty="0" smtClean="0"/>
              <a:t>: NASA, ESA, </a:t>
            </a:r>
            <a:r>
              <a:rPr lang="pt-BR" dirty="0" err="1" smtClean="0"/>
              <a:t>and</a:t>
            </a:r>
            <a:r>
              <a:rPr lang="pt-BR" dirty="0" smtClean="0"/>
              <a:t> C. R. </a:t>
            </a:r>
            <a:r>
              <a:rPr lang="pt-BR" dirty="0" err="1" smtClean="0"/>
              <a:t>O'Dell</a:t>
            </a:r>
            <a:r>
              <a:rPr lang="pt-BR" dirty="0" smtClean="0"/>
              <a:t> (</a:t>
            </a:r>
            <a:r>
              <a:rPr lang="pt-BR" dirty="0" err="1" smtClean="0"/>
              <a:t>Vanderbilt</a:t>
            </a:r>
            <a:r>
              <a:rPr lang="pt-BR" dirty="0" smtClean="0"/>
              <a:t> </a:t>
            </a:r>
            <a:r>
              <a:rPr lang="pt-BR" dirty="0" err="1" smtClean="0"/>
              <a:t>University</a:t>
            </a:r>
            <a:r>
              <a:rPr lang="pt-BR" dirty="0" smtClean="0"/>
              <a:t>) Release Date: </a:t>
            </a:r>
            <a:r>
              <a:rPr lang="pt-BR" dirty="0" err="1" smtClean="0"/>
              <a:t>May</a:t>
            </a:r>
            <a:r>
              <a:rPr lang="pt-BR" dirty="0" smtClean="0"/>
              <a:t> 23, 2013</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53</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fusca pesa em torno de 800 kg. A colher azul, com volume</a:t>
            </a:r>
            <a:r>
              <a:rPr lang="pt-BR" baseline="0" dirty="0" smtClean="0"/>
              <a:t> de 1 ml (=1centímetro cúbico) equivale a meia colher de café.</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56</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57</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58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Uma estrela no limite de baixa massa, ou 0,08 massas solares passa mais de 5 trilhões de anos na SP!</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59</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AGB: </a:t>
            </a:r>
            <a:r>
              <a:rPr lang="pt-BR" dirty="0" err="1" smtClean="0"/>
              <a:t>asynptotic</a:t>
            </a:r>
            <a:r>
              <a:rPr lang="pt-BR" baseline="0" dirty="0" smtClean="0"/>
              <a:t> </a:t>
            </a:r>
            <a:r>
              <a:rPr lang="pt-BR" baseline="0" dirty="0" err="1" smtClean="0"/>
              <a:t>Giant</a:t>
            </a:r>
            <a:r>
              <a:rPr lang="pt-BR" baseline="0" dirty="0" smtClean="0"/>
              <a:t> </a:t>
            </a:r>
            <a:r>
              <a:rPr lang="pt-BR" baseline="0" dirty="0" err="1" smtClean="0"/>
              <a:t>Branch</a:t>
            </a:r>
            <a:r>
              <a:rPr lang="pt-BR" baseline="0" dirty="0" smtClean="0"/>
              <a:t>. Com a escassez do He, que já foi convertido em C principalmente e um pouco de O, a estrela passa por uma situação semelhante àquela da fase de subgigante. Desta vez, há duas camadas de “queima” em casca. O colapso do núcleo de C inerte produz temperaturas altas que intensificam as queimas em camadas, resultando num novo inchaço da estrela, que fica ainda maior que na fase de gigante vermelha, ascendendo novamente no ramo das gigantes, porém por outro ramo, o ramo assintótico.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60</a:t>
            </a:fld>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61</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smtClean="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Em estrelas</a:t>
            </a:r>
            <a:r>
              <a:rPr lang="pt-BR" baseline="0" dirty="0" smtClean="0"/>
              <a:t> de grande massa, haverá fusões de elementos progressivamente mais pesados. No caso de uma estrela de 20 massas solares, temos a fusão do H em 10 milhões de anos, a fusão do He em 1 milhão, do C em mil anos, do O em 1 ano e a do Si </a:t>
            </a:r>
            <a:r>
              <a:rPr lang="pt-BR" baseline="0" smtClean="0"/>
              <a:t>em apenas uma semana!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62</a:t>
            </a:fld>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63</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algn="l">
              <a:defRPr/>
            </a:pPr>
            <a:endParaRPr lang="pt-BR" sz="1200" dirty="0">
              <a:solidFill>
                <a:schemeClr val="accent1">
                  <a:lumMod val="75000"/>
                </a:schemeClr>
              </a:solidFill>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65</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66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67</a:t>
            </a:fld>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O caminhão mostrado é o </a:t>
            </a:r>
            <a:r>
              <a:rPr lang="pt-BR" sz="1200" b="1" i="0" kern="1200" dirty="0" smtClean="0">
                <a:solidFill>
                  <a:schemeClr val="tx1"/>
                </a:solidFill>
                <a:latin typeface="Times New Roman" pitchFamily="18" charset="0"/>
                <a:ea typeface="+mn-ea"/>
                <a:cs typeface="+mn-cs"/>
              </a:rPr>
              <a:t>Caterpillar 797B, que carregado pesa em torno de 1000 toneladas.</a:t>
            </a:r>
            <a:endParaRPr lang="pt-BR"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70</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71</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72</a:t>
            </a:fld>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Crédito da imagem: Mark A. </a:t>
            </a:r>
            <a:r>
              <a:rPr lang="pt-BR" dirty="0" err="1" smtClean="0"/>
              <a:t>Garlick</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73</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74</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err="1" smtClean="0"/>
              <a:t>Cygnus</a:t>
            </a:r>
            <a:r>
              <a:rPr lang="pt-BR" dirty="0" smtClean="0"/>
              <a:t> X-1 fica a cerca de 6000 anos-luz.</a:t>
            </a:r>
            <a:r>
              <a:rPr lang="pt-BR" baseline="0" dirty="0" smtClean="0"/>
              <a:t> A massa da estrela azul, suposta de SP é de 25 massas solares, enquanto que a do objeto emissor de raios-X chega a 35 massas solares. A região emissora tem uma </a:t>
            </a:r>
            <a:r>
              <a:rPr lang="pt-BR" baseline="0" smtClean="0"/>
              <a:t>extensão estimada de 300 km.</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76</a:t>
            </a:fld>
            <a:endParaRPr 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77</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2213BC1-851C-46AC-A41D-1E76BB7990D8}" type="slidenum">
              <a:rPr lang="pt-BR" smtClean="0"/>
              <a:pPr/>
              <a:t>7</a:t>
            </a:fld>
            <a:endParaRPr lang="pt-BR" smtClean="0"/>
          </a:p>
        </p:txBody>
      </p:sp>
      <p:sp>
        <p:nvSpPr>
          <p:cNvPr id="46083" name="Rectangle 2"/>
          <p:cNvSpPr>
            <a:spLocks noGrp="1" noRot="1" noChangeAspect="1" noChangeArrowheads="1" noTextEdit="1"/>
          </p:cNvSpPr>
          <p:nvPr>
            <p:ph type="sldImg"/>
          </p:nvPr>
        </p:nvSpPr>
        <p:spPr>
          <a:xfrm>
            <a:off x="1265238" y="657225"/>
            <a:ext cx="4329112" cy="3246438"/>
          </a:xfrm>
          <a:ln cap="flat"/>
        </p:spPr>
      </p:sp>
      <p:sp>
        <p:nvSpPr>
          <p:cNvPr id="46084" name="Rectangle 3"/>
          <p:cNvSpPr>
            <a:spLocks noGrp="1" noChangeArrowheads="1"/>
          </p:cNvSpPr>
          <p:nvPr>
            <p:ph type="body" idx="1"/>
          </p:nvPr>
        </p:nvSpPr>
        <p:spPr>
          <a:noFill/>
          <a:ln/>
        </p:spPr>
        <p:txBody>
          <a:bodyPr/>
          <a:lstStyle/>
          <a:p>
            <a:endParaRPr lang="pt-B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2112AEC-4411-4BDC-A180-40E765311BC7}" type="slidenum">
              <a:rPr lang="pt-BR" smtClean="0"/>
              <a:pPr/>
              <a:t>9</a:t>
            </a:fld>
            <a:endParaRPr lang="pt-BR" smtClean="0"/>
          </a:p>
        </p:txBody>
      </p:sp>
      <p:sp>
        <p:nvSpPr>
          <p:cNvPr id="47107" name="Rectangle 2"/>
          <p:cNvSpPr>
            <a:spLocks noGrp="1" noRot="1" noChangeAspect="1" noChangeArrowheads="1" noTextEdit="1"/>
          </p:cNvSpPr>
          <p:nvPr>
            <p:ph type="sldImg"/>
          </p:nvPr>
        </p:nvSpPr>
        <p:spPr>
          <a:xfrm>
            <a:off x="1257300" y="650875"/>
            <a:ext cx="4343400" cy="3257550"/>
          </a:xfrm>
          <a:ln/>
        </p:spPr>
      </p:sp>
      <p:sp>
        <p:nvSpPr>
          <p:cNvPr id="47108" name="Rectangle 3"/>
          <p:cNvSpPr>
            <a:spLocks noGrp="1" noChangeArrowheads="1"/>
          </p:cNvSpPr>
          <p:nvPr>
            <p:ph type="body" idx="1"/>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sz="1200" dirty="0">
              <a:solidFill>
                <a:srgbClr val="00CC99"/>
              </a:solidFill>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10</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wwwdevinin.blogspot.co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wwwdevinin.blogspot.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tamanhos_estelares.avi"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Red%20Giant%20Sun.mp4"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pt.aliexpress.com/" TargetMode="External"/><Relationship Id="rId4" Type="http://schemas.openxmlformats.org/officeDocument/2006/relationships/hyperlink" Target="https://parachoquescromados.wordpress.com/tag/fusca/"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hyperlink" Target="http://www.esa.int/"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hyperlink" Target="SN-ESO.mov" TargetMode="External"/><Relationship Id="rId4" Type="http://schemas.openxmlformats.org/officeDocument/2006/relationships/hyperlink" Target="http://www.spacetelescope.org/"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Rockstar%20e%20a%20origem%20do%20metal.mp4"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www.logisticadescomplicada.com/"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8.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Black%20Hole%20Binary%20Star%20System.mp4"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1259632" y="3116560"/>
            <a:ext cx="6400800" cy="1752600"/>
          </a:xfrm>
          <a:noFill/>
        </p:spPr>
        <p:txBody>
          <a:bodyPr/>
          <a:lstStyle/>
          <a:p>
            <a:r>
              <a:rPr lang="pt-BR" sz="4400" dirty="0" smtClean="0">
                <a:solidFill>
                  <a:srgbClr val="00CC99"/>
                </a:solidFill>
                <a:latin typeface="Century Gothic" pitchFamily="34" charset="0"/>
              </a:rPr>
              <a:t>As estrelas</a:t>
            </a:r>
            <a:endParaRPr lang="pt-BR" sz="7200" dirty="0" smtClean="0">
              <a:solidFill>
                <a:srgbClr val="00CC99"/>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1" name="Picture 2"/>
          <p:cNvPicPr>
            <a:picLocks noChangeAspect="1" noChangeArrowheads="1"/>
          </p:cNvPicPr>
          <p:nvPr/>
        </p:nvPicPr>
        <p:blipFill>
          <a:blip r:embed="rId3" cstate="print"/>
          <a:srcRect/>
          <a:stretch>
            <a:fillRect/>
          </a:stretch>
        </p:blipFill>
        <p:spPr bwMode="auto">
          <a:xfrm>
            <a:off x="144016" y="66528"/>
            <a:ext cx="2699792" cy="1448280"/>
          </a:xfrm>
          <a:prstGeom prst="rect">
            <a:avLst/>
          </a:prstGeom>
          <a:noFill/>
          <a:ln w="9525">
            <a:noFill/>
            <a:miter lim="800000"/>
            <a:headEnd/>
            <a:tailEnd/>
          </a:ln>
        </p:spPr>
      </p:pic>
      <p:pic>
        <p:nvPicPr>
          <p:cNvPr id="12"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13" name="Retângulo 12"/>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
        <p:nvSpPr>
          <p:cNvPr id="9" name="CaixaDeTexto 8"/>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André Luiz da Silva</a:t>
            </a:r>
          </a:p>
          <a:p>
            <a:pPr algn="l"/>
            <a:r>
              <a:rPr lang="pt-BR" sz="1400" dirty="0" smtClean="0">
                <a:solidFill>
                  <a:srgbClr val="00CC99"/>
                </a:solidFill>
                <a:latin typeface="Century Gothic" pitchFamily="34" charset="0"/>
              </a:rPr>
              <a:t>Observatório  Dietrich </a:t>
            </a:r>
            <a:r>
              <a:rPr lang="pt-BR" sz="1400" dirty="0" err="1" smtClean="0">
                <a:solidFill>
                  <a:srgbClr val="00CC99"/>
                </a:solidFill>
                <a:latin typeface="Century Gothic" pitchFamily="34" charset="0"/>
              </a:rPr>
              <a:t>Schiel</a:t>
            </a:r>
            <a:endParaRPr lang="pt-BR" sz="1400" dirty="0" smtClean="0">
              <a:solidFill>
                <a:srgbClr val="00CC99"/>
              </a:solidFill>
              <a:latin typeface="Century Gothic" pitchFamily="34" charset="0"/>
            </a:endParaRP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pic>
        <p:nvPicPr>
          <p:cNvPr id="15" name="Picture 2" descr="C:\Users\ANDRE\Documents\1-OBSERVATÓRIO\1-ATIVIDADES\4-Minicursos\minicursos-2015\1-minicurso-IA-prim-sem-2015\divulgacao\figura-para-facebook-e-site-IA.png"/>
          <p:cNvPicPr>
            <a:picLocks noChangeAspect="1" noChangeArrowheads="1"/>
          </p:cNvPicPr>
          <p:nvPr/>
        </p:nvPicPr>
        <p:blipFill>
          <a:blip r:embed="rId5" cstate="print"/>
          <a:srcRect/>
          <a:stretch>
            <a:fillRect/>
          </a:stretch>
        </p:blipFill>
        <p:spPr bwMode="auto">
          <a:xfrm>
            <a:off x="3707904" y="188640"/>
            <a:ext cx="2016224" cy="2016224"/>
          </a:xfrm>
          <a:prstGeom prst="rect">
            <a:avLst/>
          </a:prstGeom>
          <a:noFill/>
        </p:spPr>
      </p:pic>
      <p:sp>
        <p:nvSpPr>
          <p:cNvPr id="14" name="Retângulo 13"/>
          <p:cNvSpPr/>
          <p:nvPr/>
        </p:nvSpPr>
        <p:spPr>
          <a:xfrm>
            <a:off x="0" y="6551766"/>
            <a:ext cx="9144000" cy="261610"/>
          </a:xfrm>
          <a:prstGeom prst="rect">
            <a:avLst/>
          </a:prstGeom>
        </p:spPr>
        <p:txBody>
          <a:bodyPr wrap="square">
            <a:spAutoFit/>
          </a:bodyPr>
          <a:lstStyle/>
          <a:p>
            <a:pPr algn="l">
              <a:spcBef>
                <a:spcPct val="30000"/>
              </a:spcBef>
              <a:defRPr/>
            </a:pPr>
            <a:r>
              <a:rPr lang="pt-BR" sz="1100" dirty="0" smtClean="0">
                <a:solidFill>
                  <a:schemeClr val="accent1">
                    <a:lumMod val="75000"/>
                  </a:schemeClr>
                </a:solidFill>
                <a:latin typeface="Century Gothic" pitchFamily="34" charset="0"/>
              </a:rPr>
              <a:t>Imagem de fundo: céu de São Carlos na data de fundação do observatório Dietrich </a:t>
            </a:r>
            <a:r>
              <a:rPr lang="pt-BR" sz="1100" dirty="0" err="1" smtClean="0">
                <a:solidFill>
                  <a:schemeClr val="accent1">
                    <a:lumMod val="75000"/>
                  </a:schemeClr>
                </a:solidFill>
                <a:latin typeface="Century Gothic" pitchFamily="34" charset="0"/>
              </a:rPr>
              <a:t>Schiel</a:t>
            </a:r>
            <a:r>
              <a:rPr lang="pt-BR" sz="1100" dirty="0" smtClean="0">
                <a:solidFill>
                  <a:schemeClr val="accent1">
                    <a:lumMod val="75000"/>
                  </a:schemeClr>
                </a:solidFill>
                <a:latin typeface="Century Gothic" pitchFamily="34" charset="0"/>
              </a:rPr>
              <a:t> (10/04/86, 20:00 TL) crédito: </a:t>
            </a:r>
            <a:r>
              <a:rPr lang="pt-BR" sz="1100" dirty="0" err="1" smtClean="0">
                <a:solidFill>
                  <a:schemeClr val="accent1">
                    <a:lumMod val="75000"/>
                  </a:schemeClr>
                </a:solidFill>
                <a:latin typeface="Century Gothic" pitchFamily="34" charset="0"/>
              </a:rPr>
              <a:t>Stellarium</a:t>
            </a:r>
            <a:endParaRPr lang="pt-BR" sz="1100" dirty="0" smtClean="0">
              <a:solidFill>
                <a:schemeClr val="accent1">
                  <a:lumMod val="75000"/>
                </a:schemeClr>
              </a:solidFill>
              <a:latin typeface="Century Gothic"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187624" y="122337"/>
            <a:ext cx="6336704" cy="714375"/>
          </a:xfrm>
        </p:spPr>
        <p:txBody>
          <a:bodyPr/>
          <a:lstStyle/>
          <a:p>
            <a:pPr>
              <a:buClr>
                <a:schemeClr val="accent6">
                  <a:lumMod val="60000"/>
                  <a:lumOff val="40000"/>
                </a:schemeClr>
              </a:buClr>
              <a:defRPr/>
            </a:pPr>
            <a:r>
              <a:rPr lang="pt-BR" sz="4400" dirty="0" smtClean="0">
                <a:solidFill>
                  <a:schemeClr val="bg1"/>
                </a:solidFill>
                <a:latin typeface="Century Gothic" pitchFamily="34" charset="0"/>
              </a:rPr>
              <a:t>Quanto tempo a luz leva para vir...</a:t>
            </a:r>
          </a:p>
          <a:p>
            <a:pPr>
              <a:buClr>
                <a:schemeClr val="accent6">
                  <a:lumMod val="60000"/>
                  <a:lumOff val="40000"/>
                </a:schemeClr>
              </a:buClr>
              <a:defRPr/>
            </a:pPr>
            <a:endParaRPr lang="pt-BR" sz="3600" b="0" dirty="0" smtClean="0">
              <a:solidFill>
                <a:srgbClr val="00CC99"/>
              </a:solidFill>
              <a:latin typeface="Century Gothic" pitchFamily="34" charset="0"/>
            </a:endParaRPr>
          </a:p>
        </p:txBody>
      </p:sp>
      <p:sp>
        <p:nvSpPr>
          <p:cNvPr id="4" name="Subtítulo 2"/>
          <p:cNvSpPr txBox="1">
            <a:spLocks/>
          </p:cNvSpPr>
          <p:nvPr/>
        </p:nvSpPr>
        <p:spPr bwMode="auto">
          <a:xfrm>
            <a:off x="467544" y="1772816"/>
            <a:ext cx="6840760" cy="1260000"/>
          </a:xfrm>
          <a:prstGeom prst="rect">
            <a:avLst/>
          </a:prstGeom>
          <a:noFill/>
          <a:ln w="25400">
            <a:solidFill>
              <a:srgbClr val="00B050"/>
            </a:solidFill>
            <a:miter lim="800000"/>
            <a:headEnd/>
            <a:tailEnd/>
          </a:ln>
        </p:spPr>
        <p:txBody>
          <a:bodyPr vert="horz" wrap="square" lIns="92075" tIns="46038" rIns="92075" bIns="46038"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accent1"/>
              </a:buClr>
              <a:buSzPct val="80000"/>
              <a:buFont typeface="Wingdings" pitchFamily="2" charset="2"/>
              <a:buChar char="v"/>
              <a:tabLst/>
              <a:defRPr/>
            </a:pPr>
            <a:r>
              <a:rPr lang="pt-BR" sz="3200" b="0" kern="0" dirty="0" smtClean="0">
                <a:solidFill>
                  <a:srgbClr val="00CC99"/>
                </a:solidFill>
                <a:latin typeface="Century Gothic" pitchFamily="34" charset="0"/>
              </a:rPr>
              <a:t> do Sol? </a:t>
            </a:r>
          </a:p>
          <a:p>
            <a:pPr marL="0" marR="0" lvl="0" indent="0" algn="l" defTabSz="914400" rtl="0" eaLnBrk="0" fontAlgn="base" latinLnBrk="0" hangingPunct="0">
              <a:lnSpc>
                <a:spcPct val="100000"/>
              </a:lnSpc>
              <a:spcBef>
                <a:spcPct val="20000"/>
              </a:spcBef>
              <a:spcAft>
                <a:spcPct val="0"/>
              </a:spcAft>
              <a:buClr>
                <a:schemeClr val="accent1"/>
              </a:buClr>
              <a:buSzPct val="80000"/>
              <a:buFont typeface="Wingdings" pitchFamily="2" charset="2"/>
              <a:buChar char="v"/>
              <a:tabLst/>
              <a:defRPr/>
            </a:pPr>
            <a:endParaRPr lang="pt-BR" sz="3200" b="0" kern="0" dirty="0" smtClean="0">
              <a:solidFill>
                <a:srgbClr val="00CC99"/>
              </a:solidFill>
              <a:latin typeface="Century Gothic" pitchFamily="34" charset="0"/>
            </a:endParaRPr>
          </a:p>
          <a:p>
            <a:pPr marL="0" marR="0" lvl="0" indent="0" algn="l" defTabSz="914400" rtl="0" eaLnBrk="0" fontAlgn="base" latinLnBrk="0" hangingPunct="0">
              <a:lnSpc>
                <a:spcPct val="100000"/>
              </a:lnSpc>
              <a:spcBef>
                <a:spcPct val="20000"/>
              </a:spcBef>
              <a:spcAft>
                <a:spcPct val="0"/>
              </a:spcAft>
              <a:buClr>
                <a:schemeClr val="accent1"/>
              </a:buClr>
              <a:buSzPct val="80000"/>
              <a:tabLst/>
              <a:defRPr/>
            </a:pPr>
            <a:endPar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p:txBody>
      </p:sp>
      <p:sp>
        <p:nvSpPr>
          <p:cNvPr id="6" name="Subtítulo 2"/>
          <p:cNvSpPr txBox="1">
            <a:spLocks/>
          </p:cNvSpPr>
          <p:nvPr/>
        </p:nvSpPr>
        <p:spPr bwMode="auto">
          <a:xfrm>
            <a:off x="467544" y="3212976"/>
            <a:ext cx="6840760" cy="1296000"/>
          </a:xfrm>
          <a:prstGeom prst="rect">
            <a:avLst/>
          </a:prstGeom>
          <a:noFill/>
          <a:ln w="25400">
            <a:solidFill>
              <a:srgbClr val="00B050"/>
            </a:solidFill>
            <a:miter lim="800000"/>
            <a:headEnd/>
            <a:tailEnd/>
          </a:ln>
        </p:spPr>
        <p:txBody>
          <a:bodyPr vert="horz" wrap="square" lIns="92075" tIns="46038" rIns="92075" bIns="46038"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accent1"/>
              </a:buClr>
              <a:buSzPct val="80000"/>
              <a:buFont typeface="Wingdings" pitchFamily="2" charset="2"/>
              <a:buChar char="v"/>
              <a:tabLst/>
              <a:defRPr/>
            </a:pPr>
            <a:r>
              <a:rPr kumimoji="0" lang="pt-BR" sz="3200" b="0" i="0" u="none" strike="noStrike" kern="0" cap="none" spc="0" normalizeH="0" noProof="0" dirty="0" smtClean="0">
                <a:ln>
                  <a:noFill/>
                </a:ln>
                <a:solidFill>
                  <a:srgbClr val="00CC99"/>
                </a:solidFill>
                <a:effectLst/>
                <a:uLnTx/>
                <a:uFillTx/>
                <a:latin typeface="Century Gothic" pitchFamily="34" charset="0"/>
                <a:ea typeface="+mn-ea"/>
                <a:cs typeface="+mn-cs"/>
              </a:rPr>
              <a:t> da estrela mais próxima depois do Sol? </a:t>
            </a:r>
            <a:endPar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p:txBody>
      </p:sp>
      <p:sp>
        <p:nvSpPr>
          <p:cNvPr id="7" name="Subtítulo 2"/>
          <p:cNvSpPr txBox="1">
            <a:spLocks/>
          </p:cNvSpPr>
          <p:nvPr/>
        </p:nvSpPr>
        <p:spPr bwMode="auto">
          <a:xfrm>
            <a:off x="467544" y="4661756"/>
            <a:ext cx="6840760" cy="1359532"/>
          </a:xfrm>
          <a:prstGeom prst="rect">
            <a:avLst/>
          </a:prstGeom>
          <a:noFill/>
          <a:ln w="25400">
            <a:solidFill>
              <a:srgbClr val="00B050"/>
            </a:solidFill>
            <a:miter lim="800000"/>
            <a:headEnd/>
            <a:tailEnd/>
          </a:ln>
        </p:spPr>
        <p:txBody>
          <a:bodyPr vert="horz" wrap="square" lIns="92075" tIns="46038" rIns="92075" bIns="46038"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accent1"/>
              </a:buClr>
              <a:buSzPct val="80000"/>
              <a:buFont typeface="Wingdings" pitchFamily="2" charset="2"/>
              <a:buChar char="v"/>
              <a:tabLst/>
              <a:defRPr/>
            </a:pPr>
            <a:r>
              <a:rPr lang="pt-BR" sz="3200" b="0" kern="0" baseline="0" dirty="0" smtClean="0">
                <a:solidFill>
                  <a:srgbClr val="00CC99"/>
                </a:solidFill>
                <a:latin typeface="Century Gothic" pitchFamily="34" charset="0"/>
              </a:rPr>
              <a:t> das estrelas do aglomerado</a:t>
            </a:r>
            <a:r>
              <a:rPr lang="pt-BR" sz="3200" b="0" kern="0" dirty="0" smtClean="0">
                <a:solidFill>
                  <a:srgbClr val="00CC99"/>
                </a:solidFill>
                <a:latin typeface="Century Gothic" pitchFamily="34" charset="0"/>
              </a:rPr>
              <a:t> Omega </a:t>
            </a:r>
            <a:r>
              <a:rPr lang="pt-BR" sz="3200" b="0" kern="0" dirty="0" err="1" smtClean="0">
                <a:solidFill>
                  <a:srgbClr val="00CC99"/>
                </a:solidFill>
                <a:latin typeface="Century Gothic" pitchFamily="34" charset="0"/>
              </a:rPr>
              <a:t>Centauri</a:t>
            </a:r>
            <a:endParaRPr kumimoji="0" lang="pt-BR" sz="32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a:p>
            <a:pPr marL="0" marR="0" lvl="0" indent="0" algn="ctr" defTabSz="914400" rtl="0" eaLnBrk="0" fontAlgn="base" latinLnBrk="0" hangingPunct="0">
              <a:lnSpc>
                <a:spcPct val="100000"/>
              </a:lnSpc>
              <a:spcBef>
                <a:spcPct val="20000"/>
              </a:spcBef>
              <a:spcAft>
                <a:spcPct val="0"/>
              </a:spcAft>
              <a:buClr>
                <a:schemeClr val="accent1"/>
              </a:buClr>
              <a:buSzTx/>
              <a:buFont typeface="Wingdings" pitchFamily="2" charset="2"/>
              <a:buNone/>
              <a:tabLst/>
              <a:defRPr/>
            </a:pPr>
            <a:endPar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p:txBody>
      </p:sp>
      <p:sp>
        <p:nvSpPr>
          <p:cNvPr id="10" name="CaixaDeTexto 9"/>
          <p:cNvSpPr txBox="1"/>
          <p:nvPr/>
        </p:nvSpPr>
        <p:spPr>
          <a:xfrm>
            <a:off x="5796136" y="2621350"/>
            <a:ext cx="1512168" cy="400110"/>
          </a:xfrm>
          <a:prstGeom prst="rect">
            <a:avLst/>
          </a:prstGeom>
          <a:noFill/>
        </p:spPr>
        <p:txBody>
          <a:bodyPr wrap="square" rtlCol="0">
            <a:spAutoFit/>
          </a:bodyPr>
          <a:lstStyle/>
          <a:p>
            <a:pPr>
              <a:buClr>
                <a:schemeClr val="accent1"/>
              </a:buClr>
            </a:pPr>
            <a:r>
              <a:rPr lang="pt-BR" sz="2000" dirty="0" smtClean="0">
                <a:solidFill>
                  <a:srgbClr val="00CC99"/>
                </a:solidFill>
                <a:latin typeface="Century Gothic" pitchFamily="34" charset="0"/>
              </a:rPr>
              <a:t>8 minutos</a:t>
            </a:r>
            <a:endParaRPr lang="pt-BR" sz="2000" dirty="0">
              <a:solidFill>
                <a:srgbClr val="00CC99"/>
              </a:solidFill>
              <a:latin typeface="Century Gothic" pitchFamily="34" charset="0"/>
            </a:endParaRPr>
          </a:p>
        </p:txBody>
      </p:sp>
      <p:sp>
        <p:nvSpPr>
          <p:cNvPr id="11" name="CaixaDeTexto 10"/>
          <p:cNvSpPr txBox="1"/>
          <p:nvPr/>
        </p:nvSpPr>
        <p:spPr>
          <a:xfrm>
            <a:off x="5292080" y="4109010"/>
            <a:ext cx="1944216" cy="400110"/>
          </a:xfrm>
          <a:prstGeom prst="rect">
            <a:avLst/>
          </a:prstGeom>
          <a:noFill/>
        </p:spPr>
        <p:txBody>
          <a:bodyPr wrap="square" rtlCol="0">
            <a:spAutoFit/>
          </a:bodyPr>
          <a:lstStyle/>
          <a:p>
            <a:pPr algn="r">
              <a:buClr>
                <a:schemeClr val="accent1"/>
              </a:buClr>
            </a:pPr>
            <a:r>
              <a:rPr lang="pt-BR" sz="2000" dirty="0" smtClean="0">
                <a:solidFill>
                  <a:srgbClr val="00CC99"/>
                </a:solidFill>
                <a:latin typeface="Century Gothic" pitchFamily="34" charset="0"/>
              </a:rPr>
              <a:t>4 anos</a:t>
            </a:r>
            <a:endParaRPr lang="pt-BR" sz="2000" dirty="0">
              <a:solidFill>
                <a:srgbClr val="00CC99"/>
              </a:solidFill>
              <a:latin typeface="Century Gothic" pitchFamily="34" charset="0"/>
            </a:endParaRPr>
          </a:p>
        </p:txBody>
      </p:sp>
      <p:sp>
        <p:nvSpPr>
          <p:cNvPr id="12" name="CaixaDeTexto 11"/>
          <p:cNvSpPr txBox="1"/>
          <p:nvPr/>
        </p:nvSpPr>
        <p:spPr>
          <a:xfrm>
            <a:off x="4632891" y="5597428"/>
            <a:ext cx="2592288" cy="400110"/>
          </a:xfrm>
          <a:prstGeom prst="rect">
            <a:avLst/>
          </a:prstGeom>
          <a:noFill/>
        </p:spPr>
        <p:txBody>
          <a:bodyPr wrap="square" rtlCol="0">
            <a:spAutoFit/>
          </a:bodyPr>
          <a:lstStyle/>
          <a:p>
            <a:pPr algn="r">
              <a:buClr>
                <a:schemeClr val="accent1"/>
              </a:buClr>
            </a:pPr>
            <a:r>
              <a:rPr lang="pt-BR" sz="2000" dirty="0" smtClean="0">
                <a:solidFill>
                  <a:srgbClr val="00CC99"/>
                </a:solidFill>
                <a:latin typeface="Century Gothic" pitchFamily="34" charset="0"/>
              </a:rPr>
              <a:t>17 mil anos!</a:t>
            </a:r>
            <a:endParaRPr lang="pt-BR" sz="2000" dirty="0">
              <a:solidFill>
                <a:srgbClr val="00CC99"/>
              </a:solidFill>
              <a:latin typeface="Century Gothic" pitchFamily="34" charset="0"/>
            </a:endParaRPr>
          </a:p>
        </p:txBody>
      </p:sp>
      <p:grpSp>
        <p:nvGrpSpPr>
          <p:cNvPr id="2" name="Grupo 15"/>
          <p:cNvGrpSpPr/>
          <p:nvPr/>
        </p:nvGrpSpPr>
        <p:grpSpPr>
          <a:xfrm>
            <a:off x="7452320" y="1772816"/>
            <a:ext cx="1260000" cy="1260000"/>
            <a:chOff x="10721264" y="-2131413"/>
            <a:chExt cx="7385330" cy="6485814"/>
          </a:xfrm>
        </p:grpSpPr>
        <p:pic>
          <p:nvPicPr>
            <p:cNvPr id="17" name="Picture 3"/>
            <p:cNvPicPr>
              <a:picLocks noChangeArrowheads="1"/>
            </p:cNvPicPr>
            <p:nvPr/>
          </p:nvPicPr>
          <p:blipFill>
            <a:blip r:embed="rId3" cstate="print"/>
            <a:srcRect/>
            <a:stretch>
              <a:fillRect/>
            </a:stretch>
          </p:blipFill>
          <p:spPr bwMode="auto">
            <a:xfrm>
              <a:off x="10721264" y="-2131413"/>
              <a:ext cx="7385330" cy="6485814"/>
            </a:xfrm>
            <a:prstGeom prst="rect">
              <a:avLst/>
            </a:prstGeom>
            <a:noFill/>
            <a:ln w="15875">
              <a:solidFill>
                <a:schemeClr val="tx1"/>
              </a:solidFill>
              <a:miter lim="800000"/>
              <a:headEnd/>
              <a:tailEnd/>
            </a:ln>
          </p:spPr>
        </p:pic>
        <p:sp>
          <p:nvSpPr>
            <p:cNvPr id="18" name="Subtítulo 3"/>
            <p:cNvSpPr txBox="1">
              <a:spLocks/>
            </p:cNvSpPr>
            <p:nvPr/>
          </p:nvSpPr>
          <p:spPr bwMode="auto">
            <a:xfrm rot="16200000">
              <a:off x="11171022" y="-2581171"/>
              <a:ext cx="6485814" cy="7385330"/>
            </a:xfrm>
            <a:prstGeom prst="rect">
              <a:avLst/>
            </a:prstGeom>
            <a:gradFill flip="none" rotWithShape="1">
              <a:gsLst>
                <a:gs pos="16000">
                  <a:schemeClr val="bg1">
                    <a:lumMod val="0"/>
                    <a:lumOff val="100000"/>
                    <a:alpha val="87000"/>
                  </a:schemeClr>
                </a:gs>
                <a:gs pos="48000">
                  <a:srgbClr val="FFC000">
                    <a:alpha val="87000"/>
                  </a:srgbClr>
                </a:gs>
                <a:gs pos="100000">
                  <a:schemeClr val="tx1">
                    <a:alpha val="0"/>
                  </a:schemeClr>
                </a:gs>
              </a:gsLst>
              <a:path path="shape">
                <a:fillToRect l="50000" t="50000" r="50000" b="50000"/>
              </a:path>
              <a:tileRect/>
            </a:gradFill>
            <a:ln w="15875">
              <a:solidFill>
                <a:srgbClr val="FFFF00"/>
              </a:solidFill>
              <a:miter lim="800000"/>
              <a:headEnd/>
              <a:tailEnd/>
            </a:ln>
          </p:spPr>
          <p:txBody>
            <a:bodyPr lIns="92075" tIns="46038" rIns="92075" bIns="46038"/>
            <a:lstStyle/>
            <a:p>
              <a:pPr>
                <a:spcBef>
                  <a:spcPct val="20000"/>
                </a:spcBef>
                <a:buClr>
                  <a:srgbClr val="FF0066"/>
                </a:buClr>
                <a:buFont typeface="Wingdings" pitchFamily="2" charset="2"/>
                <a:buNone/>
                <a:defRPr/>
              </a:pPr>
              <a:endParaRPr lang="pt-BR" sz="4800" kern="0" dirty="0" smtClean="0">
                <a:solidFill>
                  <a:schemeClr val="bg1"/>
                </a:solidFill>
                <a:latin typeface="Century Gothic" pitchFamily="34" charset="0"/>
              </a:endParaRPr>
            </a:p>
            <a:p>
              <a:pPr>
                <a:spcBef>
                  <a:spcPct val="20000"/>
                </a:spcBef>
                <a:buClr>
                  <a:srgbClr val="FF0066"/>
                </a:buClr>
                <a:buFont typeface="Wingdings" pitchFamily="2" charset="2"/>
                <a:buNone/>
                <a:defRPr/>
              </a:pPr>
              <a:endParaRPr lang="pt-BR" sz="8800" kern="0" dirty="0" smtClean="0">
                <a:solidFill>
                  <a:schemeClr val="bg1"/>
                </a:solidFill>
                <a:latin typeface="Century Gothic" pitchFamily="34" charset="0"/>
              </a:endParaRPr>
            </a:p>
            <a:p>
              <a:pPr>
                <a:spcBef>
                  <a:spcPct val="20000"/>
                </a:spcBef>
                <a:buClr>
                  <a:srgbClr val="FF0066"/>
                </a:buClr>
                <a:buFont typeface="Wingdings" pitchFamily="2" charset="2"/>
                <a:buNone/>
                <a:defRPr/>
              </a:pPr>
              <a:endParaRPr lang="pt-BR" sz="4800" kern="0" dirty="0">
                <a:ln w="34925">
                  <a:gradFill flip="none" rotWithShape="1">
                    <a:gsLst>
                      <a:gs pos="0">
                        <a:srgbClr val="F67526"/>
                      </a:gs>
                      <a:gs pos="50000">
                        <a:srgbClr val="F67526">
                          <a:alpha val="41000"/>
                        </a:srgbClr>
                      </a:gs>
                    </a:gsLst>
                    <a:path path="circle">
                      <a:fillToRect l="100000" t="100000"/>
                    </a:path>
                    <a:tileRect r="-100000" b="-100000"/>
                  </a:gradFill>
                </a:ln>
                <a:solidFill>
                  <a:schemeClr val="bg1"/>
                </a:solidFill>
                <a:latin typeface="Century Gothic" pitchFamily="34" charset="0"/>
              </a:endParaRPr>
            </a:p>
          </p:txBody>
        </p:sp>
      </p:grpSp>
      <p:grpSp>
        <p:nvGrpSpPr>
          <p:cNvPr id="5" name="Grupo 19"/>
          <p:cNvGrpSpPr/>
          <p:nvPr/>
        </p:nvGrpSpPr>
        <p:grpSpPr>
          <a:xfrm>
            <a:off x="7452320" y="3212976"/>
            <a:ext cx="1296144" cy="1296144"/>
            <a:chOff x="7452320" y="3281092"/>
            <a:chExt cx="1296144" cy="1296144"/>
          </a:xfrm>
        </p:grpSpPr>
        <p:grpSp>
          <p:nvGrpSpPr>
            <p:cNvPr id="8" name="Grupo 8"/>
            <p:cNvGrpSpPr>
              <a:grpSpLocks/>
            </p:cNvGrpSpPr>
            <p:nvPr/>
          </p:nvGrpSpPr>
          <p:grpSpPr>
            <a:xfrm>
              <a:off x="7670784" y="3497116"/>
              <a:ext cx="864096" cy="864096"/>
              <a:chOff x="3414276" y="1289404"/>
              <a:chExt cx="1320438" cy="1348324"/>
            </a:xfrm>
          </p:grpSpPr>
          <p:sp>
            <p:nvSpPr>
              <p:cNvPr id="14" name="Elipse 13"/>
              <p:cNvSpPr/>
              <p:nvPr/>
            </p:nvSpPr>
            <p:spPr bwMode="auto">
              <a:xfrm>
                <a:off x="3414276" y="1289404"/>
                <a:ext cx="1320438" cy="1348324"/>
              </a:xfrm>
              <a:prstGeom prst="ellipse">
                <a:avLst/>
              </a:prstGeom>
              <a:gradFill flip="none" rotWithShape="1">
                <a:gsLst>
                  <a:gs pos="100000">
                    <a:schemeClr val="tx1">
                      <a:alpha val="0"/>
                    </a:schemeClr>
                  </a:gs>
                  <a:gs pos="70000">
                    <a:schemeClr val="tx1">
                      <a:alpha val="15000"/>
                    </a:schemeClr>
                  </a:gs>
                  <a:gs pos="35000">
                    <a:srgbClr val="FF0000">
                      <a:alpha val="79000"/>
                    </a:srgbClr>
                  </a:gs>
                </a:gsLst>
                <a:path path="shape">
                  <a:fillToRect l="50000" t="50000" r="50000" b="50000"/>
                </a:path>
                <a:tileRect/>
              </a:gradFill>
              <a:ln w="158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 name="Elipse 14"/>
              <p:cNvSpPr>
                <a:spLocks noChangeAspect="1"/>
              </p:cNvSpPr>
              <p:nvPr/>
            </p:nvSpPr>
            <p:spPr bwMode="auto">
              <a:xfrm>
                <a:off x="3597034" y="1514125"/>
                <a:ext cx="929066" cy="915822"/>
              </a:xfrm>
              <a:prstGeom prst="ellipse">
                <a:avLst/>
              </a:prstGeom>
              <a:gradFill>
                <a:gsLst>
                  <a:gs pos="7000">
                    <a:schemeClr val="bg1"/>
                  </a:gs>
                  <a:gs pos="57000">
                    <a:srgbClr val="FF8989"/>
                  </a:gs>
                  <a:gs pos="79000">
                    <a:schemeClr val="tx1">
                      <a:alpha val="0"/>
                    </a:schemeClr>
                  </a:gs>
                  <a:gs pos="65000">
                    <a:srgbClr val="FF0000">
                      <a:alpha val="46000"/>
                    </a:srgbClr>
                  </a:gs>
                </a:gsLst>
                <a:path path="shape">
                  <a:fillToRect l="50000" t="50000" r="50000" b="50000"/>
                </a:path>
              </a:gradFill>
              <a:ln w="1587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9" name="Retângulo 18"/>
            <p:cNvSpPr>
              <a:spLocks noChangeAspect="1"/>
            </p:cNvSpPr>
            <p:nvPr/>
          </p:nvSpPr>
          <p:spPr bwMode="auto">
            <a:xfrm>
              <a:off x="7452320" y="3281092"/>
              <a:ext cx="1296144" cy="1296144"/>
            </a:xfrm>
            <a:prstGeom prst="rect">
              <a:avLst/>
            </a:prstGeom>
            <a:noFill/>
            <a:ln w="158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2" name="Retângulo 21"/>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das imagens: Sol: </a:t>
            </a:r>
            <a:r>
              <a:rPr lang="pt-BR" sz="1200" dirty="0" smtClean="0">
                <a:solidFill>
                  <a:srgbClr val="00CC99"/>
                </a:solidFill>
                <a:latin typeface="Century Gothic" pitchFamily="34" charset="0"/>
                <a:hlinkClick r:id="rId4"/>
              </a:rPr>
              <a:t>http://wwwdevinin.blogspot.com</a:t>
            </a:r>
            <a:r>
              <a:rPr lang="pt-BR" sz="1200" dirty="0" smtClean="0">
                <a:solidFill>
                  <a:srgbClr val="00CC99"/>
                </a:solidFill>
                <a:latin typeface="Century Gothic" pitchFamily="34" charset="0"/>
              </a:rPr>
              <a:t>; Omega </a:t>
            </a:r>
            <a:r>
              <a:rPr lang="pt-BR" sz="1200" dirty="0" err="1" smtClean="0">
                <a:solidFill>
                  <a:srgbClr val="00CC99"/>
                </a:solidFill>
                <a:latin typeface="Century Gothic" pitchFamily="34" charset="0"/>
              </a:rPr>
              <a:t>Centauri</a:t>
            </a:r>
            <a:r>
              <a:rPr lang="pt-BR" sz="1200" dirty="0" smtClean="0">
                <a:solidFill>
                  <a:srgbClr val="00CC99"/>
                </a:solidFill>
                <a:latin typeface="Century Gothic" pitchFamily="34" charset="0"/>
              </a:rPr>
              <a:t>: Telescópio Espacial Hubble</a:t>
            </a:r>
            <a:endParaRPr lang="pt-BR" sz="1200" dirty="0" smtClean="0">
              <a:solidFill>
                <a:schemeClr val="accent5">
                  <a:lumMod val="75000"/>
                </a:schemeClr>
              </a:solidFill>
              <a:latin typeface="Century Gothic" pitchFamily="34" charset="0"/>
            </a:endParaRPr>
          </a:p>
        </p:txBody>
      </p:sp>
      <p:pic>
        <p:nvPicPr>
          <p:cNvPr id="23" name="Picture 2"/>
          <p:cNvPicPr>
            <a:picLocks noChangeAspect="1" noChangeArrowheads="1"/>
          </p:cNvPicPr>
          <p:nvPr/>
        </p:nvPicPr>
        <p:blipFill>
          <a:blip r:embed="rId5" cstate="print">
            <a:lum contrast="3000"/>
          </a:blip>
          <a:srcRect l="1890" t="24521" r="7086" b="12738"/>
          <a:stretch>
            <a:fillRect/>
          </a:stretch>
        </p:blipFill>
        <p:spPr bwMode="auto">
          <a:xfrm>
            <a:off x="7457667" y="4669407"/>
            <a:ext cx="1301447" cy="1359433"/>
          </a:xfrm>
          <a:prstGeom prst="rect">
            <a:avLst/>
          </a:prstGeom>
          <a:noFill/>
          <a:ln w="15875">
            <a:solidFill>
              <a:schemeClr val="accent6">
                <a:lumMod val="40000"/>
                <a:lumOff val="60000"/>
              </a:schemeClr>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3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from="(-#ppt_w/2)" to="(#ppt_x)" calcmode="lin" valueType="num">
                                      <p:cBhvr>
                                        <p:cTn id="17" dur="600" fill="hold">
                                          <p:stCondLst>
                                            <p:cond delay="0"/>
                                          </p:stCondLst>
                                        </p:cTn>
                                        <p:tgtEl>
                                          <p:spTgt spid="10"/>
                                        </p:tgtEl>
                                        <p:attrNameLst>
                                          <p:attrName>ppt_x</p:attrName>
                                        </p:attrNameLst>
                                      </p:cBhvr>
                                    </p:anim>
                                    <p:anim from="0" to="-1.0" calcmode="lin" valueType="num">
                                      <p:cBhvr>
                                        <p:cTn id="18" dur="200" decel="50000" autoRev="1" fill="hold">
                                          <p:stCondLst>
                                            <p:cond delay="600"/>
                                          </p:stCondLst>
                                        </p:cTn>
                                        <p:tgtEl>
                                          <p:spTgt spid="10"/>
                                        </p:tgtEl>
                                        <p:attrNameLst>
                                          <p:attrName>xshear</p:attrName>
                                        </p:attrNameLst>
                                      </p:cBhvr>
                                    </p:anim>
                                    <p:animScale>
                                      <p:cBhvr>
                                        <p:cTn id="19" dur="200" decel="100000" autoRev="1" fill="hold">
                                          <p:stCondLst>
                                            <p:cond delay="600"/>
                                          </p:stCondLst>
                                        </p:cTn>
                                        <p:tgtEl>
                                          <p:spTgt spid="10"/>
                                        </p:tgtEl>
                                      </p:cBhvr>
                                      <p:from x="100000" y="100000"/>
                                      <p:to x="80000" y="100000"/>
                                    </p:animScale>
                                    <p:anim by="(#ppt_h/3+#ppt_w*0.1)" calcmode="lin" valueType="num">
                                      <p:cBhvr additive="sum">
                                        <p:cTn id="20" dur="200" decel="100000" autoRev="1" fill="hold">
                                          <p:stCondLst>
                                            <p:cond delay="600"/>
                                          </p:stCondLst>
                                        </p:cTn>
                                        <p:tgtEl>
                                          <p:spTgt spid="10"/>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30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4"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from="(-#ppt_w/2)" to="(#ppt_x)" calcmode="lin" valueType="num">
                                      <p:cBhvr>
                                        <p:cTn id="35" dur="600" fill="hold">
                                          <p:stCondLst>
                                            <p:cond delay="0"/>
                                          </p:stCondLst>
                                        </p:cTn>
                                        <p:tgtEl>
                                          <p:spTgt spid="11"/>
                                        </p:tgtEl>
                                        <p:attrNameLst>
                                          <p:attrName>ppt_x</p:attrName>
                                        </p:attrNameLst>
                                      </p:cBhvr>
                                    </p:anim>
                                    <p:anim from="0" to="-1.0" calcmode="lin" valueType="num">
                                      <p:cBhvr>
                                        <p:cTn id="36" dur="200" decel="50000" autoRev="1" fill="hold">
                                          <p:stCondLst>
                                            <p:cond delay="600"/>
                                          </p:stCondLst>
                                        </p:cTn>
                                        <p:tgtEl>
                                          <p:spTgt spid="11"/>
                                        </p:tgtEl>
                                        <p:attrNameLst>
                                          <p:attrName>xshear</p:attrName>
                                        </p:attrNameLst>
                                      </p:cBhvr>
                                    </p:anim>
                                    <p:animScale>
                                      <p:cBhvr>
                                        <p:cTn id="37" dur="200" decel="100000" autoRev="1" fill="hold">
                                          <p:stCondLst>
                                            <p:cond delay="600"/>
                                          </p:stCondLst>
                                        </p:cTn>
                                        <p:tgtEl>
                                          <p:spTgt spid="11"/>
                                        </p:tgtEl>
                                      </p:cBhvr>
                                      <p:from x="100000" y="100000"/>
                                      <p:to x="80000" y="100000"/>
                                    </p:animScale>
                                    <p:anim by="(#ppt_h/3+#ppt_w*0.1)" calcmode="lin" valueType="num">
                                      <p:cBhvr additive="sum">
                                        <p:cTn id="38" dur="200" decel="100000" autoRev="1" fill="hold">
                                          <p:stCondLst>
                                            <p:cond delay="600"/>
                                          </p:stCondLst>
                                        </p:cTn>
                                        <p:tgtEl>
                                          <p:spTgt spid="11"/>
                                        </p:tgtEl>
                                        <p:attrNameLst>
                                          <p:attrName>ppt_x</p:attrName>
                                        </p:attrNameLst>
                                      </p:cBhvr>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additive="base">
                                        <p:cTn id="43" dur="3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44" dur="3000" fill="hold"/>
                                        <p:tgtEl>
                                          <p:spTgt spid="7">
                                            <p:txEl>
                                              <p:pRg st="0" end="0"/>
                                            </p:txEl>
                                          </p:spTgt>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from="(-#ppt_w/2)" to="(#ppt_x)" calcmode="lin" valueType="num">
                                      <p:cBhvr>
                                        <p:cTn id="52" dur="600" fill="hold">
                                          <p:stCondLst>
                                            <p:cond delay="0"/>
                                          </p:stCondLst>
                                        </p:cTn>
                                        <p:tgtEl>
                                          <p:spTgt spid="12"/>
                                        </p:tgtEl>
                                        <p:attrNameLst>
                                          <p:attrName>ppt_x</p:attrName>
                                        </p:attrNameLst>
                                      </p:cBhvr>
                                    </p:anim>
                                    <p:anim from="0" to="-1.0" calcmode="lin" valueType="num">
                                      <p:cBhvr>
                                        <p:cTn id="53" dur="200" decel="50000" autoRev="1" fill="hold">
                                          <p:stCondLst>
                                            <p:cond delay="600"/>
                                          </p:stCondLst>
                                        </p:cTn>
                                        <p:tgtEl>
                                          <p:spTgt spid="12"/>
                                        </p:tgtEl>
                                        <p:attrNameLst>
                                          <p:attrName>xshear</p:attrName>
                                        </p:attrNameLst>
                                      </p:cBhvr>
                                    </p:anim>
                                    <p:animScale>
                                      <p:cBhvr>
                                        <p:cTn id="54" dur="200" decel="100000" autoRev="1" fill="hold">
                                          <p:stCondLst>
                                            <p:cond delay="600"/>
                                          </p:stCondLst>
                                        </p:cTn>
                                        <p:tgtEl>
                                          <p:spTgt spid="12"/>
                                        </p:tgtEl>
                                      </p:cBhvr>
                                      <p:from x="100000" y="100000"/>
                                      <p:to x="80000" y="100000"/>
                                    </p:animScale>
                                    <p:anim by="(#ppt_h/3+#ppt_w*0.1)" calcmode="lin" valueType="num">
                                      <p:cBhvr additive="sum">
                                        <p:cTn id="55" dur="200" decel="100000" autoRev="1" fill="hold">
                                          <p:stCondLst>
                                            <p:cond delay="600"/>
                                          </p:stCondLst>
                                        </p:cTn>
                                        <p:tgtEl>
                                          <p:spTgt spid="12"/>
                                        </p:tgtEl>
                                        <p:attrNameLst>
                                          <p:attrName>ppt_x</p:attrName>
                                        </p:attrNameLst>
                                      </p:cBhvr>
                                    </p:anim>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00125" y="3195145"/>
            <a:ext cx="7162800" cy="624872"/>
          </a:xfrm>
        </p:spPr>
        <p:txBody>
          <a:bodyPr lIns="92160" tIns="46080" rIns="92160" bIns="46080">
            <a:spAutoFit/>
          </a:bodyPr>
          <a:lstStyle/>
          <a:p>
            <a:pPr>
              <a:lnSpc>
                <a:spcPct val="72000"/>
              </a:lnSpc>
            </a:pPr>
            <a:r>
              <a:rPr lang="pt-BR" sz="4800" b="0" dirty="0" smtClean="0">
                <a:solidFill>
                  <a:srgbClr val="00CC99"/>
                </a:solidFill>
                <a:latin typeface="Century Gothic" pitchFamily="34" charset="0"/>
              </a:rPr>
              <a:t>O brilho das estrelas</a:t>
            </a:r>
          </a:p>
        </p:txBody>
      </p:sp>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p:nvPr>
        </p:nvSpPr>
        <p:spPr>
          <a:xfrm>
            <a:off x="714375" y="0"/>
            <a:ext cx="7772400" cy="1143000"/>
          </a:xfrm>
        </p:spPr>
        <p:txBody>
          <a:bodyPr/>
          <a:lstStyle/>
          <a:p>
            <a:r>
              <a:rPr lang="pt-BR" dirty="0" smtClean="0">
                <a:solidFill>
                  <a:schemeClr val="bg1"/>
                </a:solidFill>
                <a:latin typeface="Century Gothic" pitchFamily="34" charset="0"/>
              </a:rPr>
              <a:t>Magnitudes aparentes</a:t>
            </a:r>
          </a:p>
        </p:txBody>
      </p:sp>
      <p:sp>
        <p:nvSpPr>
          <p:cNvPr id="13340" name="Rectangle 119"/>
          <p:cNvSpPr>
            <a:spLocks noChangeArrowheads="1"/>
          </p:cNvSpPr>
          <p:nvPr/>
        </p:nvSpPr>
        <p:spPr bwMode="auto">
          <a:xfrm>
            <a:off x="2627784" y="1926420"/>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1ª</a:t>
            </a:r>
            <a:endParaRPr lang="pt-BR" sz="2400" dirty="0">
              <a:solidFill>
                <a:schemeClr val="bg1"/>
              </a:solidFill>
              <a:latin typeface="Century Gothic" pitchFamily="34" charset="0"/>
            </a:endParaRPr>
          </a:p>
        </p:txBody>
      </p:sp>
      <p:sp>
        <p:nvSpPr>
          <p:cNvPr id="11" name="Rectangle 126"/>
          <p:cNvSpPr>
            <a:spLocks noChangeArrowheads="1"/>
          </p:cNvSpPr>
          <p:nvPr/>
        </p:nvSpPr>
        <p:spPr bwMode="auto">
          <a:xfrm>
            <a:off x="683568" y="908720"/>
            <a:ext cx="7416824" cy="523862"/>
          </a:xfrm>
          <a:prstGeom prst="rect">
            <a:avLst/>
          </a:prstGeom>
          <a:noFill/>
          <a:ln w="9525">
            <a:noFill/>
            <a:miter lim="800000"/>
            <a:headEnd/>
            <a:tailEnd/>
          </a:ln>
          <a:effectLst/>
        </p:spPr>
        <p:txBody>
          <a:bodyPr wrap="square" lIns="92075" tIns="46038" rIns="92075" bIns="46038">
            <a:spAutoFit/>
          </a:bodyPr>
          <a:lstStyle/>
          <a:p>
            <a:pPr defTabSz="762000">
              <a:defRPr/>
            </a:pPr>
            <a:r>
              <a:rPr lang="pt-BR" sz="2800" dirty="0" smtClean="0">
                <a:solidFill>
                  <a:schemeClr val="accent1">
                    <a:lumMod val="20000"/>
                    <a:lumOff val="80000"/>
                  </a:schemeClr>
                </a:solidFill>
                <a:latin typeface="Century Gothic" pitchFamily="34" charset="0"/>
              </a:rPr>
              <a:t>(</a:t>
            </a:r>
            <a:r>
              <a:rPr lang="pt-BR" sz="2800" dirty="0" err="1" smtClean="0">
                <a:solidFill>
                  <a:schemeClr val="accent1">
                    <a:lumMod val="20000"/>
                    <a:lumOff val="80000"/>
                  </a:schemeClr>
                </a:solidFill>
                <a:latin typeface="Century Gothic" pitchFamily="34" charset="0"/>
              </a:rPr>
              <a:t>Hiparco</a:t>
            </a:r>
            <a:r>
              <a:rPr lang="pt-BR" sz="2800" dirty="0" smtClean="0">
                <a:solidFill>
                  <a:schemeClr val="accent1">
                    <a:lumMod val="20000"/>
                    <a:lumOff val="80000"/>
                  </a:schemeClr>
                </a:solidFill>
                <a:latin typeface="Century Gothic" pitchFamily="34" charset="0"/>
              </a:rPr>
              <a:t> de Nicéia, c.190-c.120 </a:t>
            </a:r>
            <a:r>
              <a:rPr lang="pt-BR" sz="2800" dirty="0">
                <a:solidFill>
                  <a:schemeClr val="accent1">
                    <a:lumMod val="20000"/>
                    <a:lumOff val="80000"/>
                  </a:schemeClr>
                </a:solidFill>
                <a:latin typeface="Century Gothic" pitchFamily="34" charset="0"/>
              </a:rPr>
              <a:t>a.C.)</a:t>
            </a:r>
          </a:p>
        </p:txBody>
      </p:sp>
      <p:sp>
        <p:nvSpPr>
          <p:cNvPr id="12" name="Oval 3"/>
          <p:cNvSpPr>
            <a:spLocks noChangeArrowheads="1"/>
          </p:cNvSpPr>
          <p:nvPr/>
        </p:nvSpPr>
        <p:spPr bwMode="auto">
          <a:xfrm>
            <a:off x="3370469" y="1772816"/>
            <a:ext cx="785813" cy="785884"/>
          </a:xfrm>
          <a:prstGeom prst="ellipse">
            <a:avLst/>
          </a:prstGeom>
          <a:gradFill flip="none" rotWithShape="1">
            <a:gsLst>
              <a:gs pos="75000">
                <a:schemeClr val="accent2">
                  <a:lumMod val="60000"/>
                  <a:lumOff val="40000"/>
                </a:schemeClr>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3" name="Oval 3"/>
          <p:cNvSpPr>
            <a:spLocks noChangeArrowheads="1"/>
          </p:cNvSpPr>
          <p:nvPr/>
        </p:nvSpPr>
        <p:spPr bwMode="auto">
          <a:xfrm>
            <a:off x="3441907" y="2718508"/>
            <a:ext cx="642938" cy="642996"/>
          </a:xfrm>
          <a:prstGeom prst="ellipse">
            <a:avLst/>
          </a:prstGeom>
          <a:gradFill flip="none" rotWithShape="1">
            <a:gsLst>
              <a:gs pos="75000">
                <a:schemeClr val="accent2">
                  <a:lumMod val="60000"/>
                  <a:lumOff val="40000"/>
                </a:schemeClr>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4" name="Oval 3"/>
          <p:cNvSpPr>
            <a:spLocks noChangeArrowheads="1"/>
          </p:cNvSpPr>
          <p:nvPr/>
        </p:nvSpPr>
        <p:spPr bwMode="auto">
          <a:xfrm>
            <a:off x="3513344" y="3654612"/>
            <a:ext cx="500063" cy="500108"/>
          </a:xfrm>
          <a:prstGeom prst="ellipse">
            <a:avLst/>
          </a:prstGeom>
          <a:gradFill flip="none" rotWithShape="1">
            <a:gsLst>
              <a:gs pos="75000">
                <a:schemeClr val="accent2">
                  <a:lumMod val="60000"/>
                  <a:lumOff val="40000"/>
                </a:schemeClr>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5" name="Oval 3"/>
          <p:cNvSpPr>
            <a:spLocks noChangeAspect="1" noChangeArrowheads="1"/>
          </p:cNvSpPr>
          <p:nvPr/>
        </p:nvSpPr>
        <p:spPr bwMode="auto">
          <a:xfrm>
            <a:off x="3690323" y="5813225"/>
            <a:ext cx="150019" cy="150033"/>
          </a:xfrm>
          <a:prstGeom prst="ellipse">
            <a:avLst/>
          </a:prstGeom>
          <a:gradFill flip="none" rotWithShape="1">
            <a:gsLst>
              <a:gs pos="75000">
                <a:schemeClr val="accent2">
                  <a:lumMod val="60000"/>
                  <a:lumOff val="40000"/>
                </a:schemeClr>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6" name="Oval 3"/>
          <p:cNvSpPr>
            <a:spLocks noChangeAspect="1" noChangeArrowheads="1"/>
          </p:cNvSpPr>
          <p:nvPr/>
        </p:nvSpPr>
        <p:spPr bwMode="auto">
          <a:xfrm>
            <a:off x="3584782" y="4457730"/>
            <a:ext cx="357188" cy="357220"/>
          </a:xfrm>
          <a:prstGeom prst="ellipse">
            <a:avLst/>
          </a:prstGeom>
          <a:gradFill flip="none" rotWithShape="1">
            <a:gsLst>
              <a:gs pos="75000">
                <a:schemeClr val="accent2">
                  <a:lumMod val="60000"/>
                  <a:lumOff val="40000"/>
                </a:schemeClr>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25" name="Oval 3"/>
          <p:cNvSpPr>
            <a:spLocks noChangeAspect="1" noChangeArrowheads="1"/>
          </p:cNvSpPr>
          <p:nvPr/>
        </p:nvSpPr>
        <p:spPr bwMode="auto">
          <a:xfrm>
            <a:off x="3615759" y="5166780"/>
            <a:ext cx="285750" cy="285776"/>
          </a:xfrm>
          <a:prstGeom prst="ellipse">
            <a:avLst/>
          </a:prstGeom>
          <a:gradFill flip="none" rotWithShape="1">
            <a:gsLst>
              <a:gs pos="75000">
                <a:schemeClr val="accent2">
                  <a:lumMod val="60000"/>
                  <a:lumOff val="40000"/>
                </a:schemeClr>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8" name="Text Box 141"/>
          <p:cNvSpPr txBox="1">
            <a:spLocks noChangeArrowheads="1"/>
          </p:cNvSpPr>
          <p:nvPr/>
        </p:nvSpPr>
        <p:spPr bwMode="auto">
          <a:xfrm>
            <a:off x="0" y="6536377"/>
            <a:ext cx="8964488"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Prof</a:t>
            </a:r>
            <a:r>
              <a:rPr lang="pt-BR" sz="1200" dirty="0">
                <a:solidFill>
                  <a:schemeClr val="accent1">
                    <a:lumMod val="75000"/>
                  </a:schemeClr>
                </a:solidFill>
                <a:latin typeface="Century Gothic" pitchFamily="34" charset="0"/>
              </a:rPr>
              <a:t>. Roberto </a:t>
            </a:r>
            <a:r>
              <a:rPr lang="pt-BR" sz="1200" dirty="0" err="1" smtClean="0">
                <a:solidFill>
                  <a:schemeClr val="accent1">
                    <a:lumMod val="75000"/>
                  </a:schemeClr>
                </a:solidFill>
                <a:latin typeface="Century Gothic" pitchFamily="34" charset="0"/>
              </a:rPr>
              <a:t>Boczko</a:t>
            </a:r>
            <a:r>
              <a:rPr lang="pt-BR" sz="1200" dirty="0" smtClean="0">
                <a:solidFill>
                  <a:schemeClr val="accent1">
                    <a:lumMod val="75000"/>
                  </a:schemeClr>
                </a:solidFill>
                <a:latin typeface="Century Gothic" pitchFamily="34" charset="0"/>
              </a:rPr>
              <a:t>, com adaptações; crédito da imagem de </a:t>
            </a:r>
            <a:r>
              <a:rPr lang="pt-BR" sz="1200" dirty="0" err="1" smtClean="0">
                <a:solidFill>
                  <a:schemeClr val="accent1">
                    <a:lumMod val="75000"/>
                  </a:schemeClr>
                </a:solidFill>
                <a:latin typeface="Century Gothic" pitchFamily="34" charset="0"/>
              </a:rPr>
              <a:t>Hiparco</a:t>
            </a:r>
            <a:r>
              <a:rPr lang="pt-BR" sz="1200" dirty="0" smtClean="0">
                <a:solidFill>
                  <a:schemeClr val="accent1">
                    <a:lumMod val="75000"/>
                  </a:schemeClr>
                </a:solidFill>
                <a:latin typeface="Century Gothic" pitchFamily="34" charset="0"/>
              </a:rPr>
              <a:t>: </a:t>
            </a:r>
            <a:r>
              <a:rPr lang="pt-BR" sz="1200" dirty="0" err="1" smtClean="0">
                <a:solidFill>
                  <a:schemeClr val="accent1">
                    <a:lumMod val="75000"/>
                  </a:schemeClr>
                </a:solidFill>
                <a:latin typeface="Century Gothic" pitchFamily="34" charset="0"/>
              </a:rPr>
              <a:t>Wikipedia</a:t>
            </a:r>
            <a:endParaRPr lang="pt-BR" sz="1200" dirty="0">
              <a:solidFill>
                <a:schemeClr val="accent1">
                  <a:lumMod val="75000"/>
                </a:schemeClr>
              </a:solidFill>
              <a:latin typeface="Century Gothic" pitchFamily="34" charset="0"/>
            </a:endParaRPr>
          </a:p>
        </p:txBody>
      </p:sp>
      <p:sp>
        <p:nvSpPr>
          <p:cNvPr id="19" name="Rectangle 119"/>
          <p:cNvSpPr>
            <a:spLocks noChangeArrowheads="1"/>
          </p:cNvSpPr>
          <p:nvPr/>
        </p:nvSpPr>
        <p:spPr bwMode="auto">
          <a:xfrm>
            <a:off x="2628751" y="2832265"/>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2ª</a:t>
            </a:r>
            <a:endParaRPr lang="pt-BR" sz="2400" dirty="0">
              <a:solidFill>
                <a:schemeClr val="bg1"/>
              </a:solidFill>
              <a:latin typeface="Century Gothic" pitchFamily="34" charset="0"/>
            </a:endParaRPr>
          </a:p>
        </p:txBody>
      </p:sp>
      <p:sp>
        <p:nvSpPr>
          <p:cNvPr id="20" name="Rectangle 119"/>
          <p:cNvSpPr>
            <a:spLocks noChangeArrowheads="1"/>
          </p:cNvSpPr>
          <p:nvPr/>
        </p:nvSpPr>
        <p:spPr bwMode="auto">
          <a:xfrm>
            <a:off x="2627784" y="3696361"/>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3ª</a:t>
            </a:r>
            <a:endParaRPr lang="pt-BR" sz="2400" dirty="0">
              <a:solidFill>
                <a:schemeClr val="bg1"/>
              </a:solidFill>
              <a:latin typeface="Century Gothic" pitchFamily="34" charset="0"/>
            </a:endParaRPr>
          </a:p>
        </p:txBody>
      </p:sp>
      <p:sp>
        <p:nvSpPr>
          <p:cNvPr id="21" name="Rectangle 119"/>
          <p:cNvSpPr>
            <a:spLocks noChangeArrowheads="1"/>
          </p:cNvSpPr>
          <p:nvPr/>
        </p:nvSpPr>
        <p:spPr bwMode="auto">
          <a:xfrm>
            <a:off x="2627784" y="4409860"/>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4ª</a:t>
            </a:r>
            <a:endParaRPr lang="pt-BR" sz="2400" dirty="0">
              <a:solidFill>
                <a:schemeClr val="bg1"/>
              </a:solidFill>
              <a:latin typeface="Century Gothic" pitchFamily="34" charset="0"/>
            </a:endParaRPr>
          </a:p>
        </p:txBody>
      </p:sp>
      <p:sp>
        <p:nvSpPr>
          <p:cNvPr id="22" name="Rectangle 119"/>
          <p:cNvSpPr>
            <a:spLocks noChangeArrowheads="1"/>
          </p:cNvSpPr>
          <p:nvPr/>
        </p:nvSpPr>
        <p:spPr bwMode="auto">
          <a:xfrm>
            <a:off x="2628751" y="5089748"/>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5ª</a:t>
            </a:r>
            <a:endParaRPr lang="pt-BR" sz="2400" dirty="0">
              <a:solidFill>
                <a:schemeClr val="bg1"/>
              </a:solidFill>
              <a:latin typeface="Century Gothic" pitchFamily="34" charset="0"/>
            </a:endParaRPr>
          </a:p>
        </p:txBody>
      </p:sp>
      <p:sp>
        <p:nvSpPr>
          <p:cNvPr id="23" name="Rectangle 119"/>
          <p:cNvSpPr>
            <a:spLocks noChangeArrowheads="1"/>
          </p:cNvSpPr>
          <p:nvPr/>
        </p:nvSpPr>
        <p:spPr bwMode="auto">
          <a:xfrm>
            <a:off x="2627784" y="5655649"/>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6ª</a:t>
            </a:r>
            <a:endParaRPr lang="pt-BR" sz="2400" dirty="0">
              <a:solidFill>
                <a:schemeClr val="bg1"/>
              </a:solidFill>
              <a:latin typeface="Century Gothic" pitchFamily="34" charset="0"/>
            </a:endParaRPr>
          </a:p>
        </p:txBody>
      </p:sp>
      <p:sp>
        <p:nvSpPr>
          <p:cNvPr id="32" name="Rectangle 119"/>
          <p:cNvSpPr>
            <a:spLocks noChangeArrowheads="1"/>
          </p:cNvSpPr>
          <p:nvPr/>
        </p:nvSpPr>
        <p:spPr bwMode="auto">
          <a:xfrm>
            <a:off x="4355976" y="1940806"/>
            <a:ext cx="4788024" cy="369974"/>
          </a:xfrm>
          <a:prstGeom prst="rect">
            <a:avLst/>
          </a:prstGeom>
          <a:noFill/>
          <a:ln w="9525">
            <a:noFill/>
            <a:miter lim="800000"/>
            <a:headEnd/>
            <a:tailEnd/>
          </a:ln>
        </p:spPr>
        <p:txBody>
          <a:bodyPr wrap="square" lIns="92075" tIns="46038" rIns="92075" bIns="46038">
            <a:spAutoFit/>
          </a:bodyPr>
          <a:lstStyle/>
          <a:p>
            <a:pPr algn="l" defTabSz="762000"/>
            <a:r>
              <a:rPr lang="pt-BR" sz="1800" dirty="0" smtClean="0">
                <a:solidFill>
                  <a:schemeClr val="bg1"/>
                </a:solidFill>
                <a:latin typeface="Century Gothic" pitchFamily="34" charset="0"/>
              </a:rPr>
              <a:t>As mais brilhantes do céu noturno</a:t>
            </a:r>
            <a:endParaRPr lang="pt-BR" sz="1800" dirty="0">
              <a:solidFill>
                <a:schemeClr val="bg1"/>
              </a:solidFill>
              <a:latin typeface="Century Gothic" pitchFamily="34" charset="0"/>
            </a:endParaRPr>
          </a:p>
        </p:txBody>
      </p:sp>
      <p:sp>
        <p:nvSpPr>
          <p:cNvPr id="33" name="Rectangle 119"/>
          <p:cNvSpPr>
            <a:spLocks noChangeArrowheads="1"/>
          </p:cNvSpPr>
          <p:nvPr/>
        </p:nvSpPr>
        <p:spPr bwMode="auto">
          <a:xfrm>
            <a:off x="4176464" y="5686648"/>
            <a:ext cx="5004048" cy="369974"/>
          </a:xfrm>
          <a:prstGeom prst="rect">
            <a:avLst/>
          </a:prstGeom>
          <a:noFill/>
          <a:ln w="9525">
            <a:noFill/>
            <a:miter lim="800000"/>
            <a:headEnd/>
            <a:tailEnd/>
          </a:ln>
        </p:spPr>
        <p:txBody>
          <a:bodyPr wrap="square" lIns="92075" tIns="46038" rIns="92075" bIns="46038">
            <a:spAutoFit/>
          </a:bodyPr>
          <a:lstStyle/>
          <a:p>
            <a:pPr algn="l" defTabSz="762000"/>
            <a:r>
              <a:rPr lang="pt-BR" sz="1800" dirty="0" smtClean="0">
                <a:solidFill>
                  <a:schemeClr val="bg1"/>
                </a:solidFill>
                <a:latin typeface="Century Gothic" pitchFamily="34" charset="0"/>
              </a:rPr>
              <a:t>No limite da visibilidade do olho humano.</a:t>
            </a:r>
            <a:endParaRPr lang="pt-BR" sz="1800" dirty="0">
              <a:solidFill>
                <a:schemeClr val="bg1"/>
              </a:solidFill>
              <a:latin typeface="Century Gothic" pitchFamily="34" charset="0"/>
            </a:endParaRPr>
          </a:p>
        </p:txBody>
      </p:sp>
      <p:pic>
        <p:nvPicPr>
          <p:cNvPr id="24578" name="Picture 2" descr="http://upload.wikimedia.org/wikipedia/en/7/7e/Hipparchus_by_Raphael.jpg"/>
          <p:cNvPicPr>
            <a:picLocks noChangeAspect="1" noChangeArrowheads="1"/>
          </p:cNvPicPr>
          <p:nvPr/>
        </p:nvPicPr>
        <p:blipFill>
          <a:blip r:embed="rId3" cstate="print"/>
          <a:srcRect/>
          <a:stretch>
            <a:fillRect/>
          </a:stretch>
        </p:blipFill>
        <p:spPr bwMode="auto">
          <a:xfrm>
            <a:off x="4716016" y="2564904"/>
            <a:ext cx="3384376" cy="2570412"/>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340"/>
                                        </p:tgtEl>
                                        <p:attrNameLst>
                                          <p:attrName>style.visibility</p:attrName>
                                        </p:attrNameLst>
                                      </p:cBhvr>
                                      <p:to>
                                        <p:strVal val="visible"/>
                                      </p:to>
                                    </p:set>
                                    <p:animEffect transition="in" filter="fade">
                                      <p:cBhvr>
                                        <p:cTn id="15" dur="2000"/>
                                        <p:tgtEl>
                                          <p:spTgt spid="133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20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2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0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20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2000"/>
                                        <p:tgtEl>
                                          <p:spTgt spid="33"/>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p:bldP spid="12" grpId="0" animBg="1"/>
      <p:bldP spid="13" grpId="0" animBg="1"/>
      <p:bldP spid="14" grpId="0" animBg="1"/>
      <p:bldP spid="15" grpId="0" animBg="1"/>
      <p:bldP spid="16" grpId="0" animBg="1"/>
      <p:bldP spid="25" grpId="0" animBg="1"/>
      <p:bldP spid="18" grpId="0"/>
      <p:bldP spid="19" grpId="0"/>
      <p:bldP spid="20" grpId="0"/>
      <p:bldP spid="21" grpId="0"/>
      <p:bldP spid="22" grpId="0"/>
      <p:bldP spid="23"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39552" y="476672"/>
            <a:ext cx="7772400" cy="1470025"/>
          </a:xfrm>
        </p:spPr>
        <p:txBody>
          <a:bodyPr/>
          <a:lstStyle/>
          <a:p>
            <a:r>
              <a:rPr lang="pt-BR" dirty="0" smtClean="0">
                <a:solidFill>
                  <a:schemeClr val="bg1"/>
                </a:solidFill>
                <a:latin typeface="Century Gothic" pitchFamily="34" charset="0"/>
              </a:rPr>
              <a:t>Atenção: cuidado!</a:t>
            </a:r>
            <a:endParaRPr lang="pt-BR" dirty="0">
              <a:solidFill>
                <a:schemeClr val="bg1"/>
              </a:solidFill>
              <a:latin typeface="Century Gothic" pitchFamily="34" charset="0"/>
            </a:endParaRPr>
          </a:p>
        </p:txBody>
      </p:sp>
      <p:sp>
        <p:nvSpPr>
          <p:cNvPr id="5" name="Subtítulo 4"/>
          <p:cNvSpPr>
            <a:spLocks noGrp="1"/>
          </p:cNvSpPr>
          <p:nvPr>
            <p:ph type="subTitle" idx="1"/>
          </p:nvPr>
        </p:nvSpPr>
        <p:spPr>
          <a:xfrm>
            <a:off x="2987824" y="2996952"/>
            <a:ext cx="5760640" cy="1752600"/>
          </a:xfrm>
        </p:spPr>
        <p:txBody>
          <a:bodyPr/>
          <a:lstStyle/>
          <a:p>
            <a:pPr algn="l"/>
            <a:r>
              <a:rPr lang="pt-BR" b="0" dirty="0" smtClean="0">
                <a:solidFill>
                  <a:schemeClr val="accent1">
                    <a:lumMod val="60000"/>
                    <a:lumOff val="40000"/>
                  </a:schemeClr>
                </a:solidFill>
                <a:latin typeface="Century Gothic" pitchFamily="34" charset="0"/>
              </a:rPr>
              <a:t>A relação entre magnitude e brilho é </a:t>
            </a:r>
            <a:r>
              <a:rPr lang="pt-BR" b="0" u="sng" dirty="0" smtClean="0">
                <a:solidFill>
                  <a:schemeClr val="accent1">
                    <a:lumMod val="60000"/>
                    <a:lumOff val="40000"/>
                  </a:schemeClr>
                </a:solidFill>
                <a:latin typeface="Century Gothic" pitchFamily="34" charset="0"/>
              </a:rPr>
              <a:t>inversa</a:t>
            </a:r>
            <a:r>
              <a:rPr lang="pt-BR" b="0" dirty="0" smtClean="0">
                <a:solidFill>
                  <a:schemeClr val="accent1">
                    <a:lumMod val="60000"/>
                    <a:lumOff val="40000"/>
                  </a:schemeClr>
                </a:solidFill>
                <a:latin typeface="Century Gothic" pitchFamily="34" charset="0"/>
              </a:rPr>
              <a:t>: quanto maior o brilho, menor a magnitude!</a:t>
            </a:r>
            <a:endParaRPr lang="pt-BR" b="0" dirty="0">
              <a:solidFill>
                <a:schemeClr val="accent1">
                  <a:lumMod val="60000"/>
                  <a:lumOff val="40000"/>
                </a:schemeClr>
              </a:solidFill>
              <a:latin typeface="Century Gothic" pitchFamily="34" charset="0"/>
            </a:endParaRPr>
          </a:p>
        </p:txBody>
      </p:sp>
      <p:pic>
        <p:nvPicPr>
          <p:cNvPr id="1026" name="Picture 2" descr="https://encrypted-tbn2.gstatic.com/images?q=tbn:ANd9GcTjvS03MavYB8l1G96i9aMsJgnZRQLiuZM_TcnDR8K6rdHO2Ghp"/>
          <p:cNvPicPr>
            <a:picLocks noChangeAspect="1" noChangeArrowheads="1"/>
          </p:cNvPicPr>
          <p:nvPr/>
        </p:nvPicPr>
        <p:blipFill>
          <a:blip r:embed="rId2" cstate="print"/>
          <a:srcRect/>
          <a:stretch>
            <a:fillRect/>
          </a:stretch>
        </p:blipFill>
        <p:spPr bwMode="auto">
          <a:xfrm>
            <a:off x="801266" y="3139032"/>
            <a:ext cx="2114550" cy="2162176"/>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0"/>
                                  </p:stCondLst>
                                  <p:childTnLst>
                                    <p:anim calcmode="discrete" valueType="str">
                                      <p:cBhvr>
                                        <p:cTn id="6" dur="2000" fill="hold"/>
                                        <p:tgtEl>
                                          <p:spTgt spid="1026"/>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88640"/>
            <a:ext cx="7772400" cy="1143000"/>
          </a:xfrm>
        </p:spPr>
        <p:txBody>
          <a:bodyPr/>
          <a:lstStyle/>
          <a:p>
            <a:r>
              <a:rPr lang="pt-BR" dirty="0" smtClean="0">
                <a:solidFill>
                  <a:schemeClr val="bg1"/>
                </a:solidFill>
                <a:latin typeface="Century Gothic" pitchFamily="34" charset="0"/>
              </a:rPr>
              <a:t>Magnitudes aparentes modernas com exemplos</a:t>
            </a:r>
          </a:p>
        </p:txBody>
      </p:sp>
      <p:sp>
        <p:nvSpPr>
          <p:cNvPr id="658435" name="Rectangle 3"/>
          <p:cNvSpPr>
            <a:spLocks noGrp="1" noChangeArrowheads="1"/>
          </p:cNvSpPr>
          <p:nvPr>
            <p:ph type="body" idx="1"/>
          </p:nvPr>
        </p:nvSpPr>
        <p:spPr>
          <a:xfrm>
            <a:off x="714375" y="1556792"/>
            <a:ext cx="7772400" cy="4114800"/>
          </a:xfrm>
        </p:spPr>
        <p:txBody>
          <a:bodyPr/>
          <a:lstStyle/>
          <a:p>
            <a:pPr algn="just">
              <a:buClr>
                <a:srgbClr val="00CC99"/>
              </a:buClr>
              <a:buFont typeface="Wingdings" panose="05000000000000000000" pitchFamily="2" charset="2"/>
              <a:buChar char="v"/>
              <a:defRPr/>
            </a:pPr>
            <a:r>
              <a:rPr lang="pt-BR" sz="3000" b="0" dirty="0">
                <a:solidFill>
                  <a:srgbClr val="00CC99"/>
                </a:solidFill>
                <a:latin typeface="Century Gothic" pitchFamily="34" charset="0"/>
              </a:rPr>
              <a:t>Mag</a:t>
            </a:r>
            <a:r>
              <a:rPr lang="pt-BR" sz="3000" b="0" dirty="0" smtClean="0">
                <a:solidFill>
                  <a:srgbClr val="00CC99"/>
                </a:solidFill>
                <a:latin typeface="Century Gothic" pitchFamily="34" charset="0"/>
              </a:rPr>
              <a:t>. 30</a:t>
            </a:r>
            <a:r>
              <a:rPr lang="pt-BR" sz="3000" b="0" dirty="0">
                <a:solidFill>
                  <a:srgbClr val="00CC99"/>
                </a:solidFill>
                <a:latin typeface="Century Gothic" pitchFamily="34" charset="0"/>
              </a:rPr>
              <a:t>: limite </a:t>
            </a:r>
            <a:r>
              <a:rPr lang="pt-BR" sz="3000" b="0" dirty="0" smtClean="0">
                <a:solidFill>
                  <a:srgbClr val="00CC99"/>
                </a:solidFill>
                <a:latin typeface="Century Gothic" pitchFamily="34" charset="0"/>
              </a:rPr>
              <a:t>observado pelos maiores telescópios do mundo</a:t>
            </a:r>
            <a:endParaRPr lang="pt-BR" sz="3000" b="0" dirty="0">
              <a:solidFill>
                <a:srgbClr val="00CC99"/>
              </a:solidFill>
              <a:latin typeface="Century Gothic" pitchFamily="34" charset="0"/>
            </a:endParaRPr>
          </a:p>
          <a:p>
            <a:pPr algn="just">
              <a:buClr>
                <a:srgbClr val="00CC99"/>
              </a:buClr>
              <a:buFont typeface="Wingdings" panose="05000000000000000000" pitchFamily="2" charset="2"/>
              <a:buChar char="v"/>
              <a:defRPr/>
            </a:pPr>
            <a:r>
              <a:rPr lang="pt-BR" sz="3000" b="0" dirty="0" smtClean="0">
                <a:solidFill>
                  <a:srgbClr val="00CC99"/>
                </a:solidFill>
                <a:latin typeface="Century Gothic" pitchFamily="34" charset="0"/>
              </a:rPr>
              <a:t>Mag</a:t>
            </a:r>
            <a:r>
              <a:rPr lang="pt-BR" sz="3000" b="0" dirty="0">
                <a:solidFill>
                  <a:srgbClr val="00CC99"/>
                </a:solidFill>
                <a:latin typeface="Century Gothic" pitchFamily="34" charset="0"/>
              </a:rPr>
              <a:t>. 10: limite de um binóculo 7x50</a:t>
            </a:r>
          </a:p>
          <a:p>
            <a:pPr algn="just">
              <a:buClr>
                <a:srgbClr val="00CC99"/>
              </a:buClr>
              <a:buFont typeface="Wingdings" panose="05000000000000000000" pitchFamily="2" charset="2"/>
              <a:buChar char="v"/>
              <a:defRPr/>
            </a:pPr>
            <a:r>
              <a:rPr lang="pt-BR" sz="3000" b="0" dirty="0">
                <a:solidFill>
                  <a:srgbClr val="00CC99"/>
                </a:solidFill>
                <a:latin typeface="Century Gothic" pitchFamily="34" charset="0"/>
              </a:rPr>
              <a:t>Mag. 6: limite de </a:t>
            </a:r>
            <a:r>
              <a:rPr lang="pt-BR" sz="3000" b="0" dirty="0" err="1">
                <a:solidFill>
                  <a:srgbClr val="00CC99"/>
                </a:solidFill>
                <a:latin typeface="Century Gothic" pitchFamily="34" charset="0"/>
              </a:rPr>
              <a:t>visib</a:t>
            </a:r>
            <a:r>
              <a:rPr lang="pt-BR" sz="3000" b="0" dirty="0">
                <a:solidFill>
                  <a:srgbClr val="00CC99"/>
                </a:solidFill>
                <a:latin typeface="Century Gothic" pitchFamily="34" charset="0"/>
              </a:rPr>
              <a:t>. do olho humano</a:t>
            </a:r>
          </a:p>
          <a:p>
            <a:pPr algn="just">
              <a:buClr>
                <a:srgbClr val="00CC99"/>
              </a:buClr>
              <a:buFont typeface="Wingdings" panose="05000000000000000000" pitchFamily="2" charset="2"/>
              <a:buChar char="v"/>
              <a:defRPr/>
            </a:pPr>
            <a:r>
              <a:rPr lang="pt-BR" sz="3000" b="0" dirty="0">
                <a:solidFill>
                  <a:srgbClr val="00CC99"/>
                </a:solidFill>
                <a:latin typeface="Century Gothic" pitchFamily="34" charset="0"/>
              </a:rPr>
              <a:t>Mag. 2,7:  </a:t>
            </a:r>
            <a:r>
              <a:rPr lang="el-GR" sz="3000" b="0" i="1" dirty="0" smtClean="0">
                <a:solidFill>
                  <a:srgbClr val="00CC99"/>
                </a:solidFill>
                <a:latin typeface="Times New Roman" pitchFamily="18" charset="0"/>
                <a:cs typeface="Times New Roman" pitchFamily="18" charset="0"/>
              </a:rPr>
              <a:t>δ</a:t>
            </a:r>
            <a:r>
              <a:rPr lang="pt-BR" sz="3000" b="0" dirty="0" smtClean="0">
                <a:solidFill>
                  <a:srgbClr val="00CC99"/>
                </a:solidFill>
                <a:latin typeface="Century Gothic" pitchFamily="34" charset="0"/>
              </a:rPr>
              <a:t> </a:t>
            </a:r>
            <a:r>
              <a:rPr lang="pt-BR" sz="3000" b="0" dirty="0" err="1" smtClean="0">
                <a:solidFill>
                  <a:srgbClr val="00CC99"/>
                </a:solidFill>
                <a:latin typeface="Century Gothic" pitchFamily="34" charset="0"/>
              </a:rPr>
              <a:t>Crucis</a:t>
            </a:r>
            <a:r>
              <a:rPr lang="pt-BR" sz="3000" b="0" dirty="0" smtClean="0">
                <a:solidFill>
                  <a:srgbClr val="00CC99"/>
                </a:solidFill>
                <a:latin typeface="Century Gothic" pitchFamily="34" charset="0"/>
              </a:rPr>
              <a:t> (Pálida)</a:t>
            </a:r>
            <a:endParaRPr lang="pt-BR" sz="3000" b="0" dirty="0">
              <a:solidFill>
                <a:srgbClr val="00CC99"/>
              </a:solidFill>
              <a:latin typeface="Century Gothic" pitchFamily="34" charset="0"/>
            </a:endParaRPr>
          </a:p>
          <a:p>
            <a:pPr algn="just">
              <a:buClr>
                <a:srgbClr val="00CC99"/>
              </a:buClr>
              <a:buFont typeface="Wingdings" panose="05000000000000000000" pitchFamily="2" charset="2"/>
              <a:buChar char="v"/>
              <a:defRPr/>
            </a:pPr>
            <a:r>
              <a:rPr lang="pt-BR" sz="3000" b="0" dirty="0">
                <a:solidFill>
                  <a:srgbClr val="00CC99"/>
                </a:solidFill>
                <a:latin typeface="Century Gothic" pitchFamily="34" charset="0"/>
              </a:rPr>
              <a:t>Mag. -1,5: de </a:t>
            </a:r>
            <a:r>
              <a:rPr lang="pt-BR" sz="3000" b="0" dirty="0" smtClean="0">
                <a:solidFill>
                  <a:srgbClr val="00CC99"/>
                </a:solidFill>
                <a:latin typeface="Century Gothic" pitchFamily="34" charset="0"/>
              </a:rPr>
              <a:t>Sirius (a estrela mais brilhante do céu noturno)</a:t>
            </a:r>
            <a:endParaRPr lang="pt-BR" sz="3000" b="0" dirty="0">
              <a:solidFill>
                <a:srgbClr val="00CC99"/>
              </a:solidFill>
              <a:latin typeface="Century Gothic" pitchFamily="34" charset="0"/>
            </a:endParaRPr>
          </a:p>
          <a:p>
            <a:pPr algn="just">
              <a:buClr>
                <a:srgbClr val="00CC99"/>
              </a:buClr>
              <a:buFont typeface="Wingdings" panose="05000000000000000000" pitchFamily="2" charset="2"/>
              <a:buChar char="v"/>
              <a:defRPr/>
            </a:pPr>
            <a:r>
              <a:rPr lang="pt-BR" sz="3000" b="0" dirty="0" smtClean="0">
                <a:solidFill>
                  <a:srgbClr val="00CC99"/>
                </a:solidFill>
                <a:latin typeface="Century Gothic" pitchFamily="34" charset="0"/>
              </a:rPr>
              <a:t>Mag</a:t>
            </a:r>
            <a:r>
              <a:rPr lang="pt-BR" sz="3000" b="0" dirty="0">
                <a:solidFill>
                  <a:srgbClr val="00CC99"/>
                </a:solidFill>
                <a:latin typeface="Century Gothic" pitchFamily="34" charset="0"/>
              </a:rPr>
              <a:t>.-12,5: da Lua Cheia</a:t>
            </a:r>
          </a:p>
          <a:p>
            <a:pPr algn="just">
              <a:buClr>
                <a:srgbClr val="00CC99"/>
              </a:buClr>
              <a:buFont typeface="Wingdings" panose="05000000000000000000" pitchFamily="2" charset="2"/>
              <a:buChar char="v"/>
              <a:defRPr/>
            </a:pPr>
            <a:r>
              <a:rPr lang="pt-BR" sz="3000" b="0" dirty="0">
                <a:solidFill>
                  <a:srgbClr val="00CC99"/>
                </a:solidFill>
                <a:latin typeface="Century Gothic" pitchFamily="34" charset="0"/>
              </a:rPr>
              <a:t>Mag.-26,8: do Sol</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8435">
                                            <p:txEl>
                                              <p:pRg st="0" end="0"/>
                                            </p:txEl>
                                          </p:spTgt>
                                        </p:tgtEl>
                                        <p:attrNameLst>
                                          <p:attrName>style.visibility</p:attrName>
                                        </p:attrNameLst>
                                      </p:cBhvr>
                                      <p:to>
                                        <p:strVal val="visible"/>
                                      </p:to>
                                    </p:set>
                                    <p:animEffect transition="in" filter="fade">
                                      <p:cBhvr>
                                        <p:cTn id="7" dur="500"/>
                                        <p:tgtEl>
                                          <p:spTgt spid="65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8435">
                                            <p:txEl>
                                              <p:pRg st="1" end="1"/>
                                            </p:txEl>
                                          </p:spTgt>
                                        </p:tgtEl>
                                        <p:attrNameLst>
                                          <p:attrName>style.visibility</p:attrName>
                                        </p:attrNameLst>
                                      </p:cBhvr>
                                      <p:to>
                                        <p:strVal val="visible"/>
                                      </p:to>
                                    </p:set>
                                    <p:animEffect transition="in" filter="fade">
                                      <p:cBhvr>
                                        <p:cTn id="12" dur="500"/>
                                        <p:tgtEl>
                                          <p:spTgt spid="65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8435">
                                            <p:txEl>
                                              <p:pRg st="2" end="2"/>
                                            </p:txEl>
                                          </p:spTgt>
                                        </p:tgtEl>
                                        <p:attrNameLst>
                                          <p:attrName>style.visibility</p:attrName>
                                        </p:attrNameLst>
                                      </p:cBhvr>
                                      <p:to>
                                        <p:strVal val="visible"/>
                                      </p:to>
                                    </p:set>
                                    <p:animEffect transition="in" filter="fade">
                                      <p:cBhvr>
                                        <p:cTn id="17" dur="500"/>
                                        <p:tgtEl>
                                          <p:spTgt spid="65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8435">
                                            <p:txEl>
                                              <p:pRg st="3" end="3"/>
                                            </p:txEl>
                                          </p:spTgt>
                                        </p:tgtEl>
                                        <p:attrNameLst>
                                          <p:attrName>style.visibility</p:attrName>
                                        </p:attrNameLst>
                                      </p:cBhvr>
                                      <p:to>
                                        <p:strVal val="visible"/>
                                      </p:to>
                                    </p:set>
                                    <p:animEffect transition="in" filter="fade">
                                      <p:cBhvr>
                                        <p:cTn id="22" dur="500"/>
                                        <p:tgtEl>
                                          <p:spTgt spid="658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8435">
                                            <p:txEl>
                                              <p:pRg st="4" end="4"/>
                                            </p:txEl>
                                          </p:spTgt>
                                        </p:tgtEl>
                                        <p:attrNameLst>
                                          <p:attrName>style.visibility</p:attrName>
                                        </p:attrNameLst>
                                      </p:cBhvr>
                                      <p:to>
                                        <p:strVal val="visible"/>
                                      </p:to>
                                    </p:set>
                                    <p:animEffect transition="in" filter="fade">
                                      <p:cBhvr>
                                        <p:cTn id="27" dur="500"/>
                                        <p:tgtEl>
                                          <p:spTgt spid="658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8435">
                                            <p:txEl>
                                              <p:pRg st="5" end="5"/>
                                            </p:txEl>
                                          </p:spTgt>
                                        </p:tgtEl>
                                        <p:attrNameLst>
                                          <p:attrName>style.visibility</p:attrName>
                                        </p:attrNameLst>
                                      </p:cBhvr>
                                      <p:to>
                                        <p:strVal val="visible"/>
                                      </p:to>
                                    </p:set>
                                    <p:animEffect transition="in" filter="fade">
                                      <p:cBhvr>
                                        <p:cTn id="32" dur="500"/>
                                        <p:tgtEl>
                                          <p:spTgt spid="6584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8435">
                                            <p:txEl>
                                              <p:pRg st="6" end="6"/>
                                            </p:txEl>
                                          </p:spTgt>
                                        </p:tgtEl>
                                        <p:attrNameLst>
                                          <p:attrName>style.visibility</p:attrName>
                                        </p:attrNameLst>
                                      </p:cBhvr>
                                      <p:to>
                                        <p:strVal val="visible"/>
                                      </p:to>
                                    </p:set>
                                    <p:animEffect transition="in" filter="fade">
                                      <p:cBhvr>
                                        <p:cTn id="37" dur="500"/>
                                        <p:tgtEl>
                                          <p:spTgt spid="65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548680"/>
            <a:ext cx="3657600" cy="1371600"/>
          </a:xfrm>
          <a:noFill/>
        </p:spPr>
        <p:txBody>
          <a:bodyPr/>
          <a:lstStyle/>
          <a:p>
            <a:r>
              <a:rPr lang="pt-BR" dirty="0" smtClean="0">
                <a:solidFill>
                  <a:schemeClr val="bg1"/>
                </a:solidFill>
                <a:latin typeface="Century Gothic" pitchFamily="34" charset="0"/>
              </a:rPr>
              <a:t>Magnitude</a:t>
            </a:r>
            <a:br>
              <a:rPr lang="pt-BR" dirty="0" smtClean="0">
                <a:solidFill>
                  <a:schemeClr val="bg1"/>
                </a:solidFill>
                <a:latin typeface="Century Gothic" pitchFamily="34" charset="0"/>
              </a:rPr>
            </a:br>
            <a:r>
              <a:rPr lang="pt-BR" dirty="0" smtClean="0">
                <a:solidFill>
                  <a:schemeClr val="bg1"/>
                </a:solidFill>
                <a:latin typeface="Century Gothic" pitchFamily="34" charset="0"/>
              </a:rPr>
              <a:t>absoluta</a:t>
            </a:r>
          </a:p>
        </p:txBody>
      </p:sp>
      <p:sp>
        <p:nvSpPr>
          <p:cNvPr id="15363" name="Line 22"/>
          <p:cNvSpPr>
            <a:spLocks noChangeShapeType="1"/>
          </p:cNvSpPr>
          <p:nvPr/>
        </p:nvSpPr>
        <p:spPr bwMode="auto">
          <a:xfrm flipH="1">
            <a:off x="3200400" y="1484785"/>
            <a:ext cx="2019672" cy="4382616"/>
          </a:xfrm>
          <a:prstGeom prst="line">
            <a:avLst/>
          </a:prstGeom>
          <a:noFill/>
          <a:ln w="38100">
            <a:solidFill>
              <a:schemeClr val="bg1">
                <a:lumMod val="85000"/>
              </a:schemeClr>
            </a:solidFill>
            <a:prstDash val="sysDot"/>
            <a:round/>
            <a:headEnd type="none" w="sm" len="sm"/>
            <a:tailEnd type="none" w="sm" len="sm"/>
          </a:ln>
        </p:spPr>
        <p:txBody>
          <a:bodyPr/>
          <a:lstStyle/>
          <a:p>
            <a:endParaRPr lang="pt-BR">
              <a:latin typeface="Century Gothic" pitchFamily="34" charset="0"/>
            </a:endParaRPr>
          </a:p>
        </p:txBody>
      </p:sp>
      <p:sp>
        <p:nvSpPr>
          <p:cNvPr id="15364" name="Line 23"/>
          <p:cNvSpPr>
            <a:spLocks noChangeShapeType="1"/>
          </p:cNvSpPr>
          <p:nvPr/>
        </p:nvSpPr>
        <p:spPr bwMode="auto">
          <a:xfrm flipH="1">
            <a:off x="3200400" y="2000250"/>
            <a:ext cx="2943225" cy="3867150"/>
          </a:xfrm>
          <a:prstGeom prst="line">
            <a:avLst/>
          </a:prstGeom>
          <a:noFill/>
          <a:ln w="38100">
            <a:solidFill>
              <a:schemeClr val="bg1">
                <a:lumMod val="85000"/>
              </a:schemeClr>
            </a:solidFill>
            <a:prstDash val="sysDot"/>
            <a:round/>
            <a:headEnd type="none" w="sm" len="sm"/>
            <a:tailEnd type="none" w="sm" len="sm"/>
          </a:ln>
        </p:spPr>
        <p:txBody>
          <a:bodyPr/>
          <a:lstStyle/>
          <a:p>
            <a:endParaRPr lang="pt-BR">
              <a:latin typeface="Century Gothic" pitchFamily="34" charset="0"/>
            </a:endParaRPr>
          </a:p>
        </p:txBody>
      </p:sp>
      <p:sp>
        <p:nvSpPr>
          <p:cNvPr id="15365" name="Line 24"/>
          <p:cNvSpPr>
            <a:spLocks noChangeShapeType="1"/>
          </p:cNvSpPr>
          <p:nvPr/>
        </p:nvSpPr>
        <p:spPr bwMode="auto">
          <a:xfrm flipH="1">
            <a:off x="3214688" y="2643188"/>
            <a:ext cx="3571875" cy="3224212"/>
          </a:xfrm>
          <a:prstGeom prst="line">
            <a:avLst/>
          </a:prstGeom>
          <a:noFill/>
          <a:ln w="38100">
            <a:solidFill>
              <a:schemeClr val="bg1">
                <a:lumMod val="85000"/>
              </a:schemeClr>
            </a:solidFill>
            <a:prstDash val="sysDot"/>
            <a:round/>
            <a:headEnd type="none" w="sm" len="sm"/>
            <a:tailEnd type="none" w="sm" len="sm"/>
          </a:ln>
        </p:spPr>
        <p:txBody>
          <a:bodyPr/>
          <a:lstStyle/>
          <a:p>
            <a:endParaRPr lang="pt-BR">
              <a:latin typeface="Century Gothic" pitchFamily="34" charset="0"/>
            </a:endParaRPr>
          </a:p>
        </p:txBody>
      </p:sp>
      <p:sp>
        <p:nvSpPr>
          <p:cNvPr id="15366" name="Line 25"/>
          <p:cNvSpPr>
            <a:spLocks noChangeShapeType="1"/>
          </p:cNvSpPr>
          <p:nvPr/>
        </p:nvSpPr>
        <p:spPr bwMode="auto">
          <a:xfrm flipH="1">
            <a:off x="3200400" y="3357563"/>
            <a:ext cx="4086225" cy="2509837"/>
          </a:xfrm>
          <a:prstGeom prst="line">
            <a:avLst/>
          </a:prstGeom>
          <a:noFill/>
          <a:ln w="38100">
            <a:solidFill>
              <a:schemeClr val="bg1">
                <a:lumMod val="85000"/>
              </a:schemeClr>
            </a:solidFill>
            <a:prstDash val="sysDot"/>
            <a:round/>
            <a:headEnd type="none" w="sm" len="sm"/>
            <a:tailEnd type="none" w="sm" len="sm"/>
          </a:ln>
        </p:spPr>
        <p:txBody>
          <a:bodyPr/>
          <a:lstStyle/>
          <a:p>
            <a:endParaRPr lang="pt-BR">
              <a:latin typeface="Century Gothic" pitchFamily="34" charset="0"/>
            </a:endParaRPr>
          </a:p>
        </p:txBody>
      </p:sp>
      <p:sp>
        <p:nvSpPr>
          <p:cNvPr id="15367" name="Line 26"/>
          <p:cNvSpPr>
            <a:spLocks noChangeShapeType="1"/>
          </p:cNvSpPr>
          <p:nvPr/>
        </p:nvSpPr>
        <p:spPr bwMode="auto">
          <a:xfrm flipH="1">
            <a:off x="3200400" y="4071938"/>
            <a:ext cx="4514850" cy="1795462"/>
          </a:xfrm>
          <a:prstGeom prst="line">
            <a:avLst/>
          </a:prstGeom>
          <a:noFill/>
          <a:ln w="38100">
            <a:solidFill>
              <a:schemeClr val="bg1">
                <a:lumMod val="85000"/>
              </a:schemeClr>
            </a:solidFill>
            <a:prstDash val="sysDot"/>
            <a:round/>
            <a:headEnd type="none" w="sm" len="sm"/>
            <a:tailEnd type="none" w="sm" len="sm"/>
          </a:ln>
        </p:spPr>
        <p:txBody>
          <a:bodyPr/>
          <a:lstStyle/>
          <a:p>
            <a:endParaRPr lang="pt-BR">
              <a:latin typeface="Century Gothic" pitchFamily="34" charset="0"/>
            </a:endParaRPr>
          </a:p>
        </p:txBody>
      </p:sp>
      <p:sp>
        <p:nvSpPr>
          <p:cNvPr id="15368" name="Line 27"/>
          <p:cNvSpPr>
            <a:spLocks noChangeShapeType="1"/>
          </p:cNvSpPr>
          <p:nvPr/>
        </p:nvSpPr>
        <p:spPr bwMode="auto">
          <a:xfrm flipH="1">
            <a:off x="3200400" y="4929188"/>
            <a:ext cx="4729163" cy="938212"/>
          </a:xfrm>
          <a:prstGeom prst="line">
            <a:avLst/>
          </a:prstGeom>
          <a:noFill/>
          <a:ln w="38100">
            <a:solidFill>
              <a:schemeClr val="bg1">
                <a:lumMod val="85000"/>
              </a:schemeClr>
            </a:solidFill>
            <a:prstDash val="sysDot"/>
            <a:round/>
            <a:headEnd type="none" w="sm" len="sm"/>
            <a:tailEnd type="none" w="sm" len="sm"/>
          </a:ln>
        </p:spPr>
        <p:txBody>
          <a:bodyPr/>
          <a:lstStyle/>
          <a:p>
            <a:endParaRPr lang="pt-BR">
              <a:latin typeface="Century Gothic" pitchFamily="34" charset="0"/>
            </a:endParaRPr>
          </a:p>
        </p:txBody>
      </p:sp>
      <p:sp>
        <p:nvSpPr>
          <p:cNvPr id="659484" name="Rectangle 28"/>
          <p:cNvSpPr>
            <a:spLocks noChangeArrowheads="1"/>
          </p:cNvSpPr>
          <p:nvPr/>
        </p:nvSpPr>
        <p:spPr bwMode="auto">
          <a:xfrm>
            <a:off x="4643438" y="2548600"/>
            <a:ext cx="441325" cy="519113"/>
          </a:xfrm>
          <a:prstGeom prst="rect">
            <a:avLst/>
          </a:prstGeom>
          <a:noFill/>
          <a:ln w="9525">
            <a:noFill/>
            <a:miter lim="800000"/>
            <a:headEnd/>
            <a:tailEnd/>
          </a:ln>
          <a:effectLst/>
        </p:spPr>
        <p:txBody>
          <a:bodyPr wrap="none" lIns="92075" tIns="46038" rIns="92075" bIns="46038">
            <a:spAutoFit/>
          </a:bodyPr>
          <a:lstStyle/>
          <a:p>
            <a:pPr defTabSz="762000">
              <a:defRPr/>
            </a:pPr>
            <a:r>
              <a:rPr lang="pt-BR" sz="2800" dirty="0">
                <a:solidFill>
                  <a:schemeClr val="accent5">
                    <a:lumMod val="75000"/>
                  </a:schemeClr>
                </a:solidFill>
                <a:latin typeface="Century Gothic" pitchFamily="34" charset="0"/>
              </a:rPr>
              <a:t>D</a:t>
            </a:r>
          </a:p>
        </p:txBody>
      </p:sp>
      <p:sp>
        <p:nvSpPr>
          <p:cNvPr id="659485" name="Rectangle 29"/>
          <p:cNvSpPr>
            <a:spLocks noChangeArrowheads="1"/>
          </p:cNvSpPr>
          <p:nvPr/>
        </p:nvSpPr>
        <p:spPr bwMode="auto">
          <a:xfrm>
            <a:off x="5249663" y="2954075"/>
            <a:ext cx="441325" cy="519113"/>
          </a:xfrm>
          <a:prstGeom prst="rect">
            <a:avLst/>
          </a:prstGeom>
          <a:noFill/>
          <a:ln w="9525">
            <a:noFill/>
            <a:miter lim="800000"/>
            <a:headEnd/>
            <a:tailEnd/>
          </a:ln>
          <a:effectLst/>
        </p:spPr>
        <p:txBody>
          <a:bodyPr wrap="none" lIns="92075" tIns="46038" rIns="92075" bIns="46038">
            <a:spAutoFit/>
          </a:bodyPr>
          <a:lstStyle/>
          <a:p>
            <a:pPr defTabSz="762000">
              <a:defRPr/>
            </a:pPr>
            <a:r>
              <a:rPr lang="pt-BR" sz="2800" dirty="0">
                <a:solidFill>
                  <a:schemeClr val="accent5">
                    <a:lumMod val="75000"/>
                  </a:schemeClr>
                </a:solidFill>
                <a:latin typeface="Century Gothic" pitchFamily="34" charset="0"/>
              </a:rPr>
              <a:t>D</a:t>
            </a:r>
          </a:p>
        </p:txBody>
      </p:sp>
      <p:sp>
        <p:nvSpPr>
          <p:cNvPr id="659486" name="Rectangle 30"/>
          <p:cNvSpPr>
            <a:spLocks noChangeArrowheads="1"/>
          </p:cNvSpPr>
          <p:nvPr/>
        </p:nvSpPr>
        <p:spPr bwMode="auto">
          <a:xfrm>
            <a:off x="5701438" y="3403863"/>
            <a:ext cx="441325" cy="519112"/>
          </a:xfrm>
          <a:prstGeom prst="rect">
            <a:avLst/>
          </a:prstGeom>
          <a:noFill/>
          <a:ln w="9525">
            <a:noFill/>
            <a:miter lim="800000"/>
            <a:headEnd/>
            <a:tailEnd/>
          </a:ln>
          <a:effectLst/>
        </p:spPr>
        <p:txBody>
          <a:bodyPr wrap="none" lIns="92075" tIns="46038" rIns="92075" bIns="46038">
            <a:spAutoFit/>
          </a:bodyPr>
          <a:lstStyle/>
          <a:p>
            <a:pPr defTabSz="762000">
              <a:defRPr/>
            </a:pPr>
            <a:r>
              <a:rPr lang="pt-BR" sz="2800" dirty="0">
                <a:solidFill>
                  <a:schemeClr val="accent5">
                    <a:lumMod val="75000"/>
                  </a:schemeClr>
                </a:solidFill>
                <a:latin typeface="Century Gothic" pitchFamily="34" charset="0"/>
              </a:rPr>
              <a:t>D</a:t>
            </a:r>
          </a:p>
        </p:txBody>
      </p:sp>
      <p:sp>
        <p:nvSpPr>
          <p:cNvPr id="659487" name="Rectangle 31"/>
          <p:cNvSpPr>
            <a:spLocks noChangeArrowheads="1"/>
          </p:cNvSpPr>
          <p:nvPr/>
        </p:nvSpPr>
        <p:spPr bwMode="auto">
          <a:xfrm>
            <a:off x="6000750" y="3929063"/>
            <a:ext cx="441325" cy="519112"/>
          </a:xfrm>
          <a:prstGeom prst="rect">
            <a:avLst/>
          </a:prstGeom>
          <a:noFill/>
          <a:ln w="9525">
            <a:noFill/>
            <a:miter lim="800000"/>
            <a:headEnd/>
            <a:tailEnd/>
          </a:ln>
          <a:effectLst/>
        </p:spPr>
        <p:txBody>
          <a:bodyPr wrap="none" lIns="92075" tIns="46038" rIns="92075" bIns="46038">
            <a:spAutoFit/>
          </a:bodyPr>
          <a:lstStyle/>
          <a:p>
            <a:pPr defTabSz="762000">
              <a:defRPr/>
            </a:pPr>
            <a:r>
              <a:rPr lang="pt-BR" sz="2800" dirty="0">
                <a:solidFill>
                  <a:schemeClr val="accent5">
                    <a:lumMod val="75000"/>
                  </a:schemeClr>
                </a:solidFill>
                <a:latin typeface="Century Gothic" pitchFamily="34" charset="0"/>
              </a:rPr>
              <a:t>D</a:t>
            </a:r>
          </a:p>
        </p:txBody>
      </p:sp>
      <p:sp>
        <p:nvSpPr>
          <p:cNvPr id="659488" name="Rectangle 32"/>
          <p:cNvSpPr>
            <a:spLocks noChangeArrowheads="1"/>
          </p:cNvSpPr>
          <p:nvPr/>
        </p:nvSpPr>
        <p:spPr bwMode="auto">
          <a:xfrm>
            <a:off x="6286500" y="4429125"/>
            <a:ext cx="441325" cy="519113"/>
          </a:xfrm>
          <a:prstGeom prst="rect">
            <a:avLst/>
          </a:prstGeom>
          <a:noFill/>
          <a:ln w="9525">
            <a:noFill/>
            <a:miter lim="800000"/>
            <a:headEnd/>
            <a:tailEnd/>
          </a:ln>
          <a:effectLst/>
        </p:spPr>
        <p:txBody>
          <a:bodyPr wrap="none" lIns="92075" tIns="46038" rIns="92075" bIns="46038">
            <a:spAutoFit/>
          </a:bodyPr>
          <a:lstStyle/>
          <a:p>
            <a:pPr defTabSz="762000">
              <a:defRPr/>
            </a:pPr>
            <a:r>
              <a:rPr lang="pt-BR" sz="2800" dirty="0">
                <a:solidFill>
                  <a:schemeClr val="accent5">
                    <a:lumMod val="75000"/>
                  </a:schemeClr>
                </a:solidFill>
                <a:latin typeface="Century Gothic" pitchFamily="34" charset="0"/>
              </a:rPr>
              <a:t>D</a:t>
            </a:r>
          </a:p>
        </p:txBody>
      </p:sp>
      <p:sp>
        <p:nvSpPr>
          <p:cNvPr id="659489" name="Rectangle 33"/>
          <p:cNvSpPr>
            <a:spLocks noChangeArrowheads="1"/>
          </p:cNvSpPr>
          <p:nvPr/>
        </p:nvSpPr>
        <p:spPr bwMode="auto">
          <a:xfrm>
            <a:off x="6431363" y="5000625"/>
            <a:ext cx="441325" cy="519113"/>
          </a:xfrm>
          <a:prstGeom prst="rect">
            <a:avLst/>
          </a:prstGeom>
          <a:noFill/>
          <a:ln w="9525">
            <a:noFill/>
            <a:miter lim="800000"/>
            <a:headEnd/>
            <a:tailEnd/>
          </a:ln>
          <a:effectLst/>
        </p:spPr>
        <p:txBody>
          <a:bodyPr wrap="none" lIns="92075" tIns="46038" rIns="92075" bIns="46038">
            <a:spAutoFit/>
          </a:bodyPr>
          <a:lstStyle/>
          <a:p>
            <a:pPr defTabSz="762000">
              <a:defRPr/>
            </a:pPr>
            <a:r>
              <a:rPr lang="pt-BR" sz="2800" dirty="0">
                <a:solidFill>
                  <a:schemeClr val="accent5">
                    <a:lumMod val="75000"/>
                  </a:schemeClr>
                </a:solidFill>
                <a:latin typeface="Century Gothic" pitchFamily="34" charset="0"/>
              </a:rPr>
              <a:t>D</a:t>
            </a:r>
          </a:p>
        </p:txBody>
      </p:sp>
      <p:sp>
        <p:nvSpPr>
          <p:cNvPr id="659490" name="Rectangle 34"/>
          <p:cNvSpPr>
            <a:spLocks noChangeArrowheads="1"/>
          </p:cNvSpPr>
          <p:nvPr/>
        </p:nvSpPr>
        <p:spPr bwMode="auto">
          <a:xfrm>
            <a:off x="4355976" y="5877272"/>
            <a:ext cx="4538102" cy="646973"/>
          </a:xfrm>
          <a:prstGeom prst="rect">
            <a:avLst/>
          </a:prstGeom>
          <a:noFill/>
          <a:ln w="9525">
            <a:noFill/>
            <a:miter lim="800000"/>
            <a:headEnd/>
            <a:tailEnd/>
          </a:ln>
          <a:effectLst>
            <a:outerShdw dist="35921" dir="2700000" algn="ctr" rotWithShape="0">
              <a:schemeClr val="tx1"/>
            </a:outerShdw>
          </a:effectLst>
        </p:spPr>
        <p:txBody>
          <a:bodyPr wrap="none" lIns="92075" tIns="46038" rIns="92075" bIns="46038">
            <a:spAutoFit/>
          </a:bodyPr>
          <a:lstStyle/>
          <a:p>
            <a:pPr defTabSz="762000">
              <a:defRPr/>
            </a:pPr>
            <a:r>
              <a:rPr lang="pt-BR" sz="3600" dirty="0">
                <a:solidFill>
                  <a:schemeClr val="accent5">
                    <a:lumMod val="75000"/>
                  </a:schemeClr>
                </a:solidFill>
                <a:latin typeface="Century Gothic" pitchFamily="34" charset="0"/>
              </a:rPr>
              <a:t>D = 10 </a:t>
            </a:r>
            <a:r>
              <a:rPr lang="pt-BR" sz="3600" dirty="0" err="1">
                <a:solidFill>
                  <a:schemeClr val="accent5">
                    <a:lumMod val="75000"/>
                  </a:schemeClr>
                </a:solidFill>
                <a:latin typeface="Century Gothic" pitchFamily="34" charset="0"/>
              </a:rPr>
              <a:t>pc</a:t>
            </a:r>
            <a:r>
              <a:rPr lang="pt-BR" sz="3600" dirty="0">
                <a:solidFill>
                  <a:schemeClr val="accent5">
                    <a:lumMod val="75000"/>
                  </a:schemeClr>
                </a:solidFill>
                <a:latin typeface="Century Gothic" pitchFamily="34" charset="0"/>
              </a:rPr>
              <a:t> = </a:t>
            </a:r>
            <a:r>
              <a:rPr lang="pt-BR" sz="3600" dirty="0" smtClean="0">
                <a:solidFill>
                  <a:schemeClr val="accent5">
                    <a:lumMod val="75000"/>
                  </a:schemeClr>
                </a:solidFill>
                <a:latin typeface="Century Gothic" pitchFamily="34" charset="0"/>
              </a:rPr>
              <a:t>32,6 </a:t>
            </a:r>
            <a:r>
              <a:rPr lang="pt-BR" sz="3600" dirty="0" err="1">
                <a:solidFill>
                  <a:schemeClr val="accent5">
                    <a:lumMod val="75000"/>
                  </a:schemeClr>
                </a:solidFill>
                <a:latin typeface="Century Gothic" pitchFamily="34" charset="0"/>
              </a:rPr>
              <a:t>a.l.</a:t>
            </a:r>
            <a:endParaRPr lang="pt-BR" sz="3600" dirty="0">
              <a:solidFill>
                <a:schemeClr val="accent5">
                  <a:lumMod val="75000"/>
                </a:schemeClr>
              </a:solidFill>
              <a:latin typeface="Century Gothic" pitchFamily="34" charset="0"/>
            </a:endParaRPr>
          </a:p>
        </p:txBody>
      </p:sp>
      <p:sp>
        <p:nvSpPr>
          <p:cNvPr id="659491" name="Text Box 35"/>
          <p:cNvSpPr txBox="1">
            <a:spLocks noChangeArrowheads="1"/>
          </p:cNvSpPr>
          <p:nvPr/>
        </p:nvSpPr>
        <p:spPr bwMode="auto">
          <a:xfrm>
            <a:off x="395536" y="2348880"/>
            <a:ext cx="2880320" cy="2246769"/>
          </a:xfrm>
          <a:prstGeom prst="rect">
            <a:avLst/>
          </a:prstGeom>
          <a:noFill/>
          <a:ln w="12700">
            <a:noFill/>
            <a:miter lim="800000"/>
            <a:headEnd type="none" w="sm" len="sm"/>
            <a:tailEnd type="none" w="sm" len="sm"/>
          </a:ln>
          <a:effectLst/>
        </p:spPr>
        <p:txBody>
          <a:bodyPr wrap="square">
            <a:spAutoFit/>
          </a:bodyPr>
          <a:lstStyle/>
          <a:p>
            <a:pPr algn="just" defTabSz="762000">
              <a:defRPr/>
            </a:pPr>
            <a:r>
              <a:rPr lang="pt-BR" sz="2800" b="0" dirty="0" smtClean="0">
                <a:solidFill>
                  <a:schemeClr val="accent1">
                    <a:lumMod val="40000"/>
                    <a:lumOff val="60000"/>
                  </a:schemeClr>
                </a:solidFill>
                <a:latin typeface="Century Gothic" pitchFamily="34" charset="0"/>
              </a:rPr>
              <a:t>Magnitude aparente de uma estrela a uma distância D, fixa.</a:t>
            </a:r>
            <a:endParaRPr lang="pt-BR" sz="2800" b="0" dirty="0">
              <a:solidFill>
                <a:schemeClr val="accent1">
                  <a:lumMod val="40000"/>
                  <a:lumOff val="60000"/>
                </a:schemeClr>
              </a:solidFill>
              <a:latin typeface="Century Gothic" pitchFamily="34" charset="0"/>
            </a:endParaRPr>
          </a:p>
        </p:txBody>
      </p:sp>
      <p:sp>
        <p:nvSpPr>
          <p:cNvPr id="15377" name="Oval 3"/>
          <p:cNvSpPr>
            <a:spLocks noChangeArrowheads="1"/>
          </p:cNvSpPr>
          <p:nvPr/>
        </p:nvSpPr>
        <p:spPr bwMode="auto">
          <a:xfrm>
            <a:off x="8135801" y="4725144"/>
            <a:ext cx="285750" cy="285750"/>
          </a:xfrm>
          <a:prstGeom prst="ellipse">
            <a:avLst/>
          </a:prstGeom>
          <a:gradFill rotWithShape="1">
            <a:gsLst>
              <a:gs pos="0">
                <a:srgbClr val="FFFF00"/>
              </a:gs>
              <a:gs pos="12000">
                <a:srgbClr val="FFFF00"/>
              </a:gs>
              <a:gs pos="62000">
                <a:srgbClr val="FF0300"/>
              </a:gs>
              <a:gs pos="100000">
                <a:srgbClr val="4D0808"/>
              </a:gs>
            </a:gsLst>
            <a:path path="shape">
              <a:fillToRect l="50000" t="50000" r="50000" b="50000"/>
            </a:path>
          </a:gradFill>
          <a:ln w="57150">
            <a:noFill/>
            <a:round/>
            <a:headEnd/>
            <a:tailEnd/>
          </a:ln>
        </p:spPr>
        <p:txBody>
          <a:bodyPr wrap="none" anchor="ctr"/>
          <a:lstStyle/>
          <a:p>
            <a:endParaRPr lang="pt-BR">
              <a:latin typeface="Century Gothic" pitchFamily="34" charset="0"/>
            </a:endParaRPr>
          </a:p>
        </p:txBody>
      </p:sp>
      <p:sp>
        <p:nvSpPr>
          <p:cNvPr id="15378" name="Oval 3"/>
          <p:cNvSpPr>
            <a:spLocks noChangeArrowheads="1"/>
          </p:cNvSpPr>
          <p:nvPr/>
        </p:nvSpPr>
        <p:spPr bwMode="auto">
          <a:xfrm>
            <a:off x="7818369" y="3734628"/>
            <a:ext cx="428625" cy="428625"/>
          </a:xfrm>
          <a:prstGeom prst="ellipse">
            <a:avLst/>
          </a:prstGeom>
          <a:gradFill rotWithShape="1">
            <a:gsLst>
              <a:gs pos="0">
                <a:srgbClr val="FFFF00"/>
              </a:gs>
              <a:gs pos="66000">
                <a:srgbClr val="FF3300"/>
              </a:gs>
              <a:gs pos="91000">
                <a:srgbClr val="4D0808"/>
              </a:gs>
              <a:gs pos="100000">
                <a:srgbClr val="4D0808"/>
              </a:gs>
            </a:gsLst>
            <a:path path="shape">
              <a:fillToRect l="50000" t="50000" r="50000" b="50000"/>
            </a:path>
          </a:gradFill>
          <a:ln w="57150">
            <a:noFill/>
            <a:round/>
            <a:headEnd/>
            <a:tailEnd/>
          </a:ln>
        </p:spPr>
        <p:txBody>
          <a:bodyPr wrap="none" anchor="ctr"/>
          <a:lstStyle/>
          <a:p>
            <a:endParaRPr lang="pt-BR">
              <a:latin typeface="Century Gothic" pitchFamily="34" charset="0"/>
            </a:endParaRPr>
          </a:p>
        </p:txBody>
      </p:sp>
      <p:sp>
        <p:nvSpPr>
          <p:cNvPr id="31" name="Oval 3"/>
          <p:cNvSpPr>
            <a:spLocks noChangeArrowheads="1"/>
          </p:cNvSpPr>
          <p:nvPr/>
        </p:nvSpPr>
        <p:spPr bwMode="auto">
          <a:xfrm>
            <a:off x="7429500" y="2928938"/>
            <a:ext cx="500063" cy="500062"/>
          </a:xfrm>
          <a:prstGeom prst="ellipse">
            <a:avLst/>
          </a:prstGeom>
          <a:gradFill flip="none" rotWithShape="1">
            <a:gsLst>
              <a:gs pos="51000">
                <a:srgbClr val="FFC000"/>
              </a:gs>
              <a:gs pos="12000">
                <a:schemeClr val="bg1"/>
              </a:gs>
              <a:gs pos="100000">
                <a:srgbClr val="4D0808"/>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32" name="Oval 3"/>
          <p:cNvSpPr>
            <a:spLocks noChangeArrowheads="1"/>
          </p:cNvSpPr>
          <p:nvPr/>
        </p:nvSpPr>
        <p:spPr bwMode="auto">
          <a:xfrm>
            <a:off x="6858016" y="2000240"/>
            <a:ext cx="642942" cy="642942"/>
          </a:xfrm>
          <a:prstGeom prst="ellipse">
            <a:avLst/>
          </a:prstGeom>
          <a:gradFill flip="none" rotWithShape="1">
            <a:gsLst>
              <a:gs pos="56000">
                <a:schemeClr val="bg1"/>
              </a:gs>
              <a:gs pos="12000">
                <a:schemeClr val="bg1"/>
              </a:gs>
              <a:gs pos="100000">
                <a:srgbClr val="FFC000">
                  <a:alpha val="17000"/>
                </a:srgb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33" name="Oval 3"/>
          <p:cNvSpPr>
            <a:spLocks noChangeArrowheads="1"/>
          </p:cNvSpPr>
          <p:nvPr/>
        </p:nvSpPr>
        <p:spPr bwMode="auto">
          <a:xfrm>
            <a:off x="6072198" y="1142984"/>
            <a:ext cx="785818" cy="785818"/>
          </a:xfrm>
          <a:prstGeom prst="ellipse">
            <a:avLst/>
          </a:prstGeom>
          <a:gradFill flip="none" rotWithShape="1">
            <a:gsLst>
              <a:gs pos="38000">
                <a:schemeClr val="bg1"/>
              </a:gs>
              <a:gs pos="62000">
                <a:srgbClr val="69D8FF"/>
              </a:gs>
              <a:gs pos="100000">
                <a:schemeClr val="tx1"/>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34" name="Oval 3"/>
          <p:cNvSpPr>
            <a:spLocks noChangeArrowheads="1"/>
          </p:cNvSpPr>
          <p:nvPr/>
        </p:nvSpPr>
        <p:spPr bwMode="auto">
          <a:xfrm>
            <a:off x="5000628" y="357166"/>
            <a:ext cx="1000132" cy="1000132"/>
          </a:xfrm>
          <a:prstGeom prst="ellipse">
            <a:avLst/>
          </a:prstGeom>
          <a:gradFill flip="none" rotWithShape="1">
            <a:gsLst>
              <a:gs pos="75000">
                <a:schemeClr val="accent2">
                  <a:lumMod val="60000"/>
                  <a:lumOff val="40000"/>
                </a:schemeClr>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35" name="Text Box 141"/>
          <p:cNvSpPr txBox="1">
            <a:spLocks noChangeArrowheads="1"/>
          </p:cNvSpPr>
          <p:nvPr/>
        </p:nvSpPr>
        <p:spPr bwMode="auto">
          <a:xfrm>
            <a:off x="0" y="6536377"/>
            <a:ext cx="6660232" cy="276999"/>
          </a:xfrm>
          <a:prstGeom prst="rect">
            <a:avLst/>
          </a:prstGeom>
          <a:noFill/>
          <a:ln w="9525">
            <a:noFill/>
            <a:miter lim="800000"/>
            <a:headEnd/>
            <a:tailEnd/>
          </a:ln>
        </p:spPr>
        <p:txBody>
          <a:bodyPr wrap="square">
            <a:spAutoFit/>
          </a:bodyPr>
          <a:lstStyle/>
          <a:p>
            <a:pPr algn="just">
              <a:defRPr/>
            </a:pPr>
            <a:r>
              <a:rPr lang="pt-BR" sz="1200" dirty="0">
                <a:solidFill>
                  <a:schemeClr val="accent1">
                    <a:lumMod val="75000"/>
                  </a:schemeClr>
                </a:solidFill>
                <a:latin typeface="Century Gothic" pitchFamily="34" charset="0"/>
              </a:rPr>
              <a:t>Crédito da imagem</a:t>
            </a:r>
            <a:r>
              <a:rPr lang="pt-BR" sz="1200" dirty="0" smtClean="0">
                <a:solidFill>
                  <a:schemeClr val="accent1">
                    <a:lumMod val="75000"/>
                  </a:schemeClr>
                </a:solidFill>
                <a:latin typeface="Century Gothic" pitchFamily="34" charset="0"/>
              </a:rPr>
              <a:t>: Prof</a:t>
            </a:r>
            <a:r>
              <a:rPr lang="pt-BR" sz="1200" dirty="0">
                <a:solidFill>
                  <a:schemeClr val="accent1">
                    <a:lumMod val="75000"/>
                  </a:schemeClr>
                </a:solidFill>
                <a:latin typeface="Century Gothic" pitchFamily="34" charset="0"/>
              </a:rPr>
              <a:t>. Roberto </a:t>
            </a:r>
            <a:r>
              <a:rPr lang="pt-BR" sz="1200" dirty="0" err="1" smtClean="0">
                <a:solidFill>
                  <a:schemeClr val="accent1">
                    <a:lumMod val="75000"/>
                  </a:schemeClr>
                </a:solidFill>
                <a:latin typeface="Century Gothic" pitchFamily="34" charset="0"/>
              </a:rPr>
              <a:t>Boczko</a:t>
            </a:r>
            <a:r>
              <a:rPr lang="pt-BR" sz="1200" dirty="0" smtClean="0">
                <a:solidFill>
                  <a:schemeClr val="accent1">
                    <a:lumMod val="75000"/>
                  </a:schemeClr>
                </a:solidFill>
                <a:latin typeface="Century Gothic" pitchFamily="34" charset="0"/>
              </a:rPr>
              <a:t> ,com </a:t>
            </a:r>
            <a:r>
              <a:rPr lang="pt-BR" sz="1200" dirty="0">
                <a:solidFill>
                  <a:schemeClr val="accent1">
                    <a:lumMod val="75000"/>
                  </a:schemeClr>
                </a:solidFill>
                <a:latin typeface="Century Gothic" pitchFamily="34" charset="0"/>
              </a:rPr>
              <a:t>adaptações</a:t>
            </a:r>
          </a:p>
        </p:txBody>
      </p:sp>
      <p:sp>
        <p:nvSpPr>
          <p:cNvPr id="62" name="Rectangle 21"/>
          <p:cNvSpPr>
            <a:spLocks noChangeArrowheads="1"/>
          </p:cNvSpPr>
          <p:nvPr/>
        </p:nvSpPr>
        <p:spPr bwMode="auto">
          <a:xfrm>
            <a:off x="1547664" y="5454749"/>
            <a:ext cx="1368152" cy="646973"/>
          </a:xfrm>
          <a:prstGeom prst="rect">
            <a:avLst/>
          </a:prstGeom>
          <a:noFill/>
          <a:ln w="9525">
            <a:noFill/>
            <a:miter lim="800000"/>
            <a:headEnd/>
            <a:tailEnd/>
          </a:ln>
        </p:spPr>
        <p:txBody>
          <a:bodyPr wrap="square" lIns="92075" tIns="46038" rIns="92075" bIns="46038">
            <a:spAutoFit/>
          </a:bodyPr>
          <a:lstStyle/>
          <a:p>
            <a:pPr algn="l" defTabSz="635000">
              <a:defRPr/>
            </a:pPr>
            <a:r>
              <a:rPr lang="pt-BR" sz="3600" dirty="0" smtClean="0">
                <a:solidFill>
                  <a:srgbClr val="00B0F0"/>
                </a:solidFill>
                <a:latin typeface="Century Gothic" pitchFamily="34" charset="0"/>
                <a:cs typeface="MS Shell Dlg" charset="0"/>
              </a:rPr>
              <a:t>Terra</a:t>
            </a:r>
            <a:endParaRPr lang="pt-BR" sz="3600" dirty="0">
              <a:solidFill>
                <a:srgbClr val="00B0F0"/>
              </a:solidFill>
              <a:latin typeface="Century Gothic" pitchFamily="34" charset="0"/>
              <a:cs typeface="MS Shell Dlg" charset="0"/>
            </a:endParaRPr>
          </a:p>
        </p:txBody>
      </p:sp>
      <p:grpSp>
        <p:nvGrpSpPr>
          <p:cNvPr id="2" name="Grupo 54"/>
          <p:cNvGrpSpPr>
            <a:grpSpLocks noChangeAspect="1"/>
          </p:cNvGrpSpPr>
          <p:nvPr/>
        </p:nvGrpSpPr>
        <p:grpSpPr>
          <a:xfrm>
            <a:off x="2699792" y="5373216"/>
            <a:ext cx="974237" cy="959916"/>
            <a:chOff x="1436812" y="954231"/>
            <a:chExt cx="5991841" cy="5903769"/>
          </a:xfrm>
        </p:grpSpPr>
        <p:sp>
          <p:nvSpPr>
            <p:cNvPr id="42" name="Elipse 41"/>
            <p:cNvSpPr>
              <a:spLocks noChangeAspect="1"/>
            </p:cNvSpPr>
            <p:nvPr/>
          </p:nvSpPr>
          <p:spPr bwMode="auto">
            <a:xfrm>
              <a:off x="1436812" y="954231"/>
              <a:ext cx="5991841" cy="5903769"/>
            </a:xfrm>
            <a:prstGeom prst="ellipse">
              <a:avLst/>
            </a:prstGeom>
            <a:gradFill flip="none" rotWithShape="1">
              <a:gsLst>
                <a:gs pos="0">
                  <a:srgbClr val="0066FF">
                    <a:alpha val="0"/>
                  </a:srgbClr>
                </a:gs>
                <a:gs pos="50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47"/>
            <p:cNvGrpSpPr/>
            <p:nvPr/>
          </p:nvGrpSpPr>
          <p:grpSpPr>
            <a:xfrm>
              <a:off x="2734232" y="2187217"/>
              <a:ext cx="3600401" cy="3609373"/>
              <a:chOff x="2734232" y="2187217"/>
              <a:chExt cx="3600401" cy="3609373"/>
            </a:xfrm>
          </p:grpSpPr>
          <p:sp>
            <p:nvSpPr>
              <p:cNvPr id="44" name="Elipse 43"/>
              <p:cNvSpPr/>
              <p:nvPr/>
            </p:nvSpPr>
            <p:spPr bwMode="auto">
              <a:xfrm>
                <a:off x="2734232" y="2196190"/>
                <a:ext cx="3600401" cy="3600400"/>
              </a:xfrm>
              <a:prstGeom prst="ellipse">
                <a:avLst/>
              </a:prstGeom>
              <a:solidFill>
                <a:srgbClr val="0066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gradFill flip="none" rotWithShape="1">
                <a:gsLst>
                  <a:gs pos="1000">
                    <a:srgbClr val="EE8800"/>
                  </a:gs>
                  <a:gs pos="100000">
                    <a:srgbClr val="00B050"/>
                  </a:gs>
                  <a:gs pos="100000">
                    <a:srgbClr val="FFFFCC"/>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831708" y="2187217"/>
                <a:ext cx="2075410" cy="1213969"/>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Forma livre 62"/>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2000"/>
                                        <p:tgtEl>
                                          <p:spTgt spid="153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20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9484"/>
                                        </p:tgtEl>
                                        <p:attrNameLst>
                                          <p:attrName>style.visibility</p:attrName>
                                        </p:attrNameLst>
                                      </p:cBhvr>
                                      <p:to>
                                        <p:strVal val="visible"/>
                                      </p:to>
                                    </p:set>
                                    <p:animEffect transition="in" filter="fade">
                                      <p:cBhvr>
                                        <p:cTn id="13" dur="2000"/>
                                        <p:tgtEl>
                                          <p:spTgt spid="65948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364"/>
                                        </p:tgtEl>
                                        <p:attrNameLst>
                                          <p:attrName>style.visibility</p:attrName>
                                        </p:attrNameLst>
                                      </p:cBhvr>
                                      <p:to>
                                        <p:strVal val="visible"/>
                                      </p:to>
                                    </p:set>
                                    <p:animEffect transition="in" filter="fade">
                                      <p:cBhvr>
                                        <p:cTn id="18" dur="2000"/>
                                        <p:tgtEl>
                                          <p:spTgt spid="1536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20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59485"/>
                                        </p:tgtEl>
                                        <p:attrNameLst>
                                          <p:attrName>style.visibility</p:attrName>
                                        </p:attrNameLst>
                                      </p:cBhvr>
                                      <p:to>
                                        <p:strVal val="visible"/>
                                      </p:to>
                                    </p:set>
                                    <p:animEffect transition="in" filter="fade">
                                      <p:cBhvr>
                                        <p:cTn id="24" dur="2000"/>
                                        <p:tgtEl>
                                          <p:spTgt spid="6594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365"/>
                                        </p:tgtEl>
                                        <p:attrNameLst>
                                          <p:attrName>style.visibility</p:attrName>
                                        </p:attrNameLst>
                                      </p:cBhvr>
                                      <p:to>
                                        <p:strVal val="visible"/>
                                      </p:to>
                                    </p:set>
                                    <p:animEffect transition="in" filter="fade">
                                      <p:cBhvr>
                                        <p:cTn id="29" dur="2000"/>
                                        <p:tgtEl>
                                          <p:spTgt spid="1536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59486"/>
                                        </p:tgtEl>
                                        <p:attrNameLst>
                                          <p:attrName>style.visibility</p:attrName>
                                        </p:attrNameLst>
                                      </p:cBhvr>
                                      <p:to>
                                        <p:strVal val="visible"/>
                                      </p:to>
                                    </p:set>
                                    <p:animEffect transition="in" filter="fade">
                                      <p:cBhvr>
                                        <p:cTn id="32" dur="2000"/>
                                        <p:tgtEl>
                                          <p:spTgt spid="65948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366"/>
                                        </p:tgtEl>
                                        <p:attrNameLst>
                                          <p:attrName>style.visibility</p:attrName>
                                        </p:attrNameLst>
                                      </p:cBhvr>
                                      <p:to>
                                        <p:strVal val="visible"/>
                                      </p:to>
                                    </p:set>
                                    <p:animEffect transition="in" filter="fade">
                                      <p:cBhvr>
                                        <p:cTn id="40" dur="2000"/>
                                        <p:tgtEl>
                                          <p:spTgt spid="1536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59487"/>
                                        </p:tgtEl>
                                        <p:attrNameLst>
                                          <p:attrName>style.visibility</p:attrName>
                                        </p:attrNameLst>
                                      </p:cBhvr>
                                      <p:to>
                                        <p:strVal val="visible"/>
                                      </p:to>
                                    </p:set>
                                    <p:animEffect transition="in" filter="fade">
                                      <p:cBhvr>
                                        <p:cTn id="43" dur="2000"/>
                                        <p:tgtEl>
                                          <p:spTgt spid="65948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20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367"/>
                                        </p:tgtEl>
                                        <p:attrNameLst>
                                          <p:attrName>style.visibility</p:attrName>
                                        </p:attrNameLst>
                                      </p:cBhvr>
                                      <p:to>
                                        <p:strVal val="visible"/>
                                      </p:to>
                                    </p:set>
                                    <p:animEffect transition="in" filter="fade">
                                      <p:cBhvr>
                                        <p:cTn id="51" dur="2000"/>
                                        <p:tgtEl>
                                          <p:spTgt spid="1536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378"/>
                                        </p:tgtEl>
                                        <p:attrNameLst>
                                          <p:attrName>style.visibility</p:attrName>
                                        </p:attrNameLst>
                                      </p:cBhvr>
                                      <p:to>
                                        <p:strVal val="visible"/>
                                      </p:to>
                                    </p:set>
                                    <p:animEffect transition="in" filter="fade">
                                      <p:cBhvr>
                                        <p:cTn id="54" dur="2000"/>
                                        <p:tgtEl>
                                          <p:spTgt spid="1537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59488"/>
                                        </p:tgtEl>
                                        <p:attrNameLst>
                                          <p:attrName>style.visibility</p:attrName>
                                        </p:attrNameLst>
                                      </p:cBhvr>
                                      <p:to>
                                        <p:strVal val="visible"/>
                                      </p:to>
                                    </p:set>
                                    <p:animEffect transition="in" filter="fade">
                                      <p:cBhvr>
                                        <p:cTn id="57" dur="2000"/>
                                        <p:tgtEl>
                                          <p:spTgt spid="65948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68"/>
                                        </p:tgtEl>
                                        <p:attrNameLst>
                                          <p:attrName>style.visibility</p:attrName>
                                        </p:attrNameLst>
                                      </p:cBhvr>
                                      <p:to>
                                        <p:strVal val="visible"/>
                                      </p:to>
                                    </p:set>
                                    <p:animEffect transition="in" filter="fade">
                                      <p:cBhvr>
                                        <p:cTn id="62" dur="2000"/>
                                        <p:tgtEl>
                                          <p:spTgt spid="1536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59489"/>
                                        </p:tgtEl>
                                        <p:attrNameLst>
                                          <p:attrName>style.visibility</p:attrName>
                                        </p:attrNameLst>
                                      </p:cBhvr>
                                      <p:to>
                                        <p:strVal val="visible"/>
                                      </p:to>
                                    </p:set>
                                    <p:animEffect transition="in" filter="fade">
                                      <p:cBhvr>
                                        <p:cTn id="65" dur="2000"/>
                                        <p:tgtEl>
                                          <p:spTgt spid="65948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377"/>
                                        </p:tgtEl>
                                        <p:attrNameLst>
                                          <p:attrName>style.visibility</p:attrName>
                                        </p:attrNameLst>
                                      </p:cBhvr>
                                      <p:to>
                                        <p:strVal val="visible"/>
                                      </p:to>
                                    </p:set>
                                    <p:animEffect transition="in" filter="fade">
                                      <p:cBhvr>
                                        <p:cTn id="68" dur="2000"/>
                                        <p:tgtEl>
                                          <p:spTgt spid="1537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59491"/>
                                        </p:tgtEl>
                                        <p:attrNameLst>
                                          <p:attrName>style.visibility</p:attrName>
                                        </p:attrNameLst>
                                      </p:cBhvr>
                                      <p:to>
                                        <p:strVal val="visible"/>
                                      </p:to>
                                    </p:set>
                                    <p:animEffect transition="in" filter="fade">
                                      <p:cBhvr>
                                        <p:cTn id="73" dur="2000"/>
                                        <p:tgtEl>
                                          <p:spTgt spid="65949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659490"/>
                                        </p:tgtEl>
                                        <p:attrNameLst>
                                          <p:attrName>style.visibility</p:attrName>
                                        </p:attrNameLst>
                                      </p:cBhvr>
                                      <p:to>
                                        <p:strVal val="visible"/>
                                      </p:to>
                                    </p:set>
                                    <p:animEffect transition="in" filter="wipe(left)">
                                      <p:cBhvr>
                                        <p:cTn id="78" dur="500"/>
                                        <p:tgtEl>
                                          <p:spTgt spid="659490"/>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5364" grpId="0" animBg="1"/>
      <p:bldP spid="15365" grpId="0" animBg="1"/>
      <p:bldP spid="15366" grpId="0" animBg="1"/>
      <p:bldP spid="15367" grpId="0" animBg="1"/>
      <p:bldP spid="15368" grpId="0" animBg="1"/>
      <p:bldP spid="659484" grpId="0"/>
      <p:bldP spid="659485" grpId="0"/>
      <p:bldP spid="659486" grpId="0"/>
      <p:bldP spid="659487" grpId="0"/>
      <p:bldP spid="659488" grpId="0"/>
      <p:bldP spid="659489" grpId="0"/>
      <p:bldP spid="659490" grpId="0"/>
      <p:bldP spid="659491" grpId="0" autoUpdateAnimBg="0"/>
      <p:bldP spid="15377" grpId="0" animBg="1"/>
      <p:bldP spid="15378" grpId="0" animBg="1"/>
      <p:bldP spid="31" grpId="0" animBg="1"/>
      <p:bldP spid="32" grpId="0" animBg="1"/>
      <p:bldP spid="33" grpId="0" animBg="1"/>
      <p:bldP spid="34"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692696"/>
            <a:ext cx="8892480" cy="1944216"/>
          </a:xfrm>
        </p:spPr>
        <p:txBody>
          <a:bodyPr/>
          <a:lstStyle/>
          <a:p>
            <a:pPr marL="182563" indent="-182563" algn="l">
              <a:buClr>
                <a:srgbClr val="00B050"/>
              </a:buClr>
              <a:tabLst>
                <a:tab pos="444500" algn="l"/>
              </a:tabLst>
            </a:pPr>
            <a:r>
              <a:rPr lang="pt-BR" sz="4000" b="0" dirty="0" smtClean="0">
                <a:solidFill>
                  <a:srgbClr val="00CC99"/>
                </a:solidFill>
                <a:latin typeface="Century Gothic" pitchFamily="34" charset="0"/>
              </a:rPr>
              <a:t> </a:t>
            </a:r>
            <a:r>
              <a:rPr lang="pt-BR" sz="4000" dirty="0" smtClean="0">
                <a:solidFill>
                  <a:schemeClr val="bg1"/>
                </a:solidFill>
                <a:latin typeface="Century Gothic" pitchFamily="34" charset="0"/>
              </a:rPr>
              <a:t>“</a:t>
            </a:r>
            <a:r>
              <a:rPr lang="pt-BR" sz="3600" dirty="0" smtClean="0">
                <a:solidFill>
                  <a:schemeClr val="bg1"/>
                </a:solidFill>
                <a:latin typeface="Century Gothic" pitchFamily="34" charset="0"/>
              </a:rPr>
              <a:t>O Sol é uma estrela de quinta grandeza”</a:t>
            </a:r>
            <a:endParaRPr lang="pt-BR" sz="3600" dirty="0">
              <a:solidFill>
                <a:schemeClr val="bg1"/>
              </a:solidFill>
            </a:endParaRPr>
          </a:p>
        </p:txBody>
      </p:sp>
      <p:sp>
        <p:nvSpPr>
          <p:cNvPr id="12" name="Elipse 11"/>
          <p:cNvSpPr/>
          <p:nvPr/>
        </p:nvSpPr>
        <p:spPr bwMode="auto">
          <a:xfrm>
            <a:off x="1348058" y="3392253"/>
            <a:ext cx="1440160" cy="1440160"/>
          </a:xfrm>
          <a:prstGeom prst="ellipse">
            <a:avLst/>
          </a:prstGeom>
          <a:gradFill>
            <a:gsLst>
              <a:gs pos="7000">
                <a:schemeClr val="bg1"/>
              </a:gs>
              <a:gs pos="32000">
                <a:srgbClr val="0066FF"/>
              </a:gs>
              <a:gs pos="100000">
                <a:schemeClr val="tx1">
                  <a:alpha val="23000"/>
                </a:schemeClr>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 name="Elipse 12"/>
          <p:cNvSpPr/>
          <p:nvPr/>
        </p:nvSpPr>
        <p:spPr bwMode="auto">
          <a:xfrm>
            <a:off x="7380312" y="3789040"/>
            <a:ext cx="900000" cy="900000"/>
          </a:xfrm>
          <a:prstGeom prst="ellipse">
            <a:avLst/>
          </a:prstGeom>
          <a:gradFill>
            <a:gsLst>
              <a:gs pos="7000">
                <a:schemeClr val="bg1"/>
              </a:gs>
              <a:gs pos="32000">
                <a:srgbClr val="FF0000">
                  <a:alpha val="69000"/>
                </a:srgbClr>
              </a:gs>
              <a:gs pos="100000">
                <a:schemeClr val="tx1">
                  <a:alpha val="23000"/>
                </a:schemeClr>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 name="Elipse 13"/>
          <p:cNvSpPr>
            <a:spLocks noChangeAspect="1"/>
          </p:cNvSpPr>
          <p:nvPr/>
        </p:nvSpPr>
        <p:spPr bwMode="auto">
          <a:xfrm>
            <a:off x="6444208" y="4077072"/>
            <a:ext cx="1033563" cy="1033563"/>
          </a:xfrm>
          <a:prstGeom prst="ellipse">
            <a:avLst/>
          </a:prstGeom>
          <a:gradFill>
            <a:gsLst>
              <a:gs pos="7000">
                <a:schemeClr val="bg1"/>
              </a:gs>
              <a:gs pos="32000">
                <a:schemeClr val="bg1">
                  <a:alpha val="46000"/>
                </a:schemeClr>
              </a:gs>
              <a:gs pos="100000">
                <a:schemeClr val="tx1">
                  <a:alpha val="23000"/>
                </a:schemeClr>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 name="Elipse 14"/>
          <p:cNvSpPr/>
          <p:nvPr/>
        </p:nvSpPr>
        <p:spPr bwMode="auto">
          <a:xfrm>
            <a:off x="6156256" y="2780928"/>
            <a:ext cx="720000" cy="720000"/>
          </a:xfrm>
          <a:prstGeom prst="ellipse">
            <a:avLst/>
          </a:prstGeom>
          <a:gradFill>
            <a:gsLst>
              <a:gs pos="25000">
                <a:schemeClr val="bg1"/>
              </a:gs>
              <a:gs pos="78000">
                <a:srgbClr val="8856D2">
                  <a:alpha val="72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Elipse 15"/>
          <p:cNvSpPr/>
          <p:nvPr/>
        </p:nvSpPr>
        <p:spPr bwMode="auto">
          <a:xfrm>
            <a:off x="1763688" y="2708920"/>
            <a:ext cx="720000" cy="72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Elipse 16"/>
          <p:cNvSpPr/>
          <p:nvPr/>
        </p:nvSpPr>
        <p:spPr bwMode="auto">
          <a:xfrm>
            <a:off x="2771800" y="1988840"/>
            <a:ext cx="720000" cy="72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Rectangle 34"/>
          <p:cNvSpPr>
            <a:spLocks noChangeArrowheads="1"/>
          </p:cNvSpPr>
          <p:nvPr/>
        </p:nvSpPr>
        <p:spPr bwMode="auto">
          <a:xfrm>
            <a:off x="755576" y="5661248"/>
            <a:ext cx="1981312" cy="646973"/>
          </a:xfrm>
          <a:prstGeom prst="rect">
            <a:avLst/>
          </a:prstGeom>
          <a:noFill/>
          <a:ln w="9525">
            <a:noFill/>
            <a:miter lim="800000"/>
            <a:headEnd/>
            <a:tailEnd/>
          </a:ln>
          <a:effectLst>
            <a:outerShdw dist="35921" dir="2700000" algn="ctr" rotWithShape="0">
              <a:schemeClr val="tx1"/>
            </a:outerShdw>
          </a:effectLst>
        </p:spPr>
        <p:txBody>
          <a:bodyPr wrap="none" lIns="92075" tIns="46038" rIns="92075" bIns="46038">
            <a:spAutoFit/>
          </a:bodyPr>
          <a:lstStyle/>
          <a:p>
            <a:pPr defTabSz="762000">
              <a:defRPr/>
            </a:pPr>
            <a:r>
              <a:rPr lang="pt-BR" sz="3600" dirty="0" err="1" smtClean="0">
                <a:solidFill>
                  <a:schemeClr val="accent5">
                    <a:lumMod val="75000"/>
                  </a:schemeClr>
                </a:solidFill>
                <a:latin typeface="Century Gothic" pitchFamily="34" charset="0"/>
              </a:rPr>
              <a:t>Msol</a:t>
            </a:r>
            <a:r>
              <a:rPr lang="pt-BR" sz="3600" dirty="0" smtClean="0">
                <a:solidFill>
                  <a:schemeClr val="accent5">
                    <a:lumMod val="75000"/>
                  </a:schemeClr>
                </a:solidFill>
                <a:latin typeface="Century Gothic" pitchFamily="34" charset="0"/>
              </a:rPr>
              <a:t> ≈ 5</a:t>
            </a:r>
            <a:endParaRPr lang="pt-BR" sz="3600" dirty="0">
              <a:solidFill>
                <a:schemeClr val="accent5">
                  <a:lumMod val="75000"/>
                </a:schemeClr>
              </a:solidFill>
              <a:latin typeface="Century Gothic" pitchFamily="34" charset="0"/>
            </a:endParaRPr>
          </a:p>
        </p:txBody>
      </p:sp>
      <p:grpSp>
        <p:nvGrpSpPr>
          <p:cNvPr id="2" name="Grupo 22"/>
          <p:cNvGrpSpPr/>
          <p:nvPr/>
        </p:nvGrpSpPr>
        <p:grpSpPr>
          <a:xfrm>
            <a:off x="3226161" y="2564904"/>
            <a:ext cx="2592288" cy="2520280"/>
            <a:chOff x="3226161" y="2564904"/>
            <a:chExt cx="2592288" cy="2520280"/>
          </a:xfrm>
        </p:grpSpPr>
        <p:pic>
          <p:nvPicPr>
            <p:cNvPr id="19" name="Picture 3"/>
            <p:cNvPicPr>
              <a:picLocks noChangeAspect="1" noChangeArrowheads="1"/>
            </p:cNvPicPr>
            <p:nvPr/>
          </p:nvPicPr>
          <p:blipFill>
            <a:blip r:embed="rId3" cstate="print"/>
            <a:srcRect/>
            <a:stretch>
              <a:fillRect/>
            </a:stretch>
          </p:blipFill>
          <p:spPr bwMode="auto">
            <a:xfrm>
              <a:off x="3546557" y="2857707"/>
              <a:ext cx="2017391" cy="1946831"/>
            </a:xfrm>
            <a:prstGeom prst="rect">
              <a:avLst/>
            </a:prstGeom>
            <a:noFill/>
            <a:ln w="9525">
              <a:noFill/>
              <a:miter lim="800000"/>
              <a:headEnd/>
              <a:tailEnd/>
            </a:ln>
          </p:spPr>
        </p:pic>
        <p:sp>
          <p:nvSpPr>
            <p:cNvPr id="22" name="Elipse 21"/>
            <p:cNvSpPr/>
            <p:nvPr/>
          </p:nvSpPr>
          <p:spPr bwMode="auto">
            <a:xfrm>
              <a:off x="3226161" y="2564904"/>
              <a:ext cx="2592288" cy="2520280"/>
            </a:xfrm>
            <a:prstGeom prst="ellipse">
              <a:avLst/>
            </a:prstGeom>
            <a:gradFill>
              <a:gsLst>
                <a:gs pos="52000">
                  <a:srgbClr val="FFC000">
                    <a:alpha val="66000"/>
                  </a:srgbClr>
                </a:gs>
                <a:gs pos="39000">
                  <a:srgbClr val="FDE65D">
                    <a:alpha val="74000"/>
                  </a:srgbClr>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8" name="Elipse 17"/>
          <p:cNvSpPr/>
          <p:nvPr/>
        </p:nvSpPr>
        <p:spPr bwMode="auto">
          <a:xfrm>
            <a:off x="4390701" y="3682307"/>
            <a:ext cx="288032" cy="287952"/>
          </a:xfrm>
          <a:prstGeom prst="ellipse">
            <a:avLst/>
          </a:prstGeom>
          <a:gradFill>
            <a:gsLst>
              <a:gs pos="19000">
                <a:srgbClr val="FFC000"/>
              </a:gs>
              <a:gs pos="11000">
                <a:srgbClr val="FFFF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Retângulo 19"/>
          <p:cNvSpPr/>
          <p:nvPr/>
        </p:nvSpPr>
        <p:spPr>
          <a:xfrm>
            <a:off x="0" y="6464369"/>
            <a:ext cx="6084168"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da imagem: </a:t>
            </a:r>
            <a:r>
              <a:rPr lang="pt-BR" sz="1200" dirty="0" smtClean="0">
                <a:solidFill>
                  <a:srgbClr val="00CC99"/>
                </a:solidFill>
                <a:latin typeface="Century Gothic" pitchFamily="34" charset="0"/>
                <a:hlinkClick r:id="rId4"/>
              </a:rPr>
              <a:t>http://wwwdevinin.blogspot.com</a:t>
            </a:r>
            <a:endParaRPr lang="pt-BR" sz="12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0000" y="10000"/>
                                    </p:animScale>
                                  </p:childTnLst>
                                </p:cTn>
                              </p:par>
                              <p:par>
                                <p:cTn id="7" presetID="10" presetClass="exit" presetSubtype="0" fill="hold" nodeType="withEffect">
                                  <p:stCondLst>
                                    <p:cond delay="1000"/>
                                  </p:stCondLst>
                                  <p:childTnLst>
                                    <p:animEffect transition="out" filter="fade">
                                      <p:cBhvr>
                                        <p:cTn id="8" dur="4000"/>
                                        <p:tgtEl>
                                          <p:spTgt spid="2"/>
                                        </p:tgtEl>
                                      </p:cBhvr>
                                    </p:animEffect>
                                    <p:set>
                                      <p:cBhvr>
                                        <p:cTn id="9" dur="1" fill="hold">
                                          <p:stCondLst>
                                            <p:cond delay="3999"/>
                                          </p:stCondLst>
                                        </p:cTn>
                                        <p:tgtEl>
                                          <p:spTgt spid="2"/>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00125" y="3126883"/>
            <a:ext cx="7162800" cy="624872"/>
          </a:xfrm>
        </p:spPr>
        <p:txBody>
          <a:bodyPr lIns="92160" tIns="46080" rIns="92160" bIns="46080">
            <a:spAutoFit/>
          </a:bodyPr>
          <a:lstStyle/>
          <a:p>
            <a:pPr>
              <a:lnSpc>
                <a:spcPct val="72000"/>
              </a:lnSpc>
            </a:pPr>
            <a:r>
              <a:rPr lang="pt-BR" sz="4800" b="0" dirty="0" smtClean="0">
                <a:solidFill>
                  <a:srgbClr val="00CC99"/>
                </a:solidFill>
                <a:latin typeface="Century Gothic" pitchFamily="34" charset="0"/>
              </a:rPr>
              <a:t>As cores das estrelas</a:t>
            </a:r>
          </a:p>
        </p:txBody>
      </p:sp>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60648"/>
            <a:ext cx="8839200" cy="838200"/>
          </a:xfrm>
          <a:noFill/>
        </p:spPr>
        <p:txBody>
          <a:bodyPr/>
          <a:lstStyle/>
          <a:p>
            <a:r>
              <a:rPr lang="pt-BR" sz="3600" dirty="0" smtClean="0">
                <a:solidFill>
                  <a:schemeClr val="bg1"/>
                </a:solidFill>
                <a:latin typeface="Century Gothic" pitchFamily="34" charset="0"/>
              </a:rPr>
              <a:t>As cores e as temperaturas</a:t>
            </a:r>
          </a:p>
        </p:txBody>
      </p:sp>
      <p:sp>
        <p:nvSpPr>
          <p:cNvPr id="17411" name="Rectangle 3"/>
          <p:cNvSpPr>
            <a:spLocks noChangeArrowheads="1"/>
          </p:cNvSpPr>
          <p:nvPr/>
        </p:nvSpPr>
        <p:spPr bwMode="auto">
          <a:xfrm>
            <a:off x="4397375" y="1081088"/>
            <a:ext cx="3032125" cy="5263621"/>
          </a:xfrm>
          <a:prstGeom prst="rect">
            <a:avLst/>
          </a:prstGeom>
          <a:noFill/>
          <a:ln w="9525">
            <a:noFill/>
            <a:miter lim="800000"/>
            <a:headEnd/>
            <a:tailEnd/>
          </a:ln>
        </p:spPr>
        <p:txBody>
          <a:bodyPr lIns="92075" tIns="46038" rIns="92075" bIns="46038">
            <a:spAutoFit/>
          </a:bodyPr>
          <a:lstStyle/>
          <a:p>
            <a:pPr algn="l" defTabSz="762000"/>
            <a:r>
              <a:rPr lang="pt-BR" sz="4800" b="0" dirty="0">
                <a:solidFill>
                  <a:schemeClr val="accent6">
                    <a:lumMod val="40000"/>
                    <a:lumOff val="60000"/>
                  </a:schemeClr>
                </a:solidFill>
                <a:latin typeface="Century Gothic" pitchFamily="34" charset="0"/>
              </a:rPr>
              <a:t>3</a:t>
            </a:r>
            <a:r>
              <a:rPr lang="pt-BR" sz="4800" b="0" dirty="0" smtClean="0">
                <a:solidFill>
                  <a:schemeClr val="accent6">
                    <a:lumMod val="40000"/>
                    <a:lumOff val="60000"/>
                  </a:schemeClr>
                </a:solidFill>
                <a:latin typeface="Century Gothic" pitchFamily="34" charset="0"/>
              </a:rPr>
              <a:t>0.000 </a:t>
            </a:r>
            <a:r>
              <a:rPr lang="pt-BR" sz="4800" b="0" dirty="0">
                <a:solidFill>
                  <a:schemeClr val="accent6">
                    <a:lumMod val="40000"/>
                    <a:lumOff val="60000"/>
                  </a:schemeClr>
                </a:solidFill>
                <a:latin typeface="Century Gothic" pitchFamily="34" charset="0"/>
              </a:rPr>
              <a:t>°C</a:t>
            </a:r>
          </a:p>
          <a:p>
            <a:pPr algn="l" defTabSz="762000"/>
            <a:r>
              <a:rPr lang="pt-BR" sz="4800" b="0" dirty="0">
                <a:solidFill>
                  <a:srgbClr val="69D8FF"/>
                </a:solidFill>
                <a:latin typeface="Century Gothic" pitchFamily="34" charset="0"/>
              </a:rPr>
              <a:t>2</a:t>
            </a:r>
            <a:r>
              <a:rPr lang="pt-BR" sz="4800" b="0" dirty="0" smtClean="0">
                <a:solidFill>
                  <a:srgbClr val="69D8FF"/>
                </a:solidFill>
                <a:latin typeface="Century Gothic" pitchFamily="34" charset="0"/>
              </a:rPr>
              <a:t>0.000 </a:t>
            </a:r>
            <a:r>
              <a:rPr lang="pt-BR" sz="4800" b="0" dirty="0">
                <a:solidFill>
                  <a:srgbClr val="69D8FF"/>
                </a:solidFill>
                <a:latin typeface="Century Gothic" pitchFamily="34" charset="0"/>
              </a:rPr>
              <a:t>°C</a:t>
            </a:r>
          </a:p>
          <a:p>
            <a:pPr algn="l" defTabSz="762000"/>
            <a:r>
              <a:rPr lang="pt-BR" sz="4800" b="0" dirty="0" smtClean="0">
                <a:solidFill>
                  <a:schemeClr val="bg1"/>
                </a:solidFill>
                <a:latin typeface="Century Gothic" pitchFamily="34" charset="0"/>
              </a:rPr>
              <a:t>10.000 </a:t>
            </a:r>
            <a:r>
              <a:rPr lang="pt-BR" sz="4800" b="0" dirty="0">
                <a:solidFill>
                  <a:schemeClr val="bg1"/>
                </a:solidFill>
                <a:latin typeface="Century Gothic" pitchFamily="34" charset="0"/>
              </a:rPr>
              <a:t>°C</a:t>
            </a:r>
          </a:p>
          <a:p>
            <a:pPr algn="l" defTabSz="762000"/>
            <a:r>
              <a:rPr lang="pt-BR" sz="4800" b="0" dirty="0">
                <a:solidFill>
                  <a:srgbClr val="FFFFCC"/>
                </a:solidFill>
                <a:latin typeface="Century Gothic" pitchFamily="34" charset="0"/>
              </a:rPr>
              <a:t>  </a:t>
            </a:r>
            <a:r>
              <a:rPr lang="pt-BR" sz="4800" b="0" dirty="0" smtClean="0">
                <a:solidFill>
                  <a:srgbClr val="FFFFCC"/>
                </a:solidFill>
                <a:latin typeface="Century Gothic" pitchFamily="34" charset="0"/>
              </a:rPr>
              <a:t>7.000 </a:t>
            </a:r>
            <a:r>
              <a:rPr lang="pt-BR" sz="4800" b="0" dirty="0">
                <a:solidFill>
                  <a:srgbClr val="FFFFCC"/>
                </a:solidFill>
                <a:latin typeface="Century Gothic" pitchFamily="34" charset="0"/>
              </a:rPr>
              <a:t>°C</a:t>
            </a:r>
          </a:p>
          <a:p>
            <a:pPr algn="l" defTabSz="762000"/>
            <a:r>
              <a:rPr lang="pt-BR" sz="4800" b="0" dirty="0">
                <a:solidFill>
                  <a:srgbClr val="FFFF00"/>
                </a:solidFill>
                <a:latin typeface="Century Gothic" pitchFamily="34" charset="0"/>
              </a:rPr>
              <a:t>  6.000 °C</a:t>
            </a:r>
          </a:p>
          <a:p>
            <a:pPr algn="l" defTabSz="762000"/>
            <a:r>
              <a:rPr lang="pt-BR" sz="4800" b="0" dirty="0">
                <a:solidFill>
                  <a:srgbClr val="FF9900"/>
                </a:solidFill>
                <a:latin typeface="Century Gothic" pitchFamily="34" charset="0"/>
              </a:rPr>
              <a:t>  </a:t>
            </a:r>
            <a:r>
              <a:rPr lang="pt-BR" sz="4800" b="0" dirty="0" smtClean="0">
                <a:solidFill>
                  <a:srgbClr val="FF9900"/>
                </a:solidFill>
                <a:latin typeface="Century Gothic" pitchFamily="34" charset="0"/>
              </a:rPr>
              <a:t>4.000 </a:t>
            </a:r>
            <a:r>
              <a:rPr lang="pt-BR" sz="4800" b="0" dirty="0">
                <a:solidFill>
                  <a:srgbClr val="FF9900"/>
                </a:solidFill>
                <a:latin typeface="Century Gothic" pitchFamily="34" charset="0"/>
              </a:rPr>
              <a:t>°C</a:t>
            </a:r>
          </a:p>
          <a:p>
            <a:pPr algn="l" defTabSz="762000"/>
            <a:r>
              <a:rPr lang="pt-BR" sz="4800" b="0" dirty="0">
                <a:solidFill>
                  <a:srgbClr val="FF0000"/>
                </a:solidFill>
                <a:latin typeface="Century Gothic" pitchFamily="34" charset="0"/>
              </a:rPr>
              <a:t>  </a:t>
            </a:r>
            <a:r>
              <a:rPr lang="pt-BR" sz="4800" b="0" dirty="0" smtClean="0">
                <a:solidFill>
                  <a:srgbClr val="FF0000"/>
                </a:solidFill>
                <a:latin typeface="Century Gothic" pitchFamily="34" charset="0"/>
              </a:rPr>
              <a:t>3.000 </a:t>
            </a:r>
            <a:r>
              <a:rPr lang="pt-BR" sz="4800" b="0" dirty="0">
                <a:solidFill>
                  <a:srgbClr val="FF0000"/>
                </a:solidFill>
                <a:latin typeface="Century Gothic" pitchFamily="34" charset="0"/>
              </a:rPr>
              <a:t>°C</a:t>
            </a:r>
          </a:p>
        </p:txBody>
      </p:sp>
      <p:sp>
        <p:nvSpPr>
          <p:cNvPr id="17412" name="Rectangle 12"/>
          <p:cNvSpPr>
            <a:spLocks noChangeArrowheads="1"/>
          </p:cNvSpPr>
          <p:nvPr/>
        </p:nvSpPr>
        <p:spPr bwMode="auto">
          <a:xfrm>
            <a:off x="1613465" y="5562600"/>
            <a:ext cx="798295" cy="523862"/>
          </a:xfrm>
          <a:prstGeom prst="rect">
            <a:avLst/>
          </a:prstGeom>
          <a:noFill/>
          <a:ln w="9525">
            <a:noFill/>
            <a:miter lim="800000"/>
            <a:headEnd/>
            <a:tailEnd/>
          </a:ln>
        </p:spPr>
        <p:txBody>
          <a:bodyPr wrap="none" lIns="92075" tIns="46038" rIns="92075" bIns="46038">
            <a:spAutoFit/>
          </a:bodyPr>
          <a:lstStyle/>
          <a:p>
            <a:pPr algn="l" defTabSz="762000"/>
            <a:r>
              <a:rPr lang="pt-BR" sz="2800" dirty="0">
                <a:solidFill>
                  <a:srgbClr val="FF0000"/>
                </a:solidFill>
                <a:latin typeface="Century Gothic" pitchFamily="34" charset="0"/>
              </a:rPr>
              <a:t>Fria</a:t>
            </a:r>
          </a:p>
        </p:txBody>
      </p:sp>
      <p:sp>
        <p:nvSpPr>
          <p:cNvPr id="17413" name="Rectangle 13"/>
          <p:cNvSpPr>
            <a:spLocks noChangeArrowheads="1"/>
          </p:cNvSpPr>
          <p:nvPr/>
        </p:nvSpPr>
        <p:spPr bwMode="auto">
          <a:xfrm>
            <a:off x="1259632" y="1268760"/>
            <a:ext cx="1300036" cy="462307"/>
          </a:xfrm>
          <a:prstGeom prst="rect">
            <a:avLst/>
          </a:prstGeom>
          <a:noFill/>
          <a:ln w="9525">
            <a:noFill/>
            <a:miter lim="800000"/>
            <a:headEnd/>
            <a:tailEnd/>
          </a:ln>
        </p:spPr>
        <p:txBody>
          <a:bodyPr wrap="none" lIns="92075" tIns="46038" rIns="92075" bIns="46038">
            <a:spAutoFit/>
          </a:bodyPr>
          <a:lstStyle/>
          <a:p>
            <a:pPr algn="l" defTabSz="762000"/>
            <a:r>
              <a:rPr lang="pt-BR" sz="2400" dirty="0">
                <a:solidFill>
                  <a:srgbClr val="69D8FF"/>
                </a:solidFill>
                <a:latin typeface="Century Gothic" pitchFamily="34" charset="0"/>
              </a:rPr>
              <a:t>Quente</a:t>
            </a:r>
          </a:p>
        </p:txBody>
      </p:sp>
      <p:sp>
        <p:nvSpPr>
          <p:cNvPr id="17414" name="Text Box 14"/>
          <p:cNvSpPr txBox="1">
            <a:spLocks noChangeArrowheads="1"/>
          </p:cNvSpPr>
          <p:nvPr/>
        </p:nvSpPr>
        <p:spPr bwMode="auto">
          <a:xfrm>
            <a:off x="7376714" y="4286250"/>
            <a:ext cx="542135" cy="400110"/>
          </a:xfrm>
          <a:prstGeom prst="rect">
            <a:avLst/>
          </a:prstGeom>
          <a:noFill/>
          <a:ln w="12700">
            <a:noFill/>
            <a:miter lim="800000"/>
            <a:headEnd type="none" w="sm" len="sm"/>
            <a:tailEnd type="none" w="sm" len="sm"/>
          </a:ln>
        </p:spPr>
        <p:txBody>
          <a:bodyPr wrap="none">
            <a:spAutoFit/>
          </a:bodyPr>
          <a:lstStyle/>
          <a:p>
            <a:pPr defTabSz="762000"/>
            <a:r>
              <a:rPr lang="pt-BR" sz="2000" dirty="0">
                <a:solidFill>
                  <a:srgbClr val="FFFF00"/>
                </a:solidFill>
                <a:latin typeface="Century Gothic" pitchFamily="34" charset="0"/>
              </a:rPr>
              <a:t>Sol</a:t>
            </a:r>
          </a:p>
        </p:txBody>
      </p:sp>
      <p:grpSp>
        <p:nvGrpSpPr>
          <p:cNvPr id="2" name="Group 15"/>
          <p:cNvGrpSpPr>
            <a:grpSpLocks/>
          </p:cNvGrpSpPr>
          <p:nvPr/>
        </p:nvGrpSpPr>
        <p:grpSpPr bwMode="auto">
          <a:xfrm>
            <a:off x="550542" y="1241426"/>
            <a:ext cx="898527" cy="5291139"/>
            <a:chOff x="25" y="926"/>
            <a:chExt cx="566" cy="3333"/>
          </a:xfrm>
        </p:grpSpPr>
        <p:sp>
          <p:nvSpPr>
            <p:cNvPr id="17432" name="Rectangle 16"/>
            <p:cNvSpPr>
              <a:spLocks noChangeArrowheads="1"/>
            </p:cNvSpPr>
            <p:nvPr/>
          </p:nvSpPr>
          <p:spPr bwMode="auto">
            <a:xfrm>
              <a:off x="232" y="926"/>
              <a:ext cx="152" cy="2775"/>
            </a:xfrm>
            <a:prstGeom prst="rect">
              <a:avLst/>
            </a:prstGeom>
            <a:solidFill>
              <a:schemeClr val="bg1">
                <a:alpha val="61000"/>
              </a:schemeClr>
            </a:solidFill>
            <a:ln w="12700">
              <a:solidFill>
                <a:schemeClr val="tx1"/>
              </a:solidFill>
              <a:miter lim="800000"/>
              <a:headEnd/>
              <a:tailEnd/>
            </a:ln>
          </p:spPr>
          <p:txBody>
            <a:bodyPr wrap="none" anchor="ctr"/>
            <a:lstStyle/>
            <a:p>
              <a:endParaRPr lang="pt-BR">
                <a:latin typeface="Century Gothic" pitchFamily="34" charset="0"/>
              </a:endParaRPr>
            </a:p>
          </p:txBody>
        </p:sp>
        <p:sp>
          <p:nvSpPr>
            <p:cNvPr id="17433" name="Oval 17"/>
            <p:cNvSpPr>
              <a:spLocks noChangeAspect="1" noChangeArrowheads="1"/>
            </p:cNvSpPr>
            <p:nvPr/>
          </p:nvSpPr>
          <p:spPr bwMode="auto">
            <a:xfrm>
              <a:off x="25" y="3693"/>
              <a:ext cx="566" cy="566"/>
            </a:xfrm>
            <a:prstGeom prst="ellipse">
              <a:avLst/>
            </a:prstGeom>
            <a:solidFill>
              <a:schemeClr val="bg1">
                <a:alpha val="58000"/>
              </a:schemeClr>
            </a:solidFill>
            <a:ln w="12700">
              <a:noFill/>
              <a:round/>
              <a:headEnd/>
              <a:tailEnd/>
            </a:ln>
          </p:spPr>
          <p:txBody>
            <a:bodyPr wrap="none" anchor="ctr"/>
            <a:lstStyle/>
            <a:p>
              <a:endParaRPr lang="pt-BR">
                <a:latin typeface="Century Gothic" pitchFamily="34" charset="0"/>
              </a:endParaRPr>
            </a:p>
          </p:txBody>
        </p:sp>
        <p:sp>
          <p:nvSpPr>
            <p:cNvPr id="17434" name="Rectangle 18"/>
            <p:cNvSpPr>
              <a:spLocks noChangeArrowheads="1"/>
            </p:cNvSpPr>
            <p:nvPr/>
          </p:nvSpPr>
          <p:spPr bwMode="auto">
            <a:xfrm>
              <a:off x="288" y="2745"/>
              <a:ext cx="47" cy="1067"/>
            </a:xfrm>
            <a:prstGeom prst="rect">
              <a:avLst/>
            </a:prstGeom>
            <a:solidFill>
              <a:srgbClr val="FF0000"/>
            </a:solidFill>
            <a:ln w="12700">
              <a:solidFill>
                <a:srgbClr val="FF0033"/>
              </a:solidFill>
              <a:miter lim="800000"/>
              <a:headEnd/>
              <a:tailEnd/>
            </a:ln>
          </p:spPr>
          <p:txBody>
            <a:bodyPr wrap="none" anchor="ctr"/>
            <a:lstStyle/>
            <a:p>
              <a:endParaRPr lang="pt-BR">
                <a:latin typeface="Century Gothic" pitchFamily="34" charset="0"/>
              </a:endParaRPr>
            </a:p>
          </p:txBody>
        </p:sp>
        <p:sp>
          <p:nvSpPr>
            <p:cNvPr id="17435" name="Oval 19"/>
            <p:cNvSpPr>
              <a:spLocks noChangeArrowheads="1"/>
            </p:cNvSpPr>
            <p:nvPr/>
          </p:nvSpPr>
          <p:spPr bwMode="auto">
            <a:xfrm>
              <a:off x="83" y="3745"/>
              <a:ext cx="454" cy="454"/>
            </a:xfrm>
            <a:prstGeom prst="ellipse">
              <a:avLst/>
            </a:prstGeom>
            <a:solidFill>
              <a:srgbClr val="FF0000"/>
            </a:solidFill>
            <a:ln w="12700">
              <a:solidFill>
                <a:srgbClr val="FF0033"/>
              </a:solidFill>
              <a:round/>
              <a:headEnd/>
              <a:tailEnd/>
            </a:ln>
          </p:spPr>
          <p:txBody>
            <a:bodyPr wrap="none" anchor="ctr"/>
            <a:lstStyle/>
            <a:p>
              <a:endParaRPr lang="pt-BR">
                <a:latin typeface="Century Gothic" pitchFamily="34" charset="0"/>
              </a:endParaRPr>
            </a:p>
          </p:txBody>
        </p:sp>
      </p:grpSp>
      <p:sp>
        <p:nvSpPr>
          <p:cNvPr id="28" name="Elipse 27"/>
          <p:cNvSpPr/>
          <p:nvPr/>
        </p:nvSpPr>
        <p:spPr bwMode="auto">
          <a:xfrm>
            <a:off x="3048195" y="1844824"/>
            <a:ext cx="720000" cy="720000"/>
          </a:xfrm>
          <a:prstGeom prst="ellipse">
            <a:avLst/>
          </a:prstGeom>
          <a:gradFill>
            <a:gsLst>
              <a:gs pos="24000">
                <a:schemeClr val="bg1"/>
              </a:gs>
              <a:gs pos="55000">
                <a:srgbClr val="00B0F0">
                  <a:alpha val="87000"/>
                </a:srgbClr>
              </a:gs>
              <a:gs pos="93000">
                <a:schemeClr val="tx1">
                  <a:alpha val="18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p:nvPr/>
        </p:nvSpPr>
        <p:spPr bwMode="auto">
          <a:xfrm>
            <a:off x="3069771" y="2612278"/>
            <a:ext cx="720000" cy="72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Elipse 29"/>
          <p:cNvSpPr/>
          <p:nvPr/>
        </p:nvSpPr>
        <p:spPr bwMode="auto">
          <a:xfrm>
            <a:off x="3082128" y="3325956"/>
            <a:ext cx="720000" cy="72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Elipse 30"/>
          <p:cNvSpPr/>
          <p:nvPr/>
        </p:nvSpPr>
        <p:spPr bwMode="auto">
          <a:xfrm>
            <a:off x="3093765" y="4050304"/>
            <a:ext cx="720000" cy="72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Elipse 31"/>
          <p:cNvSpPr/>
          <p:nvPr/>
        </p:nvSpPr>
        <p:spPr bwMode="auto">
          <a:xfrm>
            <a:off x="3105979" y="4758027"/>
            <a:ext cx="720000" cy="72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Elipse 32"/>
          <p:cNvSpPr/>
          <p:nvPr/>
        </p:nvSpPr>
        <p:spPr bwMode="auto">
          <a:xfrm>
            <a:off x="3115634" y="5492598"/>
            <a:ext cx="720000" cy="720000"/>
          </a:xfrm>
          <a:prstGeom prst="ellipse">
            <a:avLst/>
          </a:prstGeom>
          <a:gradFill>
            <a:gsLst>
              <a:gs pos="19000">
                <a:schemeClr val="bg1"/>
              </a:gs>
              <a:gs pos="46000">
                <a:srgbClr val="FF0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Elipse 18"/>
          <p:cNvSpPr/>
          <p:nvPr/>
        </p:nvSpPr>
        <p:spPr bwMode="auto">
          <a:xfrm>
            <a:off x="3030095" y="1124744"/>
            <a:ext cx="720000" cy="720000"/>
          </a:xfrm>
          <a:prstGeom prst="ellipse">
            <a:avLst/>
          </a:prstGeom>
          <a:gradFill>
            <a:gsLst>
              <a:gs pos="24000">
                <a:schemeClr val="bg1"/>
              </a:gs>
              <a:gs pos="64000">
                <a:schemeClr val="accent6">
                  <a:lumMod val="60000"/>
                  <a:lumOff val="40000"/>
                </a:schemeClr>
              </a:gs>
              <a:gs pos="93000">
                <a:schemeClr val="tx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Text Box 141"/>
          <p:cNvSpPr txBox="1">
            <a:spLocks noChangeArrowheads="1"/>
          </p:cNvSpPr>
          <p:nvPr/>
        </p:nvSpPr>
        <p:spPr bwMode="auto">
          <a:xfrm>
            <a:off x="4536504" y="6381328"/>
            <a:ext cx="4607496" cy="461665"/>
          </a:xfrm>
          <a:prstGeom prst="rect">
            <a:avLst/>
          </a:prstGeom>
          <a:noFill/>
          <a:ln w="9525">
            <a:noFill/>
            <a:miter lim="800000"/>
            <a:headEnd/>
            <a:tailEnd/>
          </a:ln>
        </p:spPr>
        <p:txBody>
          <a:bodyPr wrap="square">
            <a:spAutoFit/>
          </a:bodyPr>
          <a:lstStyle/>
          <a:p>
            <a:pPr algn="just">
              <a:defRPr/>
            </a:pPr>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original: Prof</a:t>
            </a:r>
            <a:r>
              <a:rPr lang="pt-BR" sz="1200" dirty="0">
                <a:solidFill>
                  <a:schemeClr val="accent1">
                    <a:lumMod val="75000"/>
                  </a:schemeClr>
                </a:solidFill>
                <a:latin typeface="Century Gothic" pitchFamily="34" charset="0"/>
              </a:rPr>
              <a:t>. Roberto </a:t>
            </a:r>
            <a:r>
              <a:rPr lang="pt-BR" sz="1200" dirty="0" err="1" smtClean="0">
                <a:solidFill>
                  <a:schemeClr val="accent1">
                    <a:lumMod val="75000"/>
                  </a:schemeClr>
                </a:solidFill>
                <a:latin typeface="Century Gothic" pitchFamily="34" charset="0"/>
              </a:rPr>
              <a:t>Boczko</a:t>
            </a:r>
            <a:r>
              <a:rPr lang="pt-BR" sz="1200" dirty="0" smtClean="0">
                <a:solidFill>
                  <a:schemeClr val="accent1">
                    <a:lumMod val="75000"/>
                  </a:schemeClr>
                </a:solidFill>
                <a:latin typeface="Century Gothic" pitchFamily="34" charset="0"/>
              </a:rPr>
              <a:t>; adaptações: André Luiz da Silva/CDA/CDCC/USP</a:t>
            </a:r>
            <a:endParaRPr lang="pt-BR" sz="1200" dirty="0">
              <a:solidFill>
                <a:schemeClr val="accent1">
                  <a:lumMod val="75000"/>
                </a:schemeClr>
              </a:solidFill>
              <a:latin typeface="Century Gothic" pitchFamily="34" charset="0"/>
            </a:endParaRPr>
          </a:p>
        </p:txBody>
      </p:sp>
      <p:sp>
        <p:nvSpPr>
          <p:cNvPr id="21" name="Elipse 20"/>
          <p:cNvSpPr/>
          <p:nvPr/>
        </p:nvSpPr>
        <p:spPr bwMode="auto">
          <a:xfrm>
            <a:off x="723504" y="5777114"/>
            <a:ext cx="562100" cy="504000"/>
          </a:xfrm>
          <a:prstGeom prst="ellipse">
            <a:avLst/>
          </a:prstGeom>
          <a:gradFill flip="none" rotWithShape="1">
            <a:gsLst>
              <a:gs pos="24000">
                <a:schemeClr val="bg1">
                  <a:alpha val="76000"/>
                </a:schemeClr>
              </a:gs>
              <a:gs pos="64000">
                <a:srgbClr val="C00000">
                  <a:alpha val="54000"/>
                </a:srgbClr>
              </a:gs>
              <a:gs pos="93000">
                <a:schemeClr val="tx1">
                  <a:alpha val="0"/>
                </a:schemeClr>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0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413"/>
                                        </p:tgtEl>
                                        <p:attrNameLst>
                                          <p:attrName>style.visibility</p:attrName>
                                        </p:attrNameLst>
                                      </p:cBhvr>
                                      <p:to>
                                        <p:strVal val="visible"/>
                                      </p:to>
                                    </p:set>
                                    <p:animEffect transition="in" filter="fade">
                                      <p:cBhvr>
                                        <p:cTn id="42" dur="2000"/>
                                        <p:tgtEl>
                                          <p:spTgt spid="174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412"/>
                                        </p:tgtEl>
                                        <p:attrNameLst>
                                          <p:attrName>style.visibility</p:attrName>
                                        </p:attrNameLst>
                                      </p:cBhvr>
                                      <p:to>
                                        <p:strVal val="visible"/>
                                      </p:to>
                                    </p:set>
                                    <p:animEffect transition="in" filter="fade">
                                      <p:cBhvr>
                                        <p:cTn id="45" dur="2000"/>
                                        <p:tgtEl>
                                          <p:spTgt spid="1741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7411">
                                            <p:txEl>
                                              <p:pRg st="0" end="0"/>
                                            </p:txEl>
                                          </p:spTgt>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400"/>
                                  </p:stCondLst>
                                  <p:childTnLst>
                                    <p:set>
                                      <p:cBhvr>
                                        <p:cTn id="52" dur="1" fill="hold">
                                          <p:stCondLst>
                                            <p:cond delay="0"/>
                                          </p:stCondLst>
                                        </p:cTn>
                                        <p:tgtEl>
                                          <p:spTgt spid="17411">
                                            <p:txEl>
                                              <p:pRg st="1" end="1"/>
                                            </p:txEl>
                                          </p:spTgt>
                                        </p:tgtEl>
                                        <p:attrNameLst>
                                          <p:attrName>style.visibility</p:attrName>
                                        </p:attrNameLst>
                                      </p:cBhvr>
                                      <p:to>
                                        <p:strVal val="visible"/>
                                      </p:to>
                                    </p:set>
                                  </p:childTnLst>
                                </p:cTn>
                              </p:par>
                            </p:childTnLst>
                          </p:cTn>
                        </p:par>
                        <p:par>
                          <p:cTn id="53" fill="hold">
                            <p:stCondLst>
                              <p:cond delay="400"/>
                            </p:stCondLst>
                            <p:childTnLst>
                              <p:par>
                                <p:cTn id="54" presetID="1" presetClass="entr" presetSubtype="0" fill="hold" nodeType="afterEffect">
                                  <p:stCondLst>
                                    <p:cond delay="500"/>
                                  </p:stCondLst>
                                  <p:childTnLst>
                                    <p:set>
                                      <p:cBhvr>
                                        <p:cTn id="55" dur="1" fill="hold">
                                          <p:stCondLst>
                                            <p:cond delay="0"/>
                                          </p:stCondLst>
                                        </p:cTn>
                                        <p:tgtEl>
                                          <p:spTgt spid="17411">
                                            <p:txEl>
                                              <p:pRg st="2" end="2"/>
                                            </p:txEl>
                                          </p:spTgt>
                                        </p:tgtEl>
                                        <p:attrNameLst>
                                          <p:attrName>style.visibility</p:attrName>
                                        </p:attrNameLst>
                                      </p:cBhvr>
                                      <p:to>
                                        <p:strVal val="visible"/>
                                      </p:to>
                                    </p:set>
                                  </p:childTnLst>
                                </p:cTn>
                              </p:par>
                            </p:childTnLst>
                          </p:cTn>
                        </p:par>
                        <p:par>
                          <p:cTn id="56" fill="hold">
                            <p:stCondLst>
                              <p:cond delay="900"/>
                            </p:stCondLst>
                            <p:childTnLst>
                              <p:par>
                                <p:cTn id="57" presetID="1" presetClass="entr" presetSubtype="0" fill="hold" nodeType="afterEffect">
                                  <p:stCondLst>
                                    <p:cond delay="400"/>
                                  </p:stCondLst>
                                  <p:childTnLst>
                                    <p:set>
                                      <p:cBhvr>
                                        <p:cTn id="58" dur="1" fill="hold">
                                          <p:stCondLst>
                                            <p:cond delay="0"/>
                                          </p:stCondLst>
                                        </p:cTn>
                                        <p:tgtEl>
                                          <p:spTgt spid="17411">
                                            <p:txEl>
                                              <p:pRg st="3" end="3"/>
                                            </p:txEl>
                                          </p:spTgt>
                                        </p:tgtEl>
                                        <p:attrNameLst>
                                          <p:attrName>style.visibility</p:attrName>
                                        </p:attrNameLst>
                                      </p:cBhvr>
                                      <p:to>
                                        <p:strVal val="visible"/>
                                      </p:to>
                                    </p:set>
                                  </p:childTnLst>
                                </p:cTn>
                              </p:par>
                            </p:childTnLst>
                          </p:cTn>
                        </p:par>
                        <p:par>
                          <p:cTn id="59" fill="hold">
                            <p:stCondLst>
                              <p:cond delay="1300"/>
                            </p:stCondLst>
                            <p:childTnLst>
                              <p:par>
                                <p:cTn id="60" presetID="1" presetClass="entr" presetSubtype="0" fill="hold" nodeType="afterEffect">
                                  <p:stCondLst>
                                    <p:cond delay="400"/>
                                  </p:stCondLst>
                                  <p:childTnLst>
                                    <p:set>
                                      <p:cBhvr>
                                        <p:cTn id="61" dur="1" fill="hold">
                                          <p:stCondLst>
                                            <p:cond delay="0"/>
                                          </p:stCondLst>
                                        </p:cTn>
                                        <p:tgtEl>
                                          <p:spTgt spid="17411">
                                            <p:txEl>
                                              <p:pRg st="4" end="4"/>
                                            </p:txEl>
                                          </p:spTgt>
                                        </p:tgtEl>
                                        <p:attrNameLst>
                                          <p:attrName>style.visibility</p:attrName>
                                        </p:attrNameLst>
                                      </p:cBhvr>
                                      <p:to>
                                        <p:strVal val="visible"/>
                                      </p:to>
                                    </p:set>
                                  </p:childTnLst>
                                </p:cTn>
                              </p:par>
                            </p:childTnLst>
                          </p:cTn>
                        </p:par>
                        <p:par>
                          <p:cTn id="62" fill="hold">
                            <p:stCondLst>
                              <p:cond delay="1700"/>
                            </p:stCondLst>
                            <p:childTnLst>
                              <p:par>
                                <p:cTn id="63" presetID="10" presetClass="entr" presetSubtype="0" fill="hold" grpId="0" nodeType="afterEffect">
                                  <p:stCondLst>
                                    <p:cond delay="0"/>
                                  </p:stCondLst>
                                  <p:childTnLst>
                                    <p:set>
                                      <p:cBhvr>
                                        <p:cTn id="64" dur="1" fill="hold">
                                          <p:stCondLst>
                                            <p:cond delay="0"/>
                                          </p:stCondLst>
                                        </p:cTn>
                                        <p:tgtEl>
                                          <p:spTgt spid="17414"/>
                                        </p:tgtEl>
                                        <p:attrNameLst>
                                          <p:attrName>style.visibility</p:attrName>
                                        </p:attrNameLst>
                                      </p:cBhvr>
                                      <p:to>
                                        <p:strVal val="visible"/>
                                      </p:to>
                                    </p:set>
                                    <p:animEffect transition="in" filter="fade">
                                      <p:cBhvr>
                                        <p:cTn id="65" dur="2000"/>
                                        <p:tgtEl>
                                          <p:spTgt spid="17414"/>
                                        </p:tgtEl>
                                      </p:cBhvr>
                                    </p:animEffect>
                                  </p:childTnLst>
                                </p:cTn>
                              </p:par>
                            </p:childTnLst>
                          </p:cTn>
                        </p:par>
                        <p:par>
                          <p:cTn id="66" fill="hold">
                            <p:stCondLst>
                              <p:cond delay="3700"/>
                            </p:stCondLst>
                            <p:childTnLst>
                              <p:par>
                                <p:cTn id="67" presetID="1" presetClass="entr" presetSubtype="0" fill="hold" nodeType="afterEffect">
                                  <p:stCondLst>
                                    <p:cond delay="0"/>
                                  </p:stCondLst>
                                  <p:childTnLst>
                                    <p:set>
                                      <p:cBhvr>
                                        <p:cTn id="68" dur="1" fill="hold">
                                          <p:stCondLst>
                                            <p:cond delay="0"/>
                                          </p:stCondLst>
                                        </p:cTn>
                                        <p:tgtEl>
                                          <p:spTgt spid="17411">
                                            <p:txEl>
                                              <p:pRg st="5" end="5"/>
                                            </p:txEl>
                                          </p:spTgt>
                                        </p:tgtEl>
                                        <p:attrNameLst>
                                          <p:attrName>style.visibility</p:attrName>
                                        </p:attrNameLst>
                                      </p:cBhvr>
                                      <p:to>
                                        <p:strVal val="visible"/>
                                      </p:to>
                                    </p:set>
                                  </p:childTnLst>
                                </p:cTn>
                              </p:par>
                            </p:childTnLst>
                          </p:cTn>
                        </p:par>
                        <p:par>
                          <p:cTn id="69" fill="hold">
                            <p:stCondLst>
                              <p:cond delay="3700"/>
                            </p:stCondLst>
                            <p:childTnLst>
                              <p:par>
                                <p:cTn id="70" presetID="1" presetClass="entr" presetSubtype="0" fill="hold" nodeType="afterEffect">
                                  <p:stCondLst>
                                    <p:cond delay="500"/>
                                  </p:stCondLst>
                                  <p:childTnLst>
                                    <p:set>
                                      <p:cBhvr>
                                        <p:cTn id="71" dur="1" fill="hold">
                                          <p:stCondLst>
                                            <p:cond delay="0"/>
                                          </p:stCondLst>
                                        </p:cTn>
                                        <p:tgtEl>
                                          <p:spTgt spid="17411">
                                            <p:txEl>
                                              <p:pRg st="6" end="6"/>
                                            </p:txEl>
                                          </p:spTgt>
                                        </p:tgtEl>
                                        <p:attrNameLst>
                                          <p:attrName>style.visibility</p:attrName>
                                        </p:attrNameLst>
                                      </p:cBhvr>
                                      <p:to>
                                        <p:strVal val="visible"/>
                                      </p:to>
                                    </p:set>
                                  </p:childTnLst>
                                </p:cTn>
                              </p:par>
                            </p:childTnLst>
                          </p:cTn>
                        </p:par>
                        <p:par>
                          <p:cTn id="72" fill="hold">
                            <p:stCondLst>
                              <p:cond delay="42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3" grpId="0"/>
      <p:bldP spid="17414" grpId="0"/>
      <p:bldP spid="28" grpId="0" animBg="1"/>
      <p:bldP spid="29" grpId="0" animBg="1"/>
      <p:bldP spid="30" grpId="0" animBg="1"/>
      <p:bldP spid="31" grpId="0" animBg="1"/>
      <p:bldP spid="32" grpId="0" animBg="1"/>
      <p:bldP spid="33" grpId="0" animBg="1"/>
      <p:bldP spid="19" grpId="0" animBg="1"/>
      <p:bldP spid="20" grpId="0"/>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285293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Classes espectrais</a:t>
            </a:r>
          </a:p>
          <a:p>
            <a:pPr marL="901700" indent="-901700" algn="l">
              <a:buClr>
                <a:srgbClr val="00B050"/>
              </a:buClr>
              <a:buFont typeface="Arial" pitchFamily="34" charset="0"/>
              <a:buChar char="•"/>
              <a:tabLst>
                <a:tab pos="444500" algn="l"/>
              </a:tabLst>
            </a:pPr>
            <a:endParaRPr lang="pt-BR" sz="4400" b="0" dirty="0" smtClean="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924944"/>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Distâncias estelares</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85800" y="-27384"/>
            <a:ext cx="7772400" cy="1143000"/>
          </a:xfrm>
        </p:spPr>
        <p:txBody>
          <a:bodyPr/>
          <a:lstStyle/>
          <a:p>
            <a:r>
              <a:rPr lang="pt-BR" dirty="0" smtClean="0">
                <a:solidFill>
                  <a:schemeClr val="bg1"/>
                </a:solidFill>
                <a:latin typeface="Century Gothic" pitchFamily="34" charset="0"/>
              </a:rPr>
              <a:t>Espectro eletromagnético</a:t>
            </a:r>
            <a:endParaRPr lang="pt-BR" dirty="0">
              <a:solidFill>
                <a:schemeClr val="bg1"/>
              </a:solidFill>
              <a:latin typeface="Century Gothic" pitchFamily="34" charset="0"/>
            </a:endParaRPr>
          </a:p>
        </p:txBody>
      </p:sp>
      <p:sp>
        <p:nvSpPr>
          <p:cNvPr id="2" name="Retângulo 1"/>
          <p:cNvSpPr/>
          <p:nvPr/>
        </p:nvSpPr>
        <p:spPr>
          <a:xfrm>
            <a:off x="35496" y="6536377"/>
            <a:ext cx="6210436" cy="276999"/>
          </a:xfrm>
          <a:prstGeom prst="rect">
            <a:avLst/>
          </a:prstGeom>
        </p:spPr>
        <p:txBody>
          <a:bodyPr wrap="square">
            <a:spAutoFit/>
          </a:bodyPr>
          <a:lstStyle/>
          <a:p>
            <a:pPr algn="l"/>
            <a:r>
              <a:rPr lang="pt-BR" sz="1200" dirty="0" smtClean="0">
                <a:solidFill>
                  <a:srgbClr val="00CC99"/>
                </a:solidFill>
                <a:latin typeface="Century Gothic" panose="020B0502020202020204" pitchFamily="34" charset="0"/>
              </a:rPr>
              <a:t>Fonte da imagem: http://www.infoescola.com/fisica/espectro-eletromagnetico/</a:t>
            </a:r>
            <a:endParaRPr lang="pt-BR" sz="1200" dirty="0">
              <a:solidFill>
                <a:srgbClr val="00CC99"/>
              </a:solidFill>
              <a:latin typeface="Century Gothic" panose="020B0502020202020204" pitchFamily="34" charset="0"/>
            </a:endParaRPr>
          </a:p>
        </p:txBody>
      </p:sp>
      <p:pic>
        <p:nvPicPr>
          <p:cNvPr id="117762" name="Picture 2" descr="Espectro eletromagnético. Ilustração: Peter Hermes Furian / Shutterstock.com"/>
          <p:cNvPicPr>
            <a:picLocks noChangeAspect="1" noChangeArrowheads="1"/>
          </p:cNvPicPr>
          <p:nvPr/>
        </p:nvPicPr>
        <p:blipFill>
          <a:blip r:embed="rId3" cstate="print"/>
          <a:srcRect/>
          <a:stretch>
            <a:fillRect/>
          </a:stretch>
        </p:blipFill>
        <p:spPr bwMode="auto">
          <a:xfrm>
            <a:off x="0" y="1124744"/>
            <a:ext cx="9144000" cy="5153321"/>
          </a:xfrm>
          <a:prstGeom prst="rect">
            <a:avLst/>
          </a:prstGeom>
          <a:noFill/>
        </p:spPr>
      </p:pic>
    </p:spTree>
    <p:extLst>
      <p:ext uri="{BB962C8B-B14F-4D97-AF65-F5344CB8AC3E}">
        <p14:creationId xmlns:p14="http://schemas.microsoft.com/office/powerpoint/2010/main" xmlns="" val="405915455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smtClean="0">
                <a:solidFill>
                  <a:schemeClr val="bg1"/>
                </a:solidFill>
                <a:latin typeface="Century Gothic" pitchFamily="34" charset="0"/>
              </a:rPr>
              <a:t>espectros</a:t>
            </a:r>
            <a:endParaRPr lang="pt-BR" dirty="0">
              <a:solidFill>
                <a:schemeClr val="bg1"/>
              </a:solidFill>
              <a:latin typeface="Century Gothic"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4932040" y="1988840"/>
            <a:ext cx="3800475" cy="864096"/>
          </a:xfrm>
          <a:prstGeom prst="rect">
            <a:avLst/>
          </a:prstGeom>
          <a:noFill/>
          <a:ln w="9525">
            <a:solidFill>
              <a:schemeClr val="bg1"/>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932040" y="3600822"/>
            <a:ext cx="3810000" cy="864096"/>
          </a:xfrm>
          <a:prstGeom prst="rect">
            <a:avLst/>
          </a:prstGeom>
          <a:noFill/>
          <a:ln w="9525">
            <a:solidFill>
              <a:schemeClr val="bg1"/>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938464" y="5229200"/>
            <a:ext cx="3810000" cy="846814"/>
          </a:xfrm>
          <a:prstGeom prst="rect">
            <a:avLst/>
          </a:prstGeom>
          <a:noFill/>
          <a:ln w="9525">
            <a:solidFill>
              <a:schemeClr val="bg1"/>
            </a:solidFill>
            <a:miter lim="800000"/>
            <a:headEnd/>
            <a:tailEnd/>
          </a:ln>
        </p:spPr>
      </p:pic>
      <p:sp>
        <p:nvSpPr>
          <p:cNvPr id="8" name="Retângulo 7"/>
          <p:cNvSpPr/>
          <p:nvPr/>
        </p:nvSpPr>
        <p:spPr>
          <a:xfrm>
            <a:off x="755576" y="2204864"/>
            <a:ext cx="3456384" cy="461665"/>
          </a:xfrm>
          <a:prstGeom prst="rect">
            <a:avLst/>
          </a:prstGeom>
        </p:spPr>
        <p:txBody>
          <a:bodyPr wrap="square">
            <a:spAutoFit/>
          </a:bodyPr>
          <a:lstStyle/>
          <a:p>
            <a:pPr algn="l"/>
            <a:r>
              <a:rPr lang="pt-BR" sz="2400" dirty="0" smtClean="0">
                <a:solidFill>
                  <a:schemeClr val="bg1"/>
                </a:solidFill>
                <a:latin typeface="Century Gothic" pitchFamily="34" charset="0"/>
              </a:rPr>
              <a:t>Espectro contínuo</a:t>
            </a:r>
            <a:endParaRPr lang="pt-BR" sz="2400" dirty="0"/>
          </a:p>
        </p:txBody>
      </p:sp>
      <p:sp>
        <p:nvSpPr>
          <p:cNvPr id="9" name="Retângulo 8"/>
          <p:cNvSpPr/>
          <p:nvPr/>
        </p:nvSpPr>
        <p:spPr>
          <a:xfrm>
            <a:off x="611560" y="3831431"/>
            <a:ext cx="3672408" cy="461665"/>
          </a:xfrm>
          <a:prstGeom prst="rect">
            <a:avLst/>
          </a:prstGeom>
        </p:spPr>
        <p:txBody>
          <a:bodyPr wrap="square">
            <a:spAutoFit/>
          </a:bodyPr>
          <a:lstStyle/>
          <a:p>
            <a:r>
              <a:rPr lang="pt-BR" sz="2400" dirty="0" smtClean="0">
                <a:solidFill>
                  <a:schemeClr val="bg1"/>
                </a:solidFill>
                <a:latin typeface="Century Gothic" pitchFamily="34" charset="0"/>
              </a:rPr>
              <a:t>Espectro de absorção</a:t>
            </a:r>
            <a:endParaRPr lang="pt-BR" sz="2400" dirty="0"/>
          </a:p>
        </p:txBody>
      </p:sp>
      <p:sp>
        <p:nvSpPr>
          <p:cNvPr id="10" name="Retângulo 9"/>
          <p:cNvSpPr/>
          <p:nvPr/>
        </p:nvSpPr>
        <p:spPr>
          <a:xfrm>
            <a:off x="539552" y="5404490"/>
            <a:ext cx="3672408" cy="461665"/>
          </a:xfrm>
          <a:prstGeom prst="rect">
            <a:avLst/>
          </a:prstGeom>
        </p:spPr>
        <p:txBody>
          <a:bodyPr wrap="square">
            <a:spAutoFit/>
          </a:bodyPr>
          <a:lstStyle/>
          <a:p>
            <a:r>
              <a:rPr lang="pt-BR" sz="2400" dirty="0" smtClean="0">
                <a:solidFill>
                  <a:schemeClr val="bg1"/>
                </a:solidFill>
                <a:latin typeface="Century Gothic" pitchFamily="34" charset="0"/>
              </a:rPr>
              <a:t>Espectro de emissão</a:t>
            </a:r>
            <a:endParaRPr lang="pt-BR" sz="2400" dirty="0"/>
          </a:p>
        </p:txBody>
      </p:sp>
      <p:sp>
        <p:nvSpPr>
          <p:cNvPr id="2" name="Retângulo 1"/>
          <p:cNvSpPr/>
          <p:nvPr/>
        </p:nvSpPr>
        <p:spPr>
          <a:xfrm>
            <a:off x="35496" y="6536377"/>
            <a:ext cx="6210436" cy="276999"/>
          </a:xfrm>
          <a:prstGeom prst="rect">
            <a:avLst/>
          </a:prstGeom>
        </p:spPr>
        <p:txBody>
          <a:bodyPr wrap="square">
            <a:spAutoFit/>
          </a:bodyPr>
          <a:lstStyle/>
          <a:p>
            <a:pPr algn="l"/>
            <a:r>
              <a:rPr lang="pt-BR" sz="1200" dirty="0" smtClean="0">
                <a:solidFill>
                  <a:srgbClr val="00CC99"/>
                </a:solidFill>
                <a:latin typeface="Century Gothic" panose="020B0502020202020204" pitchFamily="34" charset="0"/>
              </a:rPr>
              <a:t>Fonte da imagem: </a:t>
            </a:r>
            <a:r>
              <a:rPr lang="pt-BR" sz="1200" dirty="0">
                <a:solidFill>
                  <a:srgbClr val="00CC99"/>
                </a:solidFill>
                <a:latin typeface="Century Gothic" panose="020B0502020202020204" pitchFamily="34" charset="0"/>
              </a:rPr>
              <a:t>Silva, A. L., Radioastronomia, um texto introdutório.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20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ChangeArrowheads="1"/>
          </p:cNvSpPr>
          <p:nvPr/>
        </p:nvSpPr>
        <p:spPr bwMode="auto">
          <a:xfrm>
            <a:off x="3635896" y="1988840"/>
            <a:ext cx="2717090" cy="585418"/>
          </a:xfrm>
          <a:prstGeom prst="rect">
            <a:avLst/>
          </a:prstGeom>
          <a:noFill/>
          <a:ln w="9525">
            <a:noFill/>
            <a:miter lim="800000"/>
            <a:headEnd/>
            <a:tailEnd/>
          </a:ln>
        </p:spPr>
        <p:txBody>
          <a:bodyPr wrap="none" lIns="92075" tIns="46038" rIns="92075" bIns="46038">
            <a:spAutoFit/>
          </a:bodyPr>
          <a:lstStyle/>
          <a:p>
            <a:pPr algn="l" defTabSz="762000"/>
            <a:r>
              <a:rPr lang="pt-BR" sz="3200" dirty="0" smtClean="0">
                <a:solidFill>
                  <a:schemeClr val="bg1"/>
                </a:solidFill>
                <a:latin typeface="Century Gothic" pitchFamily="34" charset="0"/>
              </a:rPr>
              <a:t>Temperatura</a:t>
            </a:r>
            <a:endParaRPr lang="pt-BR" sz="3200" dirty="0">
              <a:solidFill>
                <a:schemeClr val="bg1"/>
              </a:solidFill>
              <a:latin typeface="Century Gothic" pitchFamily="34" charset="0"/>
            </a:endParaRPr>
          </a:p>
        </p:txBody>
      </p:sp>
      <p:sp>
        <p:nvSpPr>
          <p:cNvPr id="8" name="Rectangle 13"/>
          <p:cNvSpPr>
            <a:spLocks noChangeArrowheads="1"/>
          </p:cNvSpPr>
          <p:nvPr/>
        </p:nvSpPr>
        <p:spPr bwMode="auto">
          <a:xfrm>
            <a:off x="467544" y="4903797"/>
            <a:ext cx="8640960" cy="831639"/>
          </a:xfrm>
          <a:prstGeom prst="rect">
            <a:avLst/>
          </a:prstGeom>
          <a:noFill/>
          <a:ln w="9525">
            <a:noFill/>
            <a:miter lim="800000"/>
            <a:headEnd/>
            <a:tailEnd/>
          </a:ln>
        </p:spPr>
        <p:txBody>
          <a:bodyPr wrap="square" lIns="92075" tIns="46038" rIns="92075" bIns="46038">
            <a:spAutoFit/>
          </a:bodyPr>
          <a:lstStyle/>
          <a:p>
            <a:pPr algn="l" defTabSz="762000"/>
            <a:r>
              <a:rPr lang="pt-BR" sz="4800" dirty="0" smtClean="0">
                <a:solidFill>
                  <a:schemeClr val="accent6">
                    <a:lumMod val="40000"/>
                    <a:lumOff val="60000"/>
                  </a:schemeClr>
                </a:solidFill>
                <a:latin typeface="Century Gothic" pitchFamily="34" charset="0"/>
              </a:rPr>
              <a:t>O</a:t>
            </a:r>
            <a:r>
              <a:rPr lang="pt-BR" sz="4800" dirty="0" smtClean="0">
                <a:ln w="19050">
                  <a:solidFill>
                    <a:srgbClr val="00CC99"/>
                  </a:solidFill>
                </a:ln>
                <a:noFill/>
                <a:latin typeface="Century Gothic" pitchFamily="34" charset="0"/>
              </a:rPr>
              <a:t>h...</a:t>
            </a:r>
            <a:r>
              <a:rPr lang="pt-BR" sz="4800" dirty="0" smtClean="0">
                <a:solidFill>
                  <a:srgbClr val="00CC99"/>
                </a:solidFill>
                <a:latin typeface="Century Gothic" pitchFamily="34" charset="0"/>
              </a:rPr>
              <a:t> </a:t>
            </a:r>
            <a:r>
              <a:rPr lang="pt-BR" sz="4800" dirty="0" err="1" smtClean="0">
                <a:solidFill>
                  <a:srgbClr val="69D8FF"/>
                </a:solidFill>
                <a:latin typeface="Century Gothic" pitchFamily="34" charset="0"/>
              </a:rPr>
              <a:t>B</a:t>
            </a:r>
            <a:r>
              <a:rPr lang="pt-BR" sz="4800" dirty="0" err="1" smtClean="0">
                <a:ln w="19050">
                  <a:solidFill>
                    <a:srgbClr val="00CC99"/>
                  </a:solidFill>
                </a:ln>
                <a:noFill/>
                <a:latin typeface="Century Gothic" pitchFamily="34" charset="0"/>
              </a:rPr>
              <a:t>e</a:t>
            </a:r>
            <a:r>
              <a:rPr lang="pt-BR" sz="4800" dirty="0" smtClean="0">
                <a:solidFill>
                  <a:srgbClr val="00CC99"/>
                </a:solidFill>
                <a:latin typeface="Century Gothic" pitchFamily="34" charset="0"/>
              </a:rPr>
              <a:t> </a:t>
            </a:r>
            <a:r>
              <a:rPr lang="pt-BR" sz="4800" dirty="0" smtClean="0">
                <a:solidFill>
                  <a:schemeClr val="bg1"/>
                </a:solidFill>
                <a:latin typeface="Century Gothic" pitchFamily="34" charset="0"/>
              </a:rPr>
              <a:t>A</a:t>
            </a:r>
            <a:r>
              <a:rPr lang="pt-BR" sz="4800" dirty="0" smtClean="0">
                <a:solidFill>
                  <a:srgbClr val="00CC99"/>
                </a:solidFill>
                <a:latin typeface="Century Gothic" pitchFamily="34" charset="0"/>
              </a:rPr>
              <a:t> </a:t>
            </a:r>
            <a:r>
              <a:rPr lang="pt-BR" sz="4800" dirty="0" smtClean="0">
                <a:solidFill>
                  <a:srgbClr val="FFFFCC"/>
                </a:solidFill>
                <a:latin typeface="Century Gothic" pitchFamily="34" charset="0"/>
              </a:rPr>
              <a:t>F</a:t>
            </a:r>
            <a:r>
              <a:rPr lang="pt-BR" sz="4800" dirty="0" smtClean="0">
                <a:ln w="19050">
                  <a:solidFill>
                    <a:srgbClr val="00CC99"/>
                  </a:solidFill>
                </a:ln>
                <a:noFill/>
                <a:latin typeface="Century Gothic" pitchFamily="34" charset="0"/>
              </a:rPr>
              <a:t>ine</a:t>
            </a:r>
            <a:r>
              <a:rPr lang="pt-BR" sz="4800" dirty="0" smtClean="0">
                <a:solidFill>
                  <a:srgbClr val="00CC99"/>
                </a:solidFill>
                <a:latin typeface="Century Gothic" pitchFamily="34" charset="0"/>
              </a:rPr>
              <a:t> </a:t>
            </a:r>
            <a:r>
              <a:rPr lang="pt-BR" sz="4800" dirty="0" smtClean="0">
                <a:solidFill>
                  <a:srgbClr val="FFFF00"/>
                </a:solidFill>
                <a:latin typeface="Century Gothic" pitchFamily="34" charset="0"/>
              </a:rPr>
              <a:t>G</a:t>
            </a:r>
            <a:r>
              <a:rPr lang="pt-BR" sz="4800" dirty="0" smtClean="0">
                <a:ln w="19050">
                  <a:solidFill>
                    <a:srgbClr val="00CC99"/>
                  </a:solidFill>
                </a:ln>
                <a:noFill/>
                <a:latin typeface="Century Gothic" pitchFamily="34" charset="0"/>
              </a:rPr>
              <a:t>irl:</a:t>
            </a:r>
            <a:r>
              <a:rPr lang="pt-BR" sz="4800" dirty="0" smtClean="0">
                <a:solidFill>
                  <a:srgbClr val="00CC99"/>
                </a:solidFill>
                <a:latin typeface="Century Gothic" pitchFamily="34" charset="0"/>
              </a:rPr>
              <a:t> </a:t>
            </a:r>
            <a:r>
              <a:rPr lang="pt-BR" sz="4800" dirty="0" smtClean="0">
                <a:solidFill>
                  <a:srgbClr val="FFC000"/>
                </a:solidFill>
                <a:latin typeface="Century Gothic" pitchFamily="34" charset="0"/>
              </a:rPr>
              <a:t>K</a:t>
            </a:r>
            <a:r>
              <a:rPr lang="pt-BR" sz="4800" dirty="0" smtClean="0">
                <a:ln w="19050">
                  <a:solidFill>
                    <a:srgbClr val="00CC99"/>
                  </a:solidFill>
                </a:ln>
                <a:noFill/>
                <a:latin typeface="Century Gothic" pitchFamily="34" charset="0"/>
              </a:rPr>
              <a:t>iss</a:t>
            </a:r>
            <a:r>
              <a:rPr lang="pt-BR" sz="4800" dirty="0" smtClean="0">
                <a:solidFill>
                  <a:srgbClr val="00CC99"/>
                </a:solidFill>
                <a:latin typeface="Century Gothic" pitchFamily="34" charset="0"/>
              </a:rPr>
              <a:t> </a:t>
            </a:r>
            <a:r>
              <a:rPr lang="pt-BR" sz="4800" dirty="0" smtClean="0">
                <a:solidFill>
                  <a:srgbClr val="FF0000"/>
                </a:solidFill>
                <a:latin typeface="Century Gothic" pitchFamily="34" charset="0"/>
              </a:rPr>
              <a:t>M</a:t>
            </a:r>
            <a:r>
              <a:rPr lang="pt-BR" sz="4800" dirty="0" smtClean="0">
                <a:ln w="19050">
                  <a:solidFill>
                    <a:srgbClr val="00CC99"/>
                  </a:solidFill>
                </a:ln>
                <a:noFill/>
                <a:latin typeface="Century Gothic" pitchFamily="34" charset="0"/>
              </a:rPr>
              <a:t>e!</a:t>
            </a:r>
            <a:endParaRPr lang="pt-BR" sz="4800" dirty="0">
              <a:ln w="19050">
                <a:solidFill>
                  <a:srgbClr val="00CC99"/>
                </a:solidFill>
              </a:ln>
              <a:noFill/>
              <a:latin typeface="Century Gothic" pitchFamily="34" charset="0"/>
            </a:endParaRPr>
          </a:p>
        </p:txBody>
      </p:sp>
      <p:sp>
        <p:nvSpPr>
          <p:cNvPr id="9" name="Retângulo 8"/>
          <p:cNvSpPr/>
          <p:nvPr/>
        </p:nvSpPr>
        <p:spPr>
          <a:xfrm>
            <a:off x="4716016" y="5550331"/>
            <a:ext cx="1896674" cy="830997"/>
          </a:xfrm>
          <a:prstGeom prst="rect">
            <a:avLst/>
          </a:prstGeom>
        </p:spPr>
        <p:txBody>
          <a:bodyPr wrap="none">
            <a:spAutoFit/>
          </a:bodyPr>
          <a:lstStyle/>
          <a:p>
            <a:r>
              <a:rPr lang="pt-BR" sz="4800" dirty="0" smtClean="0">
                <a:ln w="19050">
                  <a:solidFill>
                    <a:srgbClr val="00CC99"/>
                  </a:solidFill>
                </a:ln>
                <a:noFill/>
                <a:latin typeface="Century Gothic" pitchFamily="34" charset="0"/>
              </a:rPr>
              <a:t>(</a:t>
            </a:r>
            <a:r>
              <a:rPr lang="pt-BR" sz="4800" dirty="0" smtClean="0">
                <a:solidFill>
                  <a:srgbClr val="FFFF00"/>
                </a:solidFill>
                <a:latin typeface="Century Gothic" pitchFamily="34" charset="0"/>
              </a:rPr>
              <a:t>G</a:t>
            </a:r>
            <a:r>
              <a:rPr lang="pt-BR" sz="4800" dirty="0" smtClean="0">
                <a:ln w="19050">
                  <a:solidFill>
                    <a:srgbClr val="00CC99"/>
                  </a:solidFill>
                </a:ln>
                <a:noFill/>
                <a:latin typeface="Century Gothic" pitchFamily="34" charset="0"/>
              </a:rPr>
              <a:t>uy)</a:t>
            </a:r>
            <a:endParaRPr lang="pt-BR" sz="4800" dirty="0">
              <a:ln w="19050">
                <a:solidFill>
                  <a:srgbClr val="00CC99"/>
                </a:solidFill>
              </a:ln>
              <a:noFill/>
            </a:endParaRPr>
          </a:p>
        </p:txBody>
      </p:sp>
      <p:sp>
        <p:nvSpPr>
          <p:cNvPr id="10" name="Retângulo 9"/>
          <p:cNvSpPr/>
          <p:nvPr/>
        </p:nvSpPr>
        <p:spPr>
          <a:xfrm>
            <a:off x="1018352" y="4149080"/>
            <a:ext cx="529312" cy="584775"/>
          </a:xfrm>
          <a:prstGeom prst="rect">
            <a:avLst/>
          </a:prstGeom>
        </p:spPr>
        <p:txBody>
          <a:bodyPr wrap="none">
            <a:spAutoFit/>
          </a:bodyPr>
          <a:lstStyle/>
          <a:p>
            <a:r>
              <a:rPr lang="pt-BR" sz="3200" dirty="0" smtClean="0">
                <a:solidFill>
                  <a:schemeClr val="accent6">
                    <a:lumMod val="40000"/>
                    <a:lumOff val="60000"/>
                  </a:schemeClr>
                </a:solidFill>
                <a:latin typeface="Century Gothic" pitchFamily="34" charset="0"/>
              </a:rPr>
              <a:t>O</a:t>
            </a:r>
            <a:endParaRPr lang="pt-BR" sz="3200" dirty="0">
              <a:solidFill>
                <a:schemeClr val="accent6">
                  <a:lumMod val="40000"/>
                  <a:lumOff val="60000"/>
                </a:schemeClr>
              </a:solidFill>
            </a:endParaRPr>
          </a:p>
        </p:txBody>
      </p:sp>
      <p:sp>
        <p:nvSpPr>
          <p:cNvPr id="12" name="Retângulo 11"/>
          <p:cNvSpPr/>
          <p:nvPr/>
        </p:nvSpPr>
        <p:spPr>
          <a:xfrm>
            <a:off x="3419872" y="4161713"/>
            <a:ext cx="487633" cy="584775"/>
          </a:xfrm>
          <a:prstGeom prst="rect">
            <a:avLst/>
          </a:prstGeom>
        </p:spPr>
        <p:txBody>
          <a:bodyPr wrap="none">
            <a:spAutoFit/>
          </a:bodyPr>
          <a:lstStyle/>
          <a:p>
            <a:r>
              <a:rPr lang="pt-BR" sz="3200" dirty="0" smtClean="0">
                <a:solidFill>
                  <a:schemeClr val="bg1"/>
                </a:solidFill>
                <a:latin typeface="Century Gothic" pitchFamily="34" charset="0"/>
              </a:rPr>
              <a:t>A</a:t>
            </a:r>
            <a:endParaRPr lang="pt-BR" sz="3200" dirty="0">
              <a:solidFill>
                <a:schemeClr val="accent5">
                  <a:lumMod val="75000"/>
                </a:schemeClr>
              </a:solidFill>
            </a:endParaRPr>
          </a:p>
        </p:txBody>
      </p:sp>
      <p:sp>
        <p:nvSpPr>
          <p:cNvPr id="13" name="Retângulo 12"/>
          <p:cNvSpPr/>
          <p:nvPr/>
        </p:nvSpPr>
        <p:spPr>
          <a:xfrm>
            <a:off x="4572000" y="4173588"/>
            <a:ext cx="381836" cy="584775"/>
          </a:xfrm>
          <a:prstGeom prst="rect">
            <a:avLst/>
          </a:prstGeom>
        </p:spPr>
        <p:txBody>
          <a:bodyPr wrap="none">
            <a:spAutoFit/>
          </a:bodyPr>
          <a:lstStyle/>
          <a:p>
            <a:r>
              <a:rPr lang="pt-BR" sz="3200" dirty="0" smtClean="0">
                <a:solidFill>
                  <a:srgbClr val="FFFFCC"/>
                </a:solidFill>
                <a:latin typeface="Century Gothic" pitchFamily="34" charset="0"/>
              </a:rPr>
              <a:t>F</a:t>
            </a:r>
            <a:endParaRPr lang="pt-BR" sz="3200" dirty="0">
              <a:solidFill>
                <a:srgbClr val="FFFFCC"/>
              </a:solidFill>
            </a:endParaRPr>
          </a:p>
        </p:txBody>
      </p:sp>
      <p:sp>
        <p:nvSpPr>
          <p:cNvPr id="14" name="Retângulo 13"/>
          <p:cNvSpPr/>
          <p:nvPr/>
        </p:nvSpPr>
        <p:spPr>
          <a:xfrm>
            <a:off x="5698872" y="4173588"/>
            <a:ext cx="529312" cy="584775"/>
          </a:xfrm>
          <a:prstGeom prst="rect">
            <a:avLst/>
          </a:prstGeom>
        </p:spPr>
        <p:txBody>
          <a:bodyPr wrap="none">
            <a:spAutoFit/>
          </a:bodyPr>
          <a:lstStyle/>
          <a:p>
            <a:r>
              <a:rPr lang="pt-BR" sz="3200" dirty="0" smtClean="0">
                <a:solidFill>
                  <a:srgbClr val="FFFF00"/>
                </a:solidFill>
                <a:latin typeface="Century Gothic" pitchFamily="34" charset="0"/>
              </a:rPr>
              <a:t>G</a:t>
            </a:r>
            <a:endParaRPr lang="pt-BR" sz="3200" dirty="0">
              <a:solidFill>
                <a:srgbClr val="FFFF00"/>
              </a:solidFill>
            </a:endParaRPr>
          </a:p>
        </p:txBody>
      </p:sp>
      <p:sp>
        <p:nvSpPr>
          <p:cNvPr id="15" name="Retângulo 14"/>
          <p:cNvSpPr/>
          <p:nvPr/>
        </p:nvSpPr>
        <p:spPr>
          <a:xfrm>
            <a:off x="6868761" y="4173588"/>
            <a:ext cx="439543" cy="584775"/>
          </a:xfrm>
          <a:prstGeom prst="rect">
            <a:avLst/>
          </a:prstGeom>
        </p:spPr>
        <p:txBody>
          <a:bodyPr wrap="none">
            <a:spAutoFit/>
          </a:bodyPr>
          <a:lstStyle/>
          <a:p>
            <a:r>
              <a:rPr lang="pt-BR" sz="3200" dirty="0" smtClean="0">
                <a:solidFill>
                  <a:srgbClr val="FFC000"/>
                </a:solidFill>
                <a:latin typeface="Century Gothic" pitchFamily="34" charset="0"/>
              </a:rPr>
              <a:t>K</a:t>
            </a:r>
            <a:endParaRPr lang="pt-BR" sz="3200" dirty="0">
              <a:solidFill>
                <a:srgbClr val="FFC000"/>
              </a:solidFill>
            </a:endParaRPr>
          </a:p>
        </p:txBody>
      </p:sp>
      <p:sp>
        <p:nvSpPr>
          <p:cNvPr id="16" name="Retângulo 15"/>
          <p:cNvSpPr/>
          <p:nvPr/>
        </p:nvSpPr>
        <p:spPr>
          <a:xfrm>
            <a:off x="7956376" y="4173588"/>
            <a:ext cx="553357" cy="584775"/>
          </a:xfrm>
          <a:prstGeom prst="rect">
            <a:avLst/>
          </a:prstGeom>
        </p:spPr>
        <p:txBody>
          <a:bodyPr wrap="none">
            <a:spAutoFit/>
          </a:bodyPr>
          <a:lstStyle/>
          <a:p>
            <a:r>
              <a:rPr lang="pt-BR" sz="3200" dirty="0" smtClean="0">
                <a:solidFill>
                  <a:srgbClr val="FF0000"/>
                </a:solidFill>
                <a:latin typeface="Century Gothic" pitchFamily="34" charset="0"/>
              </a:rPr>
              <a:t>M</a:t>
            </a:r>
            <a:endParaRPr lang="pt-BR" sz="3200" dirty="0">
              <a:solidFill>
                <a:srgbClr val="FF0000"/>
              </a:solidFill>
            </a:endParaRPr>
          </a:p>
        </p:txBody>
      </p:sp>
      <p:sp>
        <p:nvSpPr>
          <p:cNvPr id="17" name="Retângulo 16"/>
          <p:cNvSpPr/>
          <p:nvPr/>
        </p:nvSpPr>
        <p:spPr>
          <a:xfrm>
            <a:off x="2276279" y="4161713"/>
            <a:ext cx="423513" cy="584775"/>
          </a:xfrm>
          <a:prstGeom prst="rect">
            <a:avLst/>
          </a:prstGeom>
        </p:spPr>
        <p:txBody>
          <a:bodyPr wrap="none">
            <a:spAutoFit/>
          </a:bodyPr>
          <a:lstStyle/>
          <a:p>
            <a:r>
              <a:rPr lang="pt-BR" sz="3200" dirty="0" smtClean="0">
                <a:solidFill>
                  <a:srgbClr val="69D8FF"/>
                </a:solidFill>
                <a:latin typeface="Century Gothic" pitchFamily="34" charset="0"/>
              </a:rPr>
              <a:t>B</a:t>
            </a:r>
            <a:endParaRPr lang="pt-BR" sz="3200" dirty="0">
              <a:solidFill>
                <a:srgbClr val="69D8FF"/>
              </a:solidFill>
            </a:endParaRPr>
          </a:p>
        </p:txBody>
      </p:sp>
      <p:sp>
        <p:nvSpPr>
          <p:cNvPr id="18" name="Elipse 17"/>
          <p:cNvSpPr/>
          <p:nvPr/>
        </p:nvSpPr>
        <p:spPr bwMode="auto">
          <a:xfrm rot="16200000">
            <a:off x="1892081" y="2684578"/>
            <a:ext cx="1041808" cy="1141292"/>
          </a:xfrm>
          <a:prstGeom prst="ellipse">
            <a:avLst/>
          </a:prstGeom>
          <a:gradFill>
            <a:gsLst>
              <a:gs pos="24000">
                <a:schemeClr val="bg1"/>
              </a:gs>
              <a:gs pos="55000">
                <a:srgbClr val="00B0F0">
                  <a:alpha val="87000"/>
                </a:srgbClr>
              </a:gs>
              <a:gs pos="93000">
                <a:schemeClr val="tx1">
                  <a:alpha val="18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Elipse 18"/>
          <p:cNvSpPr/>
          <p:nvPr/>
        </p:nvSpPr>
        <p:spPr bwMode="auto">
          <a:xfrm rot="16200000">
            <a:off x="3091241" y="2697489"/>
            <a:ext cx="1041808" cy="1141292"/>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Elipse 19"/>
          <p:cNvSpPr/>
          <p:nvPr/>
        </p:nvSpPr>
        <p:spPr bwMode="auto">
          <a:xfrm rot="16200000">
            <a:off x="4222514" y="2694206"/>
            <a:ext cx="1041808" cy="1141292"/>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Elipse 20"/>
          <p:cNvSpPr/>
          <p:nvPr/>
        </p:nvSpPr>
        <p:spPr bwMode="auto">
          <a:xfrm rot="16200000">
            <a:off x="5370696" y="2697489"/>
            <a:ext cx="1041808" cy="1141292"/>
          </a:xfrm>
          <a:prstGeom prst="ellipse">
            <a:avLst/>
          </a:prstGeom>
          <a:gradFill>
            <a:gsLst>
              <a:gs pos="20000">
                <a:schemeClr val="bg1"/>
              </a:gs>
              <a:gs pos="34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Elipse 21"/>
          <p:cNvSpPr/>
          <p:nvPr/>
        </p:nvSpPr>
        <p:spPr bwMode="auto">
          <a:xfrm rot="16200000">
            <a:off x="6492529" y="2697490"/>
            <a:ext cx="1041808" cy="1141292"/>
          </a:xfrm>
          <a:prstGeom prst="ellipse">
            <a:avLst/>
          </a:prstGeom>
          <a:gradFill>
            <a:gsLst>
              <a:gs pos="29000">
                <a:schemeClr val="bg1"/>
              </a:gs>
              <a:gs pos="50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Elipse 22"/>
          <p:cNvSpPr/>
          <p:nvPr/>
        </p:nvSpPr>
        <p:spPr bwMode="auto">
          <a:xfrm rot="16200000">
            <a:off x="7656917" y="2709418"/>
            <a:ext cx="1041808" cy="1141292"/>
          </a:xfrm>
          <a:prstGeom prst="ellipse">
            <a:avLst/>
          </a:prstGeom>
          <a:gradFill>
            <a:gsLst>
              <a:gs pos="24000">
                <a:schemeClr val="bg1"/>
              </a:gs>
              <a:gs pos="50000">
                <a:srgbClr val="FF0000"/>
              </a:gs>
              <a:gs pos="100000">
                <a:schemeClr val="tx1">
                  <a:alpha val="22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Elipse 23"/>
          <p:cNvSpPr/>
          <p:nvPr/>
        </p:nvSpPr>
        <p:spPr bwMode="auto">
          <a:xfrm rot="16200000">
            <a:off x="712103" y="2671878"/>
            <a:ext cx="1041808" cy="1141292"/>
          </a:xfrm>
          <a:prstGeom prst="ellipse">
            <a:avLst/>
          </a:prstGeom>
          <a:gradFill>
            <a:gsLst>
              <a:gs pos="24000">
                <a:schemeClr val="bg1"/>
              </a:gs>
              <a:gs pos="56000">
                <a:schemeClr val="accent6">
                  <a:lumMod val="60000"/>
                  <a:lumOff val="40000"/>
                </a:schemeClr>
              </a:gs>
              <a:gs pos="100000">
                <a:schemeClr val="tx1">
                  <a:alpha val="42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Text Box 141"/>
          <p:cNvSpPr txBox="1">
            <a:spLocks noChangeArrowheads="1"/>
          </p:cNvSpPr>
          <p:nvPr/>
        </p:nvSpPr>
        <p:spPr bwMode="auto">
          <a:xfrm>
            <a:off x="5868144" y="6525345"/>
            <a:ext cx="309634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
        <p:nvSpPr>
          <p:cNvPr id="28" name="Subtítulo 2"/>
          <p:cNvSpPr txBox="1">
            <a:spLocks/>
          </p:cNvSpPr>
          <p:nvPr/>
        </p:nvSpPr>
        <p:spPr>
          <a:xfrm>
            <a:off x="251520" y="332656"/>
            <a:ext cx="8712968" cy="1080120"/>
          </a:xfrm>
          <a:prstGeom prst="rect">
            <a:avLst/>
          </a:prstGeom>
        </p:spPr>
        <p:txBody>
          <a:bodyPr/>
          <a:lstStyle/>
          <a:p>
            <a:pPr marL="901700" marR="0" lvl="0" indent="-901700" defTabSz="914400" rtl="0" eaLnBrk="0" fontAlgn="base" latinLnBrk="0" hangingPunct="0">
              <a:lnSpc>
                <a:spcPct val="100000"/>
              </a:lnSpc>
              <a:spcBef>
                <a:spcPct val="20000"/>
              </a:spcBef>
              <a:spcAft>
                <a:spcPct val="0"/>
              </a:spcAft>
              <a:buClr>
                <a:srgbClr val="00B050"/>
              </a:buClr>
              <a:buSzTx/>
              <a:tabLst>
                <a:tab pos="444500" algn="l"/>
              </a:tabLst>
              <a:defRPr/>
            </a:pPr>
            <a:r>
              <a:rPr kumimoji="0" lang="pt-BR" sz="4400" b="1" i="0" u="none" strike="noStrike" kern="0" cap="none" spc="0" normalizeH="0" baseline="0" noProof="0" dirty="0" smtClean="0">
                <a:ln>
                  <a:noFill/>
                </a:ln>
                <a:solidFill>
                  <a:schemeClr val="bg1"/>
                </a:solidFill>
                <a:effectLst/>
                <a:uLnTx/>
                <a:uFillTx/>
                <a:latin typeface="Century Gothic" pitchFamily="34" charset="0"/>
                <a:ea typeface="+mn-ea"/>
                <a:cs typeface="+mn-cs"/>
              </a:rPr>
              <a:t>Classes espectrais</a:t>
            </a:r>
            <a:endParaRPr kumimoji="0" lang="pt-BR" sz="44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p:txBody>
      </p:sp>
      <p:cxnSp>
        <p:nvCxnSpPr>
          <p:cNvPr id="25" name="Conector de seta reta 24"/>
          <p:cNvCxnSpPr/>
          <p:nvPr/>
        </p:nvCxnSpPr>
        <p:spPr bwMode="auto">
          <a:xfrm>
            <a:off x="539552" y="1844824"/>
            <a:ext cx="7848872" cy="0"/>
          </a:xfrm>
          <a:prstGeom prst="straightConnector1">
            <a:avLst/>
          </a:prstGeom>
          <a:solidFill>
            <a:schemeClr val="accent1"/>
          </a:solidFill>
          <a:ln w="212725" cap="flat" cmpd="sng" algn="ctr">
            <a:gradFill flip="none" rotWithShape="1">
              <a:gsLst>
                <a:gs pos="6000">
                  <a:srgbClr val="FF0000"/>
                </a:gs>
                <a:gs pos="0">
                  <a:srgbClr val="EE8800"/>
                </a:gs>
                <a:gs pos="50000">
                  <a:srgbClr val="FFFF00">
                    <a:lumMod val="77000"/>
                    <a:lumOff val="23000"/>
                  </a:srgbClr>
                </a:gs>
                <a:gs pos="57000">
                  <a:srgbClr val="00B0F0">
                    <a:lumMod val="38000"/>
                    <a:lumOff val="62000"/>
                  </a:srgbClr>
                </a:gs>
                <a:gs pos="73000">
                  <a:srgbClr val="0070C0"/>
                </a:gs>
                <a:gs pos="73000">
                  <a:srgbClr val="7030A0"/>
                </a:gs>
              </a:gsLst>
              <a:path path="circle">
                <a:fillToRect l="100000" t="100000"/>
              </a:path>
              <a:tileRect r="-100000" b="-100000"/>
            </a:gradFill>
            <a:prstDash val="solid"/>
            <a:round/>
            <a:headEnd type="triangle" w="med" len="lg"/>
            <a:tailEnd type="none" w="sm" len="med"/>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right)">
                                      <p:cBhvr>
                                        <p:cTn id="10" dur="3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000"/>
                                        <p:tgtEl>
                                          <p:spTgt spid="10"/>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childTnLst>
                                </p:cTn>
                              </p:par>
                            </p:childTnLst>
                          </p:cTn>
                        </p:par>
                        <p:par>
                          <p:cTn id="57" fill="hold">
                            <p:stCondLst>
                              <p:cond delay="5000"/>
                            </p:stCondLst>
                            <p:childTnLst>
                              <p:par>
                                <p:cTn id="58" presetID="10" presetClass="entr" presetSubtype="0"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15" presetClass="entr" presetSubtype="0" fill="hold" nodeType="clickEffect">
                                  <p:stCondLst>
                                    <p:cond delay="0"/>
                                  </p:stCondLst>
                                  <p:iterate type="lt">
                                    <p:tmPct val="10000"/>
                                  </p:iterate>
                                  <p:childTnLst>
                                    <p:set>
                                      <p:cBhvr>
                                        <p:cTn id="72" dur="1" fill="hold">
                                          <p:stCondLst>
                                            <p:cond delay="0"/>
                                          </p:stCondLst>
                                        </p:cTn>
                                        <p:tgtEl>
                                          <p:spTgt spid="8">
                                            <p:txEl>
                                              <p:pRg st="0" end="0"/>
                                            </p:txEl>
                                          </p:spTgt>
                                        </p:tgtEl>
                                        <p:attrNameLst>
                                          <p:attrName>style.visibility</p:attrName>
                                        </p:attrNameLst>
                                      </p:cBhvr>
                                      <p:to>
                                        <p:strVal val="visible"/>
                                      </p:to>
                                    </p:set>
                                    <p:anim calcmode="lin" valueType="num">
                                      <p:cBhvr>
                                        <p:cTn id="73" dur="3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74" dur="3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75" dur="3000" fill="hold"/>
                                        <p:tgtEl>
                                          <p:spTgt spid="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6" dur="3000" fill="hold"/>
                                        <p:tgtEl>
                                          <p:spTgt spid="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2000"/>
                                        <p:tgtEl>
                                          <p:spTgt spid="9"/>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8" grpId="0" animBg="1"/>
      <p:bldP spid="19" grpId="0" animBg="1"/>
      <p:bldP spid="20" grpId="0" animBg="1"/>
      <p:bldP spid="21" grpId="0" animBg="1"/>
      <p:bldP spid="22" grpId="0" animBg="1"/>
      <p:bldP spid="23" grpId="0" animBg="1"/>
      <p:bldP spid="24"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285293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Os tamanhos das estrelas</a:t>
            </a:r>
          </a:p>
          <a:p>
            <a:pPr marL="901700" indent="-901700" algn="l">
              <a:buClr>
                <a:srgbClr val="00B050"/>
              </a:buClr>
              <a:buFont typeface="Arial" pitchFamily="34" charset="0"/>
              <a:buChar char="•"/>
              <a:tabLst>
                <a:tab pos="444500" algn="l"/>
              </a:tabLst>
            </a:pPr>
            <a:endParaRPr lang="pt-BR" sz="4400" b="0" dirty="0" smtClean="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6474822"/>
            <a:ext cx="9144000" cy="276999"/>
          </a:xfrm>
          <a:prstGeom prst="rect">
            <a:avLst/>
          </a:prstGeom>
        </p:spPr>
        <p:txBody>
          <a:bodyPr wrap="square">
            <a:spAutoFit/>
          </a:bodyPr>
          <a:lstStyle/>
          <a:p>
            <a:pPr algn="l">
              <a:defRPr/>
            </a:pPr>
            <a:r>
              <a:rPr lang="pt-BR" sz="1200" dirty="0" smtClean="0">
                <a:solidFill>
                  <a:schemeClr val="accent1">
                    <a:lumMod val="75000"/>
                  </a:schemeClr>
                </a:solidFill>
                <a:latin typeface="Century Gothic" pitchFamily="34" charset="0"/>
              </a:rPr>
              <a:t>Crédito: Jon S. disponível em http://www.youtube.com/watch?v=c8CgDGhYKe8</a:t>
            </a:r>
            <a:endParaRPr lang="pt-BR" sz="1200" dirty="0">
              <a:solidFill>
                <a:schemeClr val="accent1">
                  <a:lumMod val="75000"/>
                </a:schemeClr>
              </a:solidFill>
              <a:latin typeface="Century Gothic" pitchFamily="34" charset="0"/>
            </a:endParaRPr>
          </a:p>
        </p:txBody>
      </p:sp>
      <p:pic>
        <p:nvPicPr>
          <p:cNvPr id="54274" name="Picture 2">
            <a:hlinkClick r:id="rId3" action="ppaction://hlinkfile"/>
          </p:cNvPr>
          <p:cNvPicPr>
            <a:picLocks noChangeAspect="1" noChangeArrowheads="1"/>
          </p:cNvPicPr>
          <p:nvPr/>
        </p:nvPicPr>
        <p:blipFill>
          <a:blip r:embed="rId4" cstate="print"/>
          <a:srcRect l="3287" r="2348"/>
          <a:stretch>
            <a:fillRect/>
          </a:stretch>
        </p:blipFill>
        <p:spPr bwMode="auto">
          <a:xfrm>
            <a:off x="3274008" y="2420888"/>
            <a:ext cx="2522128" cy="2520000"/>
          </a:xfrm>
          <a:prstGeom prst="rect">
            <a:avLst/>
          </a:prstGeom>
          <a:noFill/>
          <a:ln w="38100">
            <a:solidFill>
              <a:schemeClr val="accent1"/>
            </a:solidFill>
            <a:miter lim="800000"/>
            <a:headEnd/>
            <a:tailEnd/>
          </a:ln>
        </p:spPr>
      </p:pic>
      <p:sp>
        <p:nvSpPr>
          <p:cNvPr id="5" name="Título 3"/>
          <p:cNvSpPr>
            <a:spLocks noGrp="1"/>
          </p:cNvSpPr>
          <p:nvPr>
            <p:ph type="title"/>
          </p:nvPr>
        </p:nvSpPr>
        <p:spPr>
          <a:xfrm>
            <a:off x="685800" y="609600"/>
            <a:ext cx="7772400" cy="1143000"/>
          </a:xfrm>
        </p:spPr>
        <p:txBody>
          <a:bodyPr/>
          <a:lstStyle/>
          <a:p>
            <a:pPr algn="ctr"/>
            <a:r>
              <a:rPr lang="pt-BR" cap="none" dirty="0" smtClean="0">
                <a:solidFill>
                  <a:schemeClr val="bg1"/>
                </a:solidFill>
                <a:latin typeface="Century Gothic" pitchFamily="34" charset="0"/>
              </a:rPr>
              <a:t>Vídeo: tamanhos estelares</a:t>
            </a:r>
            <a:endParaRPr lang="pt-BR" cap="none"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4"/>
          <p:cNvGrpSpPr/>
          <p:nvPr/>
        </p:nvGrpSpPr>
        <p:grpSpPr>
          <a:xfrm>
            <a:off x="2058539" y="3789040"/>
            <a:ext cx="1476000" cy="1476000"/>
            <a:chOff x="2451306" y="2552526"/>
            <a:chExt cx="1476000" cy="1476000"/>
          </a:xfrm>
        </p:grpSpPr>
        <p:sp>
          <p:nvSpPr>
            <p:cNvPr id="27" name="Elipse 26"/>
            <p:cNvSpPr>
              <a:spLocks noChangeAspect="1"/>
            </p:cNvSpPr>
            <p:nvPr/>
          </p:nvSpPr>
          <p:spPr bwMode="auto">
            <a:xfrm>
              <a:off x="2451306" y="2552526"/>
              <a:ext cx="1476000" cy="1476000"/>
            </a:xfrm>
            <a:prstGeom prst="ellipse">
              <a:avLst/>
            </a:prstGeom>
            <a:gradFill>
              <a:gsLst>
                <a:gs pos="11000">
                  <a:schemeClr val="bg1">
                    <a:lumMod val="0"/>
                    <a:lumOff val="100000"/>
                    <a:alpha val="0"/>
                  </a:schemeClr>
                </a:gs>
                <a:gs pos="36000">
                  <a:srgbClr val="EE8800">
                    <a:lumMod val="88000"/>
                    <a:lumOff val="12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Elipse 16"/>
            <p:cNvSpPr/>
            <p:nvPr/>
          </p:nvSpPr>
          <p:spPr bwMode="auto">
            <a:xfrm>
              <a:off x="2736888" y="2852936"/>
              <a:ext cx="864000" cy="864000"/>
            </a:xfrm>
            <a:prstGeom prst="ellipse">
              <a:avLst/>
            </a:prstGeom>
            <a:gradFill>
              <a:gsLst>
                <a:gs pos="0">
                  <a:schemeClr val="bg1"/>
                </a:gs>
                <a:gs pos="80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 name="Retângulo 19"/>
          <p:cNvSpPr/>
          <p:nvPr/>
        </p:nvSpPr>
        <p:spPr>
          <a:xfrm>
            <a:off x="35496" y="6544005"/>
            <a:ext cx="4499993"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da imagem: </a:t>
            </a:r>
            <a:r>
              <a:rPr lang="pt-BR" sz="1200" dirty="0" smtClean="0">
                <a:solidFill>
                  <a:srgbClr val="00CC99"/>
                </a:solidFill>
                <a:latin typeface="Century Gothic" pitchFamily="34" charset="0"/>
              </a:rPr>
              <a:t>André Luiz da Silva/CDA/CDCC/USP</a:t>
            </a:r>
            <a:endParaRPr lang="pt-BR" sz="1200" dirty="0"/>
          </a:p>
        </p:txBody>
      </p:sp>
      <p:grpSp>
        <p:nvGrpSpPr>
          <p:cNvPr id="4" name="Grupo 2"/>
          <p:cNvGrpSpPr/>
          <p:nvPr/>
        </p:nvGrpSpPr>
        <p:grpSpPr>
          <a:xfrm>
            <a:off x="2317619" y="-6868143"/>
            <a:ext cx="13680000" cy="13680000"/>
            <a:chOff x="2317619" y="-6868143"/>
            <a:chExt cx="13680000" cy="13680000"/>
          </a:xfrm>
        </p:grpSpPr>
        <p:sp>
          <p:nvSpPr>
            <p:cNvPr id="26" name="Arco 25"/>
            <p:cNvSpPr>
              <a:spLocks noChangeAspect="1"/>
            </p:cNvSpPr>
            <p:nvPr/>
          </p:nvSpPr>
          <p:spPr bwMode="auto">
            <a:xfrm rot="10800000">
              <a:off x="2317619" y="-6868143"/>
              <a:ext cx="13680000" cy="13680000"/>
            </a:xfrm>
            <a:prstGeom prst="arc">
              <a:avLst/>
            </a:prstGeom>
            <a:gradFill flip="none" rotWithShape="1">
              <a:gsLst>
                <a:gs pos="71000">
                  <a:srgbClr val="FE732F">
                    <a:alpha val="0"/>
                  </a:srgbClr>
                </a:gs>
                <a:gs pos="56000">
                  <a:srgbClr val="C00000">
                    <a:alpha val="94000"/>
                  </a:srgbClr>
                </a:gs>
                <a:gs pos="13000">
                  <a:srgbClr val="FDE65D">
                    <a:alpha val="0"/>
                  </a:srgbClr>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 name="Arco 1"/>
            <p:cNvSpPr>
              <a:spLocks noChangeAspect="1"/>
            </p:cNvSpPr>
            <p:nvPr/>
          </p:nvSpPr>
          <p:spPr bwMode="auto">
            <a:xfrm rot="10800000">
              <a:off x="3744000" y="-5400000"/>
              <a:ext cx="10800000" cy="10800000"/>
            </a:xfrm>
            <a:prstGeom prst="arc">
              <a:avLst/>
            </a:prstGeom>
            <a:gradFill flip="none" rotWithShape="1">
              <a:gsLst>
                <a:gs pos="66000">
                  <a:srgbClr val="C00000"/>
                </a:gs>
                <a:gs pos="12000">
                  <a:srgbClr val="FDE65D"/>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glow rad="63500">
                    <a:schemeClr val="accent3">
                      <a:satMod val="175000"/>
                      <a:alpha val="40000"/>
                    </a:schemeClr>
                  </a:glow>
                </a:effectLst>
                <a:latin typeface="Arial" charset="0"/>
              </a:endParaRPr>
            </a:p>
          </p:txBody>
        </p:sp>
      </p:grpSp>
      <p:sp>
        <p:nvSpPr>
          <p:cNvPr id="7" name="CaixaDeTexto 6"/>
          <p:cNvSpPr txBox="1"/>
          <p:nvPr/>
        </p:nvSpPr>
        <p:spPr>
          <a:xfrm>
            <a:off x="6156175" y="3585210"/>
            <a:ext cx="2808313" cy="1077218"/>
          </a:xfrm>
          <a:prstGeom prst="rect">
            <a:avLst/>
          </a:prstGeom>
          <a:noFill/>
        </p:spPr>
        <p:txBody>
          <a:bodyPr wrap="square" rtlCol="0">
            <a:spAutoFit/>
          </a:bodyPr>
          <a:lstStyle/>
          <a:p>
            <a:r>
              <a:rPr lang="pt-BR" sz="2400" dirty="0" smtClean="0">
                <a:solidFill>
                  <a:schemeClr val="accent1">
                    <a:lumMod val="20000"/>
                    <a:lumOff val="80000"/>
                  </a:schemeClr>
                </a:solidFill>
                <a:latin typeface="Century Gothic" panose="020B0502020202020204" pitchFamily="34" charset="0"/>
              </a:rPr>
              <a:t>Antares: 500 R</a:t>
            </a:r>
            <a:r>
              <a:rPr lang="pt-BR" sz="2400" baseline="-25000" dirty="0" smtClean="0">
                <a:solidFill>
                  <a:schemeClr val="accent1">
                    <a:lumMod val="20000"/>
                    <a:lumOff val="80000"/>
                  </a:schemeClr>
                </a:solidFill>
                <a:latin typeface="Century Gothic" panose="020B0502020202020204" pitchFamily="34" charset="0"/>
                <a:cs typeface="Arial"/>
              </a:rPr>
              <a:t>ʘ</a:t>
            </a:r>
          </a:p>
          <a:p>
            <a:r>
              <a:rPr lang="pt-BR" sz="2400" dirty="0" smtClean="0">
                <a:solidFill>
                  <a:schemeClr val="accent1">
                    <a:lumMod val="20000"/>
                    <a:lumOff val="80000"/>
                  </a:schemeClr>
                </a:solidFill>
                <a:latin typeface="Century Gothic" panose="020B0502020202020204" pitchFamily="34" charset="0"/>
              </a:rPr>
              <a:t>(2,3 UA)</a:t>
            </a:r>
            <a:endParaRPr lang="pt-BR" sz="2400" dirty="0">
              <a:solidFill>
                <a:schemeClr val="accent1">
                  <a:lumMod val="20000"/>
                  <a:lumOff val="80000"/>
                </a:schemeClr>
              </a:solidFill>
              <a:latin typeface="Century Gothic" pitchFamily="34" charset="0"/>
            </a:endParaRPr>
          </a:p>
          <a:p>
            <a:endParaRPr lang="pt-BR" dirty="0"/>
          </a:p>
        </p:txBody>
      </p:sp>
      <p:grpSp>
        <p:nvGrpSpPr>
          <p:cNvPr id="5" name="Grupo 31"/>
          <p:cNvGrpSpPr/>
          <p:nvPr/>
        </p:nvGrpSpPr>
        <p:grpSpPr>
          <a:xfrm>
            <a:off x="4139952" y="5630989"/>
            <a:ext cx="396000" cy="396000"/>
            <a:chOff x="2615118" y="2724499"/>
            <a:chExt cx="396000" cy="396000"/>
          </a:xfrm>
        </p:grpSpPr>
        <p:sp>
          <p:nvSpPr>
            <p:cNvPr id="33" name="Elipse 32"/>
            <p:cNvSpPr>
              <a:spLocks noChangeAspect="1"/>
            </p:cNvSpPr>
            <p:nvPr/>
          </p:nvSpPr>
          <p:spPr bwMode="auto">
            <a:xfrm>
              <a:off x="2615118" y="2724499"/>
              <a:ext cx="396000" cy="396000"/>
            </a:xfrm>
            <a:prstGeom prst="ellipse">
              <a:avLst/>
            </a:prstGeom>
            <a:gradFill>
              <a:gsLst>
                <a:gs pos="11000">
                  <a:srgbClr val="69D8FF">
                    <a:alpha val="0"/>
                  </a:srgbClr>
                </a:gs>
                <a:gs pos="25000">
                  <a:srgbClr val="3788FF"/>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33"/>
            <p:cNvSpPr>
              <a:spLocks noChangeAspect="1"/>
            </p:cNvSpPr>
            <p:nvPr/>
          </p:nvSpPr>
          <p:spPr bwMode="auto">
            <a:xfrm>
              <a:off x="2736888" y="2852936"/>
              <a:ext cx="144000" cy="144000"/>
            </a:xfrm>
            <a:prstGeom prst="ellipse">
              <a:avLst/>
            </a:prstGeom>
            <a:gradFill>
              <a:gsLst>
                <a:gs pos="17000">
                  <a:schemeClr val="bg1"/>
                </a:gs>
                <a:gs pos="92000">
                  <a:srgbClr val="3788FF"/>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8" name="Retângulo 7"/>
          <p:cNvSpPr>
            <a:spLocks noChangeAspect="1"/>
          </p:cNvSpPr>
          <p:nvPr/>
        </p:nvSpPr>
        <p:spPr bwMode="auto">
          <a:xfrm>
            <a:off x="8221669" y="6165304"/>
            <a:ext cx="238763" cy="180000"/>
          </a:xfrm>
          <a:prstGeom prst="rect">
            <a:avLst/>
          </a:prstGeom>
          <a:noFill/>
          <a:ln w="190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10" name="Conector de seta reta 9"/>
          <p:cNvCxnSpPr/>
          <p:nvPr/>
        </p:nvCxnSpPr>
        <p:spPr bwMode="auto">
          <a:xfrm>
            <a:off x="7596336" y="5919021"/>
            <a:ext cx="432048" cy="231153"/>
          </a:xfrm>
          <a:prstGeom prst="straightConnector1">
            <a:avLst/>
          </a:prstGeom>
          <a:solidFill>
            <a:schemeClr val="accent1"/>
          </a:solidFill>
          <a:ln w="44450" cap="flat" cmpd="sng" algn="ctr">
            <a:solidFill>
              <a:schemeClr val="accent1">
                <a:lumMod val="20000"/>
                <a:lumOff val="80000"/>
              </a:schemeClr>
            </a:solidFill>
            <a:prstDash val="solid"/>
            <a:round/>
            <a:headEnd type="none" w="sm" len="sm"/>
            <a:tailEnd type="triangle"/>
          </a:ln>
          <a:effectLst/>
        </p:spPr>
      </p:cxnSp>
      <p:sp>
        <p:nvSpPr>
          <p:cNvPr id="11" name="Elipse 10"/>
          <p:cNvSpPr>
            <a:spLocks noChangeAspect="1"/>
          </p:cNvSpPr>
          <p:nvPr/>
        </p:nvSpPr>
        <p:spPr bwMode="auto">
          <a:xfrm>
            <a:off x="8322499" y="6232061"/>
            <a:ext cx="36000" cy="36000"/>
          </a:xfrm>
          <a:prstGeom prst="ellipse">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CaixaDeTexto 22"/>
          <p:cNvSpPr txBox="1"/>
          <p:nvPr/>
        </p:nvSpPr>
        <p:spPr>
          <a:xfrm>
            <a:off x="323528" y="3068960"/>
            <a:ext cx="2808313" cy="461665"/>
          </a:xfrm>
          <a:prstGeom prst="rect">
            <a:avLst/>
          </a:prstGeom>
          <a:noFill/>
        </p:spPr>
        <p:txBody>
          <a:bodyPr wrap="square" rtlCol="0">
            <a:spAutoFit/>
          </a:bodyPr>
          <a:lstStyle/>
          <a:p>
            <a:pPr defTabSz="762000">
              <a:defRPr/>
            </a:pPr>
            <a:r>
              <a:rPr lang="pt-BR" sz="2400" dirty="0" err="1">
                <a:solidFill>
                  <a:schemeClr val="accent1">
                    <a:lumMod val="20000"/>
                    <a:lumOff val="80000"/>
                  </a:schemeClr>
                </a:solidFill>
                <a:latin typeface="Century Gothic" pitchFamily="34" charset="0"/>
              </a:rPr>
              <a:t>Deneb</a:t>
            </a:r>
            <a:r>
              <a:rPr lang="pt-BR" sz="2400" dirty="0">
                <a:solidFill>
                  <a:schemeClr val="accent1">
                    <a:lumMod val="20000"/>
                    <a:lumOff val="80000"/>
                  </a:schemeClr>
                </a:solidFill>
                <a:latin typeface="Century Gothic" pitchFamily="34" charset="0"/>
              </a:rPr>
              <a:t>: 100 </a:t>
            </a:r>
            <a:r>
              <a:rPr lang="pt-BR" sz="2400" dirty="0" err="1">
                <a:solidFill>
                  <a:schemeClr val="accent1">
                    <a:lumMod val="20000"/>
                    <a:lumOff val="80000"/>
                  </a:schemeClr>
                </a:solidFill>
                <a:latin typeface="Century Gothic" pitchFamily="34" charset="0"/>
              </a:rPr>
              <a:t>R</a:t>
            </a:r>
            <a:r>
              <a:rPr lang="pt-BR" sz="2400" baseline="-25000" dirty="0" err="1">
                <a:solidFill>
                  <a:schemeClr val="accent1">
                    <a:lumMod val="20000"/>
                    <a:lumOff val="80000"/>
                  </a:schemeClr>
                </a:solidFill>
                <a:latin typeface="Arial"/>
                <a:cs typeface="Arial"/>
              </a:rPr>
              <a:t>ʘ</a:t>
            </a:r>
            <a:endParaRPr lang="pt-BR" sz="2400" dirty="0">
              <a:solidFill>
                <a:schemeClr val="accent1">
                  <a:lumMod val="20000"/>
                  <a:lumOff val="80000"/>
                </a:schemeClr>
              </a:solidFill>
              <a:latin typeface="Century Gothic" pitchFamily="34" charset="0"/>
            </a:endParaRPr>
          </a:p>
        </p:txBody>
      </p:sp>
      <p:sp>
        <p:nvSpPr>
          <p:cNvPr id="25" name="CaixaDeTexto 24"/>
          <p:cNvSpPr txBox="1"/>
          <p:nvPr/>
        </p:nvSpPr>
        <p:spPr>
          <a:xfrm>
            <a:off x="1619672" y="5097378"/>
            <a:ext cx="2808313" cy="707886"/>
          </a:xfrm>
          <a:prstGeom prst="rect">
            <a:avLst/>
          </a:prstGeom>
          <a:noFill/>
        </p:spPr>
        <p:txBody>
          <a:bodyPr wrap="square" rtlCol="0">
            <a:spAutoFit/>
          </a:bodyPr>
          <a:lstStyle/>
          <a:p>
            <a:pPr defTabSz="762000">
              <a:defRPr/>
            </a:pPr>
            <a:r>
              <a:rPr lang="pt-BR" sz="2400" dirty="0" err="1">
                <a:solidFill>
                  <a:schemeClr val="accent1">
                    <a:lumMod val="20000"/>
                    <a:lumOff val="80000"/>
                  </a:schemeClr>
                </a:solidFill>
                <a:latin typeface="Century Gothic" panose="020B0502020202020204" pitchFamily="34" charset="0"/>
              </a:rPr>
              <a:t>Aldebaran</a:t>
            </a:r>
            <a:r>
              <a:rPr lang="pt-BR" sz="2400" dirty="0">
                <a:solidFill>
                  <a:schemeClr val="accent1">
                    <a:lumMod val="20000"/>
                    <a:lumOff val="80000"/>
                  </a:schemeClr>
                </a:solidFill>
                <a:latin typeface="Century Gothic" panose="020B0502020202020204" pitchFamily="34" charset="0"/>
              </a:rPr>
              <a:t>: 40 </a:t>
            </a:r>
            <a:r>
              <a:rPr lang="pt-BR" sz="2400" dirty="0" err="1">
                <a:solidFill>
                  <a:schemeClr val="accent1">
                    <a:lumMod val="20000"/>
                    <a:lumOff val="80000"/>
                  </a:schemeClr>
                </a:solidFill>
                <a:latin typeface="Century Gothic" panose="020B0502020202020204" pitchFamily="34" charset="0"/>
              </a:rPr>
              <a:t>R</a:t>
            </a:r>
            <a:r>
              <a:rPr lang="pt-BR" sz="2400" baseline="-25000" dirty="0" err="1">
                <a:solidFill>
                  <a:schemeClr val="accent1">
                    <a:lumMod val="20000"/>
                    <a:lumOff val="80000"/>
                  </a:schemeClr>
                </a:solidFill>
                <a:latin typeface="Arial"/>
                <a:cs typeface="Arial"/>
              </a:rPr>
              <a:t>ʘ</a:t>
            </a:r>
            <a:endParaRPr lang="pt-BR" sz="2400" dirty="0">
              <a:solidFill>
                <a:schemeClr val="accent1">
                  <a:lumMod val="20000"/>
                  <a:lumOff val="80000"/>
                </a:schemeClr>
              </a:solidFill>
              <a:latin typeface="Century Gothic" pitchFamily="34" charset="0"/>
            </a:endParaRPr>
          </a:p>
          <a:p>
            <a:endParaRPr lang="pt-BR" dirty="0"/>
          </a:p>
        </p:txBody>
      </p:sp>
      <p:sp>
        <p:nvSpPr>
          <p:cNvPr id="30" name="CaixaDeTexto 29"/>
          <p:cNvSpPr txBox="1"/>
          <p:nvPr/>
        </p:nvSpPr>
        <p:spPr>
          <a:xfrm>
            <a:off x="2929565" y="5896118"/>
            <a:ext cx="2808313" cy="707886"/>
          </a:xfrm>
          <a:prstGeom prst="rect">
            <a:avLst/>
          </a:prstGeom>
          <a:noFill/>
        </p:spPr>
        <p:txBody>
          <a:bodyPr wrap="square" rtlCol="0">
            <a:spAutoFit/>
          </a:bodyPr>
          <a:lstStyle/>
          <a:p>
            <a:pPr defTabSz="762000">
              <a:defRPr/>
            </a:pPr>
            <a:r>
              <a:rPr lang="pt-BR" sz="2400" dirty="0" err="1">
                <a:solidFill>
                  <a:schemeClr val="accent1">
                    <a:lumMod val="20000"/>
                    <a:lumOff val="80000"/>
                  </a:schemeClr>
                </a:solidFill>
                <a:latin typeface="Century Gothic" pitchFamily="34" charset="0"/>
              </a:rPr>
              <a:t>Spica</a:t>
            </a:r>
            <a:r>
              <a:rPr lang="pt-BR" sz="2400" dirty="0">
                <a:solidFill>
                  <a:schemeClr val="accent1">
                    <a:lumMod val="20000"/>
                    <a:lumOff val="80000"/>
                  </a:schemeClr>
                </a:solidFill>
                <a:latin typeface="Century Gothic" pitchFamily="34" charset="0"/>
              </a:rPr>
              <a:t> A: 7 </a:t>
            </a:r>
            <a:r>
              <a:rPr lang="pt-BR" sz="2400" dirty="0" err="1">
                <a:solidFill>
                  <a:schemeClr val="accent1">
                    <a:lumMod val="20000"/>
                    <a:lumOff val="80000"/>
                  </a:schemeClr>
                </a:solidFill>
                <a:latin typeface="Century Gothic" pitchFamily="34" charset="0"/>
              </a:rPr>
              <a:t>R</a:t>
            </a:r>
            <a:r>
              <a:rPr lang="pt-BR" sz="2400" baseline="-25000" dirty="0" err="1">
                <a:solidFill>
                  <a:schemeClr val="accent1">
                    <a:lumMod val="20000"/>
                    <a:lumOff val="80000"/>
                  </a:schemeClr>
                </a:solidFill>
                <a:latin typeface="Arial"/>
                <a:cs typeface="Arial"/>
              </a:rPr>
              <a:t>ʘ</a:t>
            </a:r>
            <a:endParaRPr lang="pt-BR" sz="2400" dirty="0">
              <a:solidFill>
                <a:schemeClr val="accent1">
                  <a:lumMod val="20000"/>
                  <a:lumOff val="80000"/>
                </a:schemeClr>
              </a:solidFill>
              <a:latin typeface="Century Gothic" pitchFamily="34" charset="0"/>
            </a:endParaRPr>
          </a:p>
          <a:p>
            <a:endParaRPr lang="pt-BR" dirty="0"/>
          </a:p>
        </p:txBody>
      </p:sp>
      <p:sp>
        <p:nvSpPr>
          <p:cNvPr id="31" name="CaixaDeTexto 30"/>
          <p:cNvSpPr txBox="1"/>
          <p:nvPr/>
        </p:nvSpPr>
        <p:spPr>
          <a:xfrm>
            <a:off x="5508103" y="5376118"/>
            <a:ext cx="2808313" cy="1077218"/>
          </a:xfrm>
          <a:prstGeom prst="rect">
            <a:avLst/>
          </a:prstGeom>
          <a:noFill/>
        </p:spPr>
        <p:txBody>
          <a:bodyPr wrap="square" rtlCol="0">
            <a:spAutoFit/>
          </a:bodyPr>
          <a:lstStyle/>
          <a:p>
            <a:pPr defTabSz="762000">
              <a:defRPr/>
            </a:pPr>
            <a:r>
              <a:rPr lang="pt-BR" sz="2400" dirty="0">
                <a:solidFill>
                  <a:schemeClr val="accent1">
                    <a:lumMod val="20000"/>
                    <a:lumOff val="80000"/>
                  </a:schemeClr>
                </a:solidFill>
                <a:latin typeface="Century Gothic" panose="020B0502020202020204" pitchFamily="34" charset="0"/>
              </a:rPr>
              <a:t>Sol: próximo slide...</a:t>
            </a:r>
          </a:p>
          <a:p>
            <a:endParaRPr lang="pt-BR" dirty="0"/>
          </a:p>
        </p:txBody>
      </p:sp>
      <p:grpSp>
        <p:nvGrpSpPr>
          <p:cNvPr id="6" name="Grupo 5"/>
          <p:cNvGrpSpPr/>
          <p:nvPr/>
        </p:nvGrpSpPr>
        <p:grpSpPr>
          <a:xfrm>
            <a:off x="213174" y="404704"/>
            <a:ext cx="2880000" cy="2880000"/>
            <a:chOff x="213174" y="404704"/>
            <a:chExt cx="2880000" cy="2880000"/>
          </a:xfrm>
        </p:grpSpPr>
        <p:sp>
          <p:nvSpPr>
            <p:cNvPr id="28" name="Elipse 27"/>
            <p:cNvSpPr>
              <a:spLocks noChangeAspect="1"/>
            </p:cNvSpPr>
            <p:nvPr/>
          </p:nvSpPr>
          <p:spPr bwMode="auto">
            <a:xfrm>
              <a:off x="213174" y="404704"/>
              <a:ext cx="2880000" cy="2880000"/>
            </a:xfrm>
            <a:prstGeom prst="ellipse">
              <a:avLst/>
            </a:prstGeom>
            <a:gradFill>
              <a:gsLst>
                <a:gs pos="7000">
                  <a:schemeClr val="bg1">
                    <a:lumMod val="83000"/>
                    <a:lumOff val="17000"/>
                    <a:alpha val="0"/>
                  </a:schemeClr>
                </a:gs>
                <a:gs pos="68000">
                  <a:srgbClr val="0066FF">
                    <a:lumMod val="38000"/>
                    <a:lumOff val="62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 name="Elipse 11"/>
            <p:cNvSpPr>
              <a:spLocks noChangeAspect="1"/>
            </p:cNvSpPr>
            <p:nvPr/>
          </p:nvSpPr>
          <p:spPr bwMode="auto">
            <a:xfrm>
              <a:off x="564531" y="773669"/>
              <a:ext cx="2160000" cy="2160000"/>
            </a:xfrm>
            <a:prstGeom prst="ellipse">
              <a:avLst/>
            </a:prstGeom>
            <a:gradFill>
              <a:gsLst>
                <a:gs pos="3000">
                  <a:schemeClr val="bg1">
                    <a:lumMod val="83000"/>
                    <a:lumOff val="17000"/>
                  </a:schemeClr>
                </a:gs>
                <a:gs pos="94000">
                  <a:srgbClr val="0066FF">
                    <a:lumMod val="19000"/>
                    <a:lumOff val="8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p14="http://schemas.microsoft.com/office/powerpoint/2010/main" xmlns="" val="3070385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8" grpId="0" animBg="1"/>
      <p:bldP spid="11" grpId="0" animBg="1"/>
      <p:bldP spid="23" grpId="0"/>
      <p:bldP spid="25"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p:cNvSpPr/>
          <p:nvPr/>
        </p:nvSpPr>
        <p:spPr>
          <a:xfrm>
            <a:off x="35496" y="6544005"/>
            <a:ext cx="4499993"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da imagem: </a:t>
            </a:r>
            <a:r>
              <a:rPr lang="pt-BR" sz="1200" dirty="0" smtClean="0">
                <a:solidFill>
                  <a:srgbClr val="00CC99"/>
                </a:solidFill>
                <a:latin typeface="Century Gothic" pitchFamily="34" charset="0"/>
              </a:rPr>
              <a:t>André Luiz da Silva/CDA/CDCC/USP</a:t>
            </a:r>
            <a:endParaRPr lang="pt-BR" sz="1200" dirty="0"/>
          </a:p>
        </p:txBody>
      </p:sp>
      <p:sp>
        <p:nvSpPr>
          <p:cNvPr id="29" name="Rectangle 34"/>
          <p:cNvSpPr>
            <a:spLocks noChangeArrowheads="1"/>
          </p:cNvSpPr>
          <p:nvPr/>
        </p:nvSpPr>
        <p:spPr bwMode="auto">
          <a:xfrm>
            <a:off x="3215608" y="4406853"/>
            <a:ext cx="2718556" cy="462307"/>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defTabSz="762000">
              <a:defRPr/>
            </a:pPr>
            <a:r>
              <a:rPr lang="pt-BR" sz="2400" dirty="0" smtClean="0">
                <a:solidFill>
                  <a:schemeClr val="accent1">
                    <a:lumMod val="20000"/>
                    <a:lumOff val="80000"/>
                  </a:schemeClr>
                </a:solidFill>
                <a:latin typeface="Century Gothic" pitchFamily="34" charset="0"/>
              </a:rPr>
              <a:t>Sol: 1 R</a:t>
            </a:r>
            <a:r>
              <a:rPr lang="pt-BR" sz="2400" baseline="-25000" dirty="0" smtClean="0">
                <a:solidFill>
                  <a:schemeClr val="accent1">
                    <a:lumMod val="20000"/>
                    <a:lumOff val="80000"/>
                  </a:schemeClr>
                </a:solidFill>
                <a:latin typeface="Arial"/>
                <a:cs typeface="Arial"/>
              </a:rPr>
              <a:t>ʘ</a:t>
            </a:r>
            <a:endParaRPr lang="pt-BR" sz="2400" dirty="0">
              <a:solidFill>
                <a:schemeClr val="accent1">
                  <a:lumMod val="20000"/>
                  <a:lumOff val="80000"/>
                </a:schemeClr>
              </a:solidFill>
              <a:latin typeface="Century Gothic" pitchFamily="34" charset="0"/>
            </a:endParaRPr>
          </a:p>
        </p:txBody>
      </p:sp>
      <p:grpSp>
        <p:nvGrpSpPr>
          <p:cNvPr id="2" name="Grupo 51"/>
          <p:cNvGrpSpPr/>
          <p:nvPr/>
        </p:nvGrpSpPr>
        <p:grpSpPr>
          <a:xfrm>
            <a:off x="3582474" y="2680299"/>
            <a:ext cx="360000" cy="360000"/>
            <a:chOff x="2435808" y="2521530"/>
            <a:chExt cx="1476000" cy="1476000"/>
          </a:xfrm>
        </p:grpSpPr>
        <p:sp>
          <p:nvSpPr>
            <p:cNvPr id="53" name="Elipse 52"/>
            <p:cNvSpPr>
              <a:spLocks noChangeAspect="1"/>
            </p:cNvSpPr>
            <p:nvPr/>
          </p:nvSpPr>
          <p:spPr bwMode="auto">
            <a:xfrm>
              <a:off x="2435808" y="2521530"/>
              <a:ext cx="1476000" cy="1476000"/>
            </a:xfrm>
            <a:prstGeom prst="ellipse">
              <a:avLst/>
            </a:prstGeom>
            <a:gradFill>
              <a:gsLst>
                <a:gs pos="11000">
                  <a:schemeClr val="bg1">
                    <a:lumMod val="0"/>
                    <a:lumOff val="100000"/>
                    <a:alpha val="0"/>
                  </a:schemeClr>
                </a:gs>
                <a:gs pos="36000">
                  <a:srgbClr val="C0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a:spLocks noChangeAspect="1"/>
            </p:cNvSpPr>
            <p:nvPr/>
          </p:nvSpPr>
          <p:spPr bwMode="auto">
            <a:xfrm>
              <a:off x="2772988" y="2886248"/>
              <a:ext cx="751680" cy="751680"/>
            </a:xfrm>
            <a:prstGeom prst="ellipse">
              <a:avLst/>
            </a:prstGeom>
            <a:gradFill>
              <a:gsLst>
                <a:gs pos="0">
                  <a:schemeClr val="bg1"/>
                </a:gs>
                <a:gs pos="80000">
                  <a:srgbClr val="C00000">
                    <a:lumMod val="91000"/>
                    <a:lumOff val="9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54"/>
          <p:cNvGrpSpPr>
            <a:grpSpLocks noChangeAspect="1"/>
          </p:cNvGrpSpPr>
          <p:nvPr/>
        </p:nvGrpSpPr>
        <p:grpSpPr>
          <a:xfrm>
            <a:off x="5360818" y="3413760"/>
            <a:ext cx="95155" cy="85772"/>
            <a:chOff x="7236296" y="1412776"/>
            <a:chExt cx="339845" cy="306328"/>
          </a:xfrm>
        </p:grpSpPr>
        <p:grpSp>
          <p:nvGrpSpPr>
            <p:cNvPr id="4" name="Grupo 55"/>
            <p:cNvGrpSpPr/>
            <p:nvPr/>
          </p:nvGrpSpPr>
          <p:grpSpPr>
            <a:xfrm>
              <a:off x="7236296" y="1412776"/>
              <a:ext cx="335219" cy="306328"/>
              <a:chOff x="4647044" y="3356992"/>
              <a:chExt cx="335219" cy="306328"/>
            </a:xfrm>
          </p:grpSpPr>
          <p:sp>
            <p:nvSpPr>
              <p:cNvPr id="58" name="Elipse 57"/>
              <p:cNvSpPr>
                <a:spLocks noChangeAspect="1"/>
              </p:cNvSpPr>
              <p:nvPr/>
            </p:nvSpPr>
            <p:spPr bwMode="auto">
              <a:xfrm>
                <a:off x="4647044" y="3356992"/>
                <a:ext cx="335219" cy="306328"/>
              </a:xfrm>
              <a:prstGeom prst="ellipse">
                <a:avLst/>
              </a:prstGeom>
              <a:gradFill>
                <a:gsLst>
                  <a:gs pos="7000">
                    <a:srgbClr val="FBE4AE"/>
                  </a:gs>
                  <a:gs pos="36000">
                    <a:srgbClr val="FFFFCC"/>
                  </a:gs>
                  <a:gs pos="23000">
                    <a:srgbClr val="FFFFCC"/>
                  </a:gs>
                  <a:gs pos="63000">
                    <a:srgbClr val="FBE4AE"/>
                  </a:gs>
                  <a:gs pos="67000">
                    <a:srgbClr val="BD922A"/>
                  </a:gs>
                  <a:gs pos="70000">
                    <a:srgbClr val="835E17"/>
                  </a:gs>
                  <a:gs pos="25000">
                    <a:srgbClr val="A28949"/>
                  </a:gs>
                  <a:gs pos="85000">
                    <a:srgbClr val="FAE3B7"/>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p:nvPr/>
            </p:nvSpPr>
            <p:spPr bwMode="auto">
              <a:xfrm>
                <a:off x="4704627" y="3556640"/>
                <a:ext cx="63363" cy="45719"/>
              </a:xfrm>
              <a:prstGeom prst="ellips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7" name="Corda 56"/>
            <p:cNvSpPr/>
            <p:nvPr/>
          </p:nvSpPr>
          <p:spPr bwMode="auto">
            <a:xfrm rot="10800000">
              <a:off x="7237861" y="1412776"/>
              <a:ext cx="338280" cy="306328"/>
            </a:xfrm>
            <a:prstGeom prst="chord">
              <a:avLst>
                <a:gd name="adj1" fmla="val 5329930"/>
                <a:gd name="adj2" fmla="val 16236989"/>
              </a:avLst>
            </a:prstGeom>
            <a:solidFill>
              <a:schemeClr val="tx1">
                <a:alpha val="6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7" name="Retângulo 66"/>
          <p:cNvSpPr>
            <a:spLocks noChangeAspect="1"/>
          </p:cNvSpPr>
          <p:nvPr/>
        </p:nvSpPr>
        <p:spPr bwMode="auto">
          <a:xfrm>
            <a:off x="3329597" y="2581441"/>
            <a:ext cx="2435627" cy="1836184"/>
          </a:xfrm>
          <a:prstGeom prst="rect">
            <a:avLst/>
          </a:prstGeom>
          <a:noFill/>
          <a:ln w="190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5" name="Grupo 67"/>
          <p:cNvGrpSpPr/>
          <p:nvPr/>
        </p:nvGrpSpPr>
        <p:grpSpPr>
          <a:xfrm>
            <a:off x="3662367" y="3792663"/>
            <a:ext cx="295601" cy="307090"/>
            <a:chOff x="2442606" y="2528328"/>
            <a:chExt cx="1044000" cy="1044000"/>
          </a:xfrm>
        </p:grpSpPr>
        <p:sp>
          <p:nvSpPr>
            <p:cNvPr id="69" name="Elipse 68"/>
            <p:cNvSpPr>
              <a:spLocks noChangeAspect="1"/>
            </p:cNvSpPr>
            <p:nvPr/>
          </p:nvSpPr>
          <p:spPr bwMode="auto">
            <a:xfrm>
              <a:off x="2442606" y="2528328"/>
              <a:ext cx="1044000" cy="1044000"/>
            </a:xfrm>
            <a:prstGeom prst="ellipse">
              <a:avLst/>
            </a:prstGeom>
            <a:gradFill>
              <a:gsLst>
                <a:gs pos="11000">
                  <a:schemeClr val="bg1">
                    <a:lumMod val="0"/>
                    <a:lumOff val="100000"/>
                    <a:alpha val="0"/>
                  </a:schemeClr>
                </a:gs>
                <a:gs pos="13000">
                  <a:srgbClr val="C0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0" name="Elipse 69"/>
            <p:cNvSpPr>
              <a:spLocks noChangeAspect="1"/>
            </p:cNvSpPr>
            <p:nvPr/>
          </p:nvSpPr>
          <p:spPr bwMode="auto">
            <a:xfrm>
              <a:off x="2805103" y="2886248"/>
              <a:ext cx="324000" cy="324000"/>
            </a:xfrm>
            <a:prstGeom prst="ellipse">
              <a:avLst/>
            </a:prstGeom>
            <a:gradFill>
              <a:gsLst>
                <a:gs pos="0">
                  <a:schemeClr val="bg1"/>
                </a:gs>
                <a:gs pos="84000">
                  <a:srgbClr val="C00000">
                    <a:lumMod val="91000"/>
                    <a:lumOff val="9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6" name="Grupo 18"/>
          <p:cNvGrpSpPr>
            <a:grpSpLocks noChangeAspect="1"/>
          </p:cNvGrpSpPr>
          <p:nvPr/>
        </p:nvGrpSpPr>
        <p:grpSpPr>
          <a:xfrm>
            <a:off x="3851920" y="2780928"/>
            <a:ext cx="1414469" cy="1414469"/>
            <a:chOff x="2454172" y="2587564"/>
            <a:chExt cx="1476000" cy="1476000"/>
          </a:xfrm>
        </p:grpSpPr>
        <p:sp>
          <p:nvSpPr>
            <p:cNvPr id="21" name="Elipse 20"/>
            <p:cNvSpPr>
              <a:spLocks noChangeAspect="1"/>
            </p:cNvSpPr>
            <p:nvPr/>
          </p:nvSpPr>
          <p:spPr bwMode="auto">
            <a:xfrm>
              <a:off x="2454172" y="2587564"/>
              <a:ext cx="1476000" cy="1476000"/>
            </a:xfrm>
            <a:prstGeom prst="ellipse">
              <a:avLst/>
            </a:prstGeom>
            <a:gradFill>
              <a:gsLst>
                <a:gs pos="0">
                  <a:schemeClr val="bg1">
                    <a:lumMod val="0"/>
                    <a:lumOff val="100000"/>
                    <a:alpha val="0"/>
                  </a:schemeClr>
                </a:gs>
                <a:gs pos="50000">
                  <a:srgbClr val="FFC000"/>
                </a:gs>
                <a:gs pos="9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Elipse 21"/>
            <p:cNvSpPr>
              <a:spLocks noChangeAspect="1"/>
            </p:cNvSpPr>
            <p:nvPr/>
          </p:nvSpPr>
          <p:spPr bwMode="auto">
            <a:xfrm>
              <a:off x="2739306" y="2873371"/>
              <a:ext cx="900000" cy="900000"/>
            </a:xfrm>
            <a:prstGeom prst="ellipse">
              <a:avLst/>
            </a:prstGeom>
            <a:gradFill>
              <a:gsLst>
                <a:gs pos="0">
                  <a:srgbClr val="FFFFCC"/>
                </a:gs>
                <a:gs pos="97000">
                  <a:srgbClr val="FFC000"/>
                </a:gs>
                <a:gs pos="33000">
                  <a:srgbClr val="F4EE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p14="http://schemas.microsoft.com/office/powerpoint/2010/main" xmlns="" val="791944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6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p:cNvSpPr/>
          <p:nvPr/>
        </p:nvSpPr>
        <p:spPr>
          <a:xfrm>
            <a:off x="35496" y="6544005"/>
            <a:ext cx="4499993"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da imagem: </a:t>
            </a:r>
            <a:r>
              <a:rPr lang="pt-BR" sz="1200" dirty="0" smtClean="0">
                <a:solidFill>
                  <a:srgbClr val="00CC99"/>
                </a:solidFill>
                <a:latin typeface="Century Gothic" pitchFamily="34" charset="0"/>
              </a:rPr>
              <a:t>André Luiz da Silva/CDA/CDCC/USP/</a:t>
            </a:r>
            <a:endParaRPr lang="pt-BR" sz="1200" dirty="0"/>
          </a:p>
        </p:txBody>
      </p:sp>
      <p:grpSp>
        <p:nvGrpSpPr>
          <p:cNvPr id="2" name="Grupo 29"/>
          <p:cNvGrpSpPr>
            <a:grpSpLocks noChangeAspect="1"/>
          </p:cNvGrpSpPr>
          <p:nvPr/>
        </p:nvGrpSpPr>
        <p:grpSpPr>
          <a:xfrm>
            <a:off x="2067643" y="754276"/>
            <a:ext cx="5292000" cy="5292000"/>
            <a:chOff x="2454172" y="2587564"/>
            <a:chExt cx="1476000" cy="1476000"/>
          </a:xfrm>
        </p:grpSpPr>
        <p:sp>
          <p:nvSpPr>
            <p:cNvPr id="31" name="Elipse 30"/>
            <p:cNvSpPr>
              <a:spLocks noChangeAspect="1"/>
            </p:cNvSpPr>
            <p:nvPr/>
          </p:nvSpPr>
          <p:spPr bwMode="auto">
            <a:xfrm>
              <a:off x="2454172" y="2587564"/>
              <a:ext cx="1476000" cy="1476000"/>
            </a:xfrm>
            <a:prstGeom prst="ellipse">
              <a:avLst/>
            </a:prstGeom>
            <a:gradFill>
              <a:gsLst>
                <a:gs pos="0">
                  <a:schemeClr val="bg1">
                    <a:lumMod val="0"/>
                    <a:lumOff val="100000"/>
                    <a:alpha val="0"/>
                  </a:schemeClr>
                </a:gs>
                <a:gs pos="50000">
                  <a:srgbClr val="FFC000"/>
                </a:gs>
                <a:gs pos="9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Elipse 36"/>
            <p:cNvSpPr>
              <a:spLocks noChangeAspect="1"/>
            </p:cNvSpPr>
            <p:nvPr/>
          </p:nvSpPr>
          <p:spPr bwMode="auto">
            <a:xfrm>
              <a:off x="2739306" y="2873371"/>
              <a:ext cx="900000" cy="900000"/>
            </a:xfrm>
            <a:prstGeom prst="ellipse">
              <a:avLst/>
            </a:prstGeom>
            <a:gradFill>
              <a:gsLst>
                <a:gs pos="0">
                  <a:srgbClr val="FFFFCC"/>
                </a:gs>
                <a:gs pos="97000">
                  <a:srgbClr val="FFC000"/>
                </a:gs>
                <a:gs pos="33000">
                  <a:srgbClr val="F4EE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44"/>
          <p:cNvGrpSpPr/>
          <p:nvPr/>
        </p:nvGrpSpPr>
        <p:grpSpPr>
          <a:xfrm>
            <a:off x="7779264" y="3020011"/>
            <a:ext cx="339845" cy="306328"/>
            <a:chOff x="7236296" y="1412776"/>
            <a:chExt cx="339845" cy="306328"/>
          </a:xfrm>
        </p:grpSpPr>
        <p:grpSp>
          <p:nvGrpSpPr>
            <p:cNvPr id="4" name="Grupo 18"/>
            <p:cNvGrpSpPr/>
            <p:nvPr/>
          </p:nvGrpSpPr>
          <p:grpSpPr>
            <a:xfrm>
              <a:off x="7236296" y="1412776"/>
              <a:ext cx="335219" cy="306328"/>
              <a:chOff x="4647044" y="3356992"/>
              <a:chExt cx="335219" cy="306328"/>
            </a:xfrm>
          </p:grpSpPr>
          <p:sp>
            <p:nvSpPr>
              <p:cNvPr id="16" name="Elipse 15"/>
              <p:cNvSpPr/>
              <p:nvPr/>
            </p:nvSpPr>
            <p:spPr bwMode="auto">
              <a:xfrm>
                <a:off x="4647044" y="3356992"/>
                <a:ext cx="335219" cy="306328"/>
              </a:xfrm>
              <a:prstGeom prst="ellipse">
                <a:avLst/>
              </a:prstGeom>
              <a:gradFill>
                <a:gsLst>
                  <a:gs pos="7000">
                    <a:srgbClr val="FBE4AE"/>
                  </a:gs>
                  <a:gs pos="36000">
                    <a:srgbClr val="FFFFCC"/>
                  </a:gs>
                  <a:gs pos="23000">
                    <a:srgbClr val="FFFFCC"/>
                  </a:gs>
                  <a:gs pos="63000">
                    <a:srgbClr val="FBE4AE"/>
                  </a:gs>
                  <a:gs pos="67000">
                    <a:srgbClr val="BD922A"/>
                  </a:gs>
                  <a:gs pos="70000">
                    <a:srgbClr val="835E17"/>
                  </a:gs>
                  <a:gs pos="25000">
                    <a:srgbClr val="A28949"/>
                  </a:gs>
                  <a:gs pos="85000">
                    <a:srgbClr val="FAE3B7"/>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Elipse 17"/>
              <p:cNvSpPr/>
              <p:nvPr/>
            </p:nvSpPr>
            <p:spPr bwMode="auto">
              <a:xfrm>
                <a:off x="4704627" y="3556640"/>
                <a:ext cx="63363" cy="45719"/>
              </a:xfrm>
              <a:prstGeom prst="ellipse">
                <a:avLst/>
              </a:prstGeom>
              <a:solidFill>
                <a:srgbClr val="C00000"/>
              </a:solidFill>
              <a:ln w="12700" cap="flat" cmpd="sng" algn="ctr">
                <a:solidFill>
                  <a:srgbClr val="FFFFCC"/>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4" name="Corda 43"/>
            <p:cNvSpPr/>
            <p:nvPr/>
          </p:nvSpPr>
          <p:spPr bwMode="auto">
            <a:xfrm rot="10800000">
              <a:off x="7237861" y="1412776"/>
              <a:ext cx="338280" cy="306328"/>
            </a:xfrm>
            <a:prstGeom prst="chord">
              <a:avLst>
                <a:gd name="adj1" fmla="val 5329930"/>
                <a:gd name="adj2" fmla="val 16236989"/>
              </a:avLst>
            </a:prstGeom>
            <a:solidFill>
              <a:schemeClr val="tx1">
                <a:alpha val="6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5" name="Grupo 46"/>
          <p:cNvGrpSpPr/>
          <p:nvPr/>
        </p:nvGrpSpPr>
        <p:grpSpPr>
          <a:xfrm>
            <a:off x="809492" y="370940"/>
            <a:ext cx="1476000" cy="1476000"/>
            <a:chOff x="2435808" y="2521530"/>
            <a:chExt cx="1476000" cy="1476000"/>
          </a:xfrm>
        </p:grpSpPr>
        <p:sp>
          <p:nvSpPr>
            <p:cNvPr id="48" name="Elipse 47"/>
            <p:cNvSpPr>
              <a:spLocks noChangeAspect="1"/>
            </p:cNvSpPr>
            <p:nvPr/>
          </p:nvSpPr>
          <p:spPr bwMode="auto">
            <a:xfrm>
              <a:off x="2435808" y="2521530"/>
              <a:ext cx="1476000" cy="1476000"/>
            </a:xfrm>
            <a:prstGeom prst="ellipse">
              <a:avLst/>
            </a:prstGeom>
            <a:gradFill>
              <a:gsLst>
                <a:gs pos="11000">
                  <a:schemeClr val="bg1">
                    <a:lumMod val="0"/>
                    <a:lumOff val="100000"/>
                    <a:alpha val="0"/>
                  </a:schemeClr>
                </a:gs>
                <a:gs pos="36000">
                  <a:srgbClr val="C0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Elipse 48"/>
            <p:cNvSpPr>
              <a:spLocks noChangeAspect="1"/>
            </p:cNvSpPr>
            <p:nvPr/>
          </p:nvSpPr>
          <p:spPr bwMode="auto">
            <a:xfrm>
              <a:off x="2772988" y="2886248"/>
              <a:ext cx="751680" cy="751680"/>
            </a:xfrm>
            <a:prstGeom prst="ellipse">
              <a:avLst/>
            </a:prstGeom>
            <a:gradFill>
              <a:gsLst>
                <a:gs pos="0">
                  <a:schemeClr val="bg1"/>
                </a:gs>
                <a:gs pos="80000">
                  <a:srgbClr val="C00000">
                    <a:lumMod val="91000"/>
                    <a:lumOff val="9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0" name="Rectangle 34"/>
          <p:cNvSpPr>
            <a:spLocks noChangeArrowheads="1"/>
          </p:cNvSpPr>
          <p:nvPr/>
        </p:nvSpPr>
        <p:spPr bwMode="auto">
          <a:xfrm>
            <a:off x="251520" y="1712360"/>
            <a:ext cx="2718556" cy="708528"/>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defTabSz="762000">
              <a:defRPr/>
            </a:pPr>
            <a:r>
              <a:rPr lang="pt-BR" sz="2000" dirty="0" smtClean="0">
                <a:solidFill>
                  <a:schemeClr val="accent1">
                    <a:lumMod val="20000"/>
                    <a:lumOff val="80000"/>
                  </a:schemeClr>
                </a:solidFill>
                <a:latin typeface="Century Gothic" pitchFamily="34" charset="0"/>
              </a:rPr>
              <a:t>Estrela de </a:t>
            </a:r>
          </a:p>
          <a:p>
            <a:pPr defTabSz="762000">
              <a:defRPr/>
            </a:pPr>
            <a:r>
              <a:rPr lang="pt-BR" sz="2000" dirty="0" err="1" smtClean="0">
                <a:solidFill>
                  <a:schemeClr val="accent1">
                    <a:lumMod val="20000"/>
                    <a:lumOff val="80000"/>
                  </a:schemeClr>
                </a:solidFill>
                <a:latin typeface="Century Gothic" pitchFamily="34" charset="0"/>
              </a:rPr>
              <a:t>Barnard</a:t>
            </a:r>
            <a:r>
              <a:rPr lang="pt-BR" sz="2000" dirty="0" smtClean="0">
                <a:solidFill>
                  <a:schemeClr val="accent1">
                    <a:lumMod val="20000"/>
                    <a:lumOff val="80000"/>
                  </a:schemeClr>
                </a:solidFill>
                <a:latin typeface="Century Gothic" pitchFamily="34" charset="0"/>
              </a:rPr>
              <a:t>: 0,2 R</a:t>
            </a:r>
            <a:r>
              <a:rPr lang="pt-BR" sz="2000" baseline="-25000" dirty="0" smtClean="0">
                <a:solidFill>
                  <a:schemeClr val="accent1">
                    <a:lumMod val="20000"/>
                    <a:lumOff val="80000"/>
                  </a:schemeClr>
                </a:solidFill>
                <a:latin typeface="Arial"/>
                <a:cs typeface="Arial"/>
              </a:rPr>
              <a:t>ʘ</a:t>
            </a:r>
            <a:endParaRPr lang="pt-BR" sz="2000" dirty="0">
              <a:solidFill>
                <a:schemeClr val="accent1">
                  <a:lumMod val="20000"/>
                  <a:lumOff val="80000"/>
                </a:schemeClr>
              </a:solidFill>
              <a:latin typeface="Century Gothic" pitchFamily="34" charset="0"/>
            </a:endParaRPr>
          </a:p>
        </p:txBody>
      </p:sp>
      <p:sp>
        <p:nvSpPr>
          <p:cNvPr id="51" name="Rectangle 34"/>
          <p:cNvSpPr>
            <a:spLocks noChangeArrowheads="1"/>
          </p:cNvSpPr>
          <p:nvPr/>
        </p:nvSpPr>
        <p:spPr bwMode="auto">
          <a:xfrm>
            <a:off x="6677980" y="3418344"/>
            <a:ext cx="2718556" cy="400752"/>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defTabSz="762000">
              <a:defRPr/>
            </a:pPr>
            <a:r>
              <a:rPr lang="pt-BR" sz="2000" dirty="0" smtClean="0">
                <a:solidFill>
                  <a:schemeClr val="accent1">
                    <a:lumMod val="20000"/>
                    <a:lumOff val="80000"/>
                  </a:schemeClr>
                </a:solidFill>
                <a:latin typeface="Century Gothic" pitchFamily="34" charset="0"/>
              </a:rPr>
              <a:t>Júpiter: 0,1 R</a:t>
            </a:r>
            <a:r>
              <a:rPr lang="pt-BR" sz="2000" baseline="-25000" dirty="0" smtClean="0">
                <a:solidFill>
                  <a:schemeClr val="accent1">
                    <a:lumMod val="20000"/>
                    <a:lumOff val="80000"/>
                  </a:schemeClr>
                </a:solidFill>
                <a:latin typeface="Arial"/>
                <a:cs typeface="Arial"/>
              </a:rPr>
              <a:t>ʘ</a:t>
            </a:r>
            <a:endParaRPr lang="pt-BR" sz="2000" dirty="0">
              <a:solidFill>
                <a:schemeClr val="accent1">
                  <a:lumMod val="20000"/>
                  <a:lumOff val="80000"/>
                </a:schemeClr>
              </a:solidFill>
              <a:latin typeface="Century Gothic" pitchFamily="34" charset="0"/>
            </a:endParaRPr>
          </a:p>
        </p:txBody>
      </p:sp>
      <p:grpSp>
        <p:nvGrpSpPr>
          <p:cNvPr id="6" name="Grupo 62"/>
          <p:cNvGrpSpPr/>
          <p:nvPr/>
        </p:nvGrpSpPr>
        <p:grpSpPr>
          <a:xfrm>
            <a:off x="7419133" y="5620536"/>
            <a:ext cx="180000" cy="180000"/>
            <a:chOff x="2722538" y="2833796"/>
            <a:chExt cx="180000" cy="180000"/>
          </a:xfrm>
        </p:grpSpPr>
        <p:sp>
          <p:nvSpPr>
            <p:cNvPr id="64" name="Elipse 63"/>
            <p:cNvSpPr>
              <a:spLocks noChangeAspect="1"/>
            </p:cNvSpPr>
            <p:nvPr/>
          </p:nvSpPr>
          <p:spPr bwMode="auto">
            <a:xfrm>
              <a:off x="2722538" y="2833796"/>
              <a:ext cx="180000" cy="180000"/>
            </a:xfrm>
            <a:prstGeom prst="ellipse">
              <a:avLst/>
            </a:prstGeom>
            <a:gradFill>
              <a:gsLst>
                <a:gs pos="0">
                  <a:srgbClr val="0070C0">
                    <a:alpha val="0"/>
                  </a:srgbClr>
                </a:gs>
                <a:gs pos="2000">
                  <a:schemeClr val="accent6">
                    <a:lumMod val="40000"/>
                    <a:lumOff val="60000"/>
                  </a:schemeClr>
                </a:gs>
                <a:gs pos="6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a:spLocks noChangeAspect="1"/>
            </p:cNvSpPr>
            <p:nvPr/>
          </p:nvSpPr>
          <p:spPr bwMode="auto">
            <a:xfrm>
              <a:off x="2793413" y="2906748"/>
              <a:ext cx="36000" cy="36000"/>
            </a:xfrm>
            <a:prstGeom prst="ellipse">
              <a:avLst/>
            </a:prstGeom>
            <a:gradFill>
              <a:gsLst>
                <a:gs pos="17000">
                  <a:schemeClr val="bg1"/>
                </a:gs>
                <a:gs pos="95000">
                  <a:schemeClr val="accent6">
                    <a:lumMod val="40000"/>
                    <a:lumOff val="60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6" name="Rectangle 34"/>
          <p:cNvSpPr>
            <a:spLocks noChangeArrowheads="1"/>
          </p:cNvSpPr>
          <p:nvPr/>
        </p:nvSpPr>
        <p:spPr bwMode="auto">
          <a:xfrm>
            <a:off x="6173924" y="5836560"/>
            <a:ext cx="2718556" cy="400752"/>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defTabSz="762000">
              <a:defRPr/>
            </a:pPr>
            <a:r>
              <a:rPr lang="pt-BR" sz="2000" dirty="0" smtClean="0">
                <a:solidFill>
                  <a:schemeClr val="accent1">
                    <a:lumMod val="20000"/>
                    <a:lumOff val="80000"/>
                  </a:schemeClr>
                </a:solidFill>
                <a:latin typeface="Century Gothic" pitchFamily="34" charset="0"/>
              </a:rPr>
              <a:t>Sirius B: 0,01 R</a:t>
            </a:r>
            <a:r>
              <a:rPr lang="pt-BR" sz="2000" baseline="-25000" dirty="0" smtClean="0">
                <a:solidFill>
                  <a:schemeClr val="accent1">
                    <a:lumMod val="20000"/>
                    <a:lumOff val="80000"/>
                  </a:schemeClr>
                </a:solidFill>
                <a:latin typeface="Arial"/>
                <a:cs typeface="Arial"/>
              </a:rPr>
              <a:t>ʘ</a:t>
            </a:r>
            <a:endParaRPr lang="pt-BR" sz="2000" dirty="0">
              <a:solidFill>
                <a:schemeClr val="accent1">
                  <a:lumMod val="20000"/>
                  <a:lumOff val="80000"/>
                </a:schemeClr>
              </a:solidFill>
              <a:latin typeface="Century Gothic" pitchFamily="34" charset="0"/>
            </a:endParaRPr>
          </a:p>
        </p:txBody>
      </p:sp>
      <p:grpSp>
        <p:nvGrpSpPr>
          <p:cNvPr id="7" name="Grupo 31"/>
          <p:cNvGrpSpPr/>
          <p:nvPr/>
        </p:nvGrpSpPr>
        <p:grpSpPr>
          <a:xfrm>
            <a:off x="1295752" y="4257208"/>
            <a:ext cx="1044000" cy="1044000"/>
            <a:chOff x="2442606" y="2528328"/>
            <a:chExt cx="1044000" cy="1044000"/>
          </a:xfrm>
        </p:grpSpPr>
        <p:sp>
          <p:nvSpPr>
            <p:cNvPr id="33" name="Elipse 32"/>
            <p:cNvSpPr>
              <a:spLocks noChangeAspect="1"/>
            </p:cNvSpPr>
            <p:nvPr/>
          </p:nvSpPr>
          <p:spPr bwMode="auto">
            <a:xfrm>
              <a:off x="2442606" y="2528328"/>
              <a:ext cx="1044000" cy="1044000"/>
            </a:xfrm>
            <a:prstGeom prst="ellipse">
              <a:avLst/>
            </a:prstGeom>
            <a:gradFill>
              <a:gsLst>
                <a:gs pos="11000">
                  <a:schemeClr val="bg1">
                    <a:lumMod val="0"/>
                    <a:lumOff val="100000"/>
                    <a:alpha val="0"/>
                  </a:schemeClr>
                </a:gs>
                <a:gs pos="13000">
                  <a:srgbClr val="C0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33"/>
            <p:cNvSpPr>
              <a:spLocks noChangeAspect="1"/>
            </p:cNvSpPr>
            <p:nvPr/>
          </p:nvSpPr>
          <p:spPr bwMode="auto">
            <a:xfrm>
              <a:off x="2805103" y="2886248"/>
              <a:ext cx="324000" cy="324000"/>
            </a:xfrm>
            <a:prstGeom prst="ellipse">
              <a:avLst/>
            </a:prstGeom>
            <a:gradFill>
              <a:gsLst>
                <a:gs pos="0">
                  <a:schemeClr val="bg1"/>
                </a:gs>
                <a:gs pos="84000">
                  <a:srgbClr val="C00000">
                    <a:lumMod val="91000"/>
                    <a:lumOff val="9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5" name="Rectangle 34"/>
          <p:cNvSpPr>
            <a:spLocks noChangeArrowheads="1"/>
          </p:cNvSpPr>
          <p:nvPr/>
        </p:nvSpPr>
        <p:spPr bwMode="auto">
          <a:xfrm>
            <a:off x="467544" y="5157192"/>
            <a:ext cx="2718556" cy="708528"/>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defTabSz="762000">
              <a:defRPr/>
            </a:pPr>
            <a:r>
              <a:rPr lang="pt-BR" sz="2000" dirty="0" smtClean="0">
                <a:solidFill>
                  <a:schemeClr val="accent1">
                    <a:lumMod val="20000"/>
                    <a:lumOff val="80000"/>
                  </a:schemeClr>
                </a:solidFill>
                <a:latin typeface="Century Gothic" pitchFamily="34" charset="0"/>
              </a:rPr>
              <a:t>Próxima </a:t>
            </a:r>
          </a:p>
          <a:p>
            <a:pPr defTabSz="762000">
              <a:defRPr/>
            </a:pPr>
            <a:r>
              <a:rPr lang="pt-BR" sz="2000" dirty="0" err="1" smtClean="0">
                <a:solidFill>
                  <a:schemeClr val="accent1">
                    <a:lumMod val="20000"/>
                    <a:lumOff val="80000"/>
                  </a:schemeClr>
                </a:solidFill>
                <a:latin typeface="Century Gothic" pitchFamily="34" charset="0"/>
              </a:rPr>
              <a:t>Centauri</a:t>
            </a:r>
            <a:r>
              <a:rPr lang="pt-BR" sz="2000" dirty="0" smtClean="0">
                <a:solidFill>
                  <a:schemeClr val="accent1">
                    <a:lumMod val="20000"/>
                    <a:lumOff val="80000"/>
                  </a:schemeClr>
                </a:solidFill>
                <a:latin typeface="Century Gothic" pitchFamily="34" charset="0"/>
              </a:rPr>
              <a:t>: 0,08 R</a:t>
            </a:r>
            <a:r>
              <a:rPr lang="pt-BR" sz="2000" baseline="-25000" dirty="0" smtClean="0">
                <a:solidFill>
                  <a:schemeClr val="accent1">
                    <a:lumMod val="20000"/>
                    <a:lumOff val="80000"/>
                  </a:schemeClr>
                </a:solidFill>
                <a:latin typeface="Arial"/>
                <a:cs typeface="Arial"/>
              </a:rPr>
              <a:t>ʘ</a:t>
            </a:r>
            <a:endParaRPr lang="pt-BR" sz="2000" dirty="0">
              <a:solidFill>
                <a:schemeClr val="accent1">
                  <a:lumMod val="20000"/>
                  <a:lumOff val="80000"/>
                </a:schemeClr>
              </a:solidFill>
              <a:latin typeface="Century Gothic" pitchFamily="34" charset="0"/>
            </a:endParaRPr>
          </a:p>
        </p:txBody>
      </p:sp>
    </p:spTree>
    <p:extLst>
      <p:ext uri="{BB962C8B-B14F-4D97-AF65-F5344CB8AC3E}">
        <p14:creationId xmlns:p14="http://schemas.microsoft.com/office/powerpoint/2010/main" xmlns="" val="3005827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20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20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2000"/>
                                        <p:tgtEl>
                                          <p:spTgt spid="6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0" grpId="0"/>
      <p:bldP spid="51" grpId="0"/>
      <p:bldP spid="66"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285293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Diagrama H-R</a:t>
            </a:r>
          </a:p>
          <a:p>
            <a:pPr marL="901700" indent="-901700" algn="l">
              <a:buClr>
                <a:srgbClr val="00B050"/>
              </a:buClr>
              <a:buFont typeface="Arial" pitchFamily="34" charset="0"/>
              <a:buChar char="•"/>
              <a:tabLst>
                <a:tab pos="444500" algn="l"/>
              </a:tabLst>
            </a:pPr>
            <a:endParaRPr lang="pt-BR" sz="4400" dirty="0" smtClean="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79512" y="44624"/>
            <a:ext cx="8712968" cy="1512168"/>
          </a:xfrm>
          <a:effectLst>
            <a:outerShdw dist="35921" dir="2700000" algn="ctr" rotWithShape="0">
              <a:schemeClr val="tx1"/>
            </a:outerShdw>
          </a:effectLst>
        </p:spPr>
        <p:txBody>
          <a:bodyPr/>
          <a:lstStyle/>
          <a:p>
            <a:pPr>
              <a:defRPr/>
            </a:pPr>
            <a:r>
              <a:rPr lang="pt-BR" sz="3600" dirty="0" smtClean="0">
                <a:solidFill>
                  <a:schemeClr val="bg1"/>
                </a:solidFill>
                <a:latin typeface="Century Gothic" pitchFamily="34" charset="0"/>
              </a:rPr>
              <a:t>Diagrama de </a:t>
            </a:r>
            <a:r>
              <a:rPr lang="pt-BR" sz="3600" dirty="0" err="1" smtClean="0">
                <a:solidFill>
                  <a:schemeClr val="bg1"/>
                </a:solidFill>
                <a:latin typeface="Century Gothic" pitchFamily="34" charset="0"/>
              </a:rPr>
              <a:t>Hertzprung</a:t>
            </a:r>
            <a:r>
              <a:rPr lang="en-US" sz="3600" dirty="0" smtClean="0">
                <a:solidFill>
                  <a:schemeClr val="bg1"/>
                </a:solidFill>
                <a:latin typeface="Century Gothic" pitchFamily="34" charset="0"/>
              </a:rPr>
              <a:t>-</a:t>
            </a:r>
            <a:r>
              <a:rPr lang="pt-BR" sz="3600" dirty="0" smtClean="0">
                <a:solidFill>
                  <a:schemeClr val="bg1"/>
                </a:solidFill>
                <a:latin typeface="Century Gothic" pitchFamily="34" charset="0"/>
              </a:rPr>
              <a:t>Russel</a:t>
            </a:r>
            <a:br>
              <a:rPr lang="pt-BR" sz="3600" dirty="0" smtClean="0">
                <a:solidFill>
                  <a:schemeClr val="bg1"/>
                </a:solidFill>
                <a:latin typeface="Century Gothic" pitchFamily="34" charset="0"/>
              </a:rPr>
            </a:br>
            <a:r>
              <a:rPr lang="pt-BR" sz="3600" dirty="0" smtClean="0">
                <a:solidFill>
                  <a:schemeClr val="bg1"/>
                </a:solidFill>
                <a:latin typeface="Century Gothic" pitchFamily="34" charset="0"/>
              </a:rPr>
              <a:t>(diagrama H-R)</a:t>
            </a:r>
          </a:p>
        </p:txBody>
      </p:sp>
      <p:sp>
        <p:nvSpPr>
          <p:cNvPr id="8" name="CaixaDeTexto 7"/>
          <p:cNvSpPr txBox="1"/>
          <p:nvPr/>
        </p:nvSpPr>
        <p:spPr>
          <a:xfrm>
            <a:off x="0" y="6413266"/>
            <a:ext cx="4644008" cy="246221"/>
          </a:xfrm>
          <a:prstGeom prst="rect">
            <a:avLst/>
          </a:prstGeom>
          <a:noFill/>
        </p:spPr>
        <p:txBody>
          <a:bodyPr wrap="square">
            <a:spAutoFit/>
          </a:bodyPr>
          <a:lstStyle/>
          <a:p>
            <a:pPr algn="l">
              <a:defRPr/>
            </a:pPr>
            <a:r>
              <a:rPr lang="pt-BR" sz="1000" dirty="0">
                <a:solidFill>
                  <a:srgbClr val="00CC99"/>
                </a:solidFill>
                <a:latin typeface="Century Gothic" pitchFamily="34" charset="0"/>
              </a:rPr>
              <a:t>Crédito da imagem: </a:t>
            </a:r>
            <a:r>
              <a:rPr lang="pt-BR" sz="1000" dirty="0" err="1" smtClean="0">
                <a:solidFill>
                  <a:srgbClr val="00CC99"/>
                </a:solidFill>
                <a:latin typeface="Century Gothic" pitchFamily="34" charset="0"/>
              </a:rPr>
              <a:t>Wikipedia</a:t>
            </a:r>
            <a:r>
              <a:rPr lang="pt-BR" sz="1000" dirty="0" smtClean="0">
                <a:solidFill>
                  <a:srgbClr val="00CC99"/>
                </a:solidFill>
                <a:latin typeface="Century Gothic" pitchFamily="34" charset="0"/>
              </a:rPr>
              <a:t>, </a:t>
            </a:r>
            <a:endParaRPr lang="pt-BR" sz="1000" dirty="0">
              <a:solidFill>
                <a:srgbClr val="00CC99"/>
              </a:solidFill>
              <a:latin typeface="Century Gothic" pitchFamily="34" charset="0"/>
            </a:endParaRPr>
          </a:p>
        </p:txBody>
      </p:sp>
      <p:pic>
        <p:nvPicPr>
          <p:cNvPr id="61444" name="Picture 4" descr="http://www.sfak.org/icmpcommon/files/images/H-R01.jpg"/>
          <p:cNvPicPr>
            <a:picLocks noChangeAspect="1" noChangeArrowheads="1"/>
          </p:cNvPicPr>
          <p:nvPr/>
        </p:nvPicPr>
        <p:blipFill>
          <a:blip r:embed="rId3" cstate="print"/>
          <a:srcRect/>
          <a:stretch>
            <a:fillRect/>
          </a:stretch>
        </p:blipFill>
        <p:spPr bwMode="auto">
          <a:xfrm>
            <a:off x="1979712" y="1540075"/>
            <a:ext cx="5400600" cy="3761133"/>
          </a:xfrm>
          <a:prstGeom prst="rect">
            <a:avLst/>
          </a:prstGeom>
          <a:noFill/>
        </p:spPr>
      </p:pic>
      <p:sp>
        <p:nvSpPr>
          <p:cNvPr id="9" name="Retângulo 8"/>
          <p:cNvSpPr/>
          <p:nvPr/>
        </p:nvSpPr>
        <p:spPr>
          <a:xfrm>
            <a:off x="1556485" y="5373216"/>
            <a:ext cx="6615915" cy="461665"/>
          </a:xfrm>
          <a:prstGeom prst="rect">
            <a:avLst/>
          </a:prstGeom>
        </p:spPr>
        <p:txBody>
          <a:bodyPr wrap="none">
            <a:spAutoFit/>
          </a:bodyPr>
          <a:lstStyle/>
          <a:p>
            <a:r>
              <a:rPr lang="pt-BR" sz="2400" dirty="0" err="1" smtClean="0">
                <a:solidFill>
                  <a:schemeClr val="bg1"/>
                </a:solidFill>
                <a:latin typeface="Century Gothic" pitchFamily="34" charset="0"/>
              </a:rPr>
              <a:t>Ejnar</a:t>
            </a:r>
            <a:r>
              <a:rPr lang="pt-BR" sz="2400" dirty="0" smtClean="0">
                <a:solidFill>
                  <a:schemeClr val="bg1"/>
                </a:solidFill>
                <a:latin typeface="Century Gothic" pitchFamily="34" charset="0"/>
              </a:rPr>
              <a:t> </a:t>
            </a:r>
            <a:r>
              <a:rPr lang="pt-BR" sz="2400" dirty="0" err="1" smtClean="0">
                <a:solidFill>
                  <a:schemeClr val="bg1"/>
                </a:solidFill>
                <a:latin typeface="Century Gothic" pitchFamily="34" charset="0"/>
              </a:rPr>
              <a:t>Hertzsprung</a:t>
            </a:r>
            <a:r>
              <a:rPr lang="pt-BR" sz="2400" b="0" dirty="0" smtClean="0">
                <a:solidFill>
                  <a:schemeClr val="bg1"/>
                </a:solidFill>
                <a:latin typeface="Century Gothic" pitchFamily="34" charset="0"/>
              </a:rPr>
              <a:t> (1873 –1967) - Dinamarca</a:t>
            </a:r>
            <a:endParaRPr lang="pt-BR" sz="2400" dirty="0">
              <a:solidFill>
                <a:schemeClr val="bg1"/>
              </a:solidFill>
              <a:latin typeface="Century Gothic" pitchFamily="34" charset="0"/>
            </a:endParaRPr>
          </a:p>
        </p:txBody>
      </p:sp>
      <p:sp>
        <p:nvSpPr>
          <p:cNvPr id="10" name="Retângulo 9"/>
          <p:cNvSpPr/>
          <p:nvPr/>
        </p:nvSpPr>
        <p:spPr>
          <a:xfrm>
            <a:off x="1556485" y="5805264"/>
            <a:ext cx="6102954" cy="461665"/>
          </a:xfrm>
          <a:prstGeom prst="rect">
            <a:avLst/>
          </a:prstGeom>
        </p:spPr>
        <p:txBody>
          <a:bodyPr wrap="none">
            <a:spAutoFit/>
          </a:bodyPr>
          <a:lstStyle/>
          <a:p>
            <a:r>
              <a:rPr lang="en-US" sz="2400" dirty="0" smtClean="0">
                <a:solidFill>
                  <a:schemeClr val="bg1"/>
                </a:solidFill>
                <a:latin typeface="Century Gothic" pitchFamily="34" charset="0"/>
              </a:rPr>
              <a:t>Henry Norris Russell </a:t>
            </a:r>
            <a:r>
              <a:rPr lang="en-US" sz="2400" b="0" dirty="0" smtClean="0">
                <a:solidFill>
                  <a:schemeClr val="bg1"/>
                </a:solidFill>
                <a:latin typeface="Century Gothic" pitchFamily="34" charset="0"/>
              </a:rPr>
              <a:t>(1877 – 1957) </a:t>
            </a:r>
            <a:r>
              <a:rPr lang="pt-BR" sz="2400" b="0" dirty="0" smtClean="0">
                <a:solidFill>
                  <a:schemeClr val="bg1"/>
                </a:solidFill>
                <a:latin typeface="Century Gothic" pitchFamily="34" charset="0"/>
              </a:rPr>
              <a:t>– </a:t>
            </a:r>
            <a:r>
              <a:rPr lang="pt-BR" sz="2400" b="0" dirty="0" err="1" smtClean="0">
                <a:solidFill>
                  <a:schemeClr val="bg1"/>
                </a:solidFill>
                <a:latin typeface="Century Gothic" pitchFamily="34" charset="0"/>
              </a:rPr>
              <a:t>E.U.</a:t>
            </a:r>
            <a:r>
              <a:rPr lang="pt-BR" sz="2400" b="0" dirty="0" smtClean="0">
                <a:solidFill>
                  <a:schemeClr val="bg1"/>
                </a:solidFill>
                <a:latin typeface="Century Gothic" pitchFamily="34" charset="0"/>
              </a:rPr>
              <a:t>A</a:t>
            </a:r>
            <a:endParaRPr lang="pt-BR" sz="2400"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92959" y="764704"/>
            <a:ext cx="8700159" cy="5734968"/>
          </a:xfrm>
          <a:prstGeom prst="rect">
            <a:avLst/>
          </a:prstGeom>
          <a:noFill/>
          <a:ln w="9525">
            <a:noFill/>
            <a:miter lim="800000"/>
            <a:headEnd/>
            <a:tailEnd/>
          </a:ln>
        </p:spPr>
      </p:pic>
      <p:sp>
        <p:nvSpPr>
          <p:cNvPr id="3" name="Retângulo 2"/>
          <p:cNvSpPr/>
          <p:nvPr/>
        </p:nvSpPr>
        <p:spPr bwMode="auto">
          <a:xfrm>
            <a:off x="4427984" y="692696"/>
            <a:ext cx="4536504" cy="58326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 name="Rectangle 2"/>
          <p:cNvSpPr txBox="1">
            <a:spLocks noChangeArrowheads="1"/>
          </p:cNvSpPr>
          <p:nvPr/>
        </p:nvSpPr>
        <p:spPr bwMode="auto">
          <a:xfrm>
            <a:off x="642938" y="-243408"/>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rPr>
              <a:t>Método da paralaxe</a:t>
            </a:r>
          </a:p>
        </p:txBody>
      </p:sp>
      <p:sp>
        <p:nvSpPr>
          <p:cNvPr id="5" name="Retângulo 4"/>
          <p:cNvSpPr/>
          <p:nvPr/>
        </p:nvSpPr>
        <p:spPr bwMode="auto">
          <a:xfrm>
            <a:off x="0" y="764704"/>
            <a:ext cx="4536504" cy="58326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tângulo 5"/>
          <p:cNvSpPr/>
          <p:nvPr/>
        </p:nvSpPr>
        <p:spPr>
          <a:xfrm>
            <a:off x="0" y="6536377"/>
            <a:ext cx="9144000" cy="276999"/>
          </a:xfrm>
          <a:prstGeom prst="rect">
            <a:avLst/>
          </a:prstGeom>
        </p:spPr>
        <p:txBody>
          <a:bodyPr wrap="square">
            <a:spAutoFit/>
          </a:bodyPr>
          <a:lstStyle/>
          <a:p>
            <a:pPr algn="l"/>
            <a:r>
              <a:rPr lang="pt-BR" sz="1200" dirty="0" smtClean="0">
                <a:solidFill>
                  <a:schemeClr val="accent1"/>
                </a:solidFill>
                <a:latin typeface="Century Gothic" pitchFamily="34" charset="0"/>
              </a:rPr>
              <a:t>Fonte: http://spot.pcc.edu/~aodman/physics%20122/</a:t>
            </a:r>
            <a:r>
              <a:rPr lang="pt-BR" sz="1200" dirty="0" err="1" smtClean="0">
                <a:solidFill>
                  <a:schemeClr val="accent1"/>
                </a:solidFill>
                <a:latin typeface="Century Gothic" pitchFamily="34" charset="0"/>
              </a:rPr>
              <a:t>parallax-pictures</a:t>
            </a:r>
            <a:r>
              <a:rPr lang="pt-BR" sz="1200" dirty="0" smtClean="0">
                <a:solidFill>
                  <a:schemeClr val="accent1"/>
                </a:solidFill>
                <a:latin typeface="Century Gothic" pitchFamily="34" charset="0"/>
              </a:rPr>
              <a:t>/</a:t>
            </a:r>
            <a:r>
              <a:rPr lang="pt-BR" sz="1200" dirty="0" err="1" smtClean="0">
                <a:solidFill>
                  <a:schemeClr val="accent1"/>
                </a:solidFill>
                <a:latin typeface="Century Gothic" pitchFamily="34" charset="0"/>
              </a:rPr>
              <a:t>parallax</a:t>
            </a:r>
            <a:r>
              <a:rPr lang="pt-BR" sz="1200" dirty="0" smtClean="0">
                <a:solidFill>
                  <a:schemeClr val="accent1"/>
                </a:solidFill>
                <a:latin typeface="Century Gothic" pitchFamily="34" charset="0"/>
              </a:rPr>
              <a:t>-lecture.htm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2"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5" grpId="2"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198" name="Conector reto 197"/>
          <p:cNvCxnSpPr/>
          <p:nvPr/>
        </p:nvCxnSpPr>
        <p:spPr bwMode="auto">
          <a:xfrm flipV="1">
            <a:off x="1907704" y="3703466"/>
            <a:ext cx="3724974" cy="503"/>
          </a:xfrm>
          <a:prstGeom prst="line">
            <a:avLst/>
          </a:prstGeom>
          <a:solidFill>
            <a:schemeClr val="accent1"/>
          </a:solidFill>
          <a:ln w="44450" cap="flat" cmpd="sng" algn="ctr">
            <a:solidFill>
              <a:schemeClr val="bg1"/>
            </a:solidFill>
            <a:prstDash val="sysDot"/>
            <a:round/>
            <a:headEnd type="none" w="sm" len="sm"/>
            <a:tailEnd type="none" w="sm" len="sm"/>
          </a:ln>
          <a:effectLst/>
        </p:spPr>
      </p:cxnSp>
      <p:cxnSp>
        <p:nvCxnSpPr>
          <p:cNvPr id="200" name="Conector reto 199"/>
          <p:cNvCxnSpPr/>
          <p:nvPr/>
        </p:nvCxnSpPr>
        <p:spPr bwMode="auto">
          <a:xfrm flipV="1">
            <a:off x="5676837" y="3736428"/>
            <a:ext cx="3442" cy="2327251"/>
          </a:xfrm>
          <a:prstGeom prst="line">
            <a:avLst/>
          </a:prstGeom>
          <a:solidFill>
            <a:schemeClr val="accent1"/>
          </a:solidFill>
          <a:ln w="44450" cap="flat" cmpd="sng" algn="ctr">
            <a:solidFill>
              <a:schemeClr val="bg1"/>
            </a:solidFill>
            <a:prstDash val="sysDot"/>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78" name="CaixaDeTexto 277"/>
          <p:cNvSpPr txBox="1"/>
          <p:nvPr/>
        </p:nvSpPr>
        <p:spPr>
          <a:xfrm>
            <a:off x="827584" y="900009"/>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44" name="Elipse 43"/>
          <p:cNvSpPr>
            <a:spLocks/>
          </p:cNvSpPr>
          <p:nvPr/>
        </p:nvSpPr>
        <p:spPr bwMode="auto">
          <a:xfrm>
            <a:off x="4139952" y="3008101"/>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Elipse 44"/>
          <p:cNvSpPr>
            <a:spLocks/>
          </p:cNvSpPr>
          <p:nvPr/>
        </p:nvSpPr>
        <p:spPr bwMode="auto">
          <a:xfrm>
            <a:off x="4572000"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Elipse 45"/>
          <p:cNvSpPr>
            <a:spLocks/>
          </p:cNvSpPr>
          <p:nvPr/>
        </p:nvSpPr>
        <p:spPr bwMode="auto">
          <a:xfrm>
            <a:off x="5652120" y="3800189"/>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Elipse 46"/>
          <p:cNvSpPr>
            <a:spLocks/>
          </p:cNvSpPr>
          <p:nvPr/>
        </p:nvSpPr>
        <p:spPr bwMode="auto">
          <a:xfrm>
            <a:off x="5829132" y="380845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Elipse 47"/>
          <p:cNvSpPr>
            <a:spLocks/>
          </p:cNvSpPr>
          <p:nvPr/>
        </p:nvSpPr>
        <p:spPr bwMode="auto">
          <a:xfrm>
            <a:off x="7164288" y="438324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Elipse 48"/>
          <p:cNvSpPr>
            <a:spLocks/>
          </p:cNvSpPr>
          <p:nvPr/>
        </p:nvSpPr>
        <p:spPr bwMode="auto">
          <a:xfrm>
            <a:off x="3707904" y="3152117"/>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p:cNvSpPr>
          <p:nvPr/>
        </p:nvSpPr>
        <p:spPr bwMode="auto">
          <a:xfrm>
            <a:off x="3203848" y="2792077"/>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Elipse 51"/>
          <p:cNvSpPr>
            <a:spLocks noChangeAspect="1"/>
          </p:cNvSpPr>
          <p:nvPr/>
        </p:nvSpPr>
        <p:spPr bwMode="auto">
          <a:xfrm>
            <a:off x="3998320" y="5029949"/>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a:spLocks noChangeAspect="1"/>
          </p:cNvSpPr>
          <p:nvPr/>
        </p:nvSpPr>
        <p:spPr bwMode="auto">
          <a:xfrm>
            <a:off x="4086029" y="475761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4197576"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7" name="Elipse 56"/>
          <p:cNvSpPr>
            <a:spLocks noChangeAspect="1"/>
          </p:cNvSpPr>
          <p:nvPr/>
        </p:nvSpPr>
        <p:spPr bwMode="auto">
          <a:xfrm>
            <a:off x="4053562" y="530121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8" name="Elipse 57"/>
          <p:cNvSpPr>
            <a:spLocks noChangeAspect="1"/>
          </p:cNvSpPr>
          <p:nvPr/>
        </p:nvSpPr>
        <p:spPr bwMode="auto">
          <a:xfrm>
            <a:off x="3494262" y="494116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a:spLocks noChangeAspect="1"/>
          </p:cNvSpPr>
          <p:nvPr/>
        </p:nvSpPr>
        <p:spPr bwMode="auto">
          <a:xfrm>
            <a:off x="3677076" y="5054037"/>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Elipse 59"/>
          <p:cNvSpPr>
            <a:spLocks noChangeAspect="1"/>
          </p:cNvSpPr>
          <p:nvPr/>
        </p:nvSpPr>
        <p:spPr bwMode="auto">
          <a:xfrm>
            <a:off x="3615518" y="5206440"/>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Elipse 60"/>
          <p:cNvSpPr>
            <a:spLocks noChangeAspect="1"/>
          </p:cNvSpPr>
          <p:nvPr/>
        </p:nvSpPr>
        <p:spPr bwMode="auto">
          <a:xfrm>
            <a:off x="3422262" y="522920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Elipse 62"/>
          <p:cNvSpPr>
            <a:spLocks noChangeAspect="1"/>
          </p:cNvSpPr>
          <p:nvPr/>
        </p:nvSpPr>
        <p:spPr bwMode="auto">
          <a:xfrm>
            <a:off x="4485608"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a:spLocks noChangeAspect="1"/>
          </p:cNvSpPr>
          <p:nvPr/>
        </p:nvSpPr>
        <p:spPr bwMode="auto">
          <a:xfrm>
            <a:off x="4341592" y="5085189"/>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a:spLocks/>
          </p:cNvSpPr>
          <p:nvPr/>
        </p:nvSpPr>
        <p:spPr bwMode="auto">
          <a:xfrm>
            <a:off x="3923928" y="3032976"/>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Elipse 65"/>
          <p:cNvSpPr>
            <a:spLocks/>
          </p:cNvSpPr>
          <p:nvPr/>
        </p:nvSpPr>
        <p:spPr bwMode="auto">
          <a:xfrm>
            <a:off x="3923928" y="322412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9" name="Elipse 68"/>
          <p:cNvSpPr>
            <a:spLocks/>
          </p:cNvSpPr>
          <p:nvPr/>
        </p:nvSpPr>
        <p:spPr bwMode="auto">
          <a:xfrm>
            <a:off x="687625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0" name="Elipse 69"/>
          <p:cNvSpPr>
            <a:spLocks/>
          </p:cNvSpPr>
          <p:nvPr/>
        </p:nvSpPr>
        <p:spPr bwMode="auto">
          <a:xfrm>
            <a:off x="7596336" y="474328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1" name="Elipse 70"/>
          <p:cNvSpPr>
            <a:spLocks/>
          </p:cNvSpPr>
          <p:nvPr/>
        </p:nvSpPr>
        <p:spPr bwMode="auto">
          <a:xfrm>
            <a:off x="7660529" y="484989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2" name="Elipse 71"/>
          <p:cNvSpPr>
            <a:spLocks/>
          </p:cNvSpPr>
          <p:nvPr/>
        </p:nvSpPr>
        <p:spPr bwMode="auto">
          <a:xfrm>
            <a:off x="7812360" y="515915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3" name="Elipse 72"/>
          <p:cNvSpPr>
            <a:spLocks/>
          </p:cNvSpPr>
          <p:nvPr/>
        </p:nvSpPr>
        <p:spPr bwMode="auto">
          <a:xfrm>
            <a:off x="6347899" y="385928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4" name="Elipse 73"/>
          <p:cNvSpPr>
            <a:spLocks/>
          </p:cNvSpPr>
          <p:nvPr/>
        </p:nvSpPr>
        <p:spPr bwMode="auto">
          <a:xfrm rot="349981">
            <a:off x="6966870" y="43956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Elipse 74"/>
          <p:cNvSpPr>
            <a:spLocks/>
          </p:cNvSpPr>
          <p:nvPr/>
        </p:nvSpPr>
        <p:spPr bwMode="auto">
          <a:xfrm rot="349981">
            <a:off x="6524897" y="410389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Elipse 75"/>
          <p:cNvSpPr>
            <a:spLocks/>
          </p:cNvSpPr>
          <p:nvPr/>
        </p:nvSpPr>
        <p:spPr bwMode="auto">
          <a:xfrm rot="349981">
            <a:off x="7461001" y="258691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Elipse 76"/>
          <p:cNvSpPr>
            <a:spLocks/>
          </p:cNvSpPr>
          <p:nvPr/>
        </p:nvSpPr>
        <p:spPr bwMode="auto">
          <a:xfrm>
            <a:off x="6054487" y="386793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Elipse 77"/>
          <p:cNvSpPr>
            <a:spLocks/>
          </p:cNvSpPr>
          <p:nvPr/>
        </p:nvSpPr>
        <p:spPr bwMode="auto">
          <a:xfrm>
            <a:off x="5592571" y="3613466"/>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Elipse 79"/>
          <p:cNvSpPr>
            <a:spLocks/>
          </p:cNvSpPr>
          <p:nvPr/>
        </p:nvSpPr>
        <p:spPr bwMode="auto">
          <a:xfrm>
            <a:off x="6012160" y="4023201"/>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Elipse 80"/>
          <p:cNvSpPr>
            <a:spLocks/>
          </p:cNvSpPr>
          <p:nvPr/>
        </p:nvSpPr>
        <p:spPr bwMode="auto">
          <a:xfrm>
            <a:off x="5148064" y="3512157"/>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Elipse 81"/>
          <p:cNvSpPr>
            <a:spLocks/>
          </p:cNvSpPr>
          <p:nvPr/>
        </p:nvSpPr>
        <p:spPr bwMode="auto">
          <a:xfrm>
            <a:off x="5134424" y="371845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3" name="Elipse 82"/>
          <p:cNvSpPr>
            <a:spLocks/>
          </p:cNvSpPr>
          <p:nvPr/>
        </p:nvSpPr>
        <p:spPr bwMode="auto">
          <a:xfrm>
            <a:off x="7724178" y="501513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4" name="Elipse 83"/>
          <p:cNvSpPr>
            <a:spLocks/>
          </p:cNvSpPr>
          <p:nvPr/>
        </p:nvSpPr>
        <p:spPr bwMode="auto">
          <a:xfrm>
            <a:off x="651621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5" name="Elipse 84"/>
          <p:cNvSpPr>
            <a:spLocks/>
          </p:cNvSpPr>
          <p:nvPr/>
        </p:nvSpPr>
        <p:spPr bwMode="auto">
          <a:xfrm rot="349981">
            <a:off x="7513858" y="49523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6" name="Elipse 85"/>
          <p:cNvSpPr>
            <a:spLocks/>
          </p:cNvSpPr>
          <p:nvPr/>
        </p:nvSpPr>
        <p:spPr bwMode="auto">
          <a:xfrm rot="349981">
            <a:off x="6524897" y="3234988"/>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Elipse 86"/>
          <p:cNvSpPr>
            <a:spLocks/>
          </p:cNvSpPr>
          <p:nvPr/>
        </p:nvSpPr>
        <p:spPr bwMode="auto">
          <a:xfrm>
            <a:off x="7020272" y="27942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Elipse 87"/>
          <p:cNvSpPr>
            <a:spLocks/>
          </p:cNvSpPr>
          <p:nvPr/>
        </p:nvSpPr>
        <p:spPr bwMode="auto">
          <a:xfrm rot="349981">
            <a:off x="6236865" y="28749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9" name="Elipse 88"/>
          <p:cNvSpPr>
            <a:spLocks/>
          </p:cNvSpPr>
          <p:nvPr/>
        </p:nvSpPr>
        <p:spPr bwMode="auto">
          <a:xfrm rot="349981">
            <a:off x="7172969" y="309097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Elipse 89"/>
          <p:cNvSpPr>
            <a:spLocks/>
          </p:cNvSpPr>
          <p:nvPr/>
        </p:nvSpPr>
        <p:spPr bwMode="auto">
          <a:xfrm rot="349981">
            <a:off x="6380881" y="29469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Elipse 90"/>
          <p:cNvSpPr>
            <a:spLocks/>
          </p:cNvSpPr>
          <p:nvPr/>
        </p:nvSpPr>
        <p:spPr bwMode="auto">
          <a:xfrm>
            <a:off x="7507157" y="522959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2" name="Elipse 91"/>
          <p:cNvSpPr>
            <a:spLocks/>
          </p:cNvSpPr>
          <p:nvPr/>
        </p:nvSpPr>
        <p:spPr bwMode="auto">
          <a:xfrm>
            <a:off x="7637734" y="525290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3" name="Elipse 92"/>
          <p:cNvSpPr>
            <a:spLocks/>
          </p:cNvSpPr>
          <p:nvPr/>
        </p:nvSpPr>
        <p:spPr bwMode="auto">
          <a:xfrm>
            <a:off x="7740352" y="5391353"/>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4" name="Elipse 93"/>
          <p:cNvSpPr>
            <a:spLocks/>
          </p:cNvSpPr>
          <p:nvPr/>
        </p:nvSpPr>
        <p:spPr bwMode="auto">
          <a:xfrm>
            <a:off x="781236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5" name="Elipse 94"/>
          <p:cNvSpPr>
            <a:spLocks/>
          </p:cNvSpPr>
          <p:nvPr/>
        </p:nvSpPr>
        <p:spPr bwMode="auto">
          <a:xfrm>
            <a:off x="7997636" y="5385060"/>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6" name="Elipse 95"/>
          <p:cNvSpPr>
            <a:spLocks/>
          </p:cNvSpPr>
          <p:nvPr/>
        </p:nvSpPr>
        <p:spPr bwMode="auto">
          <a:xfrm>
            <a:off x="7945876" y="524104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7" name="Elipse 96"/>
          <p:cNvSpPr>
            <a:spLocks/>
          </p:cNvSpPr>
          <p:nvPr/>
        </p:nvSpPr>
        <p:spPr bwMode="auto">
          <a:xfrm>
            <a:off x="745232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98" name="Elipse 97"/>
          <p:cNvSpPr>
            <a:spLocks/>
          </p:cNvSpPr>
          <p:nvPr/>
        </p:nvSpPr>
        <p:spPr bwMode="auto">
          <a:xfrm rot="1728569">
            <a:off x="7398989" y="471067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Elipse 98"/>
          <p:cNvSpPr>
            <a:spLocks/>
          </p:cNvSpPr>
          <p:nvPr/>
        </p:nvSpPr>
        <p:spPr bwMode="auto">
          <a:xfrm rot="2078550">
            <a:off x="7809842" y="492960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00" name="Elipse 99"/>
          <p:cNvSpPr>
            <a:spLocks/>
          </p:cNvSpPr>
          <p:nvPr/>
        </p:nvSpPr>
        <p:spPr bwMode="auto">
          <a:xfrm rot="2078550">
            <a:off x="7319412" y="491657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Elipse 100"/>
          <p:cNvSpPr>
            <a:spLocks/>
          </p:cNvSpPr>
          <p:nvPr/>
        </p:nvSpPr>
        <p:spPr bwMode="auto">
          <a:xfrm rot="1728569">
            <a:off x="7196519" y="28131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Elipse 101"/>
          <p:cNvSpPr>
            <a:spLocks/>
          </p:cNvSpPr>
          <p:nvPr/>
        </p:nvSpPr>
        <p:spPr bwMode="auto">
          <a:xfrm rot="2078550">
            <a:off x="7467985" y="485049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Elipse 102"/>
          <p:cNvSpPr>
            <a:spLocks/>
          </p:cNvSpPr>
          <p:nvPr/>
        </p:nvSpPr>
        <p:spPr bwMode="auto">
          <a:xfrm rot="2078550">
            <a:off x="7362355" y="272033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4" name="Elipse 103"/>
          <p:cNvSpPr>
            <a:spLocks/>
          </p:cNvSpPr>
          <p:nvPr/>
        </p:nvSpPr>
        <p:spPr bwMode="auto">
          <a:xfrm>
            <a:off x="5868144"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5" name="Elipse 104"/>
          <p:cNvSpPr>
            <a:spLocks/>
          </p:cNvSpPr>
          <p:nvPr/>
        </p:nvSpPr>
        <p:spPr bwMode="auto">
          <a:xfrm>
            <a:off x="6012160" y="329613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Elipse 105"/>
          <p:cNvSpPr>
            <a:spLocks/>
          </p:cNvSpPr>
          <p:nvPr/>
        </p:nvSpPr>
        <p:spPr bwMode="auto">
          <a:xfrm>
            <a:off x="6093866" y="368814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lipse 106"/>
          <p:cNvSpPr>
            <a:spLocks/>
          </p:cNvSpPr>
          <p:nvPr/>
        </p:nvSpPr>
        <p:spPr bwMode="auto">
          <a:xfrm>
            <a:off x="5868144" y="394420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Elipse 107"/>
          <p:cNvSpPr>
            <a:spLocks noChangeAspect="1"/>
          </p:cNvSpPr>
          <p:nvPr/>
        </p:nvSpPr>
        <p:spPr bwMode="auto">
          <a:xfrm>
            <a:off x="2987824" y="4941168"/>
            <a:ext cx="180000" cy="1800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0" name="Elipse 109"/>
          <p:cNvSpPr>
            <a:spLocks noChangeAspect="1"/>
          </p:cNvSpPr>
          <p:nvPr/>
        </p:nvSpPr>
        <p:spPr bwMode="auto">
          <a:xfrm>
            <a:off x="3854302" y="510195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2" name="Elipse 111"/>
          <p:cNvSpPr>
            <a:spLocks noChangeAspect="1"/>
          </p:cNvSpPr>
          <p:nvPr/>
        </p:nvSpPr>
        <p:spPr bwMode="auto">
          <a:xfrm>
            <a:off x="3856362"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3" name="Elipse 112"/>
          <p:cNvSpPr>
            <a:spLocks noChangeAspect="1"/>
          </p:cNvSpPr>
          <p:nvPr/>
        </p:nvSpPr>
        <p:spPr bwMode="auto">
          <a:xfrm>
            <a:off x="3691455"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4" name="Elipse 113"/>
          <p:cNvSpPr>
            <a:spLocks noChangeAspect="1"/>
          </p:cNvSpPr>
          <p:nvPr/>
        </p:nvSpPr>
        <p:spPr bwMode="auto">
          <a:xfrm>
            <a:off x="4286350" y="4869160"/>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6" name="Elipse 115"/>
          <p:cNvSpPr>
            <a:spLocks noChangeAspect="1"/>
          </p:cNvSpPr>
          <p:nvPr/>
        </p:nvSpPr>
        <p:spPr bwMode="auto">
          <a:xfrm>
            <a:off x="3278238" y="508518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7" name="Elipse 116"/>
          <p:cNvSpPr>
            <a:spLocks noChangeAspect="1"/>
          </p:cNvSpPr>
          <p:nvPr/>
        </p:nvSpPr>
        <p:spPr bwMode="auto">
          <a:xfrm>
            <a:off x="3350246" y="472514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8" name="Elipse 117"/>
          <p:cNvSpPr>
            <a:spLocks noChangeAspect="1"/>
          </p:cNvSpPr>
          <p:nvPr/>
        </p:nvSpPr>
        <p:spPr bwMode="auto">
          <a:xfrm>
            <a:off x="3045448" y="5150397"/>
            <a:ext cx="180000" cy="1800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9" name="Elipse 118"/>
          <p:cNvSpPr>
            <a:spLocks noChangeAspect="1"/>
          </p:cNvSpPr>
          <p:nvPr/>
        </p:nvSpPr>
        <p:spPr bwMode="auto">
          <a:xfrm>
            <a:off x="3278241" y="5301211"/>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0" name="Elipse 119"/>
          <p:cNvSpPr>
            <a:spLocks noChangeAspect="1"/>
          </p:cNvSpPr>
          <p:nvPr/>
        </p:nvSpPr>
        <p:spPr bwMode="auto">
          <a:xfrm>
            <a:off x="3691458" y="5286827"/>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1" name="Elipse 120"/>
          <p:cNvSpPr>
            <a:spLocks noChangeAspect="1"/>
          </p:cNvSpPr>
          <p:nvPr/>
        </p:nvSpPr>
        <p:spPr bwMode="auto">
          <a:xfrm>
            <a:off x="4430366" y="5301208"/>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2" name="Elipse 121"/>
          <p:cNvSpPr>
            <a:spLocks noChangeAspect="1"/>
          </p:cNvSpPr>
          <p:nvPr/>
        </p:nvSpPr>
        <p:spPr bwMode="auto">
          <a:xfrm>
            <a:off x="4197574" y="5157195"/>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3" name="Elipse 122"/>
          <p:cNvSpPr>
            <a:spLocks/>
          </p:cNvSpPr>
          <p:nvPr/>
        </p:nvSpPr>
        <p:spPr bwMode="auto">
          <a:xfrm>
            <a:off x="3635896" y="2492896"/>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5" name="Elipse 124"/>
          <p:cNvSpPr>
            <a:spLocks/>
          </p:cNvSpPr>
          <p:nvPr/>
        </p:nvSpPr>
        <p:spPr bwMode="auto">
          <a:xfrm rot="1305844">
            <a:off x="8109460" y="2605191"/>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6" name="Elipse 125"/>
          <p:cNvSpPr>
            <a:spLocks/>
          </p:cNvSpPr>
          <p:nvPr/>
        </p:nvSpPr>
        <p:spPr bwMode="auto">
          <a:xfrm rot="1305844">
            <a:off x="7911324" y="2749207"/>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7" name="Elipse 126"/>
          <p:cNvSpPr>
            <a:spLocks/>
          </p:cNvSpPr>
          <p:nvPr/>
        </p:nvSpPr>
        <p:spPr bwMode="auto">
          <a:xfrm rot="349981">
            <a:off x="6831591" y="446926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8" name="Elipse 127"/>
          <p:cNvSpPr>
            <a:spLocks/>
          </p:cNvSpPr>
          <p:nvPr/>
        </p:nvSpPr>
        <p:spPr bwMode="auto">
          <a:xfrm rot="349981">
            <a:off x="7534489" y="2874946"/>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9" name="Elipse 128"/>
          <p:cNvSpPr>
            <a:spLocks/>
          </p:cNvSpPr>
          <p:nvPr/>
        </p:nvSpPr>
        <p:spPr bwMode="auto">
          <a:xfrm>
            <a:off x="7380312" y="4671273"/>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0" name="Elipse 129"/>
          <p:cNvSpPr>
            <a:spLocks/>
          </p:cNvSpPr>
          <p:nvPr/>
        </p:nvSpPr>
        <p:spPr bwMode="auto">
          <a:xfrm>
            <a:off x="7740352" y="2722252"/>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131" name="Elipse 130"/>
          <p:cNvSpPr>
            <a:spLocks/>
          </p:cNvSpPr>
          <p:nvPr/>
        </p:nvSpPr>
        <p:spPr bwMode="auto">
          <a:xfrm>
            <a:off x="4139952" y="3152117"/>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 name="Grupo 192"/>
          <p:cNvGrpSpPr>
            <a:grpSpLocks/>
          </p:cNvGrpSpPr>
          <p:nvPr/>
        </p:nvGrpSpPr>
        <p:grpSpPr>
          <a:xfrm>
            <a:off x="6261116" y="3010284"/>
            <a:ext cx="180000" cy="180000"/>
            <a:chOff x="6643010" y="1611579"/>
            <a:chExt cx="2629170" cy="2629170"/>
          </a:xfrm>
        </p:grpSpPr>
        <p:sp>
          <p:nvSpPr>
            <p:cNvPr id="133" name="Elipse 132"/>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4" name="Elipse 133"/>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35" name="Elipse 134"/>
          <p:cNvSpPr>
            <a:spLocks/>
          </p:cNvSpPr>
          <p:nvPr/>
        </p:nvSpPr>
        <p:spPr bwMode="auto">
          <a:xfrm>
            <a:off x="4175976" y="2600928"/>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Elipse 135"/>
          <p:cNvSpPr>
            <a:spLocks/>
          </p:cNvSpPr>
          <p:nvPr/>
        </p:nvSpPr>
        <p:spPr bwMode="auto">
          <a:xfrm>
            <a:off x="7236296" y="472710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7" name="Elipse 136"/>
          <p:cNvSpPr>
            <a:spLocks/>
          </p:cNvSpPr>
          <p:nvPr/>
        </p:nvSpPr>
        <p:spPr bwMode="auto">
          <a:xfrm rot="349981">
            <a:off x="7601523" y="51047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38" name="Elipse 137"/>
          <p:cNvSpPr>
            <a:spLocks/>
          </p:cNvSpPr>
          <p:nvPr/>
        </p:nvSpPr>
        <p:spPr bwMode="auto">
          <a:xfrm>
            <a:off x="5341553" y="3742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9" name="Elipse 138"/>
          <p:cNvSpPr>
            <a:spLocks/>
          </p:cNvSpPr>
          <p:nvPr/>
        </p:nvSpPr>
        <p:spPr bwMode="auto">
          <a:xfrm>
            <a:off x="4572000" y="3080109"/>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0" name="Elipse 139"/>
          <p:cNvSpPr>
            <a:spLocks/>
          </p:cNvSpPr>
          <p:nvPr/>
        </p:nvSpPr>
        <p:spPr bwMode="auto">
          <a:xfrm>
            <a:off x="7277178" y="44806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1" name="Elipse 140"/>
          <p:cNvSpPr>
            <a:spLocks/>
          </p:cNvSpPr>
          <p:nvPr/>
        </p:nvSpPr>
        <p:spPr bwMode="auto">
          <a:xfrm rot="349981">
            <a:off x="6668912" y="4319913"/>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2" name="Elipse 141"/>
          <p:cNvSpPr>
            <a:spLocks/>
          </p:cNvSpPr>
          <p:nvPr/>
        </p:nvSpPr>
        <p:spPr bwMode="auto">
          <a:xfrm>
            <a:off x="7092280" y="45272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Elipse 142"/>
          <p:cNvSpPr>
            <a:spLocks/>
          </p:cNvSpPr>
          <p:nvPr/>
        </p:nvSpPr>
        <p:spPr bwMode="auto">
          <a:xfrm rot="349981">
            <a:off x="6479561" y="37008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4" name="Elipse 143"/>
          <p:cNvSpPr>
            <a:spLocks/>
          </p:cNvSpPr>
          <p:nvPr/>
        </p:nvSpPr>
        <p:spPr bwMode="auto">
          <a:xfrm rot="349981">
            <a:off x="6261502" y="4042886"/>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5" name="Elipse 144"/>
          <p:cNvSpPr>
            <a:spLocks/>
          </p:cNvSpPr>
          <p:nvPr/>
        </p:nvSpPr>
        <p:spPr bwMode="auto">
          <a:xfrm>
            <a:off x="4797755" y="3446698"/>
            <a:ext cx="180000" cy="180000"/>
          </a:xfrm>
          <a:prstGeom prst="ellipse">
            <a:avLst/>
          </a:prstGeom>
          <a:gradFill>
            <a:gsLst>
              <a:gs pos="3000">
                <a:schemeClr val="bg1"/>
              </a:gs>
              <a:gs pos="30000">
                <a:srgbClr val="FFFFCC"/>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7" name="Elipse 146"/>
          <p:cNvSpPr>
            <a:spLocks/>
          </p:cNvSpPr>
          <p:nvPr/>
        </p:nvSpPr>
        <p:spPr bwMode="auto">
          <a:xfrm rot="349981">
            <a:off x="6236865" y="32100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8" name="Elipse 147"/>
          <p:cNvSpPr>
            <a:spLocks/>
          </p:cNvSpPr>
          <p:nvPr/>
        </p:nvSpPr>
        <p:spPr bwMode="auto">
          <a:xfrm rot="1728569">
            <a:off x="6315667" y="343096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9" name="Elipse 148"/>
          <p:cNvSpPr>
            <a:spLocks/>
          </p:cNvSpPr>
          <p:nvPr/>
        </p:nvSpPr>
        <p:spPr bwMode="auto">
          <a:xfrm>
            <a:off x="6444208" y="308229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0" name="Elipse 149"/>
          <p:cNvSpPr>
            <a:spLocks/>
          </p:cNvSpPr>
          <p:nvPr/>
        </p:nvSpPr>
        <p:spPr bwMode="auto">
          <a:xfrm>
            <a:off x="3419872" y="250404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2" name="Elipse 151"/>
          <p:cNvSpPr>
            <a:spLocks/>
          </p:cNvSpPr>
          <p:nvPr/>
        </p:nvSpPr>
        <p:spPr bwMode="auto">
          <a:xfrm rot="4742081">
            <a:off x="6568925" y="307479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92"/>
          <p:cNvGrpSpPr>
            <a:grpSpLocks/>
          </p:cNvGrpSpPr>
          <p:nvPr/>
        </p:nvGrpSpPr>
        <p:grpSpPr>
          <a:xfrm rot="4742081">
            <a:off x="6969781" y="3061722"/>
            <a:ext cx="180000" cy="180000"/>
            <a:chOff x="6643010" y="1611579"/>
            <a:chExt cx="2629170" cy="2629170"/>
          </a:xfrm>
        </p:grpSpPr>
        <p:sp>
          <p:nvSpPr>
            <p:cNvPr id="154" name="Elipse 153"/>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5" name="Elipse 154"/>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56" name="Elipse 155"/>
          <p:cNvSpPr>
            <a:spLocks/>
          </p:cNvSpPr>
          <p:nvPr/>
        </p:nvSpPr>
        <p:spPr bwMode="auto">
          <a:xfrm rot="4742081">
            <a:off x="6443167" y="279701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7" name="Elipse 156"/>
          <p:cNvSpPr>
            <a:spLocks/>
          </p:cNvSpPr>
          <p:nvPr/>
        </p:nvSpPr>
        <p:spPr bwMode="auto">
          <a:xfrm rot="5092062">
            <a:off x="6765349" y="31879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8" name="Elipse 157"/>
          <p:cNvSpPr>
            <a:spLocks/>
          </p:cNvSpPr>
          <p:nvPr/>
        </p:nvSpPr>
        <p:spPr bwMode="auto">
          <a:xfrm rot="4742081">
            <a:off x="6718097" y="28984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9" name="Elipse 158"/>
          <p:cNvSpPr>
            <a:spLocks/>
          </p:cNvSpPr>
          <p:nvPr/>
        </p:nvSpPr>
        <p:spPr bwMode="auto">
          <a:xfrm rot="5092062">
            <a:off x="6730939" y="276963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0" name="Elipse 159"/>
          <p:cNvSpPr>
            <a:spLocks/>
          </p:cNvSpPr>
          <p:nvPr/>
        </p:nvSpPr>
        <p:spPr bwMode="auto">
          <a:xfrm rot="5092062">
            <a:off x="6864824" y="29442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1" name="Elipse 160"/>
          <p:cNvSpPr>
            <a:spLocks/>
          </p:cNvSpPr>
          <p:nvPr/>
        </p:nvSpPr>
        <p:spPr bwMode="auto">
          <a:xfrm rot="6470650">
            <a:off x="6729254" y="302153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2" name="Elipse 161"/>
          <p:cNvSpPr>
            <a:spLocks/>
          </p:cNvSpPr>
          <p:nvPr/>
        </p:nvSpPr>
        <p:spPr bwMode="auto">
          <a:xfrm rot="4742081">
            <a:off x="6626514" y="280129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3" name="Elipse 162"/>
          <p:cNvSpPr>
            <a:spLocks/>
          </p:cNvSpPr>
          <p:nvPr/>
        </p:nvSpPr>
        <p:spPr bwMode="auto">
          <a:xfrm rot="5092062">
            <a:off x="6315668" y="270288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4" name="Elipse 163"/>
          <p:cNvSpPr>
            <a:spLocks/>
          </p:cNvSpPr>
          <p:nvPr/>
        </p:nvSpPr>
        <p:spPr bwMode="auto">
          <a:xfrm rot="17523369">
            <a:off x="3663106" y="2963303"/>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6" name="Elipse 165"/>
          <p:cNvSpPr>
            <a:spLocks/>
          </p:cNvSpPr>
          <p:nvPr/>
        </p:nvSpPr>
        <p:spPr bwMode="auto">
          <a:xfrm rot="17523369">
            <a:off x="3087042" y="2531255"/>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7" name="Elipse 166"/>
          <p:cNvSpPr>
            <a:spLocks/>
          </p:cNvSpPr>
          <p:nvPr/>
        </p:nvSpPr>
        <p:spPr bwMode="auto">
          <a:xfrm rot="17523369">
            <a:off x="3375074" y="2675271"/>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9" name="Elipse 168"/>
          <p:cNvSpPr>
            <a:spLocks/>
          </p:cNvSpPr>
          <p:nvPr/>
        </p:nvSpPr>
        <p:spPr bwMode="auto">
          <a:xfrm rot="17523369">
            <a:off x="3881832" y="2775526"/>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4" name="Elipse 173"/>
          <p:cNvSpPr>
            <a:spLocks/>
          </p:cNvSpPr>
          <p:nvPr/>
        </p:nvSpPr>
        <p:spPr bwMode="auto">
          <a:xfrm rot="17523369">
            <a:off x="3447082" y="2963302"/>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6" name="Elipse 175"/>
          <p:cNvSpPr>
            <a:spLocks/>
          </p:cNvSpPr>
          <p:nvPr/>
        </p:nvSpPr>
        <p:spPr bwMode="auto">
          <a:xfrm rot="17523369">
            <a:off x="4004750" y="2717734"/>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7" name="Elipse 176"/>
          <p:cNvSpPr>
            <a:spLocks/>
          </p:cNvSpPr>
          <p:nvPr/>
        </p:nvSpPr>
        <p:spPr bwMode="auto">
          <a:xfrm rot="17523369">
            <a:off x="3648266" y="2680893"/>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9" name="Elipse 178"/>
          <p:cNvSpPr>
            <a:spLocks/>
          </p:cNvSpPr>
          <p:nvPr/>
        </p:nvSpPr>
        <p:spPr bwMode="auto">
          <a:xfrm>
            <a:off x="4932040" y="358416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0" name="Elipse 179"/>
          <p:cNvSpPr>
            <a:spLocks/>
          </p:cNvSpPr>
          <p:nvPr/>
        </p:nvSpPr>
        <p:spPr bwMode="auto">
          <a:xfrm>
            <a:off x="5381187" y="3470482"/>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1" name="Elipse 180"/>
          <p:cNvSpPr>
            <a:spLocks/>
          </p:cNvSpPr>
          <p:nvPr/>
        </p:nvSpPr>
        <p:spPr bwMode="auto">
          <a:xfrm>
            <a:off x="5470557" y="3300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2" name="Elipse 181"/>
          <p:cNvSpPr>
            <a:spLocks/>
          </p:cNvSpPr>
          <p:nvPr/>
        </p:nvSpPr>
        <p:spPr bwMode="auto">
          <a:xfrm>
            <a:off x="5724128" y="3296133"/>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3" name="Elipse 182"/>
          <p:cNvSpPr>
            <a:spLocks/>
          </p:cNvSpPr>
          <p:nvPr/>
        </p:nvSpPr>
        <p:spPr bwMode="auto">
          <a:xfrm>
            <a:off x="5940152" y="3154300"/>
            <a:ext cx="180000" cy="180000"/>
          </a:xfrm>
          <a:prstGeom prst="ellipse">
            <a:avLst/>
          </a:prstGeom>
          <a:gradFill>
            <a:gsLst>
              <a:gs pos="9000">
                <a:schemeClr val="bg1"/>
              </a:gs>
              <a:gs pos="32000">
                <a:srgbClr val="EA8D04"/>
              </a:gs>
              <a:gs pos="82000">
                <a:srgbClr val="FF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4" name="Elipse 183"/>
          <p:cNvSpPr>
            <a:spLocks/>
          </p:cNvSpPr>
          <p:nvPr/>
        </p:nvSpPr>
        <p:spPr bwMode="auto">
          <a:xfrm rot="5400000">
            <a:off x="4860032"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5" name="Elipse 184"/>
          <p:cNvSpPr>
            <a:spLocks/>
          </p:cNvSpPr>
          <p:nvPr/>
        </p:nvSpPr>
        <p:spPr bwMode="auto">
          <a:xfrm rot="5400000">
            <a:off x="4355976" y="3224125"/>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6" name="Elipse 185"/>
          <p:cNvSpPr>
            <a:spLocks/>
          </p:cNvSpPr>
          <p:nvPr/>
        </p:nvSpPr>
        <p:spPr bwMode="auto">
          <a:xfrm rot="5400000">
            <a:off x="4283968" y="3008101"/>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7" name="Elipse 186"/>
          <p:cNvSpPr>
            <a:spLocks/>
          </p:cNvSpPr>
          <p:nvPr/>
        </p:nvSpPr>
        <p:spPr bwMode="auto">
          <a:xfrm rot="5400000">
            <a:off x="4644008" y="3512157"/>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8" name="Elipse 187"/>
          <p:cNvSpPr>
            <a:spLocks/>
          </p:cNvSpPr>
          <p:nvPr/>
        </p:nvSpPr>
        <p:spPr bwMode="auto">
          <a:xfrm>
            <a:off x="5742120" y="343346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9" name="Elipse 188"/>
          <p:cNvSpPr>
            <a:spLocks/>
          </p:cNvSpPr>
          <p:nvPr/>
        </p:nvSpPr>
        <p:spPr bwMode="auto">
          <a:xfrm>
            <a:off x="6084168"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0" name="Elipse 189"/>
          <p:cNvSpPr>
            <a:spLocks/>
          </p:cNvSpPr>
          <p:nvPr/>
        </p:nvSpPr>
        <p:spPr bwMode="auto">
          <a:xfrm>
            <a:off x="6217728" y="357394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1" name="Elipse 190"/>
          <p:cNvSpPr>
            <a:spLocks/>
          </p:cNvSpPr>
          <p:nvPr/>
        </p:nvSpPr>
        <p:spPr bwMode="auto">
          <a:xfrm>
            <a:off x="5076056" y="3368141"/>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7" name="Elipse 196"/>
          <p:cNvSpPr>
            <a:spLocks/>
          </p:cNvSpPr>
          <p:nvPr/>
        </p:nvSpPr>
        <p:spPr bwMode="auto">
          <a:xfrm>
            <a:off x="5292080" y="324941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9" name="Elipse 198"/>
          <p:cNvSpPr>
            <a:spLocks/>
          </p:cNvSpPr>
          <p:nvPr/>
        </p:nvSpPr>
        <p:spPr bwMode="auto">
          <a:xfrm>
            <a:off x="5873370" y="331942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3" name="Elipse 202"/>
          <p:cNvSpPr>
            <a:spLocks/>
          </p:cNvSpPr>
          <p:nvPr/>
        </p:nvSpPr>
        <p:spPr bwMode="auto">
          <a:xfrm>
            <a:off x="6092552" y="3082292"/>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Elipse 78"/>
          <p:cNvSpPr>
            <a:spLocks/>
          </p:cNvSpPr>
          <p:nvPr/>
        </p:nvSpPr>
        <p:spPr bwMode="auto">
          <a:xfrm>
            <a:off x="5919132" y="367076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09" name="Conector de seta reta 208"/>
          <p:cNvCxnSpPr/>
          <p:nvPr/>
        </p:nvCxnSpPr>
        <p:spPr bwMode="auto">
          <a:xfrm flipH="1">
            <a:off x="1969477" y="886991"/>
            <a:ext cx="1850" cy="5105846"/>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210" name="CaixaDeTexto 209"/>
          <p:cNvSpPr txBox="1"/>
          <p:nvPr/>
        </p:nvSpPr>
        <p:spPr>
          <a:xfrm>
            <a:off x="-108520"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211" name="CaixaDeTexto 210"/>
          <p:cNvSpPr txBox="1"/>
          <p:nvPr/>
        </p:nvSpPr>
        <p:spPr>
          <a:xfrm>
            <a:off x="1179240" y="3429000"/>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12" name="CaixaDeTexto 211"/>
          <p:cNvSpPr txBox="1"/>
          <p:nvPr/>
        </p:nvSpPr>
        <p:spPr>
          <a:xfrm>
            <a:off x="4952727" y="605388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13" name="CaixaDeTexto 212"/>
          <p:cNvSpPr txBox="1"/>
          <p:nvPr/>
        </p:nvSpPr>
        <p:spPr>
          <a:xfrm>
            <a:off x="1208311" y="606367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14" name="CaixaDeTexto 213"/>
          <p:cNvSpPr txBox="1"/>
          <p:nvPr/>
        </p:nvSpPr>
        <p:spPr>
          <a:xfrm>
            <a:off x="6968951" y="602426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15" name="CaixaDeTexto 214"/>
          <p:cNvSpPr txBox="1"/>
          <p:nvPr/>
        </p:nvSpPr>
        <p:spPr>
          <a:xfrm>
            <a:off x="315144"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218" name="CaixaDeTexto 217"/>
          <p:cNvSpPr txBox="1"/>
          <p:nvPr/>
        </p:nvSpPr>
        <p:spPr>
          <a:xfrm>
            <a:off x="3224535" y="606367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19" name="CaixaDeTexto 218"/>
          <p:cNvSpPr txBox="1"/>
          <p:nvPr/>
        </p:nvSpPr>
        <p:spPr>
          <a:xfrm>
            <a:off x="573460" y="44074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21" name="CaixaDeTexto 220"/>
          <p:cNvSpPr txBox="1"/>
          <p:nvPr/>
        </p:nvSpPr>
        <p:spPr>
          <a:xfrm>
            <a:off x="611560" y="26072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22" name="Conector reto 221"/>
          <p:cNvCxnSpPr/>
          <p:nvPr/>
        </p:nvCxnSpPr>
        <p:spPr bwMode="auto">
          <a:xfrm flipV="1">
            <a:off x="1736254" y="280784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3" name="Conector reto 222"/>
          <p:cNvCxnSpPr/>
          <p:nvPr/>
        </p:nvCxnSpPr>
        <p:spPr bwMode="auto">
          <a:xfrm flipV="1">
            <a:off x="1755304" y="371632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4" name="Conector reto 223"/>
          <p:cNvCxnSpPr/>
          <p:nvPr/>
        </p:nvCxnSpPr>
        <p:spPr bwMode="auto">
          <a:xfrm flipV="1">
            <a:off x="1717204" y="462062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6" name="Conector reto 225"/>
          <p:cNvCxnSpPr/>
          <p:nvPr/>
        </p:nvCxnSpPr>
        <p:spPr bwMode="auto">
          <a:xfrm flipV="1">
            <a:off x="1759160"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27" name="CaixaDeTexto 226"/>
          <p:cNvSpPr txBox="1"/>
          <p:nvPr/>
        </p:nvSpPr>
        <p:spPr>
          <a:xfrm>
            <a:off x="395536" y="5271591"/>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29" name="Conector de seta reta 228"/>
          <p:cNvCxnSpPr/>
          <p:nvPr/>
        </p:nvCxnSpPr>
        <p:spPr bwMode="auto">
          <a:xfrm flipV="1">
            <a:off x="886265" y="6003750"/>
            <a:ext cx="7858831" cy="17222"/>
          </a:xfrm>
          <a:prstGeom prst="straightConnector1">
            <a:avLst/>
          </a:prstGeom>
          <a:solidFill>
            <a:schemeClr val="accent1"/>
          </a:solidFill>
          <a:ln w="114300" cap="flat" cmpd="sng" algn="ctr">
            <a:gradFill flip="none" rotWithShape="1">
              <a:gsLst>
                <a:gs pos="13000">
                  <a:srgbClr val="FF0000"/>
                </a:gs>
                <a:gs pos="0">
                  <a:srgbClr val="EE8800"/>
                </a:gs>
                <a:gs pos="48000">
                  <a:schemeClr val="bg1"/>
                </a:gs>
                <a:gs pos="35000">
                  <a:srgbClr val="FFFF00"/>
                </a:gs>
                <a:gs pos="59000">
                  <a:srgbClr val="00B0F0"/>
                </a:gs>
                <a:gs pos="70000">
                  <a:srgbClr val="0070C0"/>
                </a:gs>
                <a:gs pos="78000">
                  <a:srgbClr val="7030A0"/>
                </a:gs>
              </a:gsLst>
              <a:path path="circle">
                <a:fillToRect l="100000" t="100000"/>
              </a:path>
              <a:tileRect r="-100000" b="-100000"/>
            </a:gradFill>
            <a:prstDash val="solid"/>
            <a:round/>
            <a:headEnd type="triangle" w="lg" len="lg"/>
            <a:tailEnd type="none" w="lg" len="lg"/>
          </a:ln>
          <a:effectLst/>
        </p:spPr>
      </p:cxnSp>
      <p:sp>
        <p:nvSpPr>
          <p:cNvPr id="196" name="Elipse 195"/>
          <p:cNvSpPr>
            <a:spLocks/>
          </p:cNvSpPr>
          <p:nvPr/>
        </p:nvSpPr>
        <p:spPr bwMode="auto">
          <a:xfrm>
            <a:off x="5589538" y="3609040"/>
            <a:ext cx="180000" cy="180000"/>
          </a:xfrm>
          <a:prstGeom prst="ellipse">
            <a:avLst/>
          </a:prstGeom>
          <a:noFill/>
          <a:ln w="4445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31" name="Conector reto 230"/>
          <p:cNvCxnSpPr/>
          <p:nvPr/>
        </p:nvCxnSpPr>
        <p:spPr bwMode="auto">
          <a:xfrm flipV="1">
            <a:off x="1691680" y="551433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3" name="Elipse 232"/>
          <p:cNvSpPr>
            <a:spLocks noChangeAspect="1"/>
          </p:cNvSpPr>
          <p:nvPr/>
        </p:nvSpPr>
        <p:spPr bwMode="auto">
          <a:xfrm>
            <a:off x="3117456" y="4797152"/>
            <a:ext cx="180000" cy="1800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4" name="Elipse 233"/>
          <p:cNvSpPr>
            <a:spLocks noChangeAspect="1"/>
          </p:cNvSpPr>
          <p:nvPr/>
        </p:nvSpPr>
        <p:spPr bwMode="auto">
          <a:xfrm>
            <a:off x="3134461" y="2183674"/>
            <a:ext cx="216000" cy="2160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5" name="Elipse 234"/>
          <p:cNvSpPr>
            <a:spLocks noChangeAspect="1"/>
          </p:cNvSpPr>
          <p:nvPr/>
        </p:nvSpPr>
        <p:spPr bwMode="auto">
          <a:xfrm>
            <a:off x="2901432" y="2414093"/>
            <a:ext cx="216000" cy="2160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6" name="Elipse 235"/>
          <p:cNvSpPr>
            <a:spLocks noChangeAspect="1"/>
          </p:cNvSpPr>
          <p:nvPr/>
        </p:nvSpPr>
        <p:spPr bwMode="auto">
          <a:xfrm>
            <a:off x="2973440" y="2060848"/>
            <a:ext cx="216000" cy="2160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7" name="Rectangle 2"/>
          <p:cNvSpPr txBox="1">
            <a:spLocks noChangeArrowheads="1"/>
          </p:cNvSpPr>
          <p:nvPr/>
        </p:nvSpPr>
        <p:spPr bwMode="auto">
          <a:xfrm>
            <a:off x="179512" y="44624"/>
            <a:ext cx="8856984" cy="119219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a:t>
            </a:r>
            <a:r>
              <a:rPr kumimoji="0" lang="pt-BR" sz="3600" i="0" strike="noStrike" kern="0" cap="none" spc="0" normalizeH="0" baseline="0" noProof="0" dirty="0" err="1" smtClean="0">
                <a:ln>
                  <a:noFill/>
                </a:ln>
                <a:solidFill>
                  <a:schemeClr val="bg1"/>
                </a:solidFill>
                <a:uLnTx/>
                <a:uFillTx/>
                <a:latin typeface="Century Gothic" pitchFamily="34" charset="0"/>
                <a:ea typeface="+mj-ea"/>
                <a:cs typeface="+mj-cs"/>
              </a:rPr>
              <a:t>Hertzprung</a:t>
            </a:r>
            <a:r>
              <a:rPr kumimoji="0" lang="en-US" sz="3600" i="0" strike="noStrike" kern="0" cap="none" spc="0" normalizeH="0" baseline="0" noProof="0" dirty="0" smtClean="0">
                <a:ln>
                  <a:noFill/>
                </a:ln>
                <a:solidFill>
                  <a:schemeClr val="bg1"/>
                </a:solidFill>
                <a:uLnTx/>
                <a:uFillTx/>
                <a:latin typeface="Century Gothic" pitchFamily="34" charset="0"/>
                <a:ea typeface="+mj-ea"/>
                <a:cs typeface="+mj-cs"/>
              </a:rPr>
              <a:t>-</a:t>
            </a: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Russel</a:t>
            </a:r>
            <a:b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b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H-R)</a:t>
            </a:r>
          </a:p>
        </p:txBody>
      </p:sp>
    </p:spTree>
    <p:extLst>
      <p:ext uri="{BB962C8B-B14F-4D97-AF65-F5344CB8AC3E}">
        <p14:creationId xmlns:p14="http://schemas.microsoft.com/office/powerpoint/2010/main" xmlns="" val="927779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500"/>
                                        <p:tgtEl>
                                          <p:spTgt spid="2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0"/>
                                        </p:tgtEl>
                                        <p:attrNameLst>
                                          <p:attrName>style.visibility</p:attrName>
                                        </p:attrNameLst>
                                      </p:cBhvr>
                                      <p:to>
                                        <p:strVal val="visible"/>
                                      </p:to>
                                    </p:set>
                                    <p:animEffect transition="in" filter="fade">
                                      <p:cBhvr>
                                        <p:cTn id="11" dur="2000"/>
                                        <p:tgtEl>
                                          <p:spTgt spid="21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214"/>
                                        </p:tgtEl>
                                        <p:attrNameLst>
                                          <p:attrName>style.visibility</p:attrName>
                                        </p:attrNameLst>
                                      </p:cBhvr>
                                      <p:to>
                                        <p:strVal val="visible"/>
                                      </p:to>
                                    </p:set>
                                    <p:animEffect transition="in" filter="fade">
                                      <p:cBhvr>
                                        <p:cTn id="15" dur="500"/>
                                        <p:tgtEl>
                                          <p:spTgt spid="21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12"/>
                                        </p:tgtEl>
                                        <p:attrNameLst>
                                          <p:attrName>style.visibility</p:attrName>
                                        </p:attrNameLst>
                                      </p:cBhvr>
                                      <p:to>
                                        <p:strVal val="visible"/>
                                      </p:to>
                                    </p:set>
                                    <p:animEffect transition="in" filter="fade">
                                      <p:cBhvr>
                                        <p:cTn id="19" dur="500"/>
                                        <p:tgtEl>
                                          <p:spTgt spid="212"/>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fade">
                                      <p:cBhvr>
                                        <p:cTn id="23" dur="500"/>
                                        <p:tgtEl>
                                          <p:spTgt spid="218"/>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
                                        </p:tgtEl>
                                        <p:attrNameLst>
                                          <p:attrName>style.visibility</p:attrName>
                                        </p:attrNameLst>
                                      </p:cBhvr>
                                      <p:to>
                                        <p:strVal val="visible"/>
                                      </p:to>
                                    </p:set>
                                    <p:animEffect transition="in" filter="fade">
                                      <p:cBhvr>
                                        <p:cTn id="32" dur="500"/>
                                        <p:tgtEl>
                                          <p:spTgt spid="20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78"/>
                                        </p:tgtEl>
                                        <p:attrNameLst>
                                          <p:attrName>style.visibility</p:attrName>
                                        </p:attrNameLst>
                                      </p:cBhvr>
                                      <p:to>
                                        <p:strVal val="visible"/>
                                      </p:to>
                                    </p:set>
                                    <p:animEffect transition="in" filter="fade">
                                      <p:cBhvr>
                                        <p:cTn id="36" dur="500"/>
                                        <p:tgtEl>
                                          <p:spTgt spid="278"/>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31"/>
                                        </p:tgtEl>
                                        <p:attrNameLst>
                                          <p:attrName>style.visibility</p:attrName>
                                        </p:attrNameLst>
                                      </p:cBhvr>
                                      <p:to>
                                        <p:strVal val="visible"/>
                                      </p:to>
                                    </p:set>
                                    <p:animEffect transition="in" filter="fade">
                                      <p:cBhvr>
                                        <p:cTn id="40" dur="500"/>
                                        <p:tgtEl>
                                          <p:spTgt spid="231"/>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227"/>
                                        </p:tgtEl>
                                        <p:attrNameLst>
                                          <p:attrName>style.visibility</p:attrName>
                                        </p:attrNameLst>
                                      </p:cBhvr>
                                      <p:to>
                                        <p:strVal val="visible"/>
                                      </p:to>
                                    </p:set>
                                    <p:animEffect transition="in" filter="fade">
                                      <p:cBhvr>
                                        <p:cTn id="44" dur="500"/>
                                        <p:tgtEl>
                                          <p:spTgt spid="227"/>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224"/>
                                        </p:tgtEl>
                                        <p:attrNameLst>
                                          <p:attrName>style.visibility</p:attrName>
                                        </p:attrNameLst>
                                      </p:cBhvr>
                                      <p:to>
                                        <p:strVal val="visible"/>
                                      </p:to>
                                    </p:set>
                                    <p:animEffect transition="in" filter="fade">
                                      <p:cBhvr>
                                        <p:cTn id="48" dur="500"/>
                                        <p:tgtEl>
                                          <p:spTgt spid="224"/>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219"/>
                                        </p:tgtEl>
                                        <p:attrNameLst>
                                          <p:attrName>style.visibility</p:attrName>
                                        </p:attrNameLst>
                                      </p:cBhvr>
                                      <p:to>
                                        <p:strVal val="visible"/>
                                      </p:to>
                                    </p:set>
                                    <p:animEffect transition="in" filter="fade">
                                      <p:cBhvr>
                                        <p:cTn id="52" dur="500"/>
                                        <p:tgtEl>
                                          <p:spTgt spid="219"/>
                                        </p:tgtEl>
                                      </p:cBhvr>
                                    </p:animEffect>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Effect transition="in" filter="fade">
                                      <p:cBhvr>
                                        <p:cTn id="56" dur="500"/>
                                        <p:tgtEl>
                                          <p:spTgt spid="223"/>
                                        </p:tgtEl>
                                      </p:cBhvr>
                                    </p:animEffect>
                                  </p:childTnLst>
                                </p:cTn>
                              </p:par>
                            </p:childTnLst>
                          </p:cTn>
                        </p:par>
                        <p:par>
                          <p:cTn id="57" fill="hold">
                            <p:stCondLst>
                              <p:cond delay="3500"/>
                            </p:stCondLst>
                            <p:childTnLst>
                              <p:par>
                                <p:cTn id="58" presetID="10" presetClass="entr" presetSubtype="0" fill="hold" grpId="0" nodeType="afterEffect">
                                  <p:stCondLst>
                                    <p:cond delay="0"/>
                                  </p:stCondLst>
                                  <p:childTnLst>
                                    <p:set>
                                      <p:cBhvr>
                                        <p:cTn id="59" dur="1" fill="hold">
                                          <p:stCondLst>
                                            <p:cond delay="0"/>
                                          </p:stCondLst>
                                        </p:cTn>
                                        <p:tgtEl>
                                          <p:spTgt spid="211"/>
                                        </p:tgtEl>
                                        <p:attrNameLst>
                                          <p:attrName>style.visibility</p:attrName>
                                        </p:attrNameLst>
                                      </p:cBhvr>
                                      <p:to>
                                        <p:strVal val="visible"/>
                                      </p:to>
                                    </p:set>
                                    <p:animEffect transition="in" filter="fade">
                                      <p:cBhvr>
                                        <p:cTn id="60" dur="500"/>
                                        <p:tgtEl>
                                          <p:spTgt spid="211"/>
                                        </p:tgtEl>
                                      </p:cBhvr>
                                    </p:animEffect>
                                  </p:childTnLst>
                                </p:cTn>
                              </p:par>
                            </p:childTnLst>
                          </p:cTn>
                        </p:par>
                        <p:par>
                          <p:cTn id="61" fill="hold">
                            <p:stCondLst>
                              <p:cond delay="4000"/>
                            </p:stCondLst>
                            <p:childTnLst>
                              <p:par>
                                <p:cTn id="62" presetID="10" presetClass="entr" presetSubtype="0" fill="hold" nodeType="afterEffect">
                                  <p:stCondLst>
                                    <p:cond delay="0"/>
                                  </p:stCondLst>
                                  <p:childTnLst>
                                    <p:set>
                                      <p:cBhvr>
                                        <p:cTn id="63" dur="1" fill="hold">
                                          <p:stCondLst>
                                            <p:cond delay="0"/>
                                          </p:stCondLst>
                                        </p:cTn>
                                        <p:tgtEl>
                                          <p:spTgt spid="222"/>
                                        </p:tgtEl>
                                        <p:attrNameLst>
                                          <p:attrName>style.visibility</p:attrName>
                                        </p:attrNameLst>
                                      </p:cBhvr>
                                      <p:to>
                                        <p:strVal val="visible"/>
                                      </p:to>
                                    </p:set>
                                    <p:animEffect transition="in" filter="fade">
                                      <p:cBhvr>
                                        <p:cTn id="64" dur="500"/>
                                        <p:tgtEl>
                                          <p:spTgt spid="222"/>
                                        </p:tgtEl>
                                      </p:cBhvr>
                                    </p:animEffect>
                                  </p:childTnLst>
                                </p:cTn>
                              </p:par>
                            </p:childTnLst>
                          </p:cTn>
                        </p:par>
                        <p:par>
                          <p:cTn id="65" fill="hold">
                            <p:stCondLst>
                              <p:cond delay="4500"/>
                            </p:stCondLst>
                            <p:childTnLst>
                              <p:par>
                                <p:cTn id="66" presetID="10" presetClass="entr" presetSubtype="0" fill="hold" grpId="0" nodeType="afterEffect">
                                  <p:stCondLst>
                                    <p:cond delay="0"/>
                                  </p:stCondLst>
                                  <p:childTnLst>
                                    <p:set>
                                      <p:cBhvr>
                                        <p:cTn id="67" dur="1" fill="hold">
                                          <p:stCondLst>
                                            <p:cond delay="0"/>
                                          </p:stCondLst>
                                        </p:cTn>
                                        <p:tgtEl>
                                          <p:spTgt spid="221"/>
                                        </p:tgtEl>
                                        <p:attrNameLst>
                                          <p:attrName>style.visibility</p:attrName>
                                        </p:attrNameLst>
                                      </p:cBhvr>
                                      <p:to>
                                        <p:strVal val="visible"/>
                                      </p:to>
                                    </p:set>
                                    <p:animEffect transition="in" filter="fade">
                                      <p:cBhvr>
                                        <p:cTn id="68" dur="500"/>
                                        <p:tgtEl>
                                          <p:spTgt spid="221"/>
                                        </p:tgtEl>
                                      </p:cBhvr>
                                    </p:animEffect>
                                  </p:childTnLst>
                                </p:cTn>
                              </p:par>
                            </p:childTnLst>
                          </p:cTn>
                        </p:par>
                        <p:par>
                          <p:cTn id="69" fill="hold">
                            <p:stCondLst>
                              <p:cond delay="5000"/>
                            </p:stCondLst>
                            <p:childTnLst>
                              <p:par>
                                <p:cTn id="70" presetID="10" presetClass="entr" presetSubtype="0" fill="hold" nodeType="afterEffect">
                                  <p:stCondLst>
                                    <p:cond delay="0"/>
                                  </p:stCondLst>
                                  <p:childTnLst>
                                    <p:set>
                                      <p:cBhvr>
                                        <p:cTn id="71" dur="1" fill="hold">
                                          <p:stCondLst>
                                            <p:cond delay="0"/>
                                          </p:stCondLst>
                                        </p:cTn>
                                        <p:tgtEl>
                                          <p:spTgt spid="226"/>
                                        </p:tgtEl>
                                        <p:attrNameLst>
                                          <p:attrName>style.visibility</p:attrName>
                                        </p:attrNameLst>
                                      </p:cBhvr>
                                      <p:to>
                                        <p:strVal val="visible"/>
                                      </p:to>
                                    </p:set>
                                    <p:animEffect transition="in" filter="fade">
                                      <p:cBhvr>
                                        <p:cTn id="72" dur="500"/>
                                        <p:tgtEl>
                                          <p:spTgt spid="226"/>
                                        </p:tgtEl>
                                      </p:cBhvr>
                                    </p:animEffect>
                                  </p:childTnLst>
                                </p:cTn>
                              </p:par>
                            </p:childTnLst>
                          </p:cTn>
                        </p:par>
                        <p:par>
                          <p:cTn id="73" fill="hold">
                            <p:stCondLst>
                              <p:cond delay="5500"/>
                            </p:stCondLst>
                            <p:childTnLst>
                              <p:par>
                                <p:cTn id="74" presetID="10" presetClass="entr" presetSubtype="0" fill="hold" grpId="0" nodeType="afterEffect">
                                  <p:stCondLst>
                                    <p:cond delay="0"/>
                                  </p:stCondLst>
                                  <p:childTnLst>
                                    <p:set>
                                      <p:cBhvr>
                                        <p:cTn id="75" dur="1" fill="hold">
                                          <p:stCondLst>
                                            <p:cond delay="0"/>
                                          </p:stCondLst>
                                        </p:cTn>
                                        <p:tgtEl>
                                          <p:spTgt spid="215"/>
                                        </p:tgtEl>
                                        <p:attrNameLst>
                                          <p:attrName>style.visibility</p:attrName>
                                        </p:attrNameLst>
                                      </p:cBhvr>
                                      <p:to>
                                        <p:strVal val="visible"/>
                                      </p:to>
                                    </p:set>
                                    <p:animEffect transition="in" filter="fade">
                                      <p:cBhvr>
                                        <p:cTn id="76" dur="500"/>
                                        <p:tgtEl>
                                          <p:spTgt spid="21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
                                        <p:tgtEl>
                                          <p:spTgt spid="44"/>
                                        </p:tgtEl>
                                      </p:cBhvr>
                                    </p:animEffect>
                                  </p:childTnLst>
                                </p:cTn>
                              </p:par>
                            </p:childTnLst>
                          </p:cTn>
                        </p:par>
                        <p:par>
                          <p:cTn id="82" fill="hold">
                            <p:stCondLst>
                              <p:cond delay="50"/>
                            </p:stCondLst>
                            <p:childTnLst>
                              <p:par>
                                <p:cTn id="83" presetID="10" presetClass="entr" presetSubtype="0" fill="hold" grpId="0" nodeType="after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
                                        <p:tgtEl>
                                          <p:spTgt spid="45"/>
                                        </p:tgtEl>
                                      </p:cBhvr>
                                    </p:animEffect>
                                  </p:childTnLst>
                                </p:cTn>
                              </p:par>
                            </p:childTnLst>
                          </p:cTn>
                        </p:par>
                        <p:par>
                          <p:cTn id="86" fill="hold">
                            <p:stCondLst>
                              <p:cond delay="100"/>
                            </p:stCondLst>
                            <p:childTnLst>
                              <p:par>
                                <p:cTn id="87" presetID="10" presetClass="entr" presetSubtype="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
                                        <p:tgtEl>
                                          <p:spTgt spid="46"/>
                                        </p:tgtEl>
                                      </p:cBhvr>
                                    </p:animEffect>
                                  </p:childTnLst>
                                </p:cTn>
                              </p:par>
                            </p:childTnLst>
                          </p:cTn>
                        </p:par>
                        <p:par>
                          <p:cTn id="90" fill="hold">
                            <p:stCondLst>
                              <p:cond delay="150"/>
                            </p:stCondLst>
                            <p:childTnLst>
                              <p:par>
                                <p:cTn id="91" presetID="10" presetClass="entr" presetSubtype="0" fill="hold" grpId="0" nodeType="after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
                                        <p:tgtEl>
                                          <p:spTgt spid="47"/>
                                        </p:tgtEl>
                                      </p:cBhvr>
                                    </p:animEffect>
                                  </p:childTnLst>
                                </p:cTn>
                              </p:par>
                            </p:childTnLst>
                          </p:cTn>
                        </p:par>
                        <p:par>
                          <p:cTn id="94" fill="hold">
                            <p:stCondLst>
                              <p:cond delay="200"/>
                            </p:stCondLst>
                            <p:childTnLst>
                              <p:par>
                                <p:cTn id="95" presetID="10" presetClass="entr" presetSubtype="0" fill="hold" grpId="0" nodeType="after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
                                        <p:tgtEl>
                                          <p:spTgt spid="48"/>
                                        </p:tgtEl>
                                      </p:cBhvr>
                                    </p:animEffect>
                                  </p:childTnLst>
                                </p:cTn>
                              </p:par>
                            </p:childTnLst>
                          </p:cTn>
                        </p:par>
                        <p:par>
                          <p:cTn id="98" fill="hold">
                            <p:stCondLst>
                              <p:cond delay="250"/>
                            </p:stCondLst>
                            <p:childTnLst>
                              <p:par>
                                <p:cTn id="99" presetID="10" presetClass="entr" presetSubtype="0" fill="hold" grpId="0" nodeType="after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
                                        <p:tgtEl>
                                          <p:spTgt spid="49"/>
                                        </p:tgtEl>
                                      </p:cBhvr>
                                    </p:animEffect>
                                  </p:childTnLst>
                                </p:cTn>
                              </p:par>
                            </p:childTnLst>
                          </p:cTn>
                        </p:par>
                        <p:par>
                          <p:cTn id="102" fill="hold">
                            <p:stCondLst>
                              <p:cond delay="300"/>
                            </p:stCondLst>
                            <p:childTnLst>
                              <p:par>
                                <p:cTn id="103" presetID="10" presetClass="entr" presetSubtype="0" fill="hold" grpId="0" nodeType="after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50"/>
                                        <p:tgtEl>
                                          <p:spTgt spid="51"/>
                                        </p:tgtEl>
                                      </p:cBhvr>
                                    </p:animEffect>
                                  </p:childTnLst>
                                </p:cTn>
                              </p:par>
                            </p:childTnLst>
                          </p:cTn>
                        </p:par>
                        <p:par>
                          <p:cTn id="106" fill="hold">
                            <p:stCondLst>
                              <p:cond delay="350"/>
                            </p:stCondLst>
                            <p:childTnLst>
                              <p:par>
                                <p:cTn id="107" presetID="10" presetClass="entr" presetSubtype="0" fill="hold" grpId="0" nodeType="after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50"/>
                                        <p:tgtEl>
                                          <p:spTgt spid="52"/>
                                        </p:tgtEl>
                                      </p:cBhvr>
                                    </p:animEffect>
                                  </p:childTnLst>
                                </p:cTn>
                              </p:par>
                            </p:childTnLst>
                          </p:cTn>
                        </p:par>
                        <p:par>
                          <p:cTn id="110" fill="hold">
                            <p:stCondLst>
                              <p:cond delay="400"/>
                            </p:stCondLst>
                            <p:childTnLst>
                              <p:par>
                                <p:cTn id="111" presetID="10" presetClass="entr" presetSubtype="0" fill="hold" grpId="0" nodeType="after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fade">
                                      <p:cBhvr>
                                        <p:cTn id="113" dur="50"/>
                                        <p:tgtEl>
                                          <p:spTgt spid="54"/>
                                        </p:tgtEl>
                                      </p:cBhvr>
                                    </p:animEffect>
                                  </p:childTnLst>
                                </p:cTn>
                              </p:par>
                            </p:childTnLst>
                          </p:cTn>
                        </p:par>
                        <p:par>
                          <p:cTn id="114" fill="hold">
                            <p:stCondLst>
                              <p:cond delay="450"/>
                            </p:stCondLst>
                            <p:childTnLst>
                              <p:par>
                                <p:cTn id="115" presetID="10" presetClass="entr" presetSubtype="0" fill="hold" grpId="0" nodeType="after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fade">
                                      <p:cBhvr>
                                        <p:cTn id="117" dur="50"/>
                                        <p:tgtEl>
                                          <p:spTgt spid="56"/>
                                        </p:tgtEl>
                                      </p:cBhvr>
                                    </p:animEffect>
                                  </p:childTnLst>
                                </p:cTn>
                              </p:par>
                            </p:childTnLst>
                          </p:cTn>
                        </p:par>
                        <p:par>
                          <p:cTn id="118" fill="hold">
                            <p:stCondLst>
                              <p:cond delay="500"/>
                            </p:stCondLst>
                            <p:childTnLst>
                              <p:par>
                                <p:cTn id="119" presetID="10" presetClass="entr" presetSubtype="0" fill="hold" grpId="0" nodeType="afterEffect">
                                  <p:stCondLst>
                                    <p:cond delay="0"/>
                                  </p:stCondLst>
                                  <p:childTnLst>
                                    <p:set>
                                      <p:cBhvr>
                                        <p:cTn id="120" dur="1" fill="hold">
                                          <p:stCondLst>
                                            <p:cond delay="0"/>
                                          </p:stCondLst>
                                        </p:cTn>
                                        <p:tgtEl>
                                          <p:spTgt spid="57"/>
                                        </p:tgtEl>
                                        <p:attrNameLst>
                                          <p:attrName>style.visibility</p:attrName>
                                        </p:attrNameLst>
                                      </p:cBhvr>
                                      <p:to>
                                        <p:strVal val="visible"/>
                                      </p:to>
                                    </p:set>
                                    <p:animEffect transition="in" filter="fade">
                                      <p:cBhvr>
                                        <p:cTn id="121" dur="50"/>
                                        <p:tgtEl>
                                          <p:spTgt spid="57"/>
                                        </p:tgtEl>
                                      </p:cBhvr>
                                    </p:animEffect>
                                  </p:childTnLst>
                                </p:cTn>
                              </p:par>
                            </p:childTnLst>
                          </p:cTn>
                        </p:par>
                        <p:par>
                          <p:cTn id="122" fill="hold">
                            <p:stCondLst>
                              <p:cond delay="550"/>
                            </p:stCondLst>
                            <p:childTnLst>
                              <p:par>
                                <p:cTn id="123" presetID="10" presetClass="entr" presetSubtype="0" fill="hold" grpId="0" nodeType="after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fade">
                                      <p:cBhvr>
                                        <p:cTn id="125" dur="50"/>
                                        <p:tgtEl>
                                          <p:spTgt spid="58"/>
                                        </p:tgtEl>
                                      </p:cBhvr>
                                    </p:animEffect>
                                  </p:childTnLst>
                                </p:cTn>
                              </p:par>
                            </p:childTnLst>
                          </p:cTn>
                        </p:par>
                        <p:par>
                          <p:cTn id="126" fill="hold">
                            <p:stCondLst>
                              <p:cond delay="600"/>
                            </p:stCondLst>
                            <p:childTnLst>
                              <p:par>
                                <p:cTn id="127" presetID="10" presetClass="entr" presetSubtype="0" fill="hold" grpId="0" nodeType="after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
                                        <p:tgtEl>
                                          <p:spTgt spid="59"/>
                                        </p:tgtEl>
                                      </p:cBhvr>
                                    </p:animEffect>
                                  </p:childTnLst>
                                </p:cTn>
                              </p:par>
                            </p:childTnLst>
                          </p:cTn>
                        </p:par>
                        <p:par>
                          <p:cTn id="130" fill="hold">
                            <p:stCondLst>
                              <p:cond delay="650"/>
                            </p:stCondLst>
                            <p:childTnLst>
                              <p:par>
                                <p:cTn id="131" presetID="10" presetClass="entr" presetSubtype="0" fill="hold" grpId="0" nodeType="after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50"/>
                                        <p:tgtEl>
                                          <p:spTgt spid="60"/>
                                        </p:tgtEl>
                                      </p:cBhvr>
                                    </p:animEffect>
                                  </p:childTnLst>
                                </p:cTn>
                              </p:par>
                            </p:childTnLst>
                          </p:cTn>
                        </p:par>
                        <p:par>
                          <p:cTn id="134" fill="hold">
                            <p:stCondLst>
                              <p:cond delay="700"/>
                            </p:stCondLst>
                            <p:childTnLst>
                              <p:par>
                                <p:cTn id="135" presetID="10" presetClass="entr" presetSubtype="0" fill="hold" grpId="0" nodeType="afterEffect">
                                  <p:stCondLst>
                                    <p:cond delay="0"/>
                                  </p:stCondLst>
                                  <p:childTnLst>
                                    <p:set>
                                      <p:cBhvr>
                                        <p:cTn id="136" dur="1" fill="hold">
                                          <p:stCondLst>
                                            <p:cond delay="0"/>
                                          </p:stCondLst>
                                        </p:cTn>
                                        <p:tgtEl>
                                          <p:spTgt spid="61"/>
                                        </p:tgtEl>
                                        <p:attrNameLst>
                                          <p:attrName>style.visibility</p:attrName>
                                        </p:attrNameLst>
                                      </p:cBhvr>
                                      <p:to>
                                        <p:strVal val="visible"/>
                                      </p:to>
                                    </p:set>
                                    <p:animEffect transition="in" filter="fade">
                                      <p:cBhvr>
                                        <p:cTn id="137" dur="50"/>
                                        <p:tgtEl>
                                          <p:spTgt spid="61"/>
                                        </p:tgtEl>
                                      </p:cBhvr>
                                    </p:animEffect>
                                  </p:childTnLst>
                                </p:cTn>
                              </p:par>
                            </p:childTnLst>
                          </p:cTn>
                        </p:par>
                        <p:par>
                          <p:cTn id="138" fill="hold">
                            <p:stCondLst>
                              <p:cond delay="750"/>
                            </p:stCondLst>
                            <p:childTnLst>
                              <p:par>
                                <p:cTn id="139" presetID="10" presetClass="entr" presetSubtype="0" fill="hold" grpId="0" nodeType="afterEffect">
                                  <p:stCondLst>
                                    <p:cond delay="0"/>
                                  </p:stCondLst>
                                  <p:childTnLst>
                                    <p:set>
                                      <p:cBhvr>
                                        <p:cTn id="140" dur="1" fill="hold">
                                          <p:stCondLst>
                                            <p:cond delay="0"/>
                                          </p:stCondLst>
                                        </p:cTn>
                                        <p:tgtEl>
                                          <p:spTgt spid="63"/>
                                        </p:tgtEl>
                                        <p:attrNameLst>
                                          <p:attrName>style.visibility</p:attrName>
                                        </p:attrNameLst>
                                      </p:cBhvr>
                                      <p:to>
                                        <p:strVal val="visible"/>
                                      </p:to>
                                    </p:set>
                                    <p:animEffect transition="in" filter="fade">
                                      <p:cBhvr>
                                        <p:cTn id="141" dur="50"/>
                                        <p:tgtEl>
                                          <p:spTgt spid="63"/>
                                        </p:tgtEl>
                                      </p:cBhvr>
                                    </p:animEffect>
                                  </p:childTnLst>
                                </p:cTn>
                              </p:par>
                            </p:childTnLst>
                          </p:cTn>
                        </p:par>
                        <p:par>
                          <p:cTn id="142" fill="hold">
                            <p:stCondLst>
                              <p:cond delay="800"/>
                            </p:stCondLst>
                            <p:childTnLst>
                              <p:par>
                                <p:cTn id="143" presetID="10" presetClass="entr" presetSubtype="0" fill="hold" grpId="0" nodeType="after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fade">
                                      <p:cBhvr>
                                        <p:cTn id="145" dur="50"/>
                                        <p:tgtEl>
                                          <p:spTgt spid="64"/>
                                        </p:tgtEl>
                                      </p:cBhvr>
                                    </p:animEffect>
                                  </p:childTnLst>
                                </p:cTn>
                              </p:par>
                            </p:childTnLst>
                          </p:cTn>
                        </p:par>
                        <p:par>
                          <p:cTn id="146" fill="hold">
                            <p:stCondLst>
                              <p:cond delay="850"/>
                            </p:stCondLst>
                            <p:childTnLst>
                              <p:par>
                                <p:cTn id="147" presetID="10" presetClass="entr" presetSubtype="0" fill="hold" grpId="0" nodeType="afterEffect">
                                  <p:stCondLst>
                                    <p:cond delay="0"/>
                                  </p:stCondLst>
                                  <p:childTnLst>
                                    <p:set>
                                      <p:cBhvr>
                                        <p:cTn id="148" dur="1" fill="hold">
                                          <p:stCondLst>
                                            <p:cond delay="0"/>
                                          </p:stCondLst>
                                        </p:cTn>
                                        <p:tgtEl>
                                          <p:spTgt spid="65"/>
                                        </p:tgtEl>
                                        <p:attrNameLst>
                                          <p:attrName>style.visibility</p:attrName>
                                        </p:attrNameLst>
                                      </p:cBhvr>
                                      <p:to>
                                        <p:strVal val="visible"/>
                                      </p:to>
                                    </p:set>
                                    <p:animEffect transition="in" filter="fade">
                                      <p:cBhvr>
                                        <p:cTn id="149" dur="50"/>
                                        <p:tgtEl>
                                          <p:spTgt spid="65"/>
                                        </p:tgtEl>
                                      </p:cBhvr>
                                    </p:animEffect>
                                  </p:childTnLst>
                                </p:cTn>
                              </p:par>
                            </p:childTnLst>
                          </p:cTn>
                        </p:par>
                        <p:par>
                          <p:cTn id="150" fill="hold">
                            <p:stCondLst>
                              <p:cond delay="900"/>
                            </p:stCondLst>
                            <p:childTnLst>
                              <p:par>
                                <p:cTn id="151" presetID="10" presetClass="entr" presetSubtype="0" fill="hold" grpId="0" nodeType="afterEffect">
                                  <p:stCondLst>
                                    <p:cond delay="0"/>
                                  </p:stCondLst>
                                  <p:childTnLst>
                                    <p:set>
                                      <p:cBhvr>
                                        <p:cTn id="152" dur="1" fill="hold">
                                          <p:stCondLst>
                                            <p:cond delay="0"/>
                                          </p:stCondLst>
                                        </p:cTn>
                                        <p:tgtEl>
                                          <p:spTgt spid="66"/>
                                        </p:tgtEl>
                                        <p:attrNameLst>
                                          <p:attrName>style.visibility</p:attrName>
                                        </p:attrNameLst>
                                      </p:cBhvr>
                                      <p:to>
                                        <p:strVal val="visible"/>
                                      </p:to>
                                    </p:set>
                                    <p:animEffect transition="in" filter="fade">
                                      <p:cBhvr>
                                        <p:cTn id="153" dur="50"/>
                                        <p:tgtEl>
                                          <p:spTgt spid="66"/>
                                        </p:tgtEl>
                                      </p:cBhvr>
                                    </p:animEffect>
                                  </p:childTnLst>
                                </p:cTn>
                              </p:par>
                            </p:childTnLst>
                          </p:cTn>
                        </p:par>
                        <p:par>
                          <p:cTn id="154" fill="hold">
                            <p:stCondLst>
                              <p:cond delay="950"/>
                            </p:stCondLst>
                            <p:childTnLst>
                              <p:par>
                                <p:cTn id="155" presetID="10" presetClass="entr" presetSubtype="0" fill="hold" grpId="0" nodeType="afterEffect">
                                  <p:stCondLst>
                                    <p:cond delay="0"/>
                                  </p:stCondLst>
                                  <p:childTnLst>
                                    <p:set>
                                      <p:cBhvr>
                                        <p:cTn id="156" dur="1" fill="hold">
                                          <p:stCondLst>
                                            <p:cond delay="0"/>
                                          </p:stCondLst>
                                        </p:cTn>
                                        <p:tgtEl>
                                          <p:spTgt spid="69"/>
                                        </p:tgtEl>
                                        <p:attrNameLst>
                                          <p:attrName>style.visibility</p:attrName>
                                        </p:attrNameLst>
                                      </p:cBhvr>
                                      <p:to>
                                        <p:strVal val="visible"/>
                                      </p:to>
                                    </p:set>
                                    <p:animEffect transition="in" filter="fade">
                                      <p:cBhvr>
                                        <p:cTn id="157" dur="50"/>
                                        <p:tgtEl>
                                          <p:spTgt spid="69"/>
                                        </p:tgtEl>
                                      </p:cBhvr>
                                    </p:animEffect>
                                  </p:childTnLst>
                                </p:cTn>
                              </p:par>
                            </p:childTnLst>
                          </p:cTn>
                        </p:par>
                        <p:par>
                          <p:cTn id="158" fill="hold">
                            <p:stCondLst>
                              <p:cond delay="1000"/>
                            </p:stCondLst>
                            <p:childTnLst>
                              <p:par>
                                <p:cTn id="159" presetID="10" presetClass="entr" presetSubtype="0" fill="hold" grpId="0" nodeType="afterEffect">
                                  <p:stCondLst>
                                    <p:cond delay="0"/>
                                  </p:stCondLst>
                                  <p:childTnLst>
                                    <p:set>
                                      <p:cBhvr>
                                        <p:cTn id="160" dur="1" fill="hold">
                                          <p:stCondLst>
                                            <p:cond delay="0"/>
                                          </p:stCondLst>
                                        </p:cTn>
                                        <p:tgtEl>
                                          <p:spTgt spid="70"/>
                                        </p:tgtEl>
                                        <p:attrNameLst>
                                          <p:attrName>style.visibility</p:attrName>
                                        </p:attrNameLst>
                                      </p:cBhvr>
                                      <p:to>
                                        <p:strVal val="visible"/>
                                      </p:to>
                                    </p:set>
                                    <p:animEffect transition="in" filter="fade">
                                      <p:cBhvr>
                                        <p:cTn id="161" dur="50"/>
                                        <p:tgtEl>
                                          <p:spTgt spid="70"/>
                                        </p:tgtEl>
                                      </p:cBhvr>
                                    </p:animEffect>
                                  </p:childTnLst>
                                </p:cTn>
                              </p:par>
                            </p:childTnLst>
                          </p:cTn>
                        </p:par>
                        <p:par>
                          <p:cTn id="162" fill="hold">
                            <p:stCondLst>
                              <p:cond delay="1050"/>
                            </p:stCondLst>
                            <p:childTnLst>
                              <p:par>
                                <p:cTn id="163" presetID="10" presetClass="entr" presetSubtype="0" fill="hold" grpId="0" nodeType="afterEffect">
                                  <p:stCondLst>
                                    <p:cond delay="0"/>
                                  </p:stCondLst>
                                  <p:childTnLst>
                                    <p:set>
                                      <p:cBhvr>
                                        <p:cTn id="164" dur="1" fill="hold">
                                          <p:stCondLst>
                                            <p:cond delay="0"/>
                                          </p:stCondLst>
                                        </p:cTn>
                                        <p:tgtEl>
                                          <p:spTgt spid="71"/>
                                        </p:tgtEl>
                                        <p:attrNameLst>
                                          <p:attrName>style.visibility</p:attrName>
                                        </p:attrNameLst>
                                      </p:cBhvr>
                                      <p:to>
                                        <p:strVal val="visible"/>
                                      </p:to>
                                    </p:set>
                                    <p:animEffect transition="in" filter="fade">
                                      <p:cBhvr>
                                        <p:cTn id="165" dur="50"/>
                                        <p:tgtEl>
                                          <p:spTgt spid="71"/>
                                        </p:tgtEl>
                                      </p:cBhvr>
                                    </p:animEffect>
                                  </p:childTnLst>
                                </p:cTn>
                              </p:par>
                            </p:childTnLst>
                          </p:cTn>
                        </p:par>
                        <p:par>
                          <p:cTn id="166" fill="hold">
                            <p:stCondLst>
                              <p:cond delay="1100"/>
                            </p:stCondLst>
                            <p:childTnLst>
                              <p:par>
                                <p:cTn id="167" presetID="10" presetClass="entr" presetSubtype="0" fill="hold" grpId="0" nodeType="afterEffect">
                                  <p:stCondLst>
                                    <p:cond delay="0"/>
                                  </p:stCondLst>
                                  <p:childTnLst>
                                    <p:set>
                                      <p:cBhvr>
                                        <p:cTn id="168" dur="1" fill="hold">
                                          <p:stCondLst>
                                            <p:cond delay="0"/>
                                          </p:stCondLst>
                                        </p:cTn>
                                        <p:tgtEl>
                                          <p:spTgt spid="72"/>
                                        </p:tgtEl>
                                        <p:attrNameLst>
                                          <p:attrName>style.visibility</p:attrName>
                                        </p:attrNameLst>
                                      </p:cBhvr>
                                      <p:to>
                                        <p:strVal val="visible"/>
                                      </p:to>
                                    </p:set>
                                    <p:animEffect transition="in" filter="fade">
                                      <p:cBhvr>
                                        <p:cTn id="169" dur="50"/>
                                        <p:tgtEl>
                                          <p:spTgt spid="72"/>
                                        </p:tgtEl>
                                      </p:cBhvr>
                                    </p:animEffect>
                                  </p:childTnLst>
                                </p:cTn>
                              </p:par>
                            </p:childTnLst>
                          </p:cTn>
                        </p:par>
                        <p:par>
                          <p:cTn id="170" fill="hold">
                            <p:stCondLst>
                              <p:cond delay="1150"/>
                            </p:stCondLst>
                            <p:childTnLst>
                              <p:par>
                                <p:cTn id="171" presetID="10" presetClass="entr" presetSubtype="0" fill="hold" grpId="0" nodeType="afterEffect">
                                  <p:stCondLst>
                                    <p:cond delay="0"/>
                                  </p:stCondLst>
                                  <p:childTnLst>
                                    <p:set>
                                      <p:cBhvr>
                                        <p:cTn id="172" dur="1" fill="hold">
                                          <p:stCondLst>
                                            <p:cond delay="0"/>
                                          </p:stCondLst>
                                        </p:cTn>
                                        <p:tgtEl>
                                          <p:spTgt spid="73"/>
                                        </p:tgtEl>
                                        <p:attrNameLst>
                                          <p:attrName>style.visibility</p:attrName>
                                        </p:attrNameLst>
                                      </p:cBhvr>
                                      <p:to>
                                        <p:strVal val="visible"/>
                                      </p:to>
                                    </p:set>
                                    <p:animEffect transition="in" filter="fade">
                                      <p:cBhvr>
                                        <p:cTn id="173" dur="50"/>
                                        <p:tgtEl>
                                          <p:spTgt spid="73"/>
                                        </p:tgtEl>
                                      </p:cBhvr>
                                    </p:animEffect>
                                  </p:childTnLst>
                                </p:cTn>
                              </p:par>
                            </p:childTnLst>
                          </p:cTn>
                        </p:par>
                        <p:par>
                          <p:cTn id="174" fill="hold">
                            <p:stCondLst>
                              <p:cond delay="1200"/>
                            </p:stCondLst>
                            <p:childTnLst>
                              <p:par>
                                <p:cTn id="175" presetID="10" presetClass="entr" presetSubtype="0" fill="hold" grpId="0" nodeType="after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fade">
                                      <p:cBhvr>
                                        <p:cTn id="177" dur="50"/>
                                        <p:tgtEl>
                                          <p:spTgt spid="74"/>
                                        </p:tgtEl>
                                      </p:cBhvr>
                                    </p:animEffect>
                                  </p:childTnLst>
                                </p:cTn>
                              </p:par>
                            </p:childTnLst>
                          </p:cTn>
                        </p:par>
                        <p:par>
                          <p:cTn id="178" fill="hold">
                            <p:stCondLst>
                              <p:cond delay="1250"/>
                            </p:stCondLst>
                            <p:childTnLst>
                              <p:par>
                                <p:cTn id="179" presetID="10" presetClass="entr" presetSubtype="0" fill="hold" grpId="0" nodeType="afterEffect">
                                  <p:stCondLst>
                                    <p:cond delay="0"/>
                                  </p:stCondLst>
                                  <p:childTnLst>
                                    <p:set>
                                      <p:cBhvr>
                                        <p:cTn id="180" dur="1" fill="hold">
                                          <p:stCondLst>
                                            <p:cond delay="0"/>
                                          </p:stCondLst>
                                        </p:cTn>
                                        <p:tgtEl>
                                          <p:spTgt spid="75"/>
                                        </p:tgtEl>
                                        <p:attrNameLst>
                                          <p:attrName>style.visibility</p:attrName>
                                        </p:attrNameLst>
                                      </p:cBhvr>
                                      <p:to>
                                        <p:strVal val="visible"/>
                                      </p:to>
                                    </p:set>
                                    <p:animEffect transition="in" filter="fade">
                                      <p:cBhvr>
                                        <p:cTn id="181" dur="50"/>
                                        <p:tgtEl>
                                          <p:spTgt spid="75"/>
                                        </p:tgtEl>
                                      </p:cBhvr>
                                    </p:animEffect>
                                  </p:childTnLst>
                                </p:cTn>
                              </p:par>
                            </p:childTnLst>
                          </p:cTn>
                        </p:par>
                        <p:par>
                          <p:cTn id="182" fill="hold">
                            <p:stCondLst>
                              <p:cond delay="1300"/>
                            </p:stCondLst>
                            <p:childTnLst>
                              <p:par>
                                <p:cTn id="183" presetID="10" presetClass="entr" presetSubtype="0" fill="hold" grpId="0" nodeType="afterEffect">
                                  <p:stCondLst>
                                    <p:cond delay="0"/>
                                  </p:stCondLst>
                                  <p:childTnLst>
                                    <p:set>
                                      <p:cBhvr>
                                        <p:cTn id="184" dur="1" fill="hold">
                                          <p:stCondLst>
                                            <p:cond delay="0"/>
                                          </p:stCondLst>
                                        </p:cTn>
                                        <p:tgtEl>
                                          <p:spTgt spid="76"/>
                                        </p:tgtEl>
                                        <p:attrNameLst>
                                          <p:attrName>style.visibility</p:attrName>
                                        </p:attrNameLst>
                                      </p:cBhvr>
                                      <p:to>
                                        <p:strVal val="visible"/>
                                      </p:to>
                                    </p:set>
                                    <p:animEffect transition="in" filter="fade">
                                      <p:cBhvr>
                                        <p:cTn id="185" dur="50"/>
                                        <p:tgtEl>
                                          <p:spTgt spid="76"/>
                                        </p:tgtEl>
                                      </p:cBhvr>
                                    </p:animEffect>
                                  </p:childTnLst>
                                </p:cTn>
                              </p:par>
                            </p:childTnLst>
                          </p:cTn>
                        </p:par>
                        <p:par>
                          <p:cTn id="186" fill="hold">
                            <p:stCondLst>
                              <p:cond delay="1350"/>
                            </p:stCondLst>
                            <p:childTnLst>
                              <p:par>
                                <p:cTn id="187" presetID="10" presetClass="entr" presetSubtype="0" fill="hold" grpId="0" nodeType="afterEffect">
                                  <p:stCondLst>
                                    <p:cond delay="0"/>
                                  </p:stCondLst>
                                  <p:childTnLst>
                                    <p:set>
                                      <p:cBhvr>
                                        <p:cTn id="188" dur="1" fill="hold">
                                          <p:stCondLst>
                                            <p:cond delay="0"/>
                                          </p:stCondLst>
                                        </p:cTn>
                                        <p:tgtEl>
                                          <p:spTgt spid="77"/>
                                        </p:tgtEl>
                                        <p:attrNameLst>
                                          <p:attrName>style.visibility</p:attrName>
                                        </p:attrNameLst>
                                      </p:cBhvr>
                                      <p:to>
                                        <p:strVal val="visible"/>
                                      </p:to>
                                    </p:set>
                                    <p:animEffect transition="in" filter="fade">
                                      <p:cBhvr>
                                        <p:cTn id="189" dur="50"/>
                                        <p:tgtEl>
                                          <p:spTgt spid="77"/>
                                        </p:tgtEl>
                                      </p:cBhvr>
                                    </p:animEffect>
                                  </p:childTnLst>
                                </p:cTn>
                              </p:par>
                            </p:childTnLst>
                          </p:cTn>
                        </p:par>
                        <p:par>
                          <p:cTn id="190" fill="hold">
                            <p:stCondLst>
                              <p:cond delay="1400"/>
                            </p:stCondLst>
                            <p:childTnLst>
                              <p:par>
                                <p:cTn id="191" presetID="10" presetClass="entr" presetSubtype="0" fill="hold" grpId="0" nodeType="afterEffect">
                                  <p:stCondLst>
                                    <p:cond delay="0"/>
                                  </p:stCondLst>
                                  <p:childTnLst>
                                    <p:set>
                                      <p:cBhvr>
                                        <p:cTn id="192" dur="1" fill="hold">
                                          <p:stCondLst>
                                            <p:cond delay="0"/>
                                          </p:stCondLst>
                                        </p:cTn>
                                        <p:tgtEl>
                                          <p:spTgt spid="78"/>
                                        </p:tgtEl>
                                        <p:attrNameLst>
                                          <p:attrName>style.visibility</p:attrName>
                                        </p:attrNameLst>
                                      </p:cBhvr>
                                      <p:to>
                                        <p:strVal val="visible"/>
                                      </p:to>
                                    </p:set>
                                    <p:animEffect transition="in" filter="fade">
                                      <p:cBhvr>
                                        <p:cTn id="193" dur="50"/>
                                        <p:tgtEl>
                                          <p:spTgt spid="78"/>
                                        </p:tgtEl>
                                      </p:cBhvr>
                                    </p:animEffect>
                                  </p:childTnLst>
                                </p:cTn>
                              </p:par>
                            </p:childTnLst>
                          </p:cTn>
                        </p:par>
                        <p:par>
                          <p:cTn id="194" fill="hold">
                            <p:stCondLst>
                              <p:cond delay="1450"/>
                            </p:stCondLst>
                            <p:childTnLst>
                              <p:par>
                                <p:cTn id="195" presetID="10" presetClass="entr" presetSubtype="0" fill="hold" grpId="0" nodeType="afterEffect">
                                  <p:stCondLst>
                                    <p:cond delay="0"/>
                                  </p:stCondLst>
                                  <p:childTnLst>
                                    <p:set>
                                      <p:cBhvr>
                                        <p:cTn id="196" dur="1" fill="hold">
                                          <p:stCondLst>
                                            <p:cond delay="0"/>
                                          </p:stCondLst>
                                        </p:cTn>
                                        <p:tgtEl>
                                          <p:spTgt spid="80"/>
                                        </p:tgtEl>
                                        <p:attrNameLst>
                                          <p:attrName>style.visibility</p:attrName>
                                        </p:attrNameLst>
                                      </p:cBhvr>
                                      <p:to>
                                        <p:strVal val="visible"/>
                                      </p:to>
                                    </p:set>
                                    <p:animEffect transition="in" filter="fade">
                                      <p:cBhvr>
                                        <p:cTn id="197" dur="50"/>
                                        <p:tgtEl>
                                          <p:spTgt spid="80"/>
                                        </p:tgtEl>
                                      </p:cBhvr>
                                    </p:animEffect>
                                  </p:childTnLst>
                                </p:cTn>
                              </p:par>
                            </p:childTnLst>
                          </p:cTn>
                        </p:par>
                        <p:par>
                          <p:cTn id="198" fill="hold">
                            <p:stCondLst>
                              <p:cond delay="1500"/>
                            </p:stCondLst>
                            <p:childTnLst>
                              <p:par>
                                <p:cTn id="199" presetID="10" presetClass="entr" presetSubtype="0" fill="hold" grpId="0" nodeType="afterEffect">
                                  <p:stCondLst>
                                    <p:cond delay="0"/>
                                  </p:stCondLst>
                                  <p:childTnLst>
                                    <p:set>
                                      <p:cBhvr>
                                        <p:cTn id="200" dur="1" fill="hold">
                                          <p:stCondLst>
                                            <p:cond delay="0"/>
                                          </p:stCondLst>
                                        </p:cTn>
                                        <p:tgtEl>
                                          <p:spTgt spid="81"/>
                                        </p:tgtEl>
                                        <p:attrNameLst>
                                          <p:attrName>style.visibility</p:attrName>
                                        </p:attrNameLst>
                                      </p:cBhvr>
                                      <p:to>
                                        <p:strVal val="visible"/>
                                      </p:to>
                                    </p:set>
                                    <p:animEffect transition="in" filter="fade">
                                      <p:cBhvr>
                                        <p:cTn id="201" dur="50"/>
                                        <p:tgtEl>
                                          <p:spTgt spid="81"/>
                                        </p:tgtEl>
                                      </p:cBhvr>
                                    </p:animEffect>
                                  </p:childTnLst>
                                </p:cTn>
                              </p:par>
                            </p:childTnLst>
                          </p:cTn>
                        </p:par>
                        <p:par>
                          <p:cTn id="202" fill="hold">
                            <p:stCondLst>
                              <p:cond delay="1550"/>
                            </p:stCondLst>
                            <p:childTnLst>
                              <p:par>
                                <p:cTn id="203" presetID="10" presetClass="entr" presetSubtype="0" fill="hold" grpId="0" nodeType="afterEffect">
                                  <p:stCondLst>
                                    <p:cond delay="0"/>
                                  </p:stCondLst>
                                  <p:childTnLst>
                                    <p:set>
                                      <p:cBhvr>
                                        <p:cTn id="204" dur="1" fill="hold">
                                          <p:stCondLst>
                                            <p:cond delay="0"/>
                                          </p:stCondLst>
                                        </p:cTn>
                                        <p:tgtEl>
                                          <p:spTgt spid="82"/>
                                        </p:tgtEl>
                                        <p:attrNameLst>
                                          <p:attrName>style.visibility</p:attrName>
                                        </p:attrNameLst>
                                      </p:cBhvr>
                                      <p:to>
                                        <p:strVal val="visible"/>
                                      </p:to>
                                    </p:set>
                                    <p:animEffect transition="in" filter="fade">
                                      <p:cBhvr>
                                        <p:cTn id="205" dur="50"/>
                                        <p:tgtEl>
                                          <p:spTgt spid="82"/>
                                        </p:tgtEl>
                                      </p:cBhvr>
                                    </p:animEffect>
                                  </p:childTnLst>
                                </p:cTn>
                              </p:par>
                            </p:childTnLst>
                          </p:cTn>
                        </p:par>
                        <p:par>
                          <p:cTn id="206" fill="hold">
                            <p:stCondLst>
                              <p:cond delay="1600"/>
                            </p:stCondLst>
                            <p:childTnLst>
                              <p:par>
                                <p:cTn id="207" presetID="10" presetClass="entr" presetSubtype="0" fill="hold" grpId="0" nodeType="afterEffect">
                                  <p:stCondLst>
                                    <p:cond delay="0"/>
                                  </p:stCondLst>
                                  <p:childTnLst>
                                    <p:set>
                                      <p:cBhvr>
                                        <p:cTn id="208" dur="1" fill="hold">
                                          <p:stCondLst>
                                            <p:cond delay="0"/>
                                          </p:stCondLst>
                                        </p:cTn>
                                        <p:tgtEl>
                                          <p:spTgt spid="83"/>
                                        </p:tgtEl>
                                        <p:attrNameLst>
                                          <p:attrName>style.visibility</p:attrName>
                                        </p:attrNameLst>
                                      </p:cBhvr>
                                      <p:to>
                                        <p:strVal val="visible"/>
                                      </p:to>
                                    </p:set>
                                    <p:animEffect transition="in" filter="fade">
                                      <p:cBhvr>
                                        <p:cTn id="209" dur="50"/>
                                        <p:tgtEl>
                                          <p:spTgt spid="83"/>
                                        </p:tgtEl>
                                      </p:cBhvr>
                                    </p:animEffect>
                                  </p:childTnLst>
                                </p:cTn>
                              </p:par>
                            </p:childTnLst>
                          </p:cTn>
                        </p:par>
                        <p:par>
                          <p:cTn id="210" fill="hold">
                            <p:stCondLst>
                              <p:cond delay="1650"/>
                            </p:stCondLst>
                            <p:childTnLst>
                              <p:par>
                                <p:cTn id="211" presetID="10" presetClass="entr" presetSubtype="0" fill="hold" grpId="0" nodeType="afterEffect">
                                  <p:stCondLst>
                                    <p:cond delay="0"/>
                                  </p:stCondLst>
                                  <p:childTnLst>
                                    <p:set>
                                      <p:cBhvr>
                                        <p:cTn id="212" dur="1" fill="hold">
                                          <p:stCondLst>
                                            <p:cond delay="0"/>
                                          </p:stCondLst>
                                        </p:cTn>
                                        <p:tgtEl>
                                          <p:spTgt spid="84"/>
                                        </p:tgtEl>
                                        <p:attrNameLst>
                                          <p:attrName>style.visibility</p:attrName>
                                        </p:attrNameLst>
                                      </p:cBhvr>
                                      <p:to>
                                        <p:strVal val="visible"/>
                                      </p:to>
                                    </p:set>
                                    <p:animEffect transition="in" filter="fade">
                                      <p:cBhvr>
                                        <p:cTn id="213" dur="50"/>
                                        <p:tgtEl>
                                          <p:spTgt spid="84"/>
                                        </p:tgtEl>
                                      </p:cBhvr>
                                    </p:animEffect>
                                  </p:childTnLst>
                                </p:cTn>
                              </p:par>
                            </p:childTnLst>
                          </p:cTn>
                        </p:par>
                        <p:par>
                          <p:cTn id="214" fill="hold">
                            <p:stCondLst>
                              <p:cond delay="1700"/>
                            </p:stCondLst>
                            <p:childTnLst>
                              <p:par>
                                <p:cTn id="215" presetID="10" presetClass="entr" presetSubtype="0" fill="hold" grpId="0" nodeType="after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
                                        <p:tgtEl>
                                          <p:spTgt spid="85"/>
                                        </p:tgtEl>
                                      </p:cBhvr>
                                    </p:animEffect>
                                  </p:childTnLst>
                                </p:cTn>
                              </p:par>
                            </p:childTnLst>
                          </p:cTn>
                        </p:par>
                        <p:par>
                          <p:cTn id="218" fill="hold">
                            <p:stCondLst>
                              <p:cond delay="1750"/>
                            </p:stCondLst>
                            <p:childTnLst>
                              <p:par>
                                <p:cTn id="219" presetID="10" presetClass="entr" presetSubtype="0" fill="hold" grpId="0" nodeType="afterEffect">
                                  <p:stCondLst>
                                    <p:cond delay="0"/>
                                  </p:stCondLst>
                                  <p:childTnLst>
                                    <p:set>
                                      <p:cBhvr>
                                        <p:cTn id="220" dur="1" fill="hold">
                                          <p:stCondLst>
                                            <p:cond delay="0"/>
                                          </p:stCondLst>
                                        </p:cTn>
                                        <p:tgtEl>
                                          <p:spTgt spid="86"/>
                                        </p:tgtEl>
                                        <p:attrNameLst>
                                          <p:attrName>style.visibility</p:attrName>
                                        </p:attrNameLst>
                                      </p:cBhvr>
                                      <p:to>
                                        <p:strVal val="visible"/>
                                      </p:to>
                                    </p:set>
                                    <p:animEffect transition="in" filter="fade">
                                      <p:cBhvr>
                                        <p:cTn id="221" dur="50"/>
                                        <p:tgtEl>
                                          <p:spTgt spid="86"/>
                                        </p:tgtEl>
                                      </p:cBhvr>
                                    </p:animEffect>
                                  </p:childTnLst>
                                </p:cTn>
                              </p:par>
                            </p:childTnLst>
                          </p:cTn>
                        </p:par>
                        <p:par>
                          <p:cTn id="222" fill="hold">
                            <p:stCondLst>
                              <p:cond delay="1800"/>
                            </p:stCondLst>
                            <p:childTnLst>
                              <p:par>
                                <p:cTn id="223" presetID="10" presetClass="entr" presetSubtype="0" fill="hold" grpId="0" nodeType="afterEffect">
                                  <p:stCondLst>
                                    <p:cond delay="0"/>
                                  </p:stCondLst>
                                  <p:childTnLst>
                                    <p:set>
                                      <p:cBhvr>
                                        <p:cTn id="224" dur="1" fill="hold">
                                          <p:stCondLst>
                                            <p:cond delay="0"/>
                                          </p:stCondLst>
                                        </p:cTn>
                                        <p:tgtEl>
                                          <p:spTgt spid="87"/>
                                        </p:tgtEl>
                                        <p:attrNameLst>
                                          <p:attrName>style.visibility</p:attrName>
                                        </p:attrNameLst>
                                      </p:cBhvr>
                                      <p:to>
                                        <p:strVal val="visible"/>
                                      </p:to>
                                    </p:set>
                                    <p:animEffect transition="in" filter="fade">
                                      <p:cBhvr>
                                        <p:cTn id="225" dur="50"/>
                                        <p:tgtEl>
                                          <p:spTgt spid="87"/>
                                        </p:tgtEl>
                                      </p:cBhvr>
                                    </p:animEffect>
                                  </p:childTnLst>
                                </p:cTn>
                              </p:par>
                            </p:childTnLst>
                          </p:cTn>
                        </p:par>
                        <p:par>
                          <p:cTn id="226" fill="hold">
                            <p:stCondLst>
                              <p:cond delay="1850"/>
                            </p:stCondLst>
                            <p:childTnLst>
                              <p:par>
                                <p:cTn id="227" presetID="10" presetClass="entr" presetSubtype="0" fill="hold" grpId="0" nodeType="afterEffect">
                                  <p:stCondLst>
                                    <p:cond delay="0"/>
                                  </p:stCondLst>
                                  <p:childTnLst>
                                    <p:set>
                                      <p:cBhvr>
                                        <p:cTn id="228" dur="1" fill="hold">
                                          <p:stCondLst>
                                            <p:cond delay="0"/>
                                          </p:stCondLst>
                                        </p:cTn>
                                        <p:tgtEl>
                                          <p:spTgt spid="88"/>
                                        </p:tgtEl>
                                        <p:attrNameLst>
                                          <p:attrName>style.visibility</p:attrName>
                                        </p:attrNameLst>
                                      </p:cBhvr>
                                      <p:to>
                                        <p:strVal val="visible"/>
                                      </p:to>
                                    </p:set>
                                    <p:animEffect transition="in" filter="fade">
                                      <p:cBhvr>
                                        <p:cTn id="229" dur="50"/>
                                        <p:tgtEl>
                                          <p:spTgt spid="88"/>
                                        </p:tgtEl>
                                      </p:cBhvr>
                                    </p:animEffect>
                                  </p:childTnLst>
                                </p:cTn>
                              </p:par>
                            </p:childTnLst>
                          </p:cTn>
                        </p:par>
                        <p:par>
                          <p:cTn id="230" fill="hold">
                            <p:stCondLst>
                              <p:cond delay="1900"/>
                            </p:stCondLst>
                            <p:childTnLst>
                              <p:par>
                                <p:cTn id="231" presetID="10" presetClass="entr" presetSubtype="0" fill="hold" grpId="0" nodeType="afterEffect">
                                  <p:stCondLst>
                                    <p:cond delay="0"/>
                                  </p:stCondLst>
                                  <p:childTnLst>
                                    <p:set>
                                      <p:cBhvr>
                                        <p:cTn id="232" dur="1" fill="hold">
                                          <p:stCondLst>
                                            <p:cond delay="0"/>
                                          </p:stCondLst>
                                        </p:cTn>
                                        <p:tgtEl>
                                          <p:spTgt spid="89"/>
                                        </p:tgtEl>
                                        <p:attrNameLst>
                                          <p:attrName>style.visibility</p:attrName>
                                        </p:attrNameLst>
                                      </p:cBhvr>
                                      <p:to>
                                        <p:strVal val="visible"/>
                                      </p:to>
                                    </p:set>
                                    <p:animEffect transition="in" filter="fade">
                                      <p:cBhvr>
                                        <p:cTn id="233" dur="50"/>
                                        <p:tgtEl>
                                          <p:spTgt spid="89"/>
                                        </p:tgtEl>
                                      </p:cBhvr>
                                    </p:animEffect>
                                  </p:childTnLst>
                                </p:cTn>
                              </p:par>
                            </p:childTnLst>
                          </p:cTn>
                        </p:par>
                        <p:par>
                          <p:cTn id="234" fill="hold">
                            <p:stCondLst>
                              <p:cond delay="1950"/>
                            </p:stCondLst>
                            <p:childTnLst>
                              <p:par>
                                <p:cTn id="235" presetID="10" presetClass="entr" presetSubtype="0" fill="hold" grpId="0" nodeType="afterEffect">
                                  <p:stCondLst>
                                    <p:cond delay="0"/>
                                  </p:stCondLst>
                                  <p:childTnLst>
                                    <p:set>
                                      <p:cBhvr>
                                        <p:cTn id="236" dur="1" fill="hold">
                                          <p:stCondLst>
                                            <p:cond delay="0"/>
                                          </p:stCondLst>
                                        </p:cTn>
                                        <p:tgtEl>
                                          <p:spTgt spid="90"/>
                                        </p:tgtEl>
                                        <p:attrNameLst>
                                          <p:attrName>style.visibility</p:attrName>
                                        </p:attrNameLst>
                                      </p:cBhvr>
                                      <p:to>
                                        <p:strVal val="visible"/>
                                      </p:to>
                                    </p:set>
                                    <p:animEffect transition="in" filter="fade">
                                      <p:cBhvr>
                                        <p:cTn id="237" dur="50"/>
                                        <p:tgtEl>
                                          <p:spTgt spid="90"/>
                                        </p:tgtEl>
                                      </p:cBhvr>
                                    </p:animEffect>
                                  </p:childTnLst>
                                </p:cTn>
                              </p:par>
                            </p:childTnLst>
                          </p:cTn>
                        </p:par>
                        <p:par>
                          <p:cTn id="238" fill="hold">
                            <p:stCondLst>
                              <p:cond delay="2000"/>
                            </p:stCondLst>
                            <p:childTnLst>
                              <p:par>
                                <p:cTn id="239" presetID="10" presetClass="entr" presetSubtype="0" fill="hold" grpId="0" nodeType="afterEffect">
                                  <p:stCondLst>
                                    <p:cond delay="0"/>
                                  </p:stCondLst>
                                  <p:childTnLst>
                                    <p:set>
                                      <p:cBhvr>
                                        <p:cTn id="240" dur="1" fill="hold">
                                          <p:stCondLst>
                                            <p:cond delay="0"/>
                                          </p:stCondLst>
                                        </p:cTn>
                                        <p:tgtEl>
                                          <p:spTgt spid="91"/>
                                        </p:tgtEl>
                                        <p:attrNameLst>
                                          <p:attrName>style.visibility</p:attrName>
                                        </p:attrNameLst>
                                      </p:cBhvr>
                                      <p:to>
                                        <p:strVal val="visible"/>
                                      </p:to>
                                    </p:set>
                                    <p:animEffect transition="in" filter="fade">
                                      <p:cBhvr>
                                        <p:cTn id="241" dur="50"/>
                                        <p:tgtEl>
                                          <p:spTgt spid="91"/>
                                        </p:tgtEl>
                                      </p:cBhvr>
                                    </p:animEffect>
                                  </p:childTnLst>
                                </p:cTn>
                              </p:par>
                            </p:childTnLst>
                          </p:cTn>
                        </p:par>
                        <p:par>
                          <p:cTn id="242" fill="hold">
                            <p:stCondLst>
                              <p:cond delay="2050"/>
                            </p:stCondLst>
                            <p:childTnLst>
                              <p:par>
                                <p:cTn id="243" presetID="10" presetClass="entr" presetSubtype="0" fill="hold" grpId="0" nodeType="afterEffect">
                                  <p:stCondLst>
                                    <p:cond delay="0"/>
                                  </p:stCondLst>
                                  <p:childTnLst>
                                    <p:set>
                                      <p:cBhvr>
                                        <p:cTn id="244" dur="1" fill="hold">
                                          <p:stCondLst>
                                            <p:cond delay="0"/>
                                          </p:stCondLst>
                                        </p:cTn>
                                        <p:tgtEl>
                                          <p:spTgt spid="92"/>
                                        </p:tgtEl>
                                        <p:attrNameLst>
                                          <p:attrName>style.visibility</p:attrName>
                                        </p:attrNameLst>
                                      </p:cBhvr>
                                      <p:to>
                                        <p:strVal val="visible"/>
                                      </p:to>
                                    </p:set>
                                    <p:animEffect transition="in" filter="fade">
                                      <p:cBhvr>
                                        <p:cTn id="245" dur="50"/>
                                        <p:tgtEl>
                                          <p:spTgt spid="92"/>
                                        </p:tgtEl>
                                      </p:cBhvr>
                                    </p:animEffect>
                                  </p:childTnLst>
                                </p:cTn>
                              </p:par>
                            </p:childTnLst>
                          </p:cTn>
                        </p:par>
                        <p:par>
                          <p:cTn id="246" fill="hold">
                            <p:stCondLst>
                              <p:cond delay="2100"/>
                            </p:stCondLst>
                            <p:childTnLst>
                              <p:par>
                                <p:cTn id="247" presetID="10" presetClass="entr" presetSubtype="0" fill="hold" grpId="0" nodeType="afterEffect">
                                  <p:stCondLst>
                                    <p:cond delay="0"/>
                                  </p:stCondLst>
                                  <p:childTnLst>
                                    <p:set>
                                      <p:cBhvr>
                                        <p:cTn id="248" dur="1" fill="hold">
                                          <p:stCondLst>
                                            <p:cond delay="0"/>
                                          </p:stCondLst>
                                        </p:cTn>
                                        <p:tgtEl>
                                          <p:spTgt spid="93"/>
                                        </p:tgtEl>
                                        <p:attrNameLst>
                                          <p:attrName>style.visibility</p:attrName>
                                        </p:attrNameLst>
                                      </p:cBhvr>
                                      <p:to>
                                        <p:strVal val="visible"/>
                                      </p:to>
                                    </p:set>
                                    <p:animEffect transition="in" filter="fade">
                                      <p:cBhvr>
                                        <p:cTn id="249" dur="50"/>
                                        <p:tgtEl>
                                          <p:spTgt spid="93"/>
                                        </p:tgtEl>
                                      </p:cBhvr>
                                    </p:animEffect>
                                  </p:childTnLst>
                                </p:cTn>
                              </p:par>
                            </p:childTnLst>
                          </p:cTn>
                        </p:par>
                        <p:par>
                          <p:cTn id="250" fill="hold">
                            <p:stCondLst>
                              <p:cond delay="2150"/>
                            </p:stCondLst>
                            <p:childTnLst>
                              <p:par>
                                <p:cTn id="251" presetID="10" presetClass="entr" presetSubtype="0" fill="hold" grpId="0" nodeType="afterEffect">
                                  <p:stCondLst>
                                    <p:cond delay="0"/>
                                  </p:stCondLst>
                                  <p:childTnLst>
                                    <p:set>
                                      <p:cBhvr>
                                        <p:cTn id="252" dur="1" fill="hold">
                                          <p:stCondLst>
                                            <p:cond delay="0"/>
                                          </p:stCondLst>
                                        </p:cTn>
                                        <p:tgtEl>
                                          <p:spTgt spid="94"/>
                                        </p:tgtEl>
                                        <p:attrNameLst>
                                          <p:attrName>style.visibility</p:attrName>
                                        </p:attrNameLst>
                                      </p:cBhvr>
                                      <p:to>
                                        <p:strVal val="visible"/>
                                      </p:to>
                                    </p:set>
                                    <p:animEffect transition="in" filter="fade">
                                      <p:cBhvr>
                                        <p:cTn id="253" dur="50"/>
                                        <p:tgtEl>
                                          <p:spTgt spid="94"/>
                                        </p:tgtEl>
                                      </p:cBhvr>
                                    </p:animEffect>
                                  </p:childTnLst>
                                </p:cTn>
                              </p:par>
                            </p:childTnLst>
                          </p:cTn>
                        </p:par>
                        <p:par>
                          <p:cTn id="254" fill="hold">
                            <p:stCondLst>
                              <p:cond delay="2200"/>
                            </p:stCondLst>
                            <p:childTnLst>
                              <p:par>
                                <p:cTn id="255" presetID="10" presetClass="entr" presetSubtype="0" fill="hold" grpId="0" nodeType="afterEffect">
                                  <p:stCondLst>
                                    <p:cond delay="0"/>
                                  </p:stCondLst>
                                  <p:childTnLst>
                                    <p:set>
                                      <p:cBhvr>
                                        <p:cTn id="256" dur="1" fill="hold">
                                          <p:stCondLst>
                                            <p:cond delay="0"/>
                                          </p:stCondLst>
                                        </p:cTn>
                                        <p:tgtEl>
                                          <p:spTgt spid="95"/>
                                        </p:tgtEl>
                                        <p:attrNameLst>
                                          <p:attrName>style.visibility</p:attrName>
                                        </p:attrNameLst>
                                      </p:cBhvr>
                                      <p:to>
                                        <p:strVal val="visible"/>
                                      </p:to>
                                    </p:set>
                                    <p:animEffect transition="in" filter="fade">
                                      <p:cBhvr>
                                        <p:cTn id="257" dur="50"/>
                                        <p:tgtEl>
                                          <p:spTgt spid="95"/>
                                        </p:tgtEl>
                                      </p:cBhvr>
                                    </p:animEffect>
                                  </p:childTnLst>
                                </p:cTn>
                              </p:par>
                            </p:childTnLst>
                          </p:cTn>
                        </p:par>
                        <p:par>
                          <p:cTn id="258" fill="hold">
                            <p:stCondLst>
                              <p:cond delay="2250"/>
                            </p:stCondLst>
                            <p:childTnLst>
                              <p:par>
                                <p:cTn id="259" presetID="10" presetClass="entr" presetSubtype="0" fill="hold" grpId="0" nodeType="afterEffect">
                                  <p:stCondLst>
                                    <p:cond delay="0"/>
                                  </p:stCondLst>
                                  <p:childTnLst>
                                    <p:set>
                                      <p:cBhvr>
                                        <p:cTn id="260" dur="1" fill="hold">
                                          <p:stCondLst>
                                            <p:cond delay="0"/>
                                          </p:stCondLst>
                                        </p:cTn>
                                        <p:tgtEl>
                                          <p:spTgt spid="96"/>
                                        </p:tgtEl>
                                        <p:attrNameLst>
                                          <p:attrName>style.visibility</p:attrName>
                                        </p:attrNameLst>
                                      </p:cBhvr>
                                      <p:to>
                                        <p:strVal val="visible"/>
                                      </p:to>
                                    </p:set>
                                    <p:animEffect transition="in" filter="fade">
                                      <p:cBhvr>
                                        <p:cTn id="261" dur="50"/>
                                        <p:tgtEl>
                                          <p:spTgt spid="96"/>
                                        </p:tgtEl>
                                      </p:cBhvr>
                                    </p:animEffect>
                                  </p:childTnLst>
                                </p:cTn>
                              </p:par>
                            </p:childTnLst>
                          </p:cTn>
                        </p:par>
                        <p:par>
                          <p:cTn id="262" fill="hold">
                            <p:stCondLst>
                              <p:cond delay="2300"/>
                            </p:stCondLst>
                            <p:childTnLst>
                              <p:par>
                                <p:cTn id="263" presetID="10" presetClass="entr" presetSubtype="0" fill="hold" grpId="0" nodeType="afterEffect">
                                  <p:stCondLst>
                                    <p:cond delay="0"/>
                                  </p:stCondLst>
                                  <p:childTnLst>
                                    <p:set>
                                      <p:cBhvr>
                                        <p:cTn id="264" dur="1" fill="hold">
                                          <p:stCondLst>
                                            <p:cond delay="0"/>
                                          </p:stCondLst>
                                        </p:cTn>
                                        <p:tgtEl>
                                          <p:spTgt spid="97"/>
                                        </p:tgtEl>
                                        <p:attrNameLst>
                                          <p:attrName>style.visibility</p:attrName>
                                        </p:attrNameLst>
                                      </p:cBhvr>
                                      <p:to>
                                        <p:strVal val="visible"/>
                                      </p:to>
                                    </p:set>
                                    <p:animEffect transition="in" filter="fade">
                                      <p:cBhvr>
                                        <p:cTn id="265" dur="50"/>
                                        <p:tgtEl>
                                          <p:spTgt spid="97"/>
                                        </p:tgtEl>
                                      </p:cBhvr>
                                    </p:animEffect>
                                  </p:childTnLst>
                                </p:cTn>
                              </p:par>
                            </p:childTnLst>
                          </p:cTn>
                        </p:par>
                        <p:par>
                          <p:cTn id="266" fill="hold">
                            <p:stCondLst>
                              <p:cond delay="2350"/>
                            </p:stCondLst>
                            <p:childTnLst>
                              <p:par>
                                <p:cTn id="267" presetID="10" presetClass="entr" presetSubtype="0" fill="hold" grpId="0" nodeType="afterEffect">
                                  <p:stCondLst>
                                    <p:cond delay="0"/>
                                  </p:stCondLst>
                                  <p:childTnLst>
                                    <p:set>
                                      <p:cBhvr>
                                        <p:cTn id="268" dur="1" fill="hold">
                                          <p:stCondLst>
                                            <p:cond delay="0"/>
                                          </p:stCondLst>
                                        </p:cTn>
                                        <p:tgtEl>
                                          <p:spTgt spid="98"/>
                                        </p:tgtEl>
                                        <p:attrNameLst>
                                          <p:attrName>style.visibility</p:attrName>
                                        </p:attrNameLst>
                                      </p:cBhvr>
                                      <p:to>
                                        <p:strVal val="visible"/>
                                      </p:to>
                                    </p:set>
                                    <p:animEffect transition="in" filter="fade">
                                      <p:cBhvr>
                                        <p:cTn id="269" dur="50"/>
                                        <p:tgtEl>
                                          <p:spTgt spid="98"/>
                                        </p:tgtEl>
                                      </p:cBhvr>
                                    </p:animEffect>
                                  </p:childTnLst>
                                </p:cTn>
                              </p:par>
                            </p:childTnLst>
                          </p:cTn>
                        </p:par>
                        <p:par>
                          <p:cTn id="270" fill="hold">
                            <p:stCondLst>
                              <p:cond delay="2400"/>
                            </p:stCondLst>
                            <p:childTnLst>
                              <p:par>
                                <p:cTn id="271" presetID="10" presetClass="entr" presetSubtype="0" fill="hold" grpId="0" nodeType="afterEffect">
                                  <p:stCondLst>
                                    <p:cond delay="0"/>
                                  </p:stCondLst>
                                  <p:childTnLst>
                                    <p:set>
                                      <p:cBhvr>
                                        <p:cTn id="272" dur="1" fill="hold">
                                          <p:stCondLst>
                                            <p:cond delay="0"/>
                                          </p:stCondLst>
                                        </p:cTn>
                                        <p:tgtEl>
                                          <p:spTgt spid="99"/>
                                        </p:tgtEl>
                                        <p:attrNameLst>
                                          <p:attrName>style.visibility</p:attrName>
                                        </p:attrNameLst>
                                      </p:cBhvr>
                                      <p:to>
                                        <p:strVal val="visible"/>
                                      </p:to>
                                    </p:set>
                                    <p:animEffect transition="in" filter="fade">
                                      <p:cBhvr>
                                        <p:cTn id="273" dur="50"/>
                                        <p:tgtEl>
                                          <p:spTgt spid="99"/>
                                        </p:tgtEl>
                                      </p:cBhvr>
                                    </p:animEffect>
                                  </p:childTnLst>
                                </p:cTn>
                              </p:par>
                            </p:childTnLst>
                          </p:cTn>
                        </p:par>
                        <p:par>
                          <p:cTn id="274" fill="hold">
                            <p:stCondLst>
                              <p:cond delay="2450"/>
                            </p:stCondLst>
                            <p:childTnLst>
                              <p:par>
                                <p:cTn id="275" presetID="10" presetClass="entr" presetSubtype="0" fill="hold" grpId="0" nodeType="afterEffect">
                                  <p:stCondLst>
                                    <p:cond delay="0"/>
                                  </p:stCondLst>
                                  <p:childTnLst>
                                    <p:set>
                                      <p:cBhvr>
                                        <p:cTn id="276" dur="1" fill="hold">
                                          <p:stCondLst>
                                            <p:cond delay="0"/>
                                          </p:stCondLst>
                                        </p:cTn>
                                        <p:tgtEl>
                                          <p:spTgt spid="100"/>
                                        </p:tgtEl>
                                        <p:attrNameLst>
                                          <p:attrName>style.visibility</p:attrName>
                                        </p:attrNameLst>
                                      </p:cBhvr>
                                      <p:to>
                                        <p:strVal val="visible"/>
                                      </p:to>
                                    </p:set>
                                    <p:animEffect transition="in" filter="fade">
                                      <p:cBhvr>
                                        <p:cTn id="277" dur="50"/>
                                        <p:tgtEl>
                                          <p:spTgt spid="100"/>
                                        </p:tgtEl>
                                      </p:cBhvr>
                                    </p:animEffect>
                                  </p:childTnLst>
                                </p:cTn>
                              </p:par>
                            </p:childTnLst>
                          </p:cTn>
                        </p:par>
                        <p:par>
                          <p:cTn id="278" fill="hold">
                            <p:stCondLst>
                              <p:cond delay="2500"/>
                            </p:stCondLst>
                            <p:childTnLst>
                              <p:par>
                                <p:cTn id="279" presetID="10" presetClass="entr" presetSubtype="0" fill="hold" grpId="0" nodeType="afterEffect">
                                  <p:stCondLst>
                                    <p:cond delay="0"/>
                                  </p:stCondLst>
                                  <p:childTnLst>
                                    <p:set>
                                      <p:cBhvr>
                                        <p:cTn id="280" dur="1" fill="hold">
                                          <p:stCondLst>
                                            <p:cond delay="0"/>
                                          </p:stCondLst>
                                        </p:cTn>
                                        <p:tgtEl>
                                          <p:spTgt spid="101"/>
                                        </p:tgtEl>
                                        <p:attrNameLst>
                                          <p:attrName>style.visibility</p:attrName>
                                        </p:attrNameLst>
                                      </p:cBhvr>
                                      <p:to>
                                        <p:strVal val="visible"/>
                                      </p:to>
                                    </p:set>
                                    <p:animEffect transition="in" filter="fade">
                                      <p:cBhvr>
                                        <p:cTn id="281" dur="50"/>
                                        <p:tgtEl>
                                          <p:spTgt spid="101"/>
                                        </p:tgtEl>
                                      </p:cBhvr>
                                    </p:animEffect>
                                  </p:childTnLst>
                                </p:cTn>
                              </p:par>
                            </p:childTnLst>
                          </p:cTn>
                        </p:par>
                        <p:par>
                          <p:cTn id="282" fill="hold">
                            <p:stCondLst>
                              <p:cond delay="2550"/>
                            </p:stCondLst>
                            <p:childTnLst>
                              <p:par>
                                <p:cTn id="283" presetID="10" presetClass="entr" presetSubtype="0" fill="hold" grpId="0" nodeType="afterEffect">
                                  <p:stCondLst>
                                    <p:cond delay="0"/>
                                  </p:stCondLst>
                                  <p:childTnLst>
                                    <p:set>
                                      <p:cBhvr>
                                        <p:cTn id="284" dur="1" fill="hold">
                                          <p:stCondLst>
                                            <p:cond delay="0"/>
                                          </p:stCondLst>
                                        </p:cTn>
                                        <p:tgtEl>
                                          <p:spTgt spid="102"/>
                                        </p:tgtEl>
                                        <p:attrNameLst>
                                          <p:attrName>style.visibility</p:attrName>
                                        </p:attrNameLst>
                                      </p:cBhvr>
                                      <p:to>
                                        <p:strVal val="visible"/>
                                      </p:to>
                                    </p:set>
                                    <p:animEffect transition="in" filter="fade">
                                      <p:cBhvr>
                                        <p:cTn id="285" dur="50"/>
                                        <p:tgtEl>
                                          <p:spTgt spid="102"/>
                                        </p:tgtEl>
                                      </p:cBhvr>
                                    </p:animEffect>
                                  </p:childTnLst>
                                </p:cTn>
                              </p:par>
                            </p:childTnLst>
                          </p:cTn>
                        </p:par>
                        <p:par>
                          <p:cTn id="286" fill="hold">
                            <p:stCondLst>
                              <p:cond delay="2600"/>
                            </p:stCondLst>
                            <p:childTnLst>
                              <p:par>
                                <p:cTn id="287" presetID="10" presetClass="entr" presetSubtype="0" fill="hold" grpId="0" nodeType="afterEffect">
                                  <p:stCondLst>
                                    <p:cond delay="0"/>
                                  </p:stCondLst>
                                  <p:childTnLst>
                                    <p:set>
                                      <p:cBhvr>
                                        <p:cTn id="288" dur="1" fill="hold">
                                          <p:stCondLst>
                                            <p:cond delay="0"/>
                                          </p:stCondLst>
                                        </p:cTn>
                                        <p:tgtEl>
                                          <p:spTgt spid="103"/>
                                        </p:tgtEl>
                                        <p:attrNameLst>
                                          <p:attrName>style.visibility</p:attrName>
                                        </p:attrNameLst>
                                      </p:cBhvr>
                                      <p:to>
                                        <p:strVal val="visible"/>
                                      </p:to>
                                    </p:set>
                                    <p:animEffect transition="in" filter="fade">
                                      <p:cBhvr>
                                        <p:cTn id="289" dur="50"/>
                                        <p:tgtEl>
                                          <p:spTgt spid="103"/>
                                        </p:tgtEl>
                                      </p:cBhvr>
                                    </p:animEffect>
                                  </p:childTnLst>
                                </p:cTn>
                              </p:par>
                            </p:childTnLst>
                          </p:cTn>
                        </p:par>
                        <p:par>
                          <p:cTn id="290" fill="hold">
                            <p:stCondLst>
                              <p:cond delay="2650"/>
                            </p:stCondLst>
                            <p:childTnLst>
                              <p:par>
                                <p:cTn id="291" presetID="10" presetClass="entr" presetSubtype="0" fill="hold" grpId="0" nodeType="afterEffect">
                                  <p:stCondLst>
                                    <p:cond delay="0"/>
                                  </p:stCondLst>
                                  <p:childTnLst>
                                    <p:set>
                                      <p:cBhvr>
                                        <p:cTn id="292" dur="1" fill="hold">
                                          <p:stCondLst>
                                            <p:cond delay="0"/>
                                          </p:stCondLst>
                                        </p:cTn>
                                        <p:tgtEl>
                                          <p:spTgt spid="104"/>
                                        </p:tgtEl>
                                        <p:attrNameLst>
                                          <p:attrName>style.visibility</p:attrName>
                                        </p:attrNameLst>
                                      </p:cBhvr>
                                      <p:to>
                                        <p:strVal val="visible"/>
                                      </p:to>
                                    </p:set>
                                    <p:animEffect transition="in" filter="fade">
                                      <p:cBhvr>
                                        <p:cTn id="293" dur="50"/>
                                        <p:tgtEl>
                                          <p:spTgt spid="104"/>
                                        </p:tgtEl>
                                      </p:cBhvr>
                                    </p:animEffect>
                                  </p:childTnLst>
                                </p:cTn>
                              </p:par>
                            </p:childTnLst>
                          </p:cTn>
                        </p:par>
                        <p:par>
                          <p:cTn id="294" fill="hold">
                            <p:stCondLst>
                              <p:cond delay="2700"/>
                            </p:stCondLst>
                            <p:childTnLst>
                              <p:par>
                                <p:cTn id="295" presetID="10" presetClass="entr" presetSubtype="0" fill="hold" grpId="0" nodeType="afterEffect">
                                  <p:stCondLst>
                                    <p:cond delay="0"/>
                                  </p:stCondLst>
                                  <p:childTnLst>
                                    <p:set>
                                      <p:cBhvr>
                                        <p:cTn id="296" dur="1" fill="hold">
                                          <p:stCondLst>
                                            <p:cond delay="0"/>
                                          </p:stCondLst>
                                        </p:cTn>
                                        <p:tgtEl>
                                          <p:spTgt spid="105"/>
                                        </p:tgtEl>
                                        <p:attrNameLst>
                                          <p:attrName>style.visibility</p:attrName>
                                        </p:attrNameLst>
                                      </p:cBhvr>
                                      <p:to>
                                        <p:strVal val="visible"/>
                                      </p:to>
                                    </p:set>
                                    <p:animEffect transition="in" filter="fade">
                                      <p:cBhvr>
                                        <p:cTn id="297" dur="50"/>
                                        <p:tgtEl>
                                          <p:spTgt spid="105"/>
                                        </p:tgtEl>
                                      </p:cBhvr>
                                    </p:animEffect>
                                  </p:childTnLst>
                                </p:cTn>
                              </p:par>
                            </p:childTnLst>
                          </p:cTn>
                        </p:par>
                        <p:par>
                          <p:cTn id="298" fill="hold">
                            <p:stCondLst>
                              <p:cond delay="2750"/>
                            </p:stCondLst>
                            <p:childTnLst>
                              <p:par>
                                <p:cTn id="299" presetID="10" presetClass="entr" presetSubtype="0" fill="hold" grpId="0" nodeType="afterEffect">
                                  <p:stCondLst>
                                    <p:cond delay="0"/>
                                  </p:stCondLst>
                                  <p:childTnLst>
                                    <p:set>
                                      <p:cBhvr>
                                        <p:cTn id="300" dur="1" fill="hold">
                                          <p:stCondLst>
                                            <p:cond delay="0"/>
                                          </p:stCondLst>
                                        </p:cTn>
                                        <p:tgtEl>
                                          <p:spTgt spid="106"/>
                                        </p:tgtEl>
                                        <p:attrNameLst>
                                          <p:attrName>style.visibility</p:attrName>
                                        </p:attrNameLst>
                                      </p:cBhvr>
                                      <p:to>
                                        <p:strVal val="visible"/>
                                      </p:to>
                                    </p:set>
                                    <p:animEffect transition="in" filter="fade">
                                      <p:cBhvr>
                                        <p:cTn id="301" dur="50"/>
                                        <p:tgtEl>
                                          <p:spTgt spid="106"/>
                                        </p:tgtEl>
                                      </p:cBhvr>
                                    </p:animEffect>
                                  </p:childTnLst>
                                </p:cTn>
                              </p:par>
                            </p:childTnLst>
                          </p:cTn>
                        </p:par>
                        <p:par>
                          <p:cTn id="302" fill="hold">
                            <p:stCondLst>
                              <p:cond delay="2800"/>
                            </p:stCondLst>
                            <p:childTnLst>
                              <p:par>
                                <p:cTn id="303" presetID="10" presetClass="entr" presetSubtype="0" fill="hold" grpId="0" nodeType="afterEffect">
                                  <p:stCondLst>
                                    <p:cond delay="0"/>
                                  </p:stCondLst>
                                  <p:childTnLst>
                                    <p:set>
                                      <p:cBhvr>
                                        <p:cTn id="304" dur="1" fill="hold">
                                          <p:stCondLst>
                                            <p:cond delay="0"/>
                                          </p:stCondLst>
                                        </p:cTn>
                                        <p:tgtEl>
                                          <p:spTgt spid="107"/>
                                        </p:tgtEl>
                                        <p:attrNameLst>
                                          <p:attrName>style.visibility</p:attrName>
                                        </p:attrNameLst>
                                      </p:cBhvr>
                                      <p:to>
                                        <p:strVal val="visible"/>
                                      </p:to>
                                    </p:set>
                                    <p:animEffect transition="in" filter="fade">
                                      <p:cBhvr>
                                        <p:cTn id="305" dur="50"/>
                                        <p:tgtEl>
                                          <p:spTgt spid="107"/>
                                        </p:tgtEl>
                                      </p:cBhvr>
                                    </p:animEffect>
                                  </p:childTnLst>
                                </p:cTn>
                              </p:par>
                            </p:childTnLst>
                          </p:cTn>
                        </p:par>
                        <p:par>
                          <p:cTn id="306" fill="hold">
                            <p:stCondLst>
                              <p:cond delay="2850"/>
                            </p:stCondLst>
                            <p:childTnLst>
                              <p:par>
                                <p:cTn id="307" presetID="10" presetClass="entr" presetSubtype="0" fill="hold" grpId="0" nodeType="afterEffect">
                                  <p:stCondLst>
                                    <p:cond delay="0"/>
                                  </p:stCondLst>
                                  <p:childTnLst>
                                    <p:set>
                                      <p:cBhvr>
                                        <p:cTn id="308" dur="1" fill="hold">
                                          <p:stCondLst>
                                            <p:cond delay="0"/>
                                          </p:stCondLst>
                                        </p:cTn>
                                        <p:tgtEl>
                                          <p:spTgt spid="108"/>
                                        </p:tgtEl>
                                        <p:attrNameLst>
                                          <p:attrName>style.visibility</p:attrName>
                                        </p:attrNameLst>
                                      </p:cBhvr>
                                      <p:to>
                                        <p:strVal val="visible"/>
                                      </p:to>
                                    </p:set>
                                    <p:animEffect transition="in" filter="fade">
                                      <p:cBhvr>
                                        <p:cTn id="309" dur="50"/>
                                        <p:tgtEl>
                                          <p:spTgt spid="108"/>
                                        </p:tgtEl>
                                      </p:cBhvr>
                                    </p:animEffect>
                                  </p:childTnLst>
                                </p:cTn>
                              </p:par>
                            </p:childTnLst>
                          </p:cTn>
                        </p:par>
                        <p:par>
                          <p:cTn id="310" fill="hold">
                            <p:stCondLst>
                              <p:cond delay="2900"/>
                            </p:stCondLst>
                            <p:childTnLst>
                              <p:par>
                                <p:cTn id="311" presetID="10" presetClass="entr" presetSubtype="0" fill="hold" grpId="0" nodeType="afterEffect">
                                  <p:stCondLst>
                                    <p:cond delay="0"/>
                                  </p:stCondLst>
                                  <p:childTnLst>
                                    <p:set>
                                      <p:cBhvr>
                                        <p:cTn id="312" dur="1" fill="hold">
                                          <p:stCondLst>
                                            <p:cond delay="0"/>
                                          </p:stCondLst>
                                        </p:cTn>
                                        <p:tgtEl>
                                          <p:spTgt spid="110"/>
                                        </p:tgtEl>
                                        <p:attrNameLst>
                                          <p:attrName>style.visibility</p:attrName>
                                        </p:attrNameLst>
                                      </p:cBhvr>
                                      <p:to>
                                        <p:strVal val="visible"/>
                                      </p:to>
                                    </p:set>
                                    <p:animEffect transition="in" filter="fade">
                                      <p:cBhvr>
                                        <p:cTn id="313" dur="50"/>
                                        <p:tgtEl>
                                          <p:spTgt spid="110"/>
                                        </p:tgtEl>
                                      </p:cBhvr>
                                    </p:animEffect>
                                  </p:childTnLst>
                                </p:cTn>
                              </p:par>
                            </p:childTnLst>
                          </p:cTn>
                        </p:par>
                        <p:par>
                          <p:cTn id="314" fill="hold">
                            <p:stCondLst>
                              <p:cond delay="2950"/>
                            </p:stCondLst>
                            <p:childTnLst>
                              <p:par>
                                <p:cTn id="315" presetID="10" presetClass="entr" presetSubtype="0" fill="hold" grpId="0" nodeType="afterEffect">
                                  <p:stCondLst>
                                    <p:cond delay="0"/>
                                  </p:stCondLst>
                                  <p:childTnLst>
                                    <p:set>
                                      <p:cBhvr>
                                        <p:cTn id="316" dur="1" fill="hold">
                                          <p:stCondLst>
                                            <p:cond delay="0"/>
                                          </p:stCondLst>
                                        </p:cTn>
                                        <p:tgtEl>
                                          <p:spTgt spid="112"/>
                                        </p:tgtEl>
                                        <p:attrNameLst>
                                          <p:attrName>style.visibility</p:attrName>
                                        </p:attrNameLst>
                                      </p:cBhvr>
                                      <p:to>
                                        <p:strVal val="visible"/>
                                      </p:to>
                                    </p:set>
                                    <p:animEffect transition="in" filter="fade">
                                      <p:cBhvr>
                                        <p:cTn id="317" dur="50"/>
                                        <p:tgtEl>
                                          <p:spTgt spid="112"/>
                                        </p:tgtEl>
                                      </p:cBhvr>
                                    </p:animEffect>
                                  </p:childTnLst>
                                </p:cTn>
                              </p:par>
                            </p:childTnLst>
                          </p:cTn>
                        </p:par>
                        <p:par>
                          <p:cTn id="318" fill="hold">
                            <p:stCondLst>
                              <p:cond delay="3000"/>
                            </p:stCondLst>
                            <p:childTnLst>
                              <p:par>
                                <p:cTn id="319" presetID="10" presetClass="entr" presetSubtype="0" fill="hold" grpId="0" nodeType="afterEffect">
                                  <p:stCondLst>
                                    <p:cond delay="0"/>
                                  </p:stCondLst>
                                  <p:childTnLst>
                                    <p:set>
                                      <p:cBhvr>
                                        <p:cTn id="320" dur="1" fill="hold">
                                          <p:stCondLst>
                                            <p:cond delay="0"/>
                                          </p:stCondLst>
                                        </p:cTn>
                                        <p:tgtEl>
                                          <p:spTgt spid="113"/>
                                        </p:tgtEl>
                                        <p:attrNameLst>
                                          <p:attrName>style.visibility</p:attrName>
                                        </p:attrNameLst>
                                      </p:cBhvr>
                                      <p:to>
                                        <p:strVal val="visible"/>
                                      </p:to>
                                    </p:set>
                                    <p:animEffect transition="in" filter="fade">
                                      <p:cBhvr>
                                        <p:cTn id="321" dur="50"/>
                                        <p:tgtEl>
                                          <p:spTgt spid="113"/>
                                        </p:tgtEl>
                                      </p:cBhvr>
                                    </p:animEffect>
                                  </p:childTnLst>
                                </p:cTn>
                              </p:par>
                            </p:childTnLst>
                          </p:cTn>
                        </p:par>
                        <p:par>
                          <p:cTn id="322" fill="hold">
                            <p:stCondLst>
                              <p:cond delay="3050"/>
                            </p:stCondLst>
                            <p:childTnLst>
                              <p:par>
                                <p:cTn id="323" presetID="10" presetClass="entr" presetSubtype="0" fill="hold" grpId="0" nodeType="afterEffect">
                                  <p:stCondLst>
                                    <p:cond delay="0"/>
                                  </p:stCondLst>
                                  <p:childTnLst>
                                    <p:set>
                                      <p:cBhvr>
                                        <p:cTn id="324" dur="1" fill="hold">
                                          <p:stCondLst>
                                            <p:cond delay="0"/>
                                          </p:stCondLst>
                                        </p:cTn>
                                        <p:tgtEl>
                                          <p:spTgt spid="114"/>
                                        </p:tgtEl>
                                        <p:attrNameLst>
                                          <p:attrName>style.visibility</p:attrName>
                                        </p:attrNameLst>
                                      </p:cBhvr>
                                      <p:to>
                                        <p:strVal val="visible"/>
                                      </p:to>
                                    </p:set>
                                    <p:animEffect transition="in" filter="fade">
                                      <p:cBhvr>
                                        <p:cTn id="325" dur="50"/>
                                        <p:tgtEl>
                                          <p:spTgt spid="114"/>
                                        </p:tgtEl>
                                      </p:cBhvr>
                                    </p:animEffect>
                                  </p:childTnLst>
                                </p:cTn>
                              </p:par>
                            </p:childTnLst>
                          </p:cTn>
                        </p:par>
                        <p:par>
                          <p:cTn id="326" fill="hold">
                            <p:stCondLst>
                              <p:cond delay="3100"/>
                            </p:stCondLst>
                            <p:childTnLst>
                              <p:par>
                                <p:cTn id="327" presetID="10" presetClass="entr" presetSubtype="0" fill="hold" grpId="0" nodeType="afterEffect">
                                  <p:stCondLst>
                                    <p:cond delay="0"/>
                                  </p:stCondLst>
                                  <p:childTnLst>
                                    <p:set>
                                      <p:cBhvr>
                                        <p:cTn id="328" dur="1" fill="hold">
                                          <p:stCondLst>
                                            <p:cond delay="0"/>
                                          </p:stCondLst>
                                        </p:cTn>
                                        <p:tgtEl>
                                          <p:spTgt spid="116"/>
                                        </p:tgtEl>
                                        <p:attrNameLst>
                                          <p:attrName>style.visibility</p:attrName>
                                        </p:attrNameLst>
                                      </p:cBhvr>
                                      <p:to>
                                        <p:strVal val="visible"/>
                                      </p:to>
                                    </p:set>
                                    <p:animEffect transition="in" filter="fade">
                                      <p:cBhvr>
                                        <p:cTn id="329" dur="50"/>
                                        <p:tgtEl>
                                          <p:spTgt spid="116"/>
                                        </p:tgtEl>
                                      </p:cBhvr>
                                    </p:animEffect>
                                  </p:childTnLst>
                                </p:cTn>
                              </p:par>
                            </p:childTnLst>
                          </p:cTn>
                        </p:par>
                        <p:par>
                          <p:cTn id="330" fill="hold">
                            <p:stCondLst>
                              <p:cond delay="3150"/>
                            </p:stCondLst>
                            <p:childTnLst>
                              <p:par>
                                <p:cTn id="331" presetID="10" presetClass="entr" presetSubtype="0" fill="hold" grpId="0" nodeType="afterEffect">
                                  <p:stCondLst>
                                    <p:cond delay="0"/>
                                  </p:stCondLst>
                                  <p:childTnLst>
                                    <p:set>
                                      <p:cBhvr>
                                        <p:cTn id="332" dur="1" fill="hold">
                                          <p:stCondLst>
                                            <p:cond delay="0"/>
                                          </p:stCondLst>
                                        </p:cTn>
                                        <p:tgtEl>
                                          <p:spTgt spid="117"/>
                                        </p:tgtEl>
                                        <p:attrNameLst>
                                          <p:attrName>style.visibility</p:attrName>
                                        </p:attrNameLst>
                                      </p:cBhvr>
                                      <p:to>
                                        <p:strVal val="visible"/>
                                      </p:to>
                                    </p:set>
                                    <p:animEffect transition="in" filter="fade">
                                      <p:cBhvr>
                                        <p:cTn id="333" dur="50"/>
                                        <p:tgtEl>
                                          <p:spTgt spid="117"/>
                                        </p:tgtEl>
                                      </p:cBhvr>
                                    </p:animEffect>
                                  </p:childTnLst>
                                </p:cTn>
                              </p:par>
                            </p:childTnLst>
                          </p:cTn>
                        </p:par>
                        <p:par>
                          <p:cTn id="334" fill="hold">
                            <p:stCondLst>
                              <p:cond delay="3200"/>
                            </p:stCondLst>
                            <p:childTnLst>
                              <p:par>
                                <p:cTn id="335" presetID="10" presetClass="entr" presetSubtype="0" fill="hold" grpId="0" nodeType="afterEffect">
                                  <p:stCondLst>
                                    <p:cond delay="0"/>
                                  </p:stCondLst>
                                  <p:childTnLst>
                                    <p:set>
                                      <p:cBhvr>
                                        <p:cTn id="336" dur="1" fill="hold">
                                          <p:stCondLst>
                                            <p:cond delay="0"/>
                                          </p:stCondLst>
                                        </p:cTn>
                                        <p:tgtEl>
                                          <p:spTgt spid="118"/>
                                        </p:tgtEl>
                                        <p:attrNameLst>
                                          <p:attrName>style.visibility</p:attrName>
                                        </p:attrNameLst>
                                      </p:cBhvr>
                                      <p:to>
                                        <p:strVal val="visible"/>
                                      </p:to>
                                    </p:set>
                                    <p:animEffect transition="in" filter="fade">
                                      <p:cBhvr>
                                        <p:cTn id="337" dur="50"/>
                                        <p:tgtEl>
                                          <p:spTgt spid="118"/>
                                        </p:tgtEl>
                                      </p:cBhvr>
                                    </p:animEffect>
                                  </p:childTnLst>
                                </p:cTn>
                              </p:par>
                            </p:childTnLst>
                          </p:cTn>
                        </p:par>
                        <p:par>
                          <p:cTn id="338" fill="hold">
                            <p:stCondLst>
                              <p:cond delay="3250"/>
                            </p:stCondLst>
                            <p:childTnLst>
                              <p:par>
                                <p:cTn id="339" presetID="10" presetClass="entr" presetSubtype="0" fill="hold" grpId="0" nodeType="afterEffect">
                                  <p:stCondLst>
                                    <p:cond delay="0"/>
                                  </p:stCondLst>
                                  <p:childTnLst>
                                    <p:set>
                                      <p:cBhvr>
                                        <p:cTn id="340" dur="1" fill="hold">
                                          <p:stCondLst>
                                            <p:cond delay="0"/>
                                          </p:stCondLst>
                                        </p:cTn>
                                        <p:tgtEl>
                                          <p:spTgt spid="119"/>
                                        </p:tgtEl>
                                        <p:attrNameLst>
                                          <p:attrName>style.visibility</p:attrName>
                                        </p:attrNameLst>
                                      </p:cBhvr>
                                      <p:to>
                                        <p:strVal val="visible"/>
                                      </p:to>
                                    </p:set>
                                    <p:animEffect transition="in" filter="fade">
                                      <p:cBhvr>
                                        <p:cTn id="341" dur="50"/>
                                        <p:tgtEl>
                                          <p:spTgt spid="119"/>
                                        </p:tgtEl>
                                      </p:cBhvr>
                                    </p:animEffect>
                                  </p:childTnLst>
                                </p:cTn>
                              </p:par>
                            </p:childTnLst>
                          </p:cTn>
                        </p:par>
                        <p:par>
                          <p:cTn id="342" fill="hold">
                            <p:stCondLst>
                              <p:cond delay="3300"/>
                            </p:stCondLst>
                            <p:childTnLst>
                              <p:par>
                                <p:cTn id="343" presetID="10" presetClass="entr" presetSubtype="0" fill="hold" grpId="0" nodeType="afterEffect">
                                  <p:stCondLst>
                                    <p:cond delay="0"/>
                                  </p:stCondLst>
                                  <p:childTnLst>
                                    <p:set>
                                      <p:cBhvr>
                                        <p:cTn id="344" dur="1" fill="hold">
                                          <p:stCondLst>
                                            <p:cond delay="0"/>
                                          </p:stCondLst>
                                        </p:cTn>
                                        <p:tgtEl>
                                          <p:spTgt spid="120"/>
                                        </p:tgtEl>
                                        <p:attrNameLst>
                                          <p:attrName>style.visibility</p:attrName>
                                        </p:attrNameLst>
                                      </p:cBhvr>
                                      <p:to>
                                        <p:strVal val="visible"/>
                                      </p:to>
                                    </p:set>
                                    <p:animEffect transition="in" filter="fade">
                                      <p:cBhvr>
                                        <p:cTn id="345" dur="50"/>
                                        <p:tgtEl>
                                          <p:spTgt spid="120"/>
                                        </p:tgtEl>
                                      </p:cBhvr>
                                    </p:animEffect>
                                  </p:childTnLst>
                                </p:cTn>
                              </p:par>
                            </p:childTnLst>
                          </p:cTn>
                        </p:par>
                        <p:par>
                          <p:cTn id="346" fill="hold">
                            <p:stCondLst>
                              <p:cond delay="3350"/>
                            </p:stCondLst>
                            <p:childTnLst>
                              <p:par>
                                <p:cTn id="347" presetID="10" presetClass="entr" presetSubtype="0" fill="hold" grpId="0" nodeType="afterEffect">
                                  <p:stCondLst>
                                    <p:cond delay="0"/>
                                  </p:stCondLst>
                                  <p:childTnLst>
                                    <p:set>
                                      <p:cBhvr>
                                        <p:cTn id="348" dur="1" fill="hold">
                                          <p:stCondLst>
                                            <p:cond delay="0"/>
                                          </p:stCondLst>
                                        </p:cTn>
                                        <p:tgtEl>
                                          <p:spTgt spid="121"/>
                                        </p:tgtEl>
                                        <p:attrNameLst>
                                          <p:attrName>style.visibility</p:attrName>
                                        </p:attrNameLst>
                                      </p:cBhvr>
                                      <p:to>
                                        <p:strVal val="visible"/>
                                      </p:to>
                                    </p:set>
                                    <p:animEffect transition="in" filter="fade">
                                      <p:cBhvr>
                                        <p:cTn id="349" dur="50"/>
                                        <p:tgtEl>
                                          <p:spTgt spid="121"/>
                                        </p:tgtEl>
                                      </p:cBhvr>
                                    </p:animEffect>
                                  </p:childTnLst>
                                </p:cTn>
                              </p:par>
                            </p:childTnLst>
                          </p:cTn>
                        </p:par>
                        <p:par>
                          <p:cTn id="350" fill="hold">
                            <p:stCondLst>
                              <p:cond delay="3400"/>
                            </p:stCondLst>
                            <p:childTnLst>
                              <p:par>
                                <p:cTn id="351" presetID="10" presetClass="entr" presetSubtype="0" fill="hold" grpId="0" nodeType="afterEffect">
                                  <p:stCondLst>
                                    <p:cond delay="0"/>
                                  </p:stCondLst>
                                  <p:childTnLst>
                                    <p:set>
                                      <p:cBhvr>
                                        <p:cTn id="352" dur="1" fill="hold">
                                          <p:stCondLst>
                                            <p:cond delay="0"/>
                                          </p:stCondLst>
                                        </p:cTn>
                                        <p:tgtEl>
                                          <p:spTgt spid="122"/>
                                        </p:tgtEl>
                                        <p:attrNameLst>
                                          <p:attrName>style.visibility</p:attrName>
                                        </p:attrNameLst>
                                      </p:cBhvr>
                                      <p:to>
                                        <p:strVal val="visible"/>
                                      </p:to>
                                    </p:set>
                                    <p:animEffect transition="in" filter="fade">
                                      <p:cBhvr>
                                        <p:cTn id="353" dur="50"/>
                                        <p:tgtEl>
                                          <p:spTgt spid="122"/>
                                        </p:tgtEl>
                                      </p:cBhvr>
                                    </p:animEffect>
                                  </p:childTnLst>
                                </p:cTn>
                              </p:par>
                            </p:childTnLst>
                          </p:cTn>
                        </p:par>
                        <p:par>
                          <p:cTn id="354" fill="hold">
                            <p:stCondLst>
                              <p:cond delay="3450"/>
                            </p:stCondLst>
                            <p:childTnLst>
                              <p:par>
                                <p:cTn id="355" presetID="10" presetClass="entr" presetSubtype="0" fill="hold" grpId="0" nodeType="afterEffect">
                                  <p:stCondLst>
                                    <p:cond delay="0"/>
                                  </p:stCondLst>
                                  <p:childTnLst>
                                    <p:set>
                                      <p:cBhvr>
                                        <p:cTn id="356" dur="1" fill="hold">
                                          <p:stCondLst>
                                            <p:cond delay="0"/>
                                          </p:stCondLst>
                                        </p:cTn>
                                        <p:tgtEl>
                                          <p:spTgt spid="123"/>
                                        </p:tgtEl>
                                        <p:attrNameLst>
                                          <p:attrName>style.visibility</p:attrName>
                                        </p:attrNameLst>
                                      </p:cBhvr>
                                      <p:to>
                                        <p:strVal val="visible"/>
                                      </p:to>
                                    </p:set>
                                    <p:animEffect transition="in" filter="fade">
                                      <p:cBhvr>
                                        <p:cTn id="357" dur="50"/>
                                        <p:tgtEl>
                                          <p:spTgt spid="123"/>
                                        </p:tgtEl>
                                      </p:cBhvr>
                                    </p:animEffect>
                                  </p:childTnLst>
                                </p:cTn>
                              </p:par>
                            </p:childTnLst>
                          </p:cTn>
                        </p:par>
                        <p:par>
                          <p:cTn id="358" fill="hold">
                            <p:stCondLst>
                              <p:cond delay="3500"/>
                            </p:stCondLst>
                            <p:childTnLst>
                              <p:par>
                                <p:cTn id="359" presetID="10" presetClass="entr" presetSubtype="0" fill="hold" grpId="0" nodeType="afterEffect">
                                  <p:stCondLst>
                                    <p:cond delay="0"/>
                                  </p:stCondLst>
                                  <p:childTnLst>
                                    <p:set>
                                      <p:cBhvr>
                                        <p:cTn id="360" dur="1" fill="hold">
                                          <p:stCondLst>
                                            <p:cond delay="0"/>
                                          </p:stCondLst>
                                        </p:cTn>
                                        <p:tgtEl>
                                          <p:spTgt spid="125"/>
                                        </p:tgtEl>
                                        <p:attrNameLst>
                                          <p:attrName>style.visibility</p:attrName>
                                        </p:attrNameLst>
                                      </p:cBhvr>
                                      <p:to>
                                        <p:strVal val="visible"/>
                                      </p:to>
                                    </p:set>
                                    <p:animEffect transition="in" filter="fade">
                                      <p:cBhvr>
                                        <p:cTn id="361" dur="50"/>
                                        <p:tgtEl>
                                          <p:spTgt spid="125"/>
                                        </p:tgtEl>
                                      </p:cBhvr>
                                    </p:animEffect>
                                  </p:childTnLst>
                                </p:cTn>
                              </p:par>
                            </p:childTnLst>
                          </p:cTn>
                        </p:par>
                        <p:par>
                          <p:cTn id="362" fill="hold">
                            <p:stCondLst>
                              <p:cond delay="3550"/>
                            </p:stCondLst>
                            <p:childTnLst>
                              <p:par>
                                <p:cTn id="363" presetID="10" presetClass="entr" presetSubtype="0" fill="hold" grpId="0" nodeType="afterEffect">
                                  <p:stCondLst>
                                    <p:cond delay="0"/>
                                  </p:stCondLst>
                                  <p:childTnLst>
                                    <p:set>
                                      <p:cBhvr>
                                        <p:cTn id="364" dur="1" fill="hold">
                                          <p:stCondLst>
                                            <p:cond delay="0"/>
                                          </p:stCondLst>
                                        </p:cTn>
                                        <p:tgtEl>
                                          <p:spTgt spid="126"/>
                                        </p:tgtEl>
                                        <p:attrNameLst>
                                          <p:attrName>style.visibility</p:attrName>
                                        </p:attrNameLst>
                                      </p:cBhvr>
                                      <p:to>
                                        <p:strVal val="visible"/>
                                      </p:to>
                                    </p:set>
                                    <p:animEffect transition="in" filter="fade">
                                      <p:cBhvr>
                                        <p:cTn id="365" dur="50"/>
                                        <p:tgtEl>
                                          <p:spTgt spid="126"/>
                                        </p:tgtEl>
                                      </p:cBhvr>
                                    </p:animEffect>
                                  </p:childTnLst>
                                </p:cTn>
                              </p:par>
                            </p:childTnLst>
                          </p:cTn>
                        </p:par>
                        <p:par>
                          <p:cTn id="366" fill="hold">
                            <p:stCondLst>
                              <p:cond delay="3600"/>
                            </p:stCondLst>
                            <p:childTnLst>
                              <p:par>
                                <p:cTn id="367" presetID="10" presetClass="entr" presetSubtype="0" fill="hold" grpId="0" nodeType="afterEffect">
                                  <p:stCondLst>
                                    <p:cond delay="0"/>
                                  </p:stCondLst>
                                  <p:childTnLst>
                                    <p:set>
                                      <p:cBhvr>
                                        <p:cTn id="368" dur="1" fill="hold">
                                          <p:stCondLst>
                                            <p:cond delay="0"/>
                                          </p:stCondLst>
                                        </p:cTn>
                                        <p:tgtEl>
                                          <p:spTgt spid="127"/>
                                        </p:tgtEl>
                                        <p:attrNameLst>
                                          <p:attrName>style.visibility</p:attrName>
                                        </p:attrNameLst>
                                      </p:cBhvr>
                                      <p:to>
                                        <p:strVal val="visible"/>
                                      </p:to>
                                    </p:set>
                                    <p:animEffect transition="in" filter="fade">
                                      <p:cBhvr>
                                        <p:cTn id="369" dur="50"/>
                                        <p:tgtEl>
                                          <p:spTgt spid="127"/>
                                        </p:tgtEl>
                                      </p:cBhvr>
                                    </p:animEffect>
                                  </p:childTnLst>
                                </p:cTn>
                              </p:par>
                            </p:childTnLst>
                          </p:cTn>
                        </p:par>
                        <p:par>
                          <p:cTn id="370" fill="hold">
                            <p:stCondLst>
                              <p:cond delay="3650"/>
                            </p:stCondLst>
                            <p:childTnLst>
                              <p:par>
                                <p:cTn id="371" presetID="10" presetClass="entr" presetSubtype="0" fill="hold" grpId="0" nodeType="afterEffect">
                                  <p:stCondLst>
                                    <p:cond delay="0"/>
                                  </p:stCondLst>
                                  <p:childTnLst>
                                    <p:set>
                                      <p:cBhvr>
                                        <p:cTn id="372" dur="1" fill="hold">
                                          <p:stCondLst>
                                            <p:cond delay="0"/>
                                          </p:stCondLst>
                                        </p:cTn>
                                        <p:tgtEl>
                                          <p:spTgt spid="128"/>
                                        </p:tgtEl>
                                        <p:attrNameLst>
                                          <p:attrName>style.visibility</p:attrName>
                                        </p:attrNameLst>
                                      </p:cBhvr>
                                      <p:to>
                                        <p:strVal val="visible"/>
                                      </p:to>
                                    </p:set>
                                    <p:animEffect transition="in" filter="fade">
                                      <p:cBhvr>
                                        <p:cTn id="373" dur="50"/>
                                        <p:tgtEl>
                                          <p:spTgt spid="128"/>
                                        </p:tgtEl>
                                      </p:cBhvr>
                                    </p:animEffect>
                                  </p:childTnLst>
                                </p:cTn>
                              </p:par>
                            </p:childTnLst>
                          </p:cTn>
                        </p:par>
                        <p:par>
                          <p:cTn id="374" fill="hold">
                            <p:stCondLst>
                              <p:cond delay="3700"/>
                            </p:stCondLst>
                            <p:childTnLst>
                              <p:par>
                                <p:cTn id="375" presetID="10" presetClass="entr" presetSubtype="0" fill="hold" grpId="0" nodeType="afterEffect">
                                  <p:stCondLst>
                                    <p:cond delay="0"/>
                                  </p:stCondLst>
                                  <p:childTnLst>
                                    <p:set>
                                      <p:cBhvr>
                                        <p:cTn id="376" dur="1" fill="hold">
                                          <p:stCondLst>
                                            <p:cond delay="0"/>
                                          </p:stCondLst>
                                        </p:cTn>
                                        <p:tgtEl>
                                          <p:spTgt spid="129"/>
                                        </p:tgtEl>
                                        <p:attrNameLst>
                                          <p:attrName>style.visibility</p:attrName>
                                        </p:attrNameLst>
                                      </p:cBhvr>
                                      <p:to>
                                        <p:strVal val="visible"/>
                                      </p:to>
                                    </p:set>
                                    <p:animEffect transition="in" filter="fade">
                                      <p:cBhvr>
                                        <p:cTn id="377" dur="50"/>
                                        <p:tgtEl>
                                          <p:spTgt spid="129"/>
                                        </p:tgtEl>
                                      </p:cBhvr>
                                    </p:animEffect>
                                  </p:childTnLst>
                                </p:cTn>
                              </p:par>
                            </p:childTnLst>
                          </p:cTn>
                        </p:par>
                        <p:par>
                          <p:cTn id="378" fill="hold">
                            <p:stCondLst>
                              <p:cond delay="3750"/>
                            </p:stCondLst>
                            <p:childTnLst>
                              <p:par>
                                <p:cTn id="379" presetID="10" presetClass="entr" presetSubtype="0" fill="hold" grpId="0" nodeType="afterEffect">
                                  <p:stCondLst>
                                    <p:cond delay="0"/>
                                  </p:stCondLst>
                                  <p:childTnLst>
                                    <p:set>
                                      <p:cBhvr>
                                        <p:cTn id="380" dur="1" fill="hold">
                                          <p:stCondLst>
                                            <p:cond delay="0"/>
                                          </p:stCondLst>
                                        </p:cTn>
                                        <p:tgtEl>
                                          <p:spTgt spid="130"/>
                                        </p:tgtEl>
                                        <p:attrNameLst>
                                          <p:attrName>style.visibility</p:attrName>
                                        </p:attrNameLst>
                                      </p:cBhvr>
                                      <p:to>
                                        <p:strVal val="visible"/>
                                      </p:to>
                                    </p:set>
                                    <p:animEffect transition="in" filter="fade">
                                      <p:cBhvr>
                                        <p:cTn id="381" dur="50"/>
                                        <p:tgtEl>
                                          <p:spTgt spid="130"/>
                                        </p:tgtEl>
                                      </p:cBhvr>
                                    </p:animEffect>
                                  </p:childTnLst>
                                </p:cTn>
                              </p:par>
                            </p:childTnLst>
                          </p:cTn>
                        </p:par>
                        <p:par>
                          <p:cTn id="382" fill="hold">
                            <p:stCondLst>
                              <p:cond delay="3800"/>
                            </p:stCondLst>
                            <p:childTnLst>
                              <p:par>
                                <p:cTn id="383" presetID="10" presetClass="entr" presetSubtype="0" fill="hold" grpId="0" nodeType="afterEffect">
                                  <p:stCondLst>
                                    <p:cond delay="0"/>
                                  </p:stCondLst>
                                  <p:childTnLst>
                                    <p:set>
                                      <p:cBhvr>
                                        <p:cTn id="384" dur="1" fill="hold">
                                          <p:stCondLst>
                                            <p:cond delay="0"/>
                                          </p:stCondLst>
                                        </p:cTn>
                                        <p:tgtEl>
                                          <p:spTgt spid="131"/>
                                        </p:tgtEl>
                                        <p:attrNameLst>
                                          <p:attrName>style.visibility</p:attrName>
                                        </p:attrNameLst>
                                      </p:cBhvr>
                                      <p:to>
                                        <p:strVal val="visible"/>
                                      </p:to>
                                    </p:set>
                                    <p:animEffect transition="in" filter="fade">
                                      <p:cBhvr>
                                        <p:cTn id="385" dur="50"/>
                                        <p:tgtEl>
                                          <p:spTgt spid="131"/>
                                        </p:tgtEl>
                                      </p:cBhvr>
                                    </p:animEffect>
                                  </p:childTnLst>
                                </p:cTn>
                              </p:par>
                            </p:childTnLst>
                          </p:cTn>
                        </p:par>
                        <p:par>
                          <p:cTn id="386" fill="hold">
                            <p:stCondLst>
                              <p:cond delay="3850"/>
                            </p:stCondLst>
                            <p:childTnLst>
                              <p:par>
                                <p:cTn id="387" presetID="10" presetClass="entr" presetSubtype="0" fill="hold" nodeType="afterEffect">
                                  <p:stCondLst>
                                    <p:cond delay="0"/>
                                  </p:stCondLst>
                                  <p:childTnLst>
                                    <p:set>
                                      <p:cBhvr>
                                        <p:cTn id="388" dur="1" fill="hold">
                                          <p:stCondLst>
                                            <p:cond delay="0"/>
                                          </p:stCondLst>
                                        </p:cTn>
                                        <p:tgtEl>
                                          <p:spTgt spid="2"/>
                                        </p:tgtEl>
                                        <p:attrNameLst>
                                          <p:attrName>style.visibility</p:attrName>
                                        </p:attrNameLst>
                                      </p:cBhvr>
                                      <p:to>
                                        <p:strVal val="visible"/>
                                      </p:to>
                                    </p:set>
                                    <p:animEffect transition="in" filter="fade">
                                      <p:cBhvr>
                                        <p:cTn id="389" dur="50"/>
                                        <p:tgtEl>
                                          <p:spTgt spid="2"/>
                                        </p:tgtEl>
                                      </p:cBhvr>
                                    </p:animEffect>
                                  </p:childTnLst>
                                </p:cTn>
                              </p:par>
                            </p:childTnLst>
                          </p:cTn>
                        </p:par>
                        <p:par>
                          <p:cTn id="390" fill="hold">
                            <p:stCondLst>
                              <p:cond delay="3900"/>
                            </p:stCondLst>
                            <p:childTnLst>
                              <p:par>
                                <p:cTn id="391" presetID="10" presetClass="entr" presetSubtype="0" fill="hold" grpId="0" nodeType="afterEffect">
                                  <p:stCondLst>
                                    <p:cond delay="0"/>
                                  </p:stCondLst>
                                  <p:childTnLst>
                                    <p:set>
                                      <p:cBhvr>
                                        <p:cTn id="392" dur="1" fill="hold">
                                          <p:stCondLst>
                                            <p:cond delay="0"/>
                                          </p:stCondLst>
                                        </p:cTn>
                                        <p:tgtEl>
                                          <p:spTgt spid="135"/>
                                        </p:tgtEl>
                                        <p:attrNameLst>
                                          <p:attrName>style.visibility</p:attrName>
                                        </p:attrNameLst>
                                      </p:cBhvr>
                                      <p:to>
                                        <p:strVal val="visible"/>
                                      </p:to>
                                    </p:set>
                                    <p:animEffect transition="in" filter="fade">
                                      <p:cBhvr>
                                        <p:cTn id="393" dur="50"/>
                                        <p:tgtEl>
                                          <p:spTgt spid="135"/>
                                        </p:tgtEl>
                                      </p:cBhvr>
                                    </p:animEffect>
                                  </p:childTnLst>
                                </p:cTn>
                              </p:par>
                            </p:childTnLst>
                          </p:cTn>
                        </p:par>
                        <p:par>
                          <p:cTn id="394" fill="hold">
                            <p:stCondLst>
                              <p:cond delay="3950"/>
                            </p:stCondLst>
                            <p:childTnLst>
                              <p:par>
                                <p:cTn id="395" presetID="10" presetClass="entr" presetSubtype="0" fill="hold" grpId="0" nodeType="afterEffect">
                                  <p:stCondLst>
                                    <p:cond delay="0"/>
                                  </p:stCondLst>
                                  <p:childTnLst>
                                    <p:set>
                                      <p:cBhvr>
                                        <p:cTn id="396" dur="1" fill="hold">
                                          <p:stCondLst>
                                            <p:cond delay="0"/>
                                          </p:stCondLst>
                                        </p:cTn>
                                        <p:tgtEl>
                                          <p:spTgt spid="136"/>
                                        </p:tgtEl>
                                        <p:attrNameLst>
                                          <p:attrName>style.visibility</p:attrName>
                                        </p:attrNameLst>
                                      </p:cBhvr>
                                      <p:to>
                                        <p:strVal val="visible"/>
                                      </p:to>
                                    </p:set>
                                    <p:animEffect transition="in" filter="fade">
                                      <p:cBhvr>
                                        <p:cTn id="397" dur="50"/>
                                        <p:tgtEl>
                                          <p:spTgt spid="136"/>
                                        </p:tgtEl>
                                      </p:cBhvr>
                                    </p:animEffect>
                                  </p:childTnLst>
                                </p:cTn>
                              </p:par>
                            </p:childTnLst>
                          </p:cTn>
                        </p:par>
                        <p:par>
                          <p:cTn id="398" fill="hold">
                            <p:stCondLst>
                              <p:cond delay="4000"/>
                            </p:stCondLst>
                            <p:childTnLst>
                              <p:par>
                                <p:cTn id="399" presetID="10" presetClass="entr" presetSubtype="0" fill="hold" grpId="0" nodeType="afterEffect">
                                  <p:stCondLst>
                                    <p:cond delay="0"/>
                                  </p:stCondLst>
                                  <p:childTnLst>
                                    <p:set>
                                      <p:cBhvr>
                                        <p:cTn id="400" dur="1" fill="hold">
                                          <p:stCondLst>
                                            <p:cond delay="0"/>
                                          </p:stCondLst>
                                        </p:cTn>
                                        <p:tgtEl>
                                          <p:spTgt spid="137"/>
                                        </p:tgtEl>
                                        <p:attrNameLst>
                                          <p:attrName>style.visibility</p:attrName>
                                        </p:attrNameLst>
                                      </p:cBhvr>
                                      <p:to>
                                        <p:strVal val="visible"/>
                                      </p:to>
                                    </p:set>
                                    <p:animEffect transition="in" filter="fade">
                                      <p:cBhvr>
                                        <p:cTn id="401" dur="50"/>
                                        <p:tgtEl>
                                          <p:spTgt spid="137"/>
                                        </p:tgtEl>
                                      </p:cBhvr>
                                    </p:animEffect>
                                  </p:childTnLst>
                                </p:cTn>
                              </p:par>
                            </p:childTnLst>
                          </p:cTn>
                        </p:par>
                        <p:par>
                          <p:cTn id="402" fill="hold">
                            <p:stCondLst>
                              <p:cond delay="4050"/>
                            </p:stCondLst>
                            <p:childTnLst>
                              <p:par>
                                <p:cTn id="403" presetID="10" presetClass="entr" presetSubtype="0" fill="hold" grpId="0" nodeType="afterEffect">
                                  <p:stCondLst>
                                    <p:cond delay="0"/>
                                  </p:stCondLst>
                                  <p:childTnLst>
                                    <p:set>
                                      <p:cBhvr>
                                        <p:cTn id="404" dur="1" fill="hold">
                                          <p:stCondLst>
                                            <p:cond delay="0"/>
                                          </p:stCondLst>
                                        </p:cTn>
                                        <p:tgtEl>
                                          <p:spTgt spid="138"/>
                                        </p:tgtEl>
                                        <p:attrNameLst>
                                          <p:attrName>style.visibility</p:attrName>
                                        </p:attrNameLst>
                                      </p:cBhvr>
                                      <p:to>
                                        <p:strVal val="visible"/>
                                      </p:to>
                                    </p:set>
                                    <p:animEffect transition="in" filter="fade">
                                      <p:cBhvr>
                                        <p:cTn id="405" dur="50"/>
                                        <p:tgtEl>
                                          <p:spTgt spid="138"/>
                                        </p:tgtEl>
                                      </p:cBhvr>
                                    </p:animEffect>
                                  </p:childTnLst>
                                </p:cTn>
                              </p:par>
                            </p:childTnLst>
                          </p:cTn>
                        </p:par>
                        <p:par>
                          <p:cTn id="406" fill="hold">
                            <p:stCondLst>
                              <p:cond delay="4100"/>
                            </p:stCondLst>
                            <p:childTnLst>
                              <p:par>
                                <p:cTn id="407" presetID="10" presetClass="entr" presetSubtype="0" fill="hold" grpId="0" nodeType="afterEffect">
                                  <p:stCondLst>
                                    <p:cond delay="0"/>
                                  </p:stCondLst>
                                  <p:childTnLst>
                                    <p:set>
                                      <p:cBhvr>
                                        <p:cTn id="408" dur="1" fill="hold">
                                          <p:stCondLst>
                                            <p:cond delay="0"/>
                                          </p:stCondLst>
                                        </p:cTn>
                                        <p:tgtEl>
                                          <p:spTgt spid="139"/>
                                        </p:tgtEl>
                                        <p:attrNameLst>
                                          <p:attrName>style.visibility</p:attrName>
                                        </p:attrNameLst>
                                      </p:cBhvr>
                                      <p:to>
                                        <p:strVal val="visible"/>
                                      </p:to>
                                    </p:set>
                                    <p:animEffect transition="in" filter="fade">
                                      <p:cBhvr>
                                        <p:cTn id="409" dur="50"/>
                                        <p:tgtEl>
                                          <p:spTgt spid="139"/>
                                        </p:tgtEl>
                                      </p:cBhvr>
                                    </p:animEffect>
                                  </p:childTnLst>
                                </p:cTn>
                              </p:par>
                            </p:childTnLst>
                          </p:cTn>
                        </p:par>
                        <p:par>
                          <p:cTn id="410" fill="hold">
                            <p:stCondLst>
                              <p:cond delay="4150"/>
                            </p:stCondLst>
                            <p:childTnLst>
                              <p:par>
                                <p:cTn id="411" presetID="10" presetClass="entr" presetSubtype="0" fill="hold" grpId="0" nodeType="afterEffect">
                                  <p:stCondLst>
                                    <p:cond delay="0"/>
                                  </p:stCondLst>
                                  <p:childTnLst>
                                    <p:set>
                                      <p:cBhvr>
                                        <p:cTn id="412" dur="1" fill="hold">
                                          <p:stCondLst>
                                            <p:cond delay="0"/>
                                          </p:stCondLst>
                                        </p:cTn>
                                        <p:tgtEl>
                                          <p:spTgt spid="140"/>
                                        </p:tgtEl>
                                        <p:attrNameLst>
                                          <p:attrName>style.visibility</p:attrName>
                                        </p:attrNameLst>
                                      </p:cBhvr>
                                      <p:to>
                                        <p:strVal val="visible"/>
                                      </p:to>
                                    </p:set>
                                    <p:animEffect transition="in" filter="fade">
                                      <p:cBhvr>
                                        <p:cTn id="413" dur="50"/>
                                        <p:tgtEl>
                                          <p:spTgt spid="140"/>
                                        </p:tgtEl>
                                      </p:cBhvr>
                                    </p:animEffect>
                                  </p:childTnLst>
                                </p:cTn>
                              </p:par>
                            </p:childTnLst>
                          </p:cTn>
                        </p:par>
                        <p:par>
                          <p:cTn id="414" fill="hold">
                            <p:stCondLst>
                              <p:cond delay="4200"/>
                            </p:stCondLst>
                            <p:childTnLst>
                              <p:par>
                                <p:cTn id="415" presetID="10" presetClass="entr" presetSubtype="0" fill="hold" grpId="0" nodeType="afterEffect">
                                  <p:stCondLst>
                                    <p:cond delay="0"/>
                                  </p:stCondLst>
                                  <p:childTnLst>
                                    <p:set>
                                      <p:cBhvr>
                                        <p:cTn id="416" dur="1" fill="hold">
                                          <p:stCondLst>
                                            <p:cond delay="0"/>
                                          </p:stCondLst>
                                        </p:cTn>
                                        <p:tgtEl>
                                          <p:spTgt spid="141"/>
                                        </p:tgtEl>
                                        <p:attrNameLst>
                                          <p:attrName>style.visibility</p:attrName>
                                        </p:attrNameLst>
                                      </p:cBhvr>
                                      <p:to>
                                        <p:strVal val="visible"/>
                                      </p:to>
                                    </p:set>
                                    <p:animEffect transition="in" filter="fade">
                                      <p:cBhvr>
                                        <p:cTn id="417" dur="50"/>
                                        <p:tgtEl>
                                          <p:spTgt spid="141"/>
                                        </p:tgtEl>
                                      </p:cBhvr>
                                    </p:animEffect>
                                  </p:childTnLst>
                                </p:cTn>
                              </p:par>
                            </p:childTnLst>
                          </p:cTn>
                        </p:par>
                        <p:par>
                          <p:cTn id="418" fill="hold">
                            <p:stCondLst>
                              <p:cond delay="4250"/>
                            </p:stCondLst>
                            <p:childTnLst>
                              <p:par>
                                <p:cTn id="419" presetID="10" presetClass="entr" presetSubtype="0" fill="hold" grpId="0" nodeType="afterEffect">
                                  <p:stCondLst>
                                    <p:cond delay="0"/>
                                  </p:stCondLst>
                                  <p:childTnLst>
                                    <p:set>
                                      <p:cBhvr>
                                        <p:cTn id="420" dur="1" fill="hold">
                                          <p:stCondLst>
                                            <p:cond delay="0"/>
                                          </p:stCondLst>
                                        </p:cTn>
                                        <p:tgtEl>
                                          <p:spTgt spid="142"/>
                                        </p:tgtEl>
                                        <p:attrNameLst>
                                          <p:attrName>style.visibility</p:attrName>
                                        </p:attrNameLst>
                                      </p:cBhvr>
                                      <p:to>
                                        <p:strVal val="visible"/>
                                      </p:to>
                                    </p:set>
                                    <p:animEffect transition="in" filter="fade">
                                      <p:cBhvr>
                                        <p:cTn id="421" dur="50"/>
                                        <p:tgtEl>
                                          <p:spTgt spid="142"/>
                                        </p:tgtEl>
                                      </p:cBhvr>
                                    </p:animEffect>
                                  </p:childTnLst>
                                </p:cTn>
                              </p:par>
                            </p:childTnLst>
                          </p:cTn>
                        </p:par>
                        <p:par>
                          <p:cTn id="422" fill="hold">
                            <p:stCondLst>
                              <p:cond delay="4300"/>
                            </p:stCondLst>
                            <p:childTnLst>
                              <p:par>
                                <p:cTn id="423" presetID="10" presetClass="entr" presetSubtype="0" fill="hold" grpId="0" nodeType="afterEffect">
                                  <p:stCondLst>
                                    <p:cond delay="0"/>
                                  </p:stCondLst>
                                  <p:childTnLst>
                                    <p:set>
                                      <p:cBhvr>
                                        <p:cTn id="424" dur="1" fill="hold">
                                          <p:stCondLst>
                                            <p:cond delay="0"/>
                                          </p:stCondLst>
                                        </p:cTn>
                                        <p:tgtEl>
                                          <p:spTgt spid="143"/>
                                        </p:tgtEl>
                                        <p:attrNameLst>
                                          <p:attrName>style.visibility</p:attrName>
                                        </p:attrNameLst>
                                      </p:cBhvr>
                                      <p:to>
                                        <p:strVal val="visible"/>
                                      </p:to>
                                    </p:set>
                                    <p:animEffect transition="in" filter="fade">
                                      <p:cBhvr>
                                        <p:cTn id="425" dur="50"/>
                                        <p:tgtEl>
                                          <p:spTgt spid="143"/>
                                        </p:tgtEl>
                                      </p:cBhvr>
                                    </p:animEffect>
                                  </p:childTnLst>
                                </p:cTn>
                              </p:par>
                            </p:childTnLst>
                          </p:cTn>
                        </p:par>
                        <p:par>
                          <p:cTn id="426" fill="hold">
                            <p:stCondLst>
                              <p:cond delay="4350"/>
                            </p:stCondLst>
                            <p:childTnLst>
                              <p:par>
                                <p:cTn id="427" presetID="10" presetClass="entr" presetSubtype="0" fill="hold" grpId="0" nodeType="afterEffect">
                                  <p:stCondLst>
                                    <p:cond delay="0"/>
                                  </p:stCondLst>
                                  <p:childTnLst>
                                    <p:set>
                                      <p:cBhvr>
                                        <p:cTn id="428" dur="1" fill="hold">
                                          <p:stCondLst>
                                            <p:cond delay="0"/>
                                          </p:stCondLst>
                                        </p:cTn>
                                        <p:tgtEl>
                                          <p:spTgt spid="144"/>
                                        </p:tgtEl>
                                        <p:attrNameLst>
                                          <p:attrName>style.visibility</p:attrName>
                                        </p:attrNameLst>
                                      </p:cBhvr>
                                      <p:to>
                                        <p:strVal val="visible"/>
                                      </p:to>
                                    </p:set>
                                    <p:animEffect transition="in" filter="fade">
                                      <p:cBhvr>
                                        <p:cTn id="429" dur="50"/>
                                        <p:tgtEl>
                                          <p:spTgt spid="144"/>
                                        </p:tgtEl>
                                      </p:cBhvr>
                                    </p:animEffect>
                                  </p:childTnLst>
                                </p:cTn>
                              </p:par>
                            </p:childTnLst>
                          </p:cTn>
                        </p:par>
                        <p:par>
                          <p:cTn id="430" fill="hold">
                            <p:stCondLst>
                              <p:cond delay="4400"/>
                            </p:stCondLst>
                            <p:childTnLst>
                              <p:par>
                                <p:cTn id="431" presetID="10" presetClass="entr" presetSubtype="0" fill="hold" grpId="0" nodeType="afterEffect">
                                  <p:stCondLst>
                                    <p:cond delay="0"/>
                                  </p:stCondLst>
                                  <p:childTnLst>
                                    <p:set>
                                      <p:cBhvr>
                                        <p:cTn id="432" dur="1" fill="hold">
                                          <p:stCondLst>
                                            <p:cond delay="0"/>
                                          </p:stCondLst>
                                        </p:cTn>
                                        <p:tgtEl>
                                          <p:spTgt spid="145"/>
                                        </p:tgtEl>
                                        <p:attrNameLst>
                                          <p:attrName>style.visibility</p:attrName>
                                        </p:attrNameLst>
                                      </p:cBhvr>
                                      <p:to>
                                        <p:strVal val="visible"/>
                                      </p:to>
                                    </p:set>
                                    <p:animEffect transition="in" filter="fade">
                                      <p:cBhvr>
                                        <p:cTn id="433" dur="50"/>
                                        <p:tgtEl>
                                          <p:spTgt spid="145"/>
                                        </p:tgtEl>
                                      </p:cBhvr>
                                    </p:animEffect>
                                  </p:childTnLst>
                                </p:cTn>
                              </p:par>
                            </p:childTnLst>
                          </p:cTn>
                        </p:par>
                        <p:par>
                          <p:cTn id="434" fill="hold">
                            <p:stCondLst>
                              <p:cond delay="4450"/>
                            </p:stCondLst>
                            <p:childTnLst>
                              <p:par>
                                <p:cTn id="435" presetID="10" presetClass="entr" presetSubtype="0" fill="hold" grpId="0" nodeType="afterEffect">
                                  <p:stCondLst>
                                    <p:cond delay="0"/>
                                  </p:stCondLst>
                                  <p:childTnLst>
                                    <p:set>
                                      <p:cBhvr>
                                        <p:cTn id="436" dur="1" fill="hold">
                                          <p:stCondLst>
                                            <p:cond delay="0"/>
                                          </p:stCondLst>
                                        </p:cTn>
                                        <p:tgtEl>
                                          <p:spTgt spid="147"/>
                                        </p:tgtEl>
                                        <p:attrNameLst>
                                          <p:attrName>style.visibility</p:attrName>
                                        </p:attrNameLst>
                                      </p:cBhvr>
                                      <p:to>
                                        <p:strVal val="visible"/>
                                      </p:to>
                                    </p:set>
                                    <p:animEffect transition="in" filter="fade">
                                      <p:cBhvr>
                                        <p:cTn id="437" dur="50"/>
                                        <p:tgtEl>
                                          <p:spTgt spid="147"/>
                                        </p:tgtEl>
                                      </p:cBhvr>
                                    </p:animEffect>
                                  </p:childTnLst>
                                </p:cTn>
                              </p:par>
                            </p:childTnLst>
                          </p:cTn>
                        </p:par>
                        <p:par>
                          <p:cTn id="438" fill="hold">
                            <p:stCondLst>
                              <p:cond delay="4500"/>
                            </p:stCondLst>
                            <p:childTnLst>
                              <p:par>
                                <p:cTn id="439" presetID="10" presetClass="entr" presetSubtype="0" fill="hold" grpId="0" nodeType="afterEffect">
                                  <p:stCondLst>
                                    <p:cond delay="0"/>
                                  </p:stCondLst>
                                  <p:childTnLst>
                                    <p:set>
                                      <p:cBhvr>
                                        <p:cTn id="440" dur="1" fill="hold">
                                          <p:stCondLst>
                                            <p:cond delay="0"/>
                                          </p:stCondLst>
                                        </p:cTn>
                                        <p:tgtEl>
                                          <p:spTgt spid="148"/>
                                        </p:tgtEl>
                                        <p:attrNameLst>
                                          <p:attrName>style.visibility</p:attrName>
                                        </p:attrNameLst>
                                      </p:cBhvr>
                                      <p:to>
                                        <p:strVal val="visible"/>
                                      </p:to>
                                    </p:set>
                                    <p:animEffect transition="in" filter="fade">
                                      <p:cBhvr>
                                        <p:cTn id="441" dur="50"/>
                                        <p:tgtEl>
                                          <p:spTgt spid="148"/>
                                        </p:tgtEl>
                                      </p:cBhvr>
                                    </p:animEffect>
                                  </p:childTnLst>
                                </p:cTn>
                              </p:par>
                            </p:childTnLst>
                          </p:cTn>
                        </p:par>
                        <p:par>
                          <p:cTn id="442" fill="hold">
                            <p:stCondLst>
                              <p:cond delay="4550"/>
                            </p:stCondLst>
                            <p:childTnLst>
                              <p:par>
                                <p:cTn id="443" presetID="10" presetClass="entr" presetSubtype="0" fill="hold" grpId="0" nodeType="afterEffect">
                                  <p:stCondLst>
                                    <p:cond delay="0"/>
                                  </p:stCondLst>
                                  <p:childTnLst>
                                    <p:set>
                                      <p:cBhvr>
                                        <p:cTn id="444" dur="1" fill="hold">
                                          <p:stCondLst>
                                            <p:cond delay="0"/>
                                          </p:stCondLst>
                                        </p:cTn>
                                        <p:tgtEl>
                                          <p:spTgt spid="149"/>
                                        </p:tgtEl>
                                        <p:attrNameLst>
                                          <p:attrName>style.visibility</p:attrName>
                                        </p:attrNameLst>
                                      </p:cBhvr>
                                      <p:to>
                                        <p:strVal val="visible"/>
                                      </p:to>
                                    </p:set>
                                    <p:animEffect transition="in" filter="fade">
                                      <p:cBhvr>
                                        <p:cTn id="445" dur="50"/>
                                        <p:tgtEl>
                                          <p:spTgt spid="149"/>
                                        </p:tgtEl>
                                      </p:cBhvr>
                                    </p:animEffect>
                                  </p:childTnLst>
                                </p:cTn>
                              </p:par>
                            </p:childTnLst>
                          </p:cTn>
                        </p:par>
                        <p:par>
                          <p:cTn id="446" fill="hold">
                            <p:stCondLst>
                              <p:cond delay="4600"/>
                            </p:stCondLst>
                            <p:childTnLst>
                              <p:par>
                                <p:cTn id="447" presetID="10" presetClass="entr" presetSubtype="0" fill="hold" grpId="0" nodeType="afterEffect">
                                  <p:stCondLst>
                                    <p:cond delay="0"/>
                                  </p:stCondLst>
                                  <p:childTnLst>
                                    <p:set>
                                      <p:cBhvr>
                                        <p:cTn id="448" dur="1" fill="hold">
                                          <p:stCondLst>
                                            <p:cond delay="0"/>
                                          </p:stCondLst>
                                        </p:cTn>
                                        <p:tgtEl>
                                          <p:spTgt spid="150"/>
                                        </p:tgtEl>
                                        <p:attrNameLst>
                                          <p:attrName>style.visibility</p:attrName>
                                        </p:attrNameLst>
                                      </p:cBhvr>
                                      <p:to>
                                        <p:strVal val="visible"/>
                                      </p:to>
                                    </p:set>
                                    <p:animEffect transition="in" filter="fade">
                                      <p:cBhvr>
                                        <p:cTn id="449" dur="50"/>
                                        <p:tgtEl>
                                          <p:spTgt spid="150"/>
                                        </p:tgtEl>
                                      </p:cBhvr>
                                    </p:animEffect>
                                  </p:childTnLst>
                                </p:cTn>
                              </p:par>
                            </p:childTnLst>
                          </p:cTn>
                        </p:par>
                        <p:par>
                          <p:cTn id="450" fill="hold">
                            <p:stCondLst>
                              <p:cond delay="4650"/>
                            </p:stCondLst>
                            <p:childTnLst>
                              <p:par>
                                <p:cTn id="451" presetID="10" presetClass="entr" presetSubtype="0" fill="hold" grpId="0" nodeType="afterEffect">
                                  <p:stCondLst>
                                    <p:cond delay="0"/>
                                  </p:stCondLst>
                                  <p:childTnLst>
                                    <p:set>
                                      <p:cBhvr>
                                        <p:cTn id="452" dur="1" fill="hold">
                                          <p:stCondLst>
                                            <p:cond delay="0"/>
                                          </p:stCondLst>
                                        </p:cTn>
                                        <p:tgtEl>
                                          <p:spTgt spid="152"/>
                                        </p:tgtEl>
                                        <p:attrNameLst>
                                          <p:attrName>style.visibility</p:attrName>
                                        </p:attrNameLst>
                                      </p:cBhvr>
                                      <p:to>
                                        <p:strVal val="visible"/>
                                      </p:to>
                                    </p:set>
                                    <p:animEffect transition="in" filter="fade">
                                      <p:cBhvr>
                                        <p:cTn id="453" dur="50"/>
                                        <p:tgtEl>
                                          <p:spTgt spid="152"/>
                                        </p:tgtEl>
                                      </p:cBhvr>
                                    </p:animEffect>
                                  </p:childTnLst>
                                </p:cTn>
                              </p:par>
                            </p:childTnLst>
                          </p:cTn>
                        </p:par>
                        <p:par>
                          <p:cTn id="454" fill="hold">
                            <p:stCondLst>
                              <p:cond delay="4700"/>
                            </p:stCondLst>
                            <p:childTnLst>
                              <p:par>
                                <p:cTn id="455" presetID="10" presetClass="entr" presetSubtype="0" fill="hold" nodeType="afterEffect">
                                  <p:stCondLst>
                                    <p:cond delay="0"/>
                                  </p:stCondLst>
                                  <p:childTnLst>
                                    <p:set>
                                      <p:cBhvr>
                                        <p:cTn id="456" dur="1" fill="hold">
                                          <p:stCondLst>
                                            <p:cond delay="0"/>
                                          </p:stCondLst>
                                        </p:cTn>
                                        <p:tgtEl>
                                          <p:spTgt spid="3"/>
                                        </p:tgtEl>
                                        <p:attrNameLst>
                                          <p:attrName>style.visibility</p:attrName>
                                        </p:attrNameLst>
                                      </p:cBhvr>
                                      <p:to>
                                        <p:strVal val="visible"/>
                                      </p:to>
                                    </p:set>
                                    <p:animEffect transition="in" filter="fade">
                                      <p:cBhvr>
                                        <p:cTn id="457" dur="50"/>
                                        <p:tgtEl>
                                          <p:spTgt spid="3"/>
                                        </p:tgtEl>
                                      </p:cBhvr>
                                    </p:animEffect>
                                  </p:childTnLst>
                                </p:cTn>
                              </p:par>
                            </p:childTnLst>
                          </p:cTn>
                        </p:par>
                        <p:par>
                          <p:cTn id="458" fill="hold">
                            <p:stCondLst>
                              <p:cond delay="4750"/>
                            </p:stCondLst>
                            <p:childTnLst>
                              <p:par>
                                <p:cTn id="459" presetID="10" presetClass="entr" presetSubtype="0" fill="hold" grpId="0" nodeType="afterEffect">
                                  <p:stCondLst>
                                    <p:cond delay="0"/>
                                  </p:stCondLst>
                                  <p:childTnLst>
                                    <p:set>
                                      <p:cBhvr>
                                        <p:cTn id="460" dur="1" fill="hold">
                                          <p:stCondLst>
                                            <p:cond delay="0"/>
                                          </p:stCondLst>
                                        </p:cTn>
                                        <p:tgtEl>
                                          <p:spTgt spid="156"/>
                                        </p:tgtEl>
                                        <p:attrNameLst>
                                          <p:attrName>style.visibility</p:attrName>
                                        </p:attrNameLst>
                                      </p:cBhvr>
                                      <p:to>
                                        <p:strVal val="visible"/>
                                      </p:to>
                                    </p:set>
                                    <p:animEffect transition="in" filter="fade">
                                      <p:cBhvr>
                                        <p:cTn id="461" dur="50"/>
                                        <p:tgtEl>
                                          <p:spTgt spid="156"/>
                                        </p:tgtEl>
                                      </p:cBhvr>
                                    </p:animEffect>
                                  </p:childTnLst>
                                </p:cTn>
                              </p:par>
                            </p:childTnLst>
                          </p:cTn>
                        </p:par>
                        <p:par>
                          <p:cTn id="462" fill="hold">
                            <p:stCondLst>
                              <p:cond delay="4800"/>
                            </p:stCondLst>
                            <p:childTnLst>
                              <p:par>
                                <p:cTn id="463" presetID="10" presetClass="entr" presetSubtype="0" fill="hold" grpId="0" nodeType="afterEffect">
                                  <p:stCondLst>
                                    <p:cond delay="0"/>
                                  </p:stCondLst>
                                  <p:childTnLst>
                                    <p:set>
                                      <p:cBhvr>
                                        <p:cTn id="464" dur="1" fill="hold">
                                          <p:stCondLst>
                                            <p:cond delay="0"/>
                                          </p:stCondLst>
                                        </p:cTn>
                                        <p:tgtEl>
                                          <p:spTgt spid="157"/>
                                        </p:tgtEl>
                                        <p:attrNameLst>
                                          <p:attrName>style.visibility</p:attrName>
                                        </p:attrNameLst>
                                      </p:cBhvr>
                                      <p:to>
                                        <p:strVal val="visible"/>
                                      </p:to>
                                    </p:set>
                                    <p:animEffect transition="in" filter="fade">
                                      <p:cBhvr>
                                        <p:cTn id="465" dur="50"/>
                                        <p:tgtEl>
                                          <p:spTgt spid="157"/>
                                        </p:tgtEl>
                                      </p:cBhvr>
                                    </p:animEffect>
                                  </p:childTnLst>
                                </p:cTn>
                              </p:par>
                            </p:childTnLst>
                          </p:cTn>
                        </p:par>
                        <p:par>
                          <p:cTn id="466" fill="hold">
                            <p:stCondLst>
                              <p:cond delay="4850"/>
                            </p:stCondLst>
                            <p:childTnLst>
                              <p:par>
                                <p:cTn id="467" presetID="10" presetClass="entr" presetSubtype="0" fill="hold" grpId="0" nodeType="afterEffect">
                                  <p:stCondLst>
                                    <p:cond delay="0"/>
                                  </p:stCondLst>
                                  <p:childTnLst>
                                    <p:set>
                                      <p:cBhvr>
                                        <p:cTn id="468" dur="1" fill="hold">
                                          <p:stCondLst>
                                            <p:cond delay="0"/>
                                          </p:stCondLst>
                                        </p:cTn>
                                        <p:tgtEl>
                                          <p:spTgt spid="158"/>
                                        </p:tgtEl>
                                        <p:attrNameLst>
                                          <p:attrName>style.visibility</p:attrName>
                                        </p:attrNameLst>
                                      </p:cBhvr>
                                      <p:to>
                                        <p:strVal val="visible"/>
                                      </p:to>
                                    </p:set>
                                    <p:animEffect transition="in" filter="fade">
                                      <p:cBhvr>
                                        <p:cTn id="469" dur="50"/>
                                        <p:tgtEl>
                                          <p:spTgt spid="158"/>
                                        </p:tgtEl>
                                      </p:cBhvr>
                                    </p:animEffect>
                                  </p:childTnLst>
                                </p:cTn>
                              </p:par>
                            </p:childTnLst>
                          </p:cTn>
                        </p:par>
                        <p:par>
                          <p:cTn id="470" fill="hold">
                            <p:stCondLst>
                              <p:cond delay="4900"/>
                            </p:stCondLst>
                            <p:childTnLst>
                              <p:par>
                                <p:cTn id="471" presetID="10" presetClass="entr" presetSubtype="0" fill="hold" grpId="0" nodeType="afterEffect">
                                  <p:stCondLst>
                                    <p:cond delay="0"/>
                                  </p:stCondLst>
                                  <p:childTnLst>
                                    <p:set>
                                      <p:cBhvr>
                                        <p:cTn id="472" dur="1" fill="hold">
                                          <p:stCondLst>
                                            <p:cond delay="0"/>
                                          </p:stCondLst>
                                        </p:cTn>
                                        <p:tgtEl>
                                          <p:spTgt spid="159"/>
                                        </p:tgtEl>
                                        <p:attrNameLst>
                                          <p:attrName>style.visibility</p:attrName>
                                        </p:attrNameLst>
                                      </p:cBhvr>
                                      <p:to>
                                        <p:strVal val="visible"/>
                                      </p:to>
                                    </p:set>
                                    <p:animEffect transition="in" filter="fade">
                                      <p:cBhvr>
                                        <p:cTn id="473" dur="50"/>
                                        <p:tgtEl>
                                          <p:spTgt spid="159"/>
                                        </p:tgtEl>
                                      </p:cBhvr>
                                    </p:animEffect>
                                  </p:childTnLst>
                                </p:cTn>
                              </p:par>
                            </p:childTnLst>
                          </p:cTn>
                        </p:par>
                        <p:par>
                          <p:cTn id="474" fill="hold">
                            <p:stCondLst>
                              <p:cond delay="4950"/>
                            </p:stCondLst>
                            <p:childTnLst>
                              <p:par>
                                <p:cTn id="475" presetID="10" presetClass="entr" presetSubtype="0" fill="hold" grpId="0" nodeType="afterEffect">
                                  <p:stCondLst>
                                    <p:cond delay="0"/>
                                  </p:stCondLst>
                                  <p:childTnLst>
                                    <p:set>
                                      <p:cBhvr>
                                        <p:cTn id="476" dur="1" fill="hold">
                                          <p:stCondLst>
                                            <p:cond delay="0"/>
                                          </p:stCondLst>
                                        </p:cTn>
                                        <p:tgtEl>
                                          <p:spTgt spid="160"/>
                                        </p:tgtEl>
                                        <p:attrNameLst>
                                          <p:attrName>style.visibility</p:attrName>
                                        </p:attrNameLst>
                                      </p:cBhvr>
                                      <p:to>
                                        <p:strVal val="visible"/>
                                      </p:to>
                                    </p:set>
                                    <p:animEffect transition="in" filter="fade">
                                      <p:cBhvr>
                                        <p:cTn id="477" dur="50"/>
                                        <p:tgtEl>
                                          <p:spTgt spid="160"/>
                                        </p:tgtEl>
                                      </p:cBhvr>
                                    </p:animEffect>
                                  </p:childTnLst>
                                </p:cTn>
                              </p:par>
                            </p:childTnLst>
                          </p:cTn>
                        </p:par>
                        <p:par>
                          <p:cTn id="478" fill="hold">
                            <p:stCondLst>
                              <p:cond delay="5000"/>
                            </p:stCondLst>
                            <p:childTnLst>
                              <p:par>
                                <p:cTn id="479" presetID="10" presetClass="entr" presetSubtype="0" fill="hold" grpId="0" nodeType="afterEffect">
                                  <p:stCondLst>
                                    <p:cond delay="0"/>
                                  </p:stCondLst>
                                  <p:childTnLst>
                                    <p:set>
                                      <p:cBhvr>
                                        <p:cTn id="480" dur="1" fill="hold">
                                          <p:stCondLst>
                                            <p:cond delay="0"/>
                                          </p:stCondLst>
                                        </p:cTn>
                                        <p:tgtEl>
                                          <p:spTgt spid="161"/>
                                        </p:tgtEl>
                                        <p:attrNameLst>
                                          <p:attrName>style.visibility</p:attrName>
                                        </p:attrNameLst>
                                      </p:cBhvr>
                                      <p:to>
                                        <p:strVal val="visible"/>
                                      </p:to>
                                    </p:set>
                                    <p:animEffect transition="in" filter="fade">
                                      <p:cBhvr>
                                        <p:cTn id="481" dur="50"/>
                                        <p:tgtEl>
                                          <p:spTgt spid="161"/>
                                        </p:tgtEl>
                                      </p:cBhvr>
                                    </p:animEffect>
                                  </p:childTnLst>
                                </p:cTn>
                              </p:par>
                            </p:childTnLst>
                          </p:cTn>
                        </p:par>
                        <p:par>
                          <p:cTn id="482" fill="hold">
                            <p:stCondLst>
                              <p:cond delay="5050"/>
                            </p:stCondLst>
                            <p:childTnLst>
                              <p:par>
                                <p:cTn id="483" presetID="10" presetClass="entr" presetSubtype="0" fill="hold" grpId="0" nodeType="afterEffect">
                                  <p:stCondLst>
                                    <p:cond delay="0"/>
                                  </p:stCondLst>
                                  <p:childTnLst>
                                    <p:set>
                                      <p:cBhvr>
                                        <p:cTn id="484" dur="1" fill="hold">
                                          <p:stCondLst>
                                            <p:cond delay="0"/>
                                          </p:stCondLst>
                                        </p:cTn>
                                        <p:tgtEl>
                                          <p:spTgt spid="162"/>
                                        </p:tgtEl>
                                        <p:attrNameLst>
                                          <p:attrName>style.visibility</p:attrName>
                                        </p:attrNameLst>
                                      </p:cBhvr>
                                      <p:to>
                                        <p:strVal val="visible"/>
                                      </p:to>
                                    </p:set>
                                    <p:animEffect transition="in" filter="fade">
                                      <p:cBhvr>
                                        <p:cTn id="485" dur="50"/>
                                        <p:tgtEl>
                                          <p:spTgt spid="162"/>
                                        </p:tgtEl>
                                      </p:cBhvr>
                                    </p:animEffect>
                                  </p:childTnLst>
                                </p:cTn>
                              </p:par>
                            </p:childTnLst>
                          </p:cTn>
                        </p:par>
                        <p:par>
                          <p:cTn id="486" fill="hold">
                            <p:stCondLst>
                              <p:cond delay="5100"/>
                            </p:stCondLst>
                            <p:childTnLst>
                              <p:par>
                                <p:cTn id="487" presetID="10" presetClass="entr" presetSubtype="0" fill="hold" grpId="0" nodeType="afterEffect">
                                  <p:stCondLst>
                                    <p:cond delay="0"/>
                                  </p:stCondLst>
                                  <p:childTnLst>
                                    <p:set>
                                      <p:cBhvr>
                                        <p:cTn id="488" dur="1" fill="hold">
                                          <p:stCondLst>
                                            <p:cond delay="0"/>
                                          </p:stCondLst>
                                        </p:cTn>
                                        <p:tgtEl>
                                          <p:spTgt spid="163"/>
                                        </p:tgtEl>
                                        <p:attrNameLst>
                                          <p:attrName>style.visibility</p:attrName>
                                        </p:attrNameLst>
                                      </p:cBhvr>
                                      <p:to>
                                        <p:strVal val="visible"/>
                                      </p:to>
                                    </p:set>
                                    <p:animEffect transition="in" filter="fade">
                                      <p:cBhvr>
                                        <p:cTn id="489" dur="50"/>
                                        <p:tgtEl>
                                          <p:spTgt spid="163"/>
                                        </p:tgtEl>
                                      </p:cBhvr>
                                    </p:animEffect>
                                  </p:childTnLst>
                                </p:cTn>
                              </p:par>
                            </p:childTnLst>
                          </p:cTn>
                        </p:par>
                        <p:par>
                          <p:cTn id="490" fill="hold">
                            <p:stCondLst>
                              <p:cond delay="5150"/>
                            </p:stCondLst>
                            <p:childTnLst>
                              <p:par>
                                <p:cTn id="491" presetID="10" presetClass="entr" presetSubtype="0" fill="hold" grpId="0" nodeType="afterEffect">
                                  <p:stCondLst>
                                    <p:cond delay="0"/>
                                  </p:stCondLst>
                                  <p:childTnLst>
                                    <p:set>
                                      <p:cBhvr>
                                        <p:cTn id="492" dur="1" fill="hold">
                                          <p:stCondLst>
                                            <p:cond delay="0"/>
                                          </p:stCondLst>
                                        </p:cTn>
                                        <p:tgtEl>
                                          <p:spTgt spid="164"/>
                                        </p:tgtEl>
                                        <p:attrNameLst>
                                          <p:attrName>style.visibility</p:attrName>
                                        </p:attrNameLst>
                                      </p:cBhvr>
                                      <p:to>
                                        <p:strVal val="visible"/>
                                      </p:to>
                                    </p:set>
                                    <p:animEffect transition="in" filter="fade">
                                      <p:cBhvr>
                                        <p:cTn id="493" dur="50"/>
                                        <p:tgtEl>
                                          <p:spTgt spid="164"/>
                                        </p:tgtEl>
                                      </p:cBhvr>
                                    </p:animEffect>
                                  </p:childTnLst>
                                </p:cTn>
                              </p:par>
                            </p:childTnLst>
                          </p:cTn>
                        </p:par>
                        <p:par>
                          <p:cTn id="494" fill="hold">
                            <p:stCondLst>
                              <p:cond delay="5200"/>
                            </p:stCondLst>
                            <p:childTnLst>
                              <p:par>
                                <p:cTn id="495" presetID="10" presetClass="entr" presetSubtype="0" fill="hold" grpId="0" nodeType="afterEffect">
                                  <p:stCondLst>
                                    <p:cond delay="0"/>
                                  </p:stCondLst>
                                  <p:childTnLst>
                                    <p:set>
                                      <p:cBhvr>
                                        <p:cTn id="496" dur="1" fill="hold">
                                          <p:stCondLst>
                                            <p:cond delay="0"/>
                                          </p:stCondLst>
                                        </p:cTn>
                                        <p:tgtEl>
                                          <p:spTgt spid="166"/>
                                        </p:tgtEl>
                                        <p:attrNameLst>
                                          <p:attrName>style.visibility</p:attrName>
                                        </p:attrNameLst>
                                      </p:cBhvr>
                                      <p:to>
                                        <p:strVal val="visible"/>
                                      </p:to>
                                    </p:set>
                                    <p:animEffect transition="in" filter="fade">
                                      <p:cBhvr>
                                        <p:cTn id="497" dur="50"/>
                                        <p:tgtEl>
                                          <p:spTgt spid="166"/>
                                        </p:tgtEl>
                                      </p:cBhvr>
                                    </p:animEffect>
                                  </p:childTnLst>
                                </p:cTn>
                              </p:par>
                            </p:childTnLst>
                          </p:cTn>
                        </p:par>
                        <p:par>
                          <p:cTn id="498" fill="hold">
                            <p:stCondLst>
                              <p:cond delay="5250"/>
                            </p:stCondLst>
                            <p:childTnLst>
                              <p:par>
                                <p:cTn id="499" presetID="10" presetClass="entr" presetSubtype="0" fill="hold" grpId="0" nodeType="afterEffect">
                                  <p:stCondLst>
                                    <p:cond delay="0"/>
                                  </p:stCondLst>
                                  <p:childTnLst>
                                    <p:set>
                                      <p:cBhvr>
                                        <p:cTn id="500" dur="1" fill="hold">
                                          <p:stCondLst>
                                            <p:cond delay="0"/>
                                          </p:stCondLst>
                                        </p:cTn>
                                        <p:tgtEl>
                                          <p:spTgt spid="167"/>
                                        </p:tgtEl>
                                        <p:attrNameLst>
                                          <p:attrName>style.visibility</p:attrName>
                                        </p:attrNameLst>
                                      </p:cBhvr>
                                      <p:to>
                                        <p:strVal val="visible"/>
                                      </p:to>
                                    </p:set>
                                    <p:animEffect transition="in" filter="fade">
                                      <p:cBhvr>
                                        <p:cTn id="501" dur="50"/>
                                        <p:tgtEl>
                                          <p:spTgt spid="167"/>
                                        </p:tgtEl>
                                      </p:cBhvr>
                                    </p:animEffect>
                                  </p:childTnLst>
                                </p:cTn>
                              </p:par>
                            </p:childTnLst>
                          </p:cTn>
                        </p:par>
                        <p:par>
                          <p:cTn id="502" fill="hold">
                            <p:stCondLst>
                              <p:cond delay="5300"/>
                            </p:stCondLst>
                            <p:childTnLst>
                              <p:par>
                                <p:cTn id="503" presetID="10" presetClass="entr" presetSubtype="0" fill="hold" grpId="0" nodeType="afterEffect">
                                  <p:stCondLst>
                                    <p:cond delay="0"/>
                                  </p:stCondLst>
                                  <p:childTnLst>
                                    <p:set>
                                      <p:cBhvr>
                                        <p:cTn id="504" dur="1" fill="hold">
                                          <p:stCondLst>
                                            <p:cond delay="0"/>
                                          </p:stCondLst>
                                        </p:cTn>
                                        <p:tgtEl>
                                          <p:spTgt spid="169"/>
                                        </p:tgtEl>
                                        <p:attrNameLst>
                                          <p:attrName>style.visibility</p:attrName>
                                        </p:attrNameLst>
                                      </p:cBhvr>
                                      <p:to>
                                        <p:strVal val="visible"/>
                                      </p:to>
                                    </p:set>
                                    <p:animEffect transition="in" filter="fade">
                                      <p:cBhvr>
                                        <p:cTn id="505" dur="50"/>
                                        <p:tgtEl>
                                          <p:spTgt spid="169"/>
                                        </p:tgtEl>
                                      </p:cBhvr>
                                    </p:animEffect>
                                  </p:childTnLst>
                                </p:cTn>
                              </p:par>
                            </p:childTnLst>
                          </p:cTn>
                        </p:par>
                        <p:par>
                          <p:cTn id="506" fill="hold">
                            <p:stCondLst>
                              <p:cond delay="5350"/>
                            </p:stCondLst>
                            <p:childTnLst>
                              <p:par>
                                <p:cTn id="507" presetID="10" presetClass="entr" presetSubtype="0" fill="hold" grpId="0" nodeType="afterEffect">
                                  <p:stCondLst>
                                    <p:cond delay="0"/>
                                  </p:stCondLst>
                                  <p:childTnLst>
                                    <p:set>
                                      <p:cBhvr>
                                        <p:cTn id="508" dur="1" fill="hold">
                                          <p:stCondLst>
                                            <p:cond delay="0"/>
                                          </p:stCondLst>
                                        </p:cTn>
                                        <p:tgtEl>
                                          <p:spTgt spid="174"/>
                                        </p:tgtEl>
                                        <p:attrNameLst>
                                          <p:attrName>style.visibility</p:attrName>
                                        </p:attrNameLst>
                                      </p:cBhvr>
                                      <p:to>
                                        <p:strVal val="visible"/>
                                      </p:to>
                                    </p:set>
                                    <p:animEffect transition="in" filter="fade">
                                      <p:cBhvr>
                                        <p:cTn id="509" dur="50"/>
                                        <p:tgtEl>
                                          <p:spTgt spid="174"/>
                                        </p:tgtEl>
                                      </p:cBhvr>
                                    </p:animEffect>
                                  </p:childTnLst>
                                </p:cTn>
                              </p:par>
                            </p:childTnLst>
                          </p:cTn>
                        </p:par>
                        <p:par>
                          <p:cTn id="510" fill="hold">
                            <p:stCondLst>
                              <p:cond delay="5400"/>
                            </p:stCondLst>
                            <p:childTnLst>
                              <p:par>
                                <p:cTn id="511" presetID="10" presetClass="entr" presetSubtype="0" fill="hold" grpId="0" nodeType="afterEffect">
                                  <p:stCondLst>
                                    <p:cond delay="0"/>
                                  </p:stCondLst>
                                  <p:childTnLst>
                                    <p:set>
                                      <p:cBhvr>
                                        <p:cTn id="512" dur="1" fill="hold">
                                          <p:stCondLst>
                                            <p:cond delay="0"/>
                                          </p:stCondLst>
                                        </p:cTn>
                                        <p:tgtEl>
                                          <p:spTgt spid="176"/>
                                        </p:tgtEl>
                                        <p:attrNameLst>
                                          <p:attrName>style.visibility</p:attrName>
                                        </p:attrNameLst>
                                      </p:cBhvr>
                                      <p:to>
                                        <p:strVal val="visible"/>
                                      </p:to>
                                    </p:set>
                                    <p:animEffect transition="in" filter="fade">
                                      <p:cBhvr>
                                        <p:cTn id="513" dur="50"/>
                                        <p:tgtEl>
                                          <p:spTgt spid="176"/>
                                        </p:tgtEl>
                                      </p:cBhvr>
                                    </p:animEffect>
                                  </p:childTnLst>
                                </p:cTn>
                              </p:par>
                            </p:childTnLst>
                          </p:cTn>
                        </p:par>
                        <p:par>
                          <p:cTn id="514" fill="hold">
                            <p:stCondLst>
                              <p:cond delay="5450"/>
                            </p:stCondLst>
                            <p:childTnLst>
                              <p:par>
                                <p:cTn id="515" presetID="10" presetClass="entr" presetSubtype="0" fill="hold" grpId="0" nodeType="afterEffect">
                                  <p:stCondLst>
                                    <p:cond delay="0"/>
                                  </p:stCondLst>
                                  <p:childTnLst>
                                    <p:set>
                                      <p:cBhvr>
                                        <p:cTn id="516" dur="1" fill="hold">
                                          <p:stCondLst>
                                            <p:cond delay="0"/>
                                          </p:stCondLst>
                                        </p:cTn>
                                        <p:tgtEl>
                                          <p:spTgt spid="177"/>
                                        </p:tgtEl>
                                        <p:attrNameLst>
                                          <p:attrName>style.visibility</p:attrName>
                                        </p:attrNameLst>
                                      </p:cBhvr>
                                      <p:to>
                                        <p:strVal val="visible"/>
                                      </p:to>
                                    </p:set>
                                    <p:animEffect transition="in" filter="fade">
                                      <p:cBhvr>
                                        <p:cTn id="517" dur="50"/>
                                        <p:tgtEl>
                                          <p:spTgt spid="177"/>
                                        </p:tgtEl>
                                      </p:cBhvr>
                                    </p:animEffect>
                                  </p:childTnLst>
                                </p:cTn>
                              </p:par>
                            </p:childTnLst>
                          </p:cTn>
                        </p:par>
                        <p:par>
                          <p:cTn id="518" fill="hold">
                            <p:stCondLst>
                              <p:cond delay="5500"/>
                            </p:stCondLst>
                            <p:childTnLst>
                              <p:par>
                                <p:cTn id="519" presetID="10" presetClass="entr" presetSubtype="0" fill="hold" grpId="0" nodeType="afterEffect">
                                  <p:stCondLst>
                                    <p:cond delay="0"/>
                                  </p:stCondLst>
                                  <p:childTnLst>
                                    <p:set>
                                      <p:cBhvr>
                                        <p:cTn id="520" dur="1" fill="hold">
                                          <p:stCondLst>
                                            <p:cond delay="0"/>
                                          </p:stCondLst>
                                        </p:cTn>
                                        <p:tgtEl>
                                          <p:spTgt spid="179"/>
                                        </p:tgtEl>
                                        <p:attrNameLst>
                                          <p:attrName>style.visibility</p:attrName>
                                        </p:attrNameLst>
                                      </p:cBhvr>
                                      <p:to>
                                        <p:strVal val="visible"/>
                                      </p:to>
                                    </p:set>
                                    <p:animEffect transition="in" filter="fade">
                                      <p:cBhvr>
                                        <p:cTn id="521" dur="50"/>
                                        <p:tgtEl>
                                          <p:spTgt spid="179"/>
                                        </p:tgtEl>
                                      </p:cBhvr>
                                    </p:animEffect>
                                  </p:childTnLst>
                                </p:cTn>
                              </p:par>
                            </p:childTnLst>
                          </p:cTn>
                        </p:par>
                        <p:par>
                          <p:cTn id="522" fill="hold">
                            <p:stCondLst>
                              <p:cond delay="5550"/>
                            </p:stCondLst>
                            <p:childTnLst>
                              <p:par>
                                <p:cTn id="523" presetID="10" presetClass="entr" presetSubtype="0" fill="hold" grpId="0" nodeType="afterEffect">
                                  <p:stCondLst>
                                    <p:cond delay="0"/>
                                  </p:stCondLst>
                                  <p:childTnLst>
                                    <p:set>
                                      <p:cBhvr>
                                        <p:cTn id="524" dur="1" fill="hold">
                                          <p:stCondLst>
                                            <p:cond delay="0"/>
                                          </p:stCondLst>
                                        </p:cTn>
                                        <p:tgtEl>
                                          <p:spTgt spid="180"/>
                                        </p:tgtEl>
                                        <p:attrNameLst>
                                          <p:attrName>style.visibility</p:attrName>
                                        </p:attrNameLst>
                                      </p:cBhvr>
                                      <p:to>
                                        <p:strVal val="visible"/>
                                      </p:to>
                                    </p:set>
                                    <p:animEffect transition="in" filter="fade">
                                      <p:cBhvr>
                                        <p:cTn id="525" dur="50"/>
                                        <p:tgtEl>
                                          <p:spTgt spid="180"/>
                                        </p:tgtEl>
                                      </p:cBhvr>
                                    </p:animEffect>
                                  </p:childTnLst>
                                </p:cTn>
                              </p:par>
                            </p:childTnLst>
                          </p:cTn>
                        </p:par>
                        <p:par>
                          <p:cTn id="526" fill="hold">
                            <p:stCondLst>
                              <p:cond delay="5600"/>
                            </p:stCondLst>
                            <p:childTnLst>
                              <p:par>
                                <p:cTn id="527" presetID="10" presetClass="entr" presetSubtype="0" fill="hold" grpId="0" nodeType="afterEffect">
                                  <p:stCondLst>
                                    <p:cond delay="0"/>
                                  </p:stCondLst>
                                  <p:childTnLst>
                                    <p:set>
                                      <p:cBhvr>
                                        <p:cTn id="528" dur="1" fill="hold">
                                          <p:stCondLst>
                                            <p:cond delay="0"/>
                                          </p:stCondLst>
                                        </p:cTn>
                                        <p:tgtEl>
                                          <p:spTgt spid="181"/>
                                        </p:tgtEl>
                                        <p:attrNameLst>
                                          <p:attrName>style.visibility</p:attrName>
                                        </p:attrNameLst>
                                      </p:cBhvr>
                                      <p:to>
                                        <p:strVal val="visible"/>
                                      </p:to>
                                    </p:set>
                                    <p:animEffect transition="in" filter="fade">
                                      <p:cBhvr>
                                        <p:cTn id="529" dur="50"/>
                                        <p:tgtEl>
                                          <p:spTgt spid="181"/>
                                        </p:tgtEl>
                                      </p:cBhvr>
                                    </p:animEffect>
                                  </p:childTnLst>
                                </p:cTn>
                              </p:par>
                            </p:childTnLst>
                          </p:cTn>
                        </p:par>
                        <p:par>
                          <p:cTn id="530" fill="hold">
                            <p:stCondLst>
                              <p:cond delay="5650"/>
                            </p:stCondLst>
                            <p:childTnLst>
                              <p:par>
                                <p:cTn id="531" presetID="10" presetClass="entr" presetSubtype="0" fill="hold" grpId="0" nodeType="afterEffect">
                                  <p:stCondLst>
                                    <p:cond delay="0"/>
                                  </p:stCondLst>
                                  <p:childTnLst>
                                    <p:set>
                                      <p:cBhvr>
                                        <p:cTn id="532" dur="1" fill="hold">
                                          <p:stCondLst>
                                            <p:cond delay="0"/>
                                          </p:stCondLst>
                                        </p:cTn>
                                        <p:tgtEl>
                                          <p:spTgt spid="182"/>
                                        </p:tgtEl>
                                        <p:attrNameLst>
                                          <p:attrName>style.visibility</p:attrName>
                                        </p:attrNameLst>
                                      </p:cBhvr>
                                      <p:to>
                                        <p:strVal val="visible"/>
                                      </p:to>
                                    </p:set>
                                    <p:animEffect transition="in" filter="fade">
                                      <p:cBhvr>
                                        <p:cTn id="533" dur="50"/>
                                        <p:tgtEl>
                                          <p:spTgt spid="182"/>
                                        </p:tgtEl>
                                      </p:cBhvr>
                                    </p:animEffect>
                                  </p:childTnLst>
                                </p:cTn>
                              </p:par>
                            </p:childTnLst>
                          </p:cTn>
                        </p:par>
                        <p:par>
                          <p:cTn id="534" fill="hold">
                            <p:stCondLst>
                              <p:cond delay="5700"/>
                            </p:stCondLst>
                            <p:childTnLst>
                              <p:par>
                                <p:cTn id="535" presetID="10" presetClass="entr" presetSubtype="0" fill="hold" grpId="0" nodeType="afterEffect">
                                  <p:stCondLst>
                                    <p:cond delay="0"/>
                                  </p:stCondLst>
                                  <p:childTnLst>
                                    <p:set>
                                      <p:cBhvr>
                                        <p:cTn id="536" dur="1" fill="hold">
                                          <p:stCondLst>
                                            <p:cond delay="0"/>
                                          </p:stCondLst>
                                        </p:cTn>
                                        <p:tgtEl>
                                          <p:spTgt spid="183"/>
                                        </p:tgtEl>
                                        <p:attrNameLst>
                                          <p:attrName>style.visibility</p:attrName>
                                        </p:attrNameLst>
                                      </p:cBhvr>
                                      <p:to>
                                        <p:strVal val="visible"/>
                                      </p:to>
                                    </p:set>
                                    <p:animEffect transition="in" filter="fade">
                                      <p:cBhvr>
                                        <p:cTn id="537" dur="50"/>
                                        <p:tgtEl>
                                          <p:spTgt spid="183"/>
                                        </p:tgtEl>
                                      </p:cBhvr>
                                    </p:animEffect>
                                  </p:childTnLst>
                                </p:cTn>
                              </p:par>
                            </p:childTnLst>
                          </p:cTn>
                        </p:par>
                        <p:par>
                          <p:cTn id="538" fill="hold">
                            <p:stCondLst>
                              <p:cond delay="5750"/>
                            </p:stCondLst>
                            <p:childTnLst>
                              <p:par>
                                <p:cTn id="539" presetID="10" presetClass="entr" presetSubtype="0" fill="hold" grpId="0" nodeType="afterEffect">
                                  <p:stCondLst>
                                    <p:cond delay="0"/>
                                  </p:stCondLst>
                                  <p:childTnLst>
                                    <p:set>
                                      <p:cBhvr>
                                        <p:cTn id="540" dur="1" fill="hold">
                                          <p:stCondLst>
                                            <p:cond delay="0"/>
                                          </p:stCondLst>
                                        </p:cTn>
                                        <p:tgtEl>
                                          <p:spTgt spid="184"/>
                                        </p:tgtEl>
                                        <p:attrNameLst>
                                          <p:attrName>style.visibility</p:attrName>
                                        </p:attrNameLst>
                                      </p:cBhvr>
                                      <p:to>
                                        <p:strVal val="visible"/>
                                      </p:to>
                                    </p:set>
                                    <p:animEffect transition="in" filter="fade">
                                      <p:cBhvr>
                                        <p:cTn id="541" dur="50"/>
                                        <p:tgtEl>
                                          <p:spTgt spid="184"/>
                                        </p:tgtEl>
                                      </p:cBhvr>
                                    </p:animEffect>
                                  </p:childTnLst>
                                </p:cTn>
                              </p:par>
                            </p:childTnLst>
                          </p:cTn>
                        </p:par>
                        <p:par>
                          <p:cTn id="542" fill="hold">
                            <p:stCondLst>
                              <p:cond delay="5800"/>
                            </p:stCondLst>
                            <p:childTnLst>
                              <p:par>
                                <p:cTn id="543" presetID="10" presetClass="entr" presetSubtype="0" fill="hold" grpId="0" nodeType="afterEffect">
                                  <p:stCondLst>
                                    <p:cond delay="0"/>
                                  </p:stCondLst>
                                  <p:childTnLst>
                                    <p:set>
                                      <p:cBhvr>
                                        <p:cTn id="544" dur="1" fill="hold">
                                          <p:stCondLst>
                                            <p:cond delay="0"/>
                                          </p:stCondLst>
                                        </p:cTn>
                                        <p:tgtEl>
                                          <p:spTgt spid="185"/>
                                        </p:tgtEl>
                                        <p:attrNameLst>
                                          <p:attrName>style.visibility</p:attrName>
                                        </p:attrNameLst>
                                      </p:cBhvr>
                                      <p:to>
                                        <p:strVal val="visible"/>
                                      </p:to>
                                    </p:set>
                                    <p:animEffect transition="in" filter="fade">
                                      <p:cBhvr>
                                        <p:cTn id="545" dur="50"/>
                                        <p:tgtEl>
                                          <p:spTgt spid="185"/>
                                        </p:tgtEl>
                                      </p:cBhvr>
                                    </p:animEffect>
                                  </p:childTnLst>
                                </p:cTn>
                              </p:par>
                            </p:childTnLst>
                          </p:cTn>
                        </p:par>
                        <p:par>
                          <p:cTn id="546" fill="hold">
                            <p:stCondLst>
                              <p:cond delay="5850"/>
                            </p:stCondLst>
                            <p:childTnLst>
                              <p:par>
                                <p:cTn id="547" presetID="10" presetClass="entr" presetSubtype="0" fill="hold" grpId="0" nodeType="afterEffect">
                                  <p:stCondLst>
                                    <p:cond delay="0"/>
                                  </p:stCondLst>
                                  <p:childTnLst>
                                    <p:set>
                                      <p:cBhvr>
                                        <p:cTn id="548" dur="1" fill="hold">
                                          <p:stCondLst>
                                            <p:cond delay="0"/>
                                          </p:stCondLst>
                                        </p:cTn>
                                        <p:tgtEl>
                                          <p:spTgt spid="186"/>
                                        </p:tgtEl>
                                        <p:attrNameLst>
                                          <p:attrName>style.visibility</p:attrName>
                                        </p:attrNameLst>
                                      </p:cBhvr>
                                      <p:to>
                                        <p:strVal val="visible"/>
                                      </p:to>
                                    </p:set>
                                    <p:animEffect transition="in" filter="fade">
                                      <p:cBhvr>
                                        <p:cTn id="549" dur="50"/>
                                        <p:tgtEl>
                                          <p:spTgt spid="186"/>
                                        </p:tgtEl>
                                      </p:cBhvr>
                                    </p:animEffect>
                                  </p:childTnLst>
                                </p:cTn>
                              </p:par>
                            </p:childTnLst>
                          </p:cTn>
                        </p:par>
                        <p:par>
                          <p:cTn id="550" fill="hold">
                            <p:stCondLst>
                              <p:cond delay="5900"/>
                            </p:stCondLst>
                            <p:childTnLst>
                              <p:par>
                                <p:cTn id="551" presetID="10" presetClass="entr" presetSubtype="0" fill="hold" grpId="0" nodeType="afterEffect">
                                  <p:stCondLst>
                                    <p:cond delay="0"/>
                                  </p:stCondLst>
                                  <p:childTnLst>
                                    <p:set>
                                      <p:cBhvr>
                                        <p:cTn id="552" dur="1" fill="hold">
                                          <p:stCondLst>
                                            <p:cond delay="0"/>
                                          </p:stCondLst>
                                        </p:cTn>
                                        <p:tgtEl>
                                          <p:spTgt spid="187"/>
                                        </p:tgtEl>
                                        <p:attrNameLst>
                                          <p:attrName>style.visibility</p:attrName>
                                        </p:attrNameLst>
                                      </p:cBhvr>
                                      <p:to>
                                        <p:strVal val="visible"/>
                                      </p:to>
                                    </p:set>
                                    <p:animEffect transition="in" filter="fade">
                                      <p:cBhvr>
                                        <p:cTn id="553" dur="50"/>
                                        <p:tgtEl>
                                          <p:spTgt spid="187"/>
                                        </p:tgtEl>
                                      </p:cBhvr>
                                    </p:animEffect>
                                  </p:childTnLst>
                                </p:cTn>
                              </p:par>
                            </p:childTnLst>
                          </p:cTn>
                        </p:par>
                        <p:par>
                          <p:cTn id="554" fill="hold">
                            <p:stCondLst>
                              <p:cond delay="5950"/>
                            </p:stCondLst>
                            <p:childTnLst>
                              <p:par>
                                <p:cTn id="555" presetID="10" presetClass="entr" presetSubtype="0" fill="hold" grpId="0" nodeType="afterEffect">
                                  <p:stCondLst>
                                    <p:cond delay="0"/>
                                  </p:stCondLst>
                                  <p:childTnLst>
                                    <p:set>
                                      <p:cBhvr>
                                        <p:cTn id="556" dur="1" fill="hold">
                                          <p:stCondLst>
                                            <p:cond delay="0"/>
                                          </p:stCondLst>
                                        </p:cTn>
                                        <p:tgtEl>
                                          <p:spTgt spid="188"/>
                                        </p:tgtEl>
                                        <p:attrNameLst>
                                          <p:attrName>style.visibility</p:attrName>
                                        </p:attrNameLst>
                                      </p:cBhvr>
                                      <p:to>
                                        <p:strVal val="visible"/>
                                      </p:to>
                                    </p:set>
                                    <p:animEffect transition="in" filter="fade">
                                      <p:cBhvr>
                                        <p:cTn id="557" dur="50"/>
                                        <p:tgtEl>
                                          <p:spTgt spid="188"/>
                                        </p:tgtEl>
                                      </p:cBhvr>
                                    </p:animEffect>
                                  </p:childTnLst>
                                </p:cTn>
                              </p:par>
                            </p:childTnLst>
                          </p:cTn>
                        </p:par>
                        <p:par>
                          <p:cTn id="558" fill="hold">
                            <p:stCondLst>
                              <p:cond delay="6000"/>
                            </p:stCondLst>
                            <p:childTnLst>
                              <p:par>
                                <p:cTn id="559" presetID="10" presetClass="entr" presetSubtype="0" fill="hold" grpId="0" nodeType="afterEffect">
                                  <p:stCondLst>
                                    <p:cond delay="0"/>
                                  </p:stCondLst>
                                  <p:childTnLst>
                                    <p:set>
                                      <p:cBhvr>
                                        <p:cTn id="560" dur="1" fill="hold">
                                          <p:stCondLst>
                                            <p:cond delay="0"/>
                                          </p:stCondLst>
                                        </p:cTn>
                                        <p:tgtEl>
                                          <p:spTgt spid="189"/>
                                        </p:tgtEl>
                                        <p:attrNameLst>
                                          <p:attrName>style.visibility</p:attrName>
                                        </p:attrNameLst>
                                      </p:cBhvr>
                                      <p:to>
                                        <p:strVal val="visible"/>
                                      </p:to>
                                    </p:set>
                                    <p:animEffect transition="in" filter="fade">
                                      <p:cBhvr>
                                        <p:cTn id="561" dur="50"/>
                                        <p:tgtEl>
                                          <p:spTgt spid="189"/>
                                        </p:tgtEl>
                                      </p:cBhvr>
                                    </p:animEffect>
                                  </p:childTnLst>
                                </p:cTn>
                              </p:par>
                            </p:childTnLst>
                          </p:cTn>
                        </p:par>
                        <p:par>
                          <p:cTn id="562" fill="hold">
                            <p:stCondLst>
                              <p:cond delay="6050"/>
                            </p:stCondLst>
                            <p:childTnLst>
                              <p:par>
                                <p:cTn id="563" presetID="10" presetClass="entr" presetSubtype="0" fill="hold" grpId="0" nodeType="afterEffect">
                                  <p:stCondLst>
                                    <p:cond delay="0"/>
                                  </p:stCondLst>
                                  <p:childTnLst>
                                    <p:set>
                                      <p:cBhvr>
                                        <p:cTn id="564" dur="1" fill="hold">
                                          <p:stCondLst>
                                            <p:cond delay="0"/>
                                          </p:stCondLst>
                                        </p:cTn>
                                        <p:tgtEl>
                                          <p:spTgt spid="190"/>
                                        </p:tgtEl>
                                        <p:attrNameLst>
                                          <p:attrName>style.visibility</p:attrName>
                                        </p:attrNameLst>
                                      </p:cBhvr>
                                      <p:to>
                                        <p:strVal val="visible"/>
                                      </p:to>
                                    </p:set>
                                    <p:animEffect transition="in" filter="fade">
                                      <p:cBhvr>
                                        <p:cTn id="565" dur="50"/>
                                        <p:tgtEl>
                                          <p:spTgt spid="190"/>
                                        </p:tgtEl>
                                      </p:cBhvr>
                                    </p:animEffect>
                                  </p:childTnLst>
                                </p:cTn>
                              </p:par>
                            </p:childTnLst>
                          </p:cTn>
                        </p:par>
                        <p:par>
                          <p:cTn id="566" fill="hold">
                            <p:stCondLst>
                              <p:cond delay="6100"/>
                            </p:stCondLst>
                            <p:childTnLst>
                              <p:par>
                                <p:cTn id="567" presetID="10" presetClass="entr" presetSubtype="0" fill="hold" grpId="0" nodeType="afterEffect">
                                  <p:stCondLst>
                                    <p:cond delay="0"/>
                                  </p:stCondLst>
                                  <p:childTnLst>
                                    <p:set>
                                      <p:cBhvr>
                                        <p:cTn id="568" dur="1" fill="hold">
                                          <p:stCondLst>
                                            <p:cond delay="0"/>
                                          </p:stCondLst>
                                        </p:cTn>
                                        <p:tgtEl>
                                          <p:spTgt spid="191"/>
                                        </p:tgtEl>
                                        <p:attrNameLst>
                                          <p:attrName>style.visibility</p:attrName>
                                        </p:attrNameLst>
                                      </p:cBhvr>
                                      <p:to>
                                        <p:strVal val="visible"/>
                                      </p:to>
                                    </p:set>
                                    <p:animEffect transition="in" filter="fade">
                                      <p:cBhvr>
                                        <p:cTn id="569" dur="50"/>
                                        <p:tgtEl>
                                          <p:spTgt spid="191"/>
                                        </p:tgtEl>
                                      </p:cBhvr>
                                    </p:animEffect>
                                  </p:childTnLst>
                                </p:cTn>
                              </p:par>
                            </p:childTnLst>
                          </p:cTn>
                        </p:par>
                        <p:par>
                          <p:cTn id="570" fill="hold">
                            <p:stCondLst>
                              <p:cond delay="6150"/>
                            </p:stCondLst>
                            <p:childTnLst>
                              <p:par>
                                <p:cTn id="571" presetID="10" presetClass="entr" presetSubtype="0" fill="hold" grpId="0" nodeType="afterEffect">
                                  <p:stCondLst>
                                    <p:cond delay="0"/>
                                  </p:stCondLst>
                                  <p:childTnLst>
                                    <p:set>
                                      <p:cBhvr>
                                        <p:cTn id="572" dur="1" fill="hold">
                                          <p:stCondLst>
                                            <p:cond delay="0"/>
                                          </p:stCondLst>
                                        </p:cTn>
                                        <p:tgtEl>
                                          <p:spTgt spid="197"/>
                                        </p:tgtEl>
                                        <p:attrNameLst>
                                          <p:attrName>style.visibility</p:attrName>
                                        </p:attrNameLst>
                                      </p:cBhvr>
                                      <p:to>
                                        <p:strVal val="visible"/>
                                      </p:to>
                                    </p:set>
                                    <p:animEffect transition="in" filter="fade">
                                      <p:cBhvr>
                                        <p:cTn id="573" dur="50"/>
                                        <p:tgtEl>
                                          <p:spTgt spid="197"/>
                                        </p:tgtEl>
                                      </p:cBhvr>
                                    </p:animEffect>
                                  </p:childTnLst>
                                </p:cTn>
                              </p:par>
                            </p:childTnLst>
                          </p:cTn>
                        </p:par>
                        <p:par>
                          <p:cTn id="574" fill="hold">
                            <p:stCondLst>
                              <p:cond delay="6200"/>
                            </p:stCondLst>
                            <p:childTnLst>
                              <p:par>
                                <p:cTn id="575" presetID="10" presetClass="entr" presetSubtype="0" fill="hold" grpId="0" nodeType="afterEffect">
                                  <p:stCondLst>
                                    <p:cond delay="0"/>
                                  </p:stCondLst>
                                  <p:childTnLst>
                                    <p:set>
                                      <p:cBhvr>
                                        <p:cTn id="576" dur="1" fill="hold">
                                          <p:stCondLst>
                                            <p:cond delay="0"/>
                                          </p:stCondLst>
                                        </p:cTn>
                                        <p:tgtEl>
                                          <p:spTgt spid="199"/>
                                        </p:tgtEl>
                                        <p:attrNameLst>
                                          <p:attrName>style.visibility</p:attrName>
                                        </p:attrNameLst>
                                      </p:cBhvr>
                                      <p:to>
                                        <p:strVal val="visible"/>
                                      </p:to>
                                    </p:set>
                                    <p:animEffect transition="in" filter="fade">
                                      <p:cBhvr>
                                        <p:cTn id="577" dur="50"/>
                                        <p:tgtEl>
                                          <p:spTgt spid="199"/>
                                        </p:tgtEl>
                                      </p:cBhvr>
                                    </p:animEffect>
                                  </p:childTnLst>
                                </p:cTn>
                              </p:par>
                            </p:childTnLst>
                          </p:cTn>
                        </p:par>
                        <p:par>
                          <p:cTn id="578" fill="hold">
                            <p:stCondLst>
                              <p:cond delay="6250"/>
                            </p:stCondLst>
                            <p:childTnLst>
                              <p:par>
                                <p:cTn id="579" presetID="10" presetClass="entr" presetSubtype="0" fill="hold" grpId="0" nodeType="afterEffect">
                                  <p:stCondLst>
                                    <p:cond delay="0"/>
                                  </p:stCondLst>
                                  <p:childTnLst>
                                    <p:set>
                                      <p:cBhvr>
                                        <p:cTn id="580" dur="1" fill="hold">
                                          <p:stCondLst>
                                            <p:cond delay="0"/>
                                          </p:stCondLst>
                                        </p:cTn>
                                        <p:tgtEl>
                                          <p:spTgt spid="203"/>
                                        </p:tgtEl>
                                        <p:attrNameLst>
                                          <p:attrName>style.visibility</p:attrName>
                                        </p:attrNameLst>
                                      </p:cBhvr>
                                      <p:to>
                                        <p:strVal val="visible"/>
                                      </p:to>
                                    </p:set>
                                    <p:animEffect transition="in" filter="fade">
                                      <p:cBhvr>
                                        <p:cTn id="581" dur="50"/>
                                        <p:tgtEl>
                                          <p:spTgt spid="203"/>
                                        </p:tgtEl>
                                      </p:cBhvr>
                                    </p:animEffect>
                                  </p:childTnLst>
                                </p:cTn>
                              </p:par>
                            </p:childTnLst>
                          </p:cTn>
                        </p:par>
                        <p:par>
                          <p:cTn id="582" fill="hold">
                            <p:stCondLst>
                              <p:cond delay="6300"/>
                            </p:stCondLst>
                            <p:childTnLst>
                              <p:par>
                                <p:cTn id="583" presetID="10" presetClass="entr" presetSubtype="0" fill="hold" grpId="0" nodeType="afterEffect">
                                  <p:stCondLst>
                                    <p:cond delay="0"/>
                                  </p:stCondLst>
                                  <p:childTnLst>
                                    <p:set>
                                      <p:cBhvr>
                                        <p:cTn id="584" dur="1" fill="hold">
                                          <p:stCondLst>
                                            <p:cond delay="0"/>
                                          </p:stCondLst>
                                        </p:cTn>
                                        <p:tgtEl>
                                          <p:spTgt spid="79"/>
                                        </p:tgtEl>
                                        <p:attrNameLst>
                                          <p:attrName>style.visibility</p:attrName>
                                        </p:attrNameLst>
                                      </p:cBhvr>
                                      <p:to>
                                        <p:strVal val="visible"/>
                                      </p:to>
                                    </p:set>
                                    <p:animEffect transition="in" filter="fade">
                                      <p:cBhvr>
                                        <p:cTn id="585" dur="50"/>
                                        <p:tgtEl>
                                          <p:spTgt spid="79"/>
                                        </p:tgtEl>
                                      </p:cBhvr>
                                    </p:animEffect>
                                  </p:childTnLst>
                                </p:cTn>
                              </p:par>
                            </p:childTnLst>
                          </p:cTn>
                        </p:par>
                        <p:par>
                          <p:cTn id="586" fill="hold">
                            <p:stCondLst>
                              <p:cond delay="6350"/>
                            </p:stCondLst>
                            <p:childTnLst>
                              <p:par>
                                <p:cTn id="587" presetID="10" presetClass="entr" presetSubtype="0" fill="hold" grpId="0" nodeType="afterEffect">
                                  <p:stCondLst>
                                    <p:cond delay="0"/>
                                  </p:stCondLst>
                                  <p:childTnLst>
                                    <p:set>
                                      <p:cBhvr>
                                        <p:cTn id="588" dur="1" fill="hold">
                                          <p:stCondLst>
                                            <p:cond delay="0"/>
                                          </p:stCondLst>
                                        </p:cTn>
                                        <p:tgtEl>
                                          <p:spTgt spid="233"/>
                                        </p:tgtEl>
                                        <p:attrNameLst>
                                          <p:attrName>style.visibility</p:attrName>
                                        </p:attrNameLst>
                                      </p:cBhvr>
                                      <p:to>
                                        <p:strVal val="visible"/>
                                      </p:to>
                                    </p:set>
                                    <p:animEffect transition="in" filter="fade">
                                      <p:cBhvr>
                                        <p:cTn id="589" dur="50"/>
                                        <p:tgtEl>
                                          <p:spTgt spid="233"/>
                                        </p:tgtEl>
                                      </p:cBhvr>
                                    </p:animEffect>
                                  </p:childTnLst>
                                </p:cTn>
                              </p:par>
                            </p:childTnLst>
                          </p:cTn>
                        </p:par>
                        <p:par>
                          <p:cTn id="590" fill="hold">
                            <p:stCondLst>
                              <p:cond delay="6400"/>
                            </p:stCondLst>
                            <p:childTnLst>
                              <p:par>
                                <p:cTn id="591" presetID="10" presetClass="entr" presetSubtype="0" fill="hold" grpId="0" nodeType="afterEffect">
                                  <p:stCondLst>
                                    <p:cond delay="0"/>
                                  </p:stCondLst>
                                  <p:childTnLst>
                                    <p:set>
                                      <p:cBhvr>
                                        <p:cTn id="592" dur="1" fill="hold">
                                          <p:stCondLst>
                                            <p:cond delay="0"/>
                                          </p:stCondLst>
                                        </p:cTn>
                                        <p:tgtEl>
                                          <p:spTgt spid="234"/>
                                        </p:tgtEl>
                                        <p:attrNameLst>
                                          <p:attrName>style.visibility</p:attrName>
                                        </p:attrNameLst>
                                      </p:cBhvr>
                                      <p:to>
                                        <p:strVal val="visible"/>
                                      </p:to>
                                    </p:set>
                                    <p:animEffect transition="in" filter="fade">
                                      <p:cBhvr>
                                        <p:cTn id="593" dur="50"/>
                                        <p:tgtEl>
                                          <p:spTgt spid="234"/>
                                        </p:tgtEl>
                                      </p:cBhvr>
                                    </p:animEffect>
                                  </p:childTnLst>
                                </p:cTn>
                              </p:par>
                            </p:childTnLst>
                          </p:cTn>
                        </p:par>
                        <p:par>
                          <p:cTn id="594" fill="hold">
                            <p:stCondLst>
                              <p:cond delay="6450"/>
                            </p:stCondLst>
                            <p:childTnLst>
                              <p:par>
                                <p:cTn id="595" presetID="10" presetClass="entr" presetSubtype="0" fill="hold" grpId="0" nodeType="afterEffect">
                                  <p:stCondLst>
                                    <p:cond delay="0"/>
                                  </p:stCondLst>
                                  <p:childTnLst>
                                    <p:set>
                                      <p:cBhvr>
                                        <p:cTn id="596" dur="1" fill="hold">
                                          <p:stCondLst>
                                            <p:cond delay="0"/>
                                          </p:stCondLst>
                                        </p:cTn>
                                        <p:tgtEl>
                                          <p:spTgt spid="235"/>
                                        </p:tgtEl>
                                        <p:attrNameLst>
                                          <p:attrName>style.visibility</p:attrName>
                                        </p:attrNameLst>
                                      </p:cBhvr>
                                      <p:to>
                                        <p:strVal val="visible"/>
                                      </p:to>
                                    </p:set>
                                    <p:animEffect transition="in" filter="fade">
                                      <p:cBhvr>
                                        <p:cTn id="597" dur="50"/>
                                        <p:tgtEl>
                                          <p:spTgt spid="235"/>
                                        </p:tgtEl>
                                      </p:cBhvr>
                                    </p:animEffect>
                                  </p:childTnLst>
                                </p:cTn>
                              </p:par>
                            </p:childTnLst>
                          </p:cTn>
                        </p:par>
                        <p:par>
                          <p:cTn id="598" fill="hold">
                            <p:stCondLst>
                              <p:cond delay="6500"/>
                            </p:stCondLst>
                            <p:childTnLst>
                              <p:par>
                                <p:cTn id="599" presetID="10" presetClass="entr" presetSubtype="0" fill="hold" grpId="0" nodeType="afterEffect">
                                  <p:stCondLst>
                                    <p:cond delay="0"/>
                                  </p:stCondLst>
                                  <p:childTnLst>
                                    <p:set>
                                      <p:cBhvr>
                                        <p:cTn id="600" dur="1" fill="hold">
                                          <p:stCondLst>
                                            <p:cond delay="0"/>
                                          </p:stCondLst>
                                        </p:cTn>
                                        <p:tgtEl>
                                          <p:spTgt spid="236"/>
                                        </p:tgtEl>
                                        <p:attrNameLst>
                                          <p:attrName>style.visibility</p:attrName>
                                        </p:attrNameLst>
                                      </p:cBhvr>
                                      <p:to>
                                        <p:strVal val="visible"/>
                                      </p:to>
                                    </p:set>
                                    <p:animEffect transition="in" filter="fade">
                                      <p:cBhvr>
                                        <p:cTn id="601" dur="50"/>
                                        <p:tgtEl>
                                          <p:spTgt spid="236"/>
                                        </p:tgtEl>
                                      </p:cBhvr>
                                    </p:animEffect>
                                  </p:childTnLst>
                                </p:cTn>
                              </p:par>
                            </p:childTnLst>
                          </p:cTn>
                        </p:par>
                      </p:childTnLst>
                    </p:cTn>
                  </p:par>
                  <p:par>
                    <p:cTn id="602" fill="hold">
                      <p:stCondLst>
                        <p:cond delay="indefinite"/>
                      </p:stCondLst>
                      <p:childTnLst>
                        <p:par>
                          <p:cTn id="603" fill="hold">
                            <p:stCondLst>
                              <p:cond delay="0"/>
                            </p:stCondLst>
                            <p:childTnLst>
                              <p:par>
                                <p:cTn id="604" presetID="22" presetClass="entr" presetSubtype="8" fill="hold" nodeType="clickEffect">
                                  <p:stCondLst>
                                    <p:cond delay="0"/>
                                  </p:stCondLst>
                                  <p:childTnLst>
                                    <p:set>
                                      <p:cBhvr>
                                        <p:cTn id="605" dur="1" fill="hold">
                                          <p:stCondLst>
                                            <p:cond delay="0"/>
                                          </p:stCondLst>
                                        </p:cTn>
                                        <p:tgtEl>
                                          <p:spTgt spid="198"/>
                                        </p:tgtEl>
                                        <p:attrNameLst>
                                          <p:attrName>style.visibility</p:attrName>
                                        </p:attrNameLst>
                                      </p:cBhvr>
                                      <p:to>
                                        <p:strVal val="visible"/>
                                      </p:to>
                                    </p:set>
                                    <p:animEffect transition="in" filter="wipe(left)">
                                      <p:cBhvr>
                                        <p:cTn id="606" dur="1000"/>
                                        <p:tgtEl>
                                          <p:spTgt spid="198"/>
                                        </p:tgtEl>
                                      </p:cBhvr>
                                    </p:animEffect>
                                  </p:childTnLst>
                                </p:cTn>
                              </p:par>
                              <p:par>
                                <p:cTn id="607" presetID="22" presetClass="entr" presetSubtype="4" fill="hold" nodeType="withEffect">
                                  <p:stCondLst>
                                    <p:cond delay="0"/>
                                  </p:stCondLst>
                                  <p:childTnLst>
                                    <p:set>
                                      <p:cBhvr>
                                        <p:cTn id="608" dur="1" fill="hold">
                                          <p:stCondLst>
                                            <p:cond delay="0"/>
                                          </p:stCondLst>
                                        </p:cTn>
                                        <p:tgtEl>
                                          <p:spTgt spid="200"/>
                                        </p:tgtEl>
                                        <p:attrNameLst>
                                          <p:attrName>style.visibility</p:attrName>
                                        </p:attrNameLst>
                                      </p:cBhvr>
                                      <p:to>
                                        <p:strVal val="visible"/>
                                      </p:to>
                                    </p:set>
                                    <p:animEffect transition="in" filter="wipe(down)">
                                      <p:cBhvr>
                                        <p:cTn id="609" dur="1000"/>
                                        <p:tgtEl>
                                          <p:spTgt spid="200"/>
                                        </p:tgtEl>
                                      </p:cBhvr>
                                    </p:animEffect>
                                  </p:childTnLst>
                                </p:cTn>
                              </p:par>
                            </p:childTnLst>
                          </p:cTn>
                        </p:par>
                        <p:par>
                          <p:cTn id="610" fill="hold">
                            <p:stCondLst>
                              <p:cond delay="1000"/>
                            </p:stCondLst>
                            <p:childTnLst>
                              <p:par>
                                <p:cTn id="611" presetID="10" presetClass="entr" presetSubtype="0" fill="hold" grpId="0" nodeType="afterEffect">
                                  <p:stCondLst>
                                    <p:cond delay="0"/>
                                  </p:stCondLst>
                                  <p:childTnLst>
                                    <p:set>
                                      <p:cBhvr>
                                        <p:cTn id="612" dur="1" fill="hold">
                                          <p:stCondLst>
                                            <p:cond delay="0"/>
                                          </p:stCondLst>
                                        </p:cTn>
                                        <p:tgtEl>
                                          <p:spTgt spid="196"/>
                                        </p:tgtEl>
                                        <p:attrNameLst>
                                          <p:attrName>style.visibility</p:attrName>
                                        </p:attrNameLst>
                                      </p:cBhvr>
                                      <p:to>
                                        <p:strVal val="visible"/>
                                      </p:to>
                                    </p:set>
                                    <p:animEffect transition="in" filter="fade">
                                      <p:cBhvr>
                                        <p:cTn id="613" dur="2000"/>
                                        <p:tgtEl>
                                          <p:spTgt spid="196"/>
                                        </p:tgtEl>
                                      </p:cBhvr>
                                    </p:animEffect>
                                  </p:childTnLst>
                                </p:cTn>
                              </p:par>
                            </p:childTnLst>
                          </p:cTn>
                        </p:par>
                        <p:par>
                          <p:cTn id="614" fill="hold">
                            <p:stCondLst>
                              <p:cond delay="3000"/>
                            </p:stCondLst>
                            <p:childTnLst>
                              <p:par>
                                <p:cTn id="615" presetID="10" presetClass="entr" presetSubtype="0" fill="hold" grpId="0" nodeType="afterEffect">
                                  <p:stCondLst>
                                    <p:cond delay="0"/>
                                  </p:stCondLst>
                                  <p:childTnLst>
                                    <p:set>
                                      <p:cBhvr>
                                        <p:cTn id="616" dur="1" fill="hold">
                                          <p:stCondLst>
                                            <p:cond delay="0"/>
                                          </p:stCondLst>
                                        </p:cTn>
                                        <p:tgtEl>
                                          <p:spTgt spid="193"/>
                                        </p:tgtEl>
                                        <p:attrNameLst>
                                          <p:attrName>style.visibility</p:attrName>
                                        </p:attrNameLst>
                                      </p:cBhvr>
                                      <p:to>
                                        <p:strVal val="visible"/>
                                      </p:to>
                                    </p:set>
                                    <p:animEffect transition="in" filter="fade">
                                      <p:cBhvr>
                                        <p:cTn id="617" dur="5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278" grpId="0"/>
      <p:bldP spid="44" grpId="0" animBg="1"/>
      <p:bldP spid="45" grpId="0" animBg="1"/>
      <p:bldP spid="46" grpId="0" animBg="1"/>
      <p:bldP spid="47" grpId="0" animBg="1"/>
      <p:bldP spid="48" grpId="0" animBg="1"/>
      <p:bldP spid="49" grpId="0" animBg="1"/>
      <p:bldP spid="51" grpId="0" animBg="1"/>
      <p:bldP spid="52" grpId="0" animBg="1"/>
      <p:bldP spid="54" grpId="0" animBg="1"/>
      <p:bldP spid="56" grpId="0" animBg="1"/>
      <p:bldP spid="57" grpId="0" animBg="1"/>
      <p:bldP spid="58" grpId="0" animBg="1"/>
      <p:bldP spid="59" grpId="0" animBg="1"/>
      <p:bldP spid="60" grpId="0" animBg="1"/>
      <p:bldP spid="61" grpId="0" animBg="1"/>
      <p:bldP spid="63" grpId="0" animBg="1"/>
      <p:bldP spid="64" grpId="0" animBg="1"/>
      <p:bldP spid="65" grpId="0" animBg="1"/>
      <p:bldP spid="66"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0" grpId="0" animBg="1"/>
      <p:bldP spid="112" grpId="0" animBg="1"/>
      <p:bldP spid="113" grpId="0" animBg="1"/>
      <p:bldP spid="114" grpId="0" animBg="1"/>
      <p:bldP spid="116" grpId="0" animBg="1"/>
      <p:bldP spid="117" grpId="0" animBg="1"/>
      <p:bldP spid="118" grpId="0" animBg="1"/>
      <p:bldP spid="119" grpId="0" animBg="1"/>
      <p:bldP spid="120" grpId="0" animBg="1"/>
      <p:bldP spid="121" grpId="0" animBg="1"/>
      <p:bldP spid="122" grpId="0" animBg="1"/>
      <p:bldP spid="123" grpId="0" animBg="1"/>
      <p:bldP spid="125" grpId="0" animBg="1"/>
      <p:bldP spid="126" grpId="0" animBg="1"/>
      <p:bldP spid="127" grpId="0" animBg="1"/>
      <p:bldP spid="128" grpId="0" animBg="1"/>
      <p:bldP spid="129" grpId="0" animBg="1"/>
      <p:bldP spid="130" grpId="0" animBg="1"/>
      <p:bldP spid="131"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7" grpId="0" animBg="1"/>
      <p:bldP spid="148" grpId="0" animBg="1"/>
      <p:bldP spid="149" grpId="0" animBg="1"/>
      <p:bldP spid="150" grpId="0" animBg="1"/>
      <p:bldP spid="152"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6" grpId="0" animBg="1"/>
      <p:bldP spid="167" grpId="0" animBg="1"/>
      <p:bldP spid="169" grpId="0" animBg="1"/>
      <p:bldP spid="174" grpId="0" animBg="1"/>
      <p:bldP spid="176" grpId="0" animBg="1"/>
      <p:bldP spid="177"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7" grpId="0" animBg="1"/>
      <p:bldP spid="199" grpId="0" animBg="1"/>
      <p:bldP spid="203" grpId="0" animBg="1"/>
      <p:bldP spid="79" grpId="0" animBg="1"/>
      <p:bldP spid="210" grpId="0"/>
      <p:bldP spid="211" grpId="0"/>
      <p:bldP spid="212" grpId="0"/>
      <p:bldP spid="213" grpId="0"/>
      <p:bldP spid="214" grpId="0"/>
      <p:bldP spid="215" grpId="0"/>
      <p:bldP spid="218" grpId="0"/>
      <p:bldP spid="219" grpId="0"/>
      <p:bldP spid="221" grpId="0"/>
      <p:bldP spid="227" grpId="0"/>
      <p:bldP spid="196" grpId="0" animBg="1"/>
      <p:bldP spid="233" grpId="0" animBg="1"/>
      <p:bldP spid="234" grpId="0" animBg="1"/>
      <p:bldP spid="235" grpId="0" animBg="1"/>
      <p:bldP spid="2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
          <p:cNvSpPr>
            <a:spLocks noChangeAspect="1" noChangeArrowheads="1"/>
          </p:cNvSpPr>
          <p:nvPr/>
        </p:nvSpPr>
        <p:spPr bwMode="auto">
          <a:xfrm>
            <a:off x="58584" y="-851139"/>
            <a:ext cx="8780108" cy="8780108"/>
          </a:xfrm>
          <a:prstGeom prst="ellipse">
            <a:avLst/>
          </a:prstGeom>
          <a:gradFill flip="none" rotWithShape="1">
            <a:gsLst>
              <a:gs pos="57000">
                <a:srgbClr val="000000">
                  <a:alpha val="0"/>
                </a:srgbClr>
              </a:gs>
              <a:gs pos="33000">
                <a:schemeClr val="bg1">
                  <a:alpha val="0"/>
                </a:schemeClr>
              </a:gs>
              <a:gs pos="39000">
                <a:srgbClr val="3788FF">
                  <a:lumMod val="75000"/>
                </a:srgbClr>
              </a:gs>
            </a:gsLst>
            <a:path path="circle">
              <a:fillToRect l="50000" t="50000" r="50000" b="50000"/>
            </a:path>
            <a:tileRect/>
          </a:gradFill>
          <a:ln w="57150">
            <a:solidFill>
              <a:schemeClr val="accent6">
                <a:lumMod val="20000"/>
                <a:lumOff val="80000"/>
                <a:alpha val="0"/>
              </a:schemeClr>
            </a:solidFill>
            <a:round/>
            <a:headEnd/>
            <a:tailEnd/>
          </a:ln>
          <a:effectLst/>
        </p:spPr>
        <p:txBody>
          <a:bodyPr wrap="none" anchor="ctr"/>
          <a:lstStyle/>
          <a:p>
            <a:pPr>
              <a:defRPr/>
            </a:pPr>
            <a:endParaRPr lang="pt-BR">
              <a:latin typeface="Century Gothic" pitchFamily="34" charset="0"/>
            </a:endParaRPr>
          </a:p>
        </p:txBody>
      </p:sp>
      <p:grpSp>
        <p:nvGrpSpPr>
          <p:cNvPr id="2" name="Group 31"/>
          <p:cNvGrpSpPr>
            <a:grpSpLocks/>
          </p:cNvGrpSpPr>
          <p:nvPr/>
        </p:nvGrpSpPr>
        <p:grpSpPr bwMode="auto">
          <a:xfrm>
            <a:off x="9855030" y="4744441"/>
            <a:ext cx="2305050" cy="0"/>
            <a:chOff x="5929322" y="4929198"/>
            <a:chExt cx="2305050" cy="0"/>
          </a:xfrm>
        </p:grpSpPr>
        <p:sp>
          <p:nvSpPr>
            <p:cNvPr id="174" name="Line 26"/>
            <p:cNvSpPr>
              <a:spLocks noChangeShapeType="1"/>
            </p:cNvSpPr>
            <p:nvPr/>
          </p:nvSpPr>
          <p:spPr bwMode="auto">
            <a:xfrm>
              <a:off x="4059" y="2478"/>
              <a:ext cx="318" cy="0"/>
            </a:xfrm>
            <a:prstGeom prst="line">
              <a:avLst/>
            </a:prstGeom>
            <a:noFill/>
            <a:ln w="66675">
              <a:solidFill>
                <a:srgbClr val="003300"/>
              </a:solidFill>
              <a:round/>
              <a:headEnd type="none" w="sm" len="sm"/>
              <a:tailEnd type="none" w="sm" len="sm"/>
            </a:ln>
          </p:spPr>
          <p:txBody>
            <a:bodyPr/>
            <a:lstStyle/>
            <a:p>
              <a:endParaRPr lang="pt-BR">
                <a:latin typeface="Century Gothic" pitchFamily="34" charset="0"/>
              </a:endParaRPr>
            </a:p>
          </p:txBody>
        </p:sp>
        <p:sp>
          <p:nvSpPr>
            <p:cNvPr id="175" name="Line 27"/>
            <p:cNvSpPr>
              <a:spLocks noChangeShapeType="1"/>
            </p:cNvSpPr>
            <p:nvPr/>
          </p:nvSpPr>
          <p:spPr bwMode="auto">
            <a:xfrm>
              <a:off x="2925" y="2478"/>
              <a:ext cx="499" cy="0"/>
            </a:xfrm>
            <a:prstGeom prst="line">
              <a:avLst/>
            </a:prstGeom>
            <a:noFill/>
            <a:ln w="66675">
              <a:solidFill>
                <a:srgbClr val="336600"/>
              </a:solidFill>
              <a:round/>
              <a:headEnd type="none" w="sm" len="sm"/>
              <a:tailEnd type="none" w="sm" len="sm"/>
            </a:ln>
          </p:spPr>
          <p:txBody>
            <a:bodyPr/>
            <a:lstStyle/>
            <a:p>
              <a:endParaRPr lang="pt-BR">
                <a:latin typeface="Century Gothic" pitchFamily="34" charset="0"/>
              </a:endParaRPr>
            </a:p>
          </p:txBody>
        </p:sp>
        <p:sp>
          <p:nvSpPr>
            <p:cNvPr id="176" name="Line 29"/>
            <p:cNvSpPr>
              <a:spLocks noChangeShapeType="1"/>
            </p:cNvSpPr>
            <p:nvPr/>
          </p:nvSpPr>
          <p:spPr bwMode="auto">
            <a:xfrm>
              <a:off x="3424" y="2478"/>
              <a:ext cx="272" cy="0"/>
            </a:xfrm>
            <a:prstGeom prst="line">
              <a:avLst/>
            </a:prstGeom>
            <a:noFill/>
            <a:ln w="66675">
              <a:solidFill>
                <a:srgbClr val="2E5C00"/>
              </a:solidFill>
              <a:round/>
              <a:headEnd type="none" w="sm" len="sm"/>
              <a:tailEnd type="none" w="sm" len="sm"/>
            </a:ln>
          </p:spPr>
          <p:txBody>
            <a:bodyPr/>
            <a:lstStyle/>
            <a:p>
              <a:endParaRPr lang="pt-BR">
                <a:latin typeface="Century Gothic" pitchFamily="34" charset="0"/>
              </a:endParaRPr>
            </a:p>
          </p:txBody>
        </p:sp>
        <p:sp>
          <p:nvSpPr>
            <p:cNvPr id="177" name="Line 30"/>
            <p:cNvSpPr>
              <a:spLocks noChangeShapeType="1"/>
            </p:cNvSpPr>
            <p:nvPr/>
          </p:nvSpPr>
          <p:spPr bwMode="auto">
            <a:xfrm>
              <a:off x="3696" y="2478"/>
              <a:ext cx="363" cy="0"/>
            </a:xfrm>
            <a:prstGeom prst="line">
              <a:avLst/>
            </a:prstGeom>
            <a:noFill/>
            <a:ln w="66675">
              <a:solidFill>
                <a:srgbClr val="234600"/>
              </a:solidFill>
              <a:round/>
              <a:headEnd type="none" w="sm" len="sm"/>
              <a:tailEnd type="none" w="sm" len="sm"/>
            </a:ln>
          </p:spPr>
          <p:txBody>
            <a:bodyPr/>
            <a:lstStyle/>
            <a:p>
              <a:endParaRPr lang="pt-BR">
                <a:latin typeface="Century Gothic" pitchFamily="34" charset="0"/>
              </a:endParaRPr>
            </a:p>
          </p:txBody>
        </p:sp>
      </p:grpSp>
      <p:grpSp>
        <p:nvGrpSpPr>
          <p:cNvPr id="3" name="Grupo 180"/>
          <p:cNvGrpSpPr>
            <a:grpSpLocks noChangeAspect="1"/>
          </p:cNvGrpSpPr>
          <p:nvPr/>
        </p:nvGrpSpPr>
        <p:grpSpPr>
          <a:xfrm>
            <a:off x="2048834" y="1125045"/>
            <a:ext cx="4824235" cy="4824235"/>
            <a:chOff x="3705186" y="2961048"/>
            <a:chExt cx="1800000" cy="1800000"/>
          </a:xfrm>
        </p:grpSpPr>
        <p:sp>
          <p:nvSpPr>
            <p:cNvPr id="182" name="Oval 2"/>
            <p:cNvSpPr>
              <a:spLocks noChangeArrowheads="1"/>
            </p:cNvSpPr>
            <p:nvPr/>
          </p:nvSpPr>
          <p:spPr bwMode="auto">
            <a:xfrm>
              <a:off x="3705186" y="2961048"/>
              <a:ext cx="1800000" cy="1800000"/>
            </a:xfrm>
            <a:prstGeom prst="ellipse">
              <a:avLst/>
            </a:prstGeom>
            <a:gradFill flip="none" rotWithShape="1">
              <a:gsLst>
                <a:gs pos="100000">
                  <a:srgbClr val="000000">
                    <a:alpha val="0"/>
                  </a:srgbClr>
                </a:gs>
                <a:gs pos="18000">
                  <a:schemeClr val="bg1"/>
                </a:gs>
                <a:gs pos="97000">
                  <a:srgbClr val="3788FF">
                    <a:alpha val="84000"/>
                    <a:lumMod val="99000"/>
                  </a:srgbClr>
                </a:gs>
              </a:gsLst>
              <a:path path="circle">
                <a:fillToRect l="50000" t="50000" r="50000" b="50000"/>
              </a:path>
              <a:tileRect/>
            </a:gradFill>
            <a:ln w="57150">
              <a:solidFill>
                <a:schemeClr val="accent6">
                  <a:lumMod val="20000"/>
                  <a:lumOff val="80000"/>
                  <a:alpha val="0"/>
                </a:schemeClr>
              </a:solidFill>
              <a:round/>
              <a:headEnd/>
              <a:tailEnd/>
            </a:ln>
            <a:effectLst/>
          </p:spPr>
          <p:txBody>
            <a:bodyPr wrap="none" anchor="ctr"/>
            <a:lstStyle/>
            <a:p>
              <a:pPr>
                <a:defRPr/>
              </a:pPr>
              <a:endParaRPr lang="pt-BR">
                <a:latin typeface="Century Gothic" pitchFamily="34" charset="0"/>
              </a:endParaRPr>
            </a:p>
          </p:txBody>
        </p:sp>
        <p:sp>
          <p:nvSpPr>
            <p:cNvPr id="183" name="Elipse 182"/>
            <p:cNvSpPr>
              <a:spLocks noChangeAspect="1"/>
            </p:cNvSpPr>
            <p:nvPr/>
          </p:nvSpPr>
          <p:spPr bwMode="auto">
            <a:xfrm>
              <a:off x="3951607" y="3057419"/>
              <a:ext cx="1307157" cy="996949"/>
            </a:xfrm>
            <a:prstGeom prst="ellipse">
              <a:avLst/>
            </a:prstGeom>
            <a:gradFill>
              <a:gsLst>
                <a:gs pos="49000">
                  <a:srgbClr val="00B0F0">
                    <a:lumMod val="46000"/>
                    <a:alpha val="0"/>
                  </a:srgbClr>
                </a:gs>
                <a:gs pos="91000">
                  <a:schemeClr val="tx1">
                    <a:alpha val="0"/>
                  </a:schemeClr>
                </a:gs>
                <a:gs pos="7000">
                  <a:schemeClr val="bg1">
                    <a:alpha val="92000"/>
                  </a:schemeClr>
                </a:gs>
              </a:gsLst>
              <a:lin ang="5400000" scaled="0"/>
            </a:gradFill>
            <a:ln w="12700" cap="flat" cmpd="sng" algn="ctr">
              <a:solidFill>
                <a:schemeClr val="accent6">
                  <a:lumMod val="20000"/>
                  <a:lumOff val="80000"/>
                  <a:alpha val="0"/>
                </a:schemeClr>
              </a:solid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grpSp>
      <p:sp>
        <p:nvSpPr>
          <p:cNvPr id="22" name="CaixaDeTexto 34"/>
          <p:cNvSpPr txBox="1">
            <a:spLocks noChangeArrowheads="1"/>
          </p:cNvSpPr>
          <p:nvPr/>
        </p:nvSpPr>
        <p:spPr bwMode="auto">
          <a:xfrm>
            <a:off x="3063874" y="4797152"/>
            <a:ext cx="661953" cy="523220"/>
          </a:xfrm>
          <a:prstGeom prst="rect">
            <a:avLst/>
          </a:prstGeom>
          <a:noFill/>
          <a:ln w="9525">
            <a:noFill/>
            <a:miter lim="800000"/>
            <a:headEnd/>
            <a:tailEnd/>
          </a:ln>
        </p:spPr>
        <p:txBody>
          <a:bodyPr wrap="square">
            <a:spAutoFit/>
          </a:bodyPr>
          <a:lstStyle/>
          <a:p>
            <a:r>
              <a:rPr lang="pt-BR" sz="2800" b="0" dirty="0" smtClean="0">
                <a:solidFill>
                  <a:schemeClr val="bg1"/>
                </a:solidFill>
                <a:latin typeface="Century Gothic" pitchFamily="34" charset="0"/>
              </a:rPr>
              <a:t>R</a:t>
            </a:r>
            <a:endParaRPr lang="pt-BR" sz="2800" b="0" dirty="0">
              <a:solidFill>
                <a:schemeClr val="bg1"/>
              </a:solidFill>
              <a:latin typeface="Century Gothic" pitchFamily="34" charset="0"/>
            </a:endParaRPr>
          </a:p>
        </p:txBody>
      </p:sp>
      <p:cxnSp>
        <p:nvCxnSpPr>
          <p:cNvPr id="23" name="Conector de seta reta 22"/>
          <p:cNvCxnSpPr>
            <a:endCxn id="182" idx="3"/>
          </p:cNvCxnSpPr>
          <p:nvPr/>
        </p:nvCxnSpPr>
        <p:spPr bwMode="auto">
          <a:xfrm flipH="1">
            <a:off x="2755327" y="3492944"/>
            <a:ext cx="1658386" cy="1749843"/>
          </a:xfrm>
          <a:prstGeom prst="straightConnector1">
            <a:avLst/>
          </a:prstGeom>
          <a:solidFill>
            <a:schemeClr val="accent1"/>
          </a:solidFill>
          <a:ln w="38100" cap="flat" cmpd="sng" algn="ctr">
            <a:solidFill>
              <a:schemeClr val="bg1"/>
            </a:solidFill>
            <a:prstDash val="solid"/>
            <a:round/>
            <a:headEnd type="none" w="sm" len="sm"/>
            <a:tailEnd type="arrow"/>
          </a:ln>
          <a:effectLst/>
        </p:spPr>
      </p:cxnSp>
      <p:sp>
        <p:nvSpPr>
          <p:cNvPr id="9239" name="Rectangle 24"/>
          <p:cNvSpPr>
            <a:spLocks noGrp="1" noChangeArrowheads="1"/>
          </p:cNvSpPr>
          <p:nvPr>
            <p:ph type="title"/>
          </p:nvPr>
        </p:nvSpPr>
        <p:spPr>
          <a:xfrm>
            <a:off x="179512" y="44624"/>
            <a:ext cx="8715375" cy="792088"/>
          </a:xfrm>
        </p:spPr>
        <p:txBody>
          <a:bodyPr/>
          <a:lstStyle/>
          <a:p>
            <a:r>
              <a:rPr lang="pt-BR" dirty="0" smtClean="0">
                <a:solidFill>
                  <a:schemeClr val="bg1"/>
                </a:solidFill>
                <a:latin typeface="Century Gothic" pitchFamily="34" charset="0"/>
              </a:rPr>
              <a:t>Estrela azul</a:t>
            </a:r>
          </a:p>
        </p:txBody>
      </p:sp>
      <p:sp>
        <p:nvSpPr>
          <p:cNvPr id="200" name="CaixaDeTexto 34"/>
          <p:cNvSpPr txBox="1">
            <a:spLocks noChangeArrowheads="1"/>
          </p:cNvSpPr>
          <p:nvPr/>
        </p:nvSpPr>
        <p:spPr bwMode="auto">
          <a:xfrm>
            <a:off x="6372200" y="4581708"/>
            <a:ext cx="2520280" cy="1384995"/>
          </a:xfrm>
          <a:prstGeom prst="rect">
            <a:avLst/>
          </a:prstGeom>
          <a:noFill/>
          <a:ln w="9525">
            <a:noFill/>
            <a:miter lim="800000"/>
            <a:headEnd/>
            <a:tailEnd/>
          </a:ln>
        </p:spPr>
        <p:txBody>
          <a:bodyPr wrap="square">
            <a:spAutoFit/>
          </a:bodyPr>
          <a:lstStyle/>
          <a:p>
            <a:r>
              <a:rPr lang="pt-BR" sz="2800" dirty="0" smtClean="0">
                <a:solidFill>
                  <a:schemeClr val="bg1"/>
                </a:solidFill>
                <a:latin typeface="Century Gothic" pitchFamily="34" charset="0"/>
              </a:rPr>
              <a:t>Área na </a:t>
            </a:r>
          </a:p>
          <a:p>
            <a:r>
              <a:rPr lang="pt-BR" sz="2800" dirty="0" smtClean="0">
                <a:solidFill>
                  <a:schemeClr val="bg1"/>
                </a:solidFill>
                <a:latin typeface="Century Gothic" pitchFamily="34" charset="0"/>
              </a:rPr>
              <a:t>superfície </a:t>
            </a:r>
          </a:p>
          <a:p>
            <a:r>
              <a:rPr lang="pt-BR" sz="2800" dirty="0" smtClean="0">
                <a:solidFill>
                  <a:schemeClr val="bg1"/>
                </a:solidFill>
                <a:latin typeface="Century Gothic" pitchFamily="34" charset="0"/>
              </a:rPr>
              <a:t>da estrela</a:t>
            </a:r>
            <a:endParaRPr lang="pt-BR" sz="2800" dirty="0">
              <a:solidFill>
                <a:schemeClr val="bg1"/>
              </a:solidFill>
              <a:latin typeface="Century Gothic" pitchFamily="34" charset="0"/>
            </a:endParaRPr>
          </a:p>
        </p:txBody>
      </p:sp>
      <p:cxnSp>
        <p:nvCxnSpPr>
          <p:cNvPr id="211" name="Conector de seta reta 210"/>
          <p:cNvCxnSpPr>
            <a:stCxn id="200" idx="0"/>
            <a:endCxn id="188" idx="4"/>
          </p:cNvCxnSpPr>
          <p:nvPr/>
        </p:nvCxnSpPr>
        <p:spPr bwMode="auto">
          <a:xfrm flipH="1" flipV="1">
            <a:off x="6591363" y="3522084"/>
            <a:ext cx="1040977" cy="1059624"/>
          </a:xfrm>
          <a:prstGeom prst="straightConnector1">
            <a:avLst/>
          </a:prstGeom>
          <a:solidFill>
            <a:schemeClr val="accent1"/>
          </a:solidFill>
          <a:ln w="38100" cap="flat" cmpd="sng" algn="ctr">
            <a:solidFill>
              <a:schemeClr val="bg1"/>
            </a:solidFill>
            <a:prstDash val="solid"/>
            <a:round/>
            <a:headEnd type="none" w="med" len="med"/>
            <a:tailEnd type="none" w="med" len="med"/>
          </a:ln>
          <a:effectLst/>
        </p:spPr>
      </p:cxnSp>
      <p:sp>
        <p:nvSpPr>
          <p:cNvPr id="188" name="Forma livre 187"/>
          <p:cNvSpPr/>
          <p:nvPr/>
        </p:nvSpPr>
        <p:spPr bwMode="auto">
          <a:xfrm>
            <a:off x="5667772" y="2844160"/>
            <a:ext cx="924628" cy="1325879"/>
          </a:xfrm>
          <a:custGeom>
            <a:avLst/>
            <a:gdLst>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222143 w 1162373"/>
              <a:gd name="connsiteY7" fmla="*/ 1157207 h 1456841"/>
              <a:gd name="connsiteX8" fmla="*/ 294468 w 1162373"/>
              <a:gd name="connsiteY8" fmla="*/ 821410 h 1456841"/>
              <a:gd name="connsiteX9" fmla="*/ 320299 w 1162373"/>
              <a:gd name="connsiteY9" fmla="*/ 480447 h 1456841"/>
              <a:gd name="connsiteX10" fmla="*/ 0 w 1162373"/>
              <a:gd name="connsiteY10" fmla="*/ 15498 h 1456841"/>
              <a:gd name="connsiteX11" fmla="*/ 1090048 w 1162373"/>
              <a:gd name="connsiteY11"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222143 w 1162373"/>
              <a:gd name="connsiteY7" fmla="*/ 1157207 h 1456841"/>
              <a:gd name="connsiteX8" fmla="*/ 294468 w 1162373"/>
              <a:gd name="connsiteY8" fmla="*/ 821410 h 1456841"/>
              <a:gd name="connsiteX9" fmla="*/ 237641 w 1162373"/>
              <a:gd name="connsiteY9" fmla="*/ 444285 h 1456841"/>
              <a:gd name="connsiteX10" fmla="*/ 0 w 1162373"/>
              <a:gd name="connsiteY10" fmla="*/ 15498 h 1456841"/>
              <a:gd name="connsiteX11" fmla="*/ 1090048 w 1162373"/>
              <a:gd name="connsiteY11"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222143 w 1162373"/>
              <a:gd name="connsiteY7" fmla="*/ 1157207 h 1456841"/>
              <a:gd name="connsiteX8" fmla="*/ 232475 w 1162373"/>
              <a:gd name="connsiteY8" fmla="*/ 836908 h 1456841"/>
              <a:gd name="connsiteX9" fmla="*/ 237641 w 1162373"/>
              <a:gd name="connsiteY9" fmla="*/ 444285 h 1456841"/>
              <a:gd name="connsiteX10" fmla="*/ 0 w 1162373"/>
              <a:gd name="connsiteY10" fmla="*/ 15498 h 1456841"/>
              <a:gd name="connsiteX11" fmla="*/ 1090048 w 1162373"/>
              <a:gd name="connsiteY11"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185980 w 1162373"/>
              <a:gd name="connsiteY7" fmla="*/ 1141708 h 1456841"/>
              <a:gd name="connsiteX8" fmla="*/ 232475 w 1162373"/>
              <a:gd name="connsiteY8" fmla="*/ 836908 h 1456841"/>
              <a:gd name="connsiteX9" fmla="*/ 237641 w 1162373"/>
              <a:gd name="connsiteY9" fmla="*/ 444285 h 1456841"/>
              <a:gd name="connsiteX10" fmla="*/ 0 w 1162373"/>
              <a:gd name="connsiteY10" fmla="*/ 15498 h 1456841"/>
              <a:gd name="connsiteX11" fmla="*/ 1090048 w 1162373"/>
              <a:gd name="connsiteY11"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185980 w 1162373"/>
              <a:gd name="connsiteY7" fmla="*/ 1141708 h 1456841"/>
              <a:gd name="connsiteX8" fmla="*/ 232475 w 1162373"/>
              <a:gd name="connsiteY8" fmla="*/ 836908 h 1456841"/>
              <a:gd name="connsiteX9" fmla="*/ 237641 w 1162373"/>
              <a:gd name="connsiteY9" fmla="*/ 444285 h 1456841"/>
              <a:gd name="connsiteX10" fmla="*/ 144651 w 1162373"/>
              <a:gd name="connsiteY10" fmla="*/ 294468 h 1456841"/>
              <a:gd name="connsiteX11" fmla="*/ 0 w 1162373"/>
              <a:gd name="connsiteY11" fmla="*/ 15498 h 1456841"/>
              <a:gd name="connsiteX12" fmla="*/ 1090048 w 1162373"/>
              <a:gd name="connsiteY12"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185980 w 1162373"/>
              <a:gd name="connsiteY7" fmla="*/ 1141708 h 1456841"/>
              <a:gd name="connsiteX8" fmla="*/ 232475 w 1162373"/>
              <a:gd name="connsiteY8" fmla="*/ 836908 h 1456841"/>
              <a:gd name="connsiteX9" fmla="*/ 237641 w 1162373"/>
              <a:gd name="connsiteY9" fmla="*/ 444285 h 1456841"/>
              <a:gd name="connsiteX10" fmla="*/ 149817 w 1162373"/>
              <a:gd name="connsiteY10" fmla="*/ 232474 h 1456841"/>
              <a:gd name="connsiteX11" fmla="*/ 0 w 1162373"/>
              <a:gd name="connsiteY11" fmla="*/ 15498 h 1456841"/>
              <a:gd name="connsiteX12" fmla="*/ 1090048 w 1162373"/>
              <a:gd name="connsiteY12"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185980 w 1162373"/>
              <a:gd name="connsiteY7" fmla="*/ 1141708 h 1456841"/>
              <a:gd name="connsiteX8" fmla="*/ 232475 w 1162373"/>
              <a:gd name="connsiteY8" fmla="*/ 836908 h 1456841"/>
              <a:gd name="connsiteX9" fmla="*/ 237641 w 1162373"/>
              <a:gd name="connsiteY9" fmla="*/ 490780 h 1456841"/>
              <a:gd name="connsiteX10" fmla="*/ 149817 w 1162373"/>
              <a:gd name="connsiteY10" fmla="*/ 232474 h 1456841"/>
              <a:gd name="connsiteX11" fmla="*/ 0 w 1162373"/>
              <a:gd name="connsiteY11" fmla="*/ 15498 h 1456841"/>
              <a:gd name="connsiteX12" fmla="*/ 1090048 w 1162373"/>
              <a:gd name="connsiteY12" fmla="*/ 0 h 1456841"/>
              <a:gd name="connsiteX0" fmla="*/ 1090048 w 1162373"/>
              <a:gd name="connsiteY0" fmla="*/ 0 h 1441343"/>
              <a:gd name="connsiteX1" fmla="*/ 1090048 w 1162373"/>
              <a:gd name="connsiteY1" fmla="*/ 0 h 1441343"/>
              <a:gd name="connsiteX2" fmla="*/ 1100380 w 1162373"/>
              <a:gd name="connsiteY2" fmla="*/ 51661 h 1441343"/>
              <a:gd name="connsiteX3" fmla="*/ 1162373 w 1162373"/>
              <a:gd name="connsiteY3" fmla="*/ 625098 h 1441343"/>
              <a:gd name="connsiteX4" fmla="*/ 1157207 w 1162373"/>
              <a:gd name="connsiteY4" fmla="*/ 883403 h 1441343"/>
              <a:gd name="connsiteX5" fmla="*/ 1007390 w 1162373"/>
              <a:gd name="connsiteY5" fmla="*/ 1384515 h 1441343"/>
              <a:gd name="connsiteX6" fmla="*/ 46496 w 1162373"/>
              <a:gd name="connsiteY6" fmla="*/ 1441343 h 1441343"/>
              <a:gd name="connsiteX7" fmla="*/ 185980 w 1162373"/>
              <a:gd name="connsiteY7" fmla="*/ 1141708 h 1441343"/>
              <a:gd name="connsiteX8" fmla="*/ 232475 w 1162373"/>
              <a:gd name="connsiteY8" fmla="*/ 836908 h 1441343"/>
              <a:gd name="connsiteX9" fmla="*/ 237641 w 1162373"/>
              <a:gd name="connsiteY9" fmla="*/ 490780 h 1441343"/>
              <a:gd name="connsiteX10" fmla="*/ 149817 w 1162373"/>
              <a:gd name="connsiteY10" fmla="*/ 232474 h 1441343"/>
              <a:gd name="connsiteX11" fmla="*/ 0 w 1162373"/>
              <a:gd name="connsiteY11" fmla="*/ 15498 h 1441343"/>
              <a:gd name="connsiteX12" fmla="*/ 1090048 w 1162373"/>
              <a:gd name="connsiteY12" fmla="*/ 0 h 1441343"/>
              <a:gd name="connsiteX0" fmla="*/ 1162372 w 1234697"/>
              <a:gd name="connsiteY0" fmla="*/ 0 h 1394848"/>
              <a:gd name="connsiteX1" fmla="*/ 1162372 w 1234697"/>
              <a:gd name="connsiteY1" fmla="*/ 0 h 1394848"/>
              <a:gd name="connsiteX2" fmla="*/ 1172704 w 1234697"/>
              <a:gd name="connsiteY2" fmla="*/ 51661 h 1394848"/>
              <a:gd name="connsiteX3" fmla="*/ 1234697 w 1234697"/>
              <a:gd name="connsiteY3" fmla="*/ 625098 h 1394848"/>
              <a:gd name="connsiteX4" fmla="*/ 1229531 w 1234697"/>
              <a:gd name="connsiteY4" fmla="*/ 883403 h 1394848"/>
              <a:gd name="connsiteX5" fmla="*/ 1079714 w 1234697"/>
              <a:gd name="connsiteY5" fmla="*/ 1384515 h 1394848"/>
              <a:gd name="connsiteX6" fmla="*/ 0 w 1234697"/>
              <a:gd name="connsiteY6" fmla="*/ 1394848 h 1394848"/>
              <a:gd name="connsiteX7" fmla="*/ 258304 w 1234697"/>
              <a:gd name="connsiteY7" fmla="*/ 1141708 h 1394848"/>
              <a:gd name="connsiteX8" fmla="*/ 304799 w 1234697"/>
              <a:gd name="connsiteY8" fmla="*/ 836908 h 1394848"/>
              <a:gd name="connsiteX9" fmla="*/ 309965 w 1234697"/>
              <a:gd name="connsiteY9" fmla="*/ 490780 h 1394848"/>
              <a:gd name="connsiteX10" fmla="*/ 222141 w 1234697"/>
              <a:gd name="connsiteY10" fmla="*/ 232474 h 1394848"/>
              <a:gd name="connsiteX11" fmla="*/ 72324 w 1234697"/>
              <a:gd name="connsiteY11" fmla="*/ 15498 h 1394848"/>
              <a:gd name="connsiteX12" fmla="*/ 1162372 w 1234697"/>
              <a:gd name="connsiteY12" fmla="*/ 0 h 1394848"/>
              <a:gd name="connsiteX0" fmla="*/ 1162372 w 1234697"/>
              <a:gd name="connsiteY0" fmla="*/ 0 h 1394848"/>
              <a:gd name="connsiteX1" fmla="*/ 1162372 w 1234697"/>
              <a:gd name="connsiteY1" fmla="*/ 0 h 1394848"/>
              <a:gd name="connsiteX2" fmla="*/ 1172704 w 1234697"/>
              <a:gd name="connsiteY2" fmla="*/ 51661 h 1394848"/>
              <a:gd name="connsiteX3" fmla="*/ 1234697 w 1234697"/>
              <a:gd name="connsiteY3" fmla="*/ 625098 h 1394848"/>
              <a:gd name="connsiteX4" fmla="*/ 1229531 w 1234697"/>
              <a:gd name="connsiteY4" fmla="*/ 883403 h 1394848"/>
              <a:gd name="connsiteX5" fmla="*/ 1079714 w 1234697"/>
              <a:gd name="connsiteY5" fmla="*/ 1384515 h 1394848"/>
              <a:gd name="connsiteX6" fmla="*/ 0 w 1234697"/>
              <a:gd name="connsiteY6" fmla="*/ 1394848 h 1394848"/>
              <a:gd name="connsiteX7" fmla="*/ 222141 w 1234697"/>
              <a:gd name="connsiteY7" fmla="*/ 1095213 h 1394848"/>
              <a:gd name="connsiteX8" fmla="*/ 304799 w 1234697"/>
              <a:gd name="connsiteY8" fmla="*/ 836908 h 1394848"/>
              <a:gd name="connsiteX9" fmla="*/ 309965 w 1234697"/>
              <a:gd name="connsiteY9" fmla="*/ 490780 h 1394848"/>
              <a:gd name="connsiteX10" fmla="*/ 222141 w 1234697"/>
              <a:gd name="connsiteY10" fmla="*/ 232474 h 1394848"/>
              <a:gd name="connsiteX11" fmla="*/ 72324 w 1234697"/>
              <a:gd name="connsiteY11" fmla="*/ 15498 h 1394848"/>
              <a:gd name="connsiteX12" fmla="*/ 1162372 w 1234697"/>
              <a:gd name="connsiteY12" fmla="*/ 0 h 1394848"/>
              <a:gd name="connsiteX0" fmla="*/ 1162372 w 1234697"/>
              <a:gd name="connsiteY0" fmla="*/ 0 h 1394848"/>
              <a:gd name="connsiteX1" fmla="*/ 1162372 w 1234697"/>
              <a:gd name="connsiteY1" fmla="*/ 0 h 1394848"/>
              <a:gd name="connsiteX2" fmla="*/ 1172704 w 1234697"/>
              <a:gd name="connsiteY2" fmla="*/ 51661 h 1394848"/>
              <a:gd name="connsiteX3" fmla="*/ 1234697 w 1234697"/>
              <a:gd name="connsiteY3" fmla="*/ 625098 h 1394848"/>
              <a:gd name="connsiteX4" fmla="*/ 1229531 w 1234697"/>
              <a:gd name="connsiteY4" fmla="*/ 883403 h 1394848"/>
              <a:gd name="connsiteX5" fmla="*/ 1079714 w 1234697"/>
              <a:gd name="connsiteY5" fmla="*/ 1384515 h 1394848"/>
              <a:gd name="connsiteX6" fmla="*/ 0 w 1234697"/>
              <a:gd name="connsiteY6" fmla="*/ 1394848 h 1394848"/>
              <a:gd name="connsiteX7" fmla="*/ 222141 w 1234697"/>
              <a:gd name="connsiteY7" fmla="*/ 1095213 h 1394848"/>
              <a:gd name="connsiteX8" fmla="*/ 304799 w 1234697"/>
              <a:gd name="connsiteY8" fmla="*/ 836908 h 1394848"/>
              <a:gd name="connsiteX9" fmla="*/ 309965 w 1234697"/>
              <a:gd name="connsiteY9" fmla="*/ 490780 h 1394848"/>
              <a:gd name="connsiteX10" fmla="*/ 222141 w 1234697"/>
              <a:gd name="connsiteY10" fmla="*/ 232474 h 1394848"/>
              <a:gd name="connsiteX11" fmla="*/ 82657 w 1234697"/>
              <a:gd name="connsiteY11" fmla="*/ 77491 h 1394848"/>
              <a:gd name="connsiteX12" fmla="*/ 1162372 w 1234697"/>
              <a:gd name="connsiteY12" fmla="*/ 0 h 1394848"/>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42806 w 1255362"/>
              <a:gd name="connsiteY7" fmla="*/ 1095213 h 1384515"/>
              <a:gd name="connsiteX8" fmla="*/ 325464 w 1255362"/>
              <a:gd name="connsiteY8" fmla="*/ 836908 h 1384515"/>
              <a:gd name="connsiteX9" fmla="*/ 330630 w 1255362"/>
              <a:gd name="connsiteY9" fmla="*/ 490780 h 1384515"/>
              <a:gd name="connsiteX10" fmla="*/ 242806 w 1255362"/>
              <a:gd name="connsiteY10" fmla="*/ 232474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06643 w 1255362"/>
              <a:gd name="connsiteY7" fmla="*/ 1064216 h 1384515"/>
              <a:gd name="connsiteX8" fmla="*/ 325464 w 1255362"/>
              <a:gd name="connsiteY8" fmla="*/ 836908 h 1384515"/>
              <a:gd name="connsiteX9" fmla="*/ 330630 w 1255362"/>
              <a:gd name="connsiteY9" fmla="*/ 490780 h 1384515"/>
              <a:gd name="connsiteX10" fmla="*/ 242806 w 1255362"/>
              <a:gd name="connsiteY10" fmla="*/ 232474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06643 w 1255362"/>
              <a:gd name="connsiteY7" fmla="*/ 1064216 h 1384515"/>
              <a:gd name="connsiteX8" fmla="*/ 242806 w 1255362"/>
              <a:gd name="connsiteY8" fmla="*/ 821410 h 1384515"/>
              <a:gd name="connsiteX9" fmla="*/ 330630 w 1255362"/>
              <a:gd name="connsiteY9" fmla="*/ 490780 h 1384515"/>
              <a:gd name="connsiteX10" fmla="*/ 242806 w 1255362"/>
              <a:gd name="connsiteY10" fmla="*/ 232474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06643 w 1255362"/>
              <a:gd name="connsiteY7" fmla="*/ 1064216 h 1384515"/>
              <a:gd name="connsiteX8" fmla="*/ 242806 w 1255362"/>
              <a:gd name="connsiteY8" fmla="*/ 821410 h 1384515"/>
              <a:gd name="connsiteX9" fmla="*/ 263471 w 1255362"/>
              <a:gd name="connsiteY9" fmla="*/ 475281 h 1384515"/>
              <a:gd name="connsiteX10" fmla="*/ 242806 w 1255362"/>
              <a:gd name="connsiteY10" fmla="*/ 232474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06643 w 1255362"/>
              <a:gd name="connsiteY7" fmla="*/ 1064216 h 1384515"/>
              <a:gd name="connsiteX8" fmla="*/ 242806 w 1255362"/>
              <a:gd name="connsiteY8" fmla="*/ 821410 h 1384515"/>
              <a:gd name="connsiteX9" fmla="*/ 263471 w 1255362"/>
              <a:gd name="connsiteY9" fmla="*/ 475281 h 1384515"/>
              <a:gd name="connsiteX10" fmla="*/ 206643 w 1255362"/>
              <a:gd name="connsiteY10" fmla="*/ 237640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196311 w 1255362"/>
              <a:gd name="connsiteY7" fmla="*/ 1079714 h 1384515"/>
              <a:gd name="connsiteX8" fmla="*/ 242806 w 1255362"/>
              <a:gd name="connsiteY8" fmla="*/ 821410 h 1384515"/>
              <a:gd name="connsiteX9" fmla="*/ 263471 w 1255362"/>
              <a:gd name="connsiteY9" fmla="*/ 475281 h 1384515"/>
              <a:gd name="connsiteX10" fmla="*/ 206643 w 1255362"/>
              <a:gd name="connsiteY10" fmla="*/ 237640 h 1384515"/>
              <a:gd name="connsiteX11" fmla="*/ 103322 w 1255362"/>
              <a:gd name="connsiteY11" fmla="*/ 77491 h 1384515"/>
              <a:gd name="connsiteX12" fmla="*/ 1183037 w 1255362"/>
              <a:gd name="connsiteY12" fmla="*/ 0 h 1384515"/>
              <a:gd name="connsiteX0" fmla="*/ 1183037 w 1250196"/>
              <a:gd name="connsiteY0" fmla="*/ 0 h 1384515"/>
              <a:gd name="connsiteX1" fmla="*/ 1183037 w 1250196"/>
              <a:gd name="connsiteY1" fmla="*/ 0 h 1384515"/>
              <a:gd name="connsiteX2" fmla="*/ 1193369 w 1250196"/>
              <a:gd name="connsiteY2" fmla="*/ 51661 h 1384515"/>
              <a:gd name="connsiteX3" fmla="*/ 1239864 w 1250196"/>
              <a:gd name="connsiteY3" fmla="*/ 428786 h 1384515"/>
              <a:gd name="connsiteX4" fmla="*/ 1250196 w 1250196"/>
              <a:gd name="connsiteY4" fmla="*/ 883403 h 1384515"/>
              <a:gd name="connsiteX5" fmla="*/ 1100379 w 1250196"/>
              <a:gd name="connsiteY5" fmla="*/ 1384515 h 1384515"/>
              <a:gd name="connsiteX6" fmla="*/ 0 w 1250196"/>
              <a:gd name="connsiteY6" fmla="*/ 1239865 h 1384515"/>
              <a:gd name="connsiteX7" fmla="*/ 196311 w 1250196"/>
              <a:gd name="connsiteY7" fmla="*/ 1079714 h 1384515"/>
              <a:gd name="connsiteX8" fmla="*/ 242806 w 1250196"/>
              <a:gd name="connsiteY8" fmla="*/ 821410 h 1384515"/>
              <a:gd name="connsiteX9" fmla="*/ 263471 w 1250196"/>
              <a:gd name="connsiteY9" fmla="*/ 475281 h 1384515"/>
              <a:gd name="connsiteX10" fmla="*/ 206643 w 1250196"/>
              <a:gd name="connsiteY10" fmla="*/ 237640 h 1384515"/>
              <a:gd name="connsiteX11" fmla="*/ 103322 w 1250196"/>
              <a:gd name="connsiteY11" fmla="*/ 77491 h 1384515"/>
              <a:gd name="connsiteX12" fmla="*/ 1183037 w 1250196"/>
              <a:gd name="connsiteY12" fmla="*/ 0 h 1384515"/>
              <a:gd name="connsiteX0" fmla="*/ 1183037 w 1239864"/>
              <a:gd name="connsiteY0" fmla="*/ 0 h 1384515"/>
              <a:gd name="connsiteX1" fmla="*/ 1183037 w 1239864"/>
              <a:gd name="connsiteY1" fmla="*/ 0 h 1384515"/>
              <a:gd name="connsiteX2" fmla="*/ 1193369 w 1239864"/>
              <a:gd name="connsiteY2" fmla="*/ 51661 h 1384515"/>
              <a:gd name="connsiteX3" fmla="*/ 1239864 w 1239864"/>
              <a:gd name="connsiteY3" fmla="*/ 428786 h 1384515"/>
              <a:gd name="connsiteX4" fmla="*/ 1214033 w 1239864"/>
              <a:gd name="connsiteY4" fmla="*/ 976393 h 1384515"/>
              <a:gd name="connsiteX5" fmla="*/ 1100379 w 1239864"/>
              <a:gd name="connsiteY5" fmla="*/ 1384515 h 1384515"/>
              <a:gd name="connsiteX6" fmla="*/ 0 w 1239864"/>
              <a:gd name="connsiteY6" fmla="*/ 1239865 h 1384515"/>
              <a:gd name="connsiteX7" fmla="*/ 196311 w 1239864"/>
              <a:gd name="connsiteY7" fmla="*/ 1079714 h 1384515"/>
              <a:gd name="connsiteX8" fmla="*/ 242806 w 1239864"/>
              <a:gd name="connsiteY8" fmla="*/ 821410 h 1384515"/>
              <a:gd name="connsiteX9" fmla="*/ 263471 w 1239864"/>
              <a:gd name="connsiteY9" fmla="*/ 475281 h 1384515"/>
              <a:gd name="connsiteX10" fmla="*/ 206643 w 1239864"/>
              <a:gd name="connsiteY10" fmla="*/ 237640 h 1384515"/>
              <a:gd name="connsiteX11" fmla="*/ 103322 w 1239864"/>
              <a:gd name="connsiteY11" fmla="*/ 77491 h 1384515"/>
              <a:gd name="connsiteX12" fmla="*/ 1183037 w 1239864"/>
              <a:gd name="connsiteY12"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96311 w 1242546"/>
              <a:gd name="connsiteY7" fmla="*/ 1079714 h 1384515"/>
              <a:gd name="connsiteX8" fmla="*/ 242806 w 1242546"/>
              <a:gd name="connsiteY8" fmla="*/ 821410 h 1384515"/>
              <a:gd name="connsiteX9" fmla="*/ 263471 w 1242546"/>
              <a:gd name="connsiteY9" fmla="*/ 475281 h 1384515"/>
              <a:gd name="connsiteX10" fmla="*/ 206643 w 1242546"/>
              <a:gd name="connsiteY10" fmla="*/ 237640 h 1384515"/>
              <a:gd name="connsiteX11" fmla="*/ 103322 w 1242546"/>
              <a:gd name="connsiteY11" fmla="*/ 77491 h 1384515"/>
              <a:gd name="connsiteX12" fmla="*/ 1183037 w 1242546"/>
              <a:gd name="connsiteY12"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96311 w 1242546"/>
              <a:gd name="connsiteY7" fmla="*/ 1079714 h 1384515"/>
              <a:gd name="connsiteX8" fmla="*/ 242806 w 1242546"/>
              <a:gd name="connsiteY8" fmla="*/ 821410 h 1384515"/>
              <a:gd name="connsiteX9" fmla="*/ 263471 w 1242546"/>
              <a:gd name="connsiteY9" fmla="*/ 475281 h 1384515"/>
              <a:gd name="connsiteX10" fmla="*/ 206643 w 1242546"/>
              <a:gd name="connsiteY10" fmla="*/ 237640 h 1384515"/>
              <a:gd name="connsiteX11" fmla="*/ 103322 w 1242546"/>
              <a:gd name="connsiteY11" fmla="*/ 77491 h 1384515"/>
              <a:gd name="connsiteX12" fmla="*/ 1183037 w 1242546"/>
              <a:gd name="connsiteY12"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96311 w 1242546"/>
              <a:gd name="connsiteY7" fmla="*/ 1079714 h 1384515"/>
              <a:gd name="connsiteX8" fmla="*/ 242806 w 1242546"/>
              <a:gd name="connsiteY8" fmla="*/ 821410 h 1384515"/>
              <a:gd name="connsiteX9" fmla="*/ 242806 w 1242546"/>
              <a:gd name="connsiteY9" fmla="*/ 635431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96311 w 1242546"/>
              <a:gd name="connsiteY7" fmla="*/ 1079714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85979 w 1242546"/>
              <a:gd name="connsiteY7" fmla="*/ 1064216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03310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03310 h 1384515"/>
              <a:gd name="connsiteX10" fmla="*/ 243877 w 1242546"/>
              <a:gd name="connsiteY10" fmla="*/ 396904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57475 w 1242546"/>
              <a:gd name="connsiteY9" fmla="*/ 613107 h 1384515"/>
              <a:gd name="connsiteX10" fmla="*/ 243877 w 1242546"/>
              <a:gd name="connsiteY10" fmla="*/ 396904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50886 w 1242546"/>
              <a:gd name="connsiteY7" fmla="*/ 1070747 h 1384515"/>
              <a:gd name="connsiteX8" fmla="*/ 242806 w 1242546"/>
              <a:gd name="connsiteY8" fmla="*/ 821410 h 1384515"/>
              <a:gd name="connsiteX9" fmla="*/ 257475 w 1242546"/>
              <a:gd name="connsiteY9" fmla="*/ 613107 h 1384515"/>
              <a:gd name="connsiteX10" fmla="*/ 243877 w 1242546"/>
              <a:gd name="connsiteY10" fmla="*/ 396904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50886 w 1242546"/>
              <a:gd name="connsiteY7" fmla="*/ 1070747 h 1384515"/>
              <a:gd name="connsiteX8" fmla="*/ 242806 w 1242546"/>
              <a:gd name="connsiteY8" fmla="*/ 821410 h 1384515"/>
              <a:gd name="connsiteX9" fmla="*/ 257475 w 1242546"/>
              <a:gd name="connsiteY9" fmla="*/ 613107 h 1384515"/>
              <a:gd name="connsiteX10" fmla="*/ 243877 w 1242546"/>
              <a:gd name="connsiteY10" fmla="*/ 396904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4345"/>
              <a:gd name="connsiteY0" fmla="*/ 0 h 1384515"/>
              <a:gd name="connsiteX1" fmla="*/ 1183037 w 1244345"/>
              <a:gd name="connsiteY1" fmla="*/ 0 h 1384515"/>
              <a:gd name="connsiteX2" fmla="*/ 1193369 w 1244345"/>
              <a:gd name="connsiteY2" fmla="*/ 51661 h 1384515"/>
              <a:gd name="connsiteX3" fmla="*/ 1239864 w 1244345"/>
              <a:gd name="connsiteY3" fmla="*/ 428786 h 1384515"/>
              <a:gd name="connsiteX4" fmla="*/ 1239587 w 1244345"/>
              <a:gd name="connsiteY4" fmla="*/ 660302 h 1384515"/>
              <a:gd name="connsiteX5" fmla="*/ 1214033 w 1244345"/>
              <a:gd name="connsiteY5" fmla="*/ 976393 h 1384515"/>
              <a:gd name="connsiteX6" fmla="*/ 1100379 w 1244345"/>
              <a:gd name="connsiteY6" fmla="*/ 1384515 h 1384515"/>
              <a:gd name="connsiteX7" fmla="*/ 0 w 1244345"/>
              <a:gd name="connsiteY7" fmla="*/ 1239865 h 1384515"/>
              <a:gd name="connsiteX8" fmla="*/ 150886 w 1244345"/>
              <a:gd name="connsiteY8" fmla="*/ 1070747 h 1384515"/>
              <a:gd name="connsiteX9" fmla="*/ 242806 w 1244345"/>
              <a:gd name="connsiteY9" fmla="*/ 821410 h 1384515"/>
              <a:gd name="connsiteX10" fmla="*/ 257475 w 1244345"/>
              <a:gd name="connsiteY10" fmla="*/ 613107 h 1384515"/>
              <a:gd name="connsiteX11" fmla="*/ 243877 w 1244345"/>
              <a:gd name="connsiteY11" fmla="*/ 396904 h 1384515"/>
              <a:gd name="connsiteX12" fmla="*/ 206643 w 1244345"/>
              <a:gd name="connsiteY12" fmla="*/ 237640 h 1384515"/>
              <a:gd name="connsiteX13" fmla="*/ 103322 w 1244345"/>
              <a:gd name="connsiteY13" fmla="*/ 77491 h 1384515"/>
              <a:gd name="connsiteX14" fmla="*/ 1183037 w 1244345"/>
              <a:gd name="connsiteY14" fmla="*/ 0 h 1384515"/>
              <a:gd name="connsiteX0" fmla="*/ 1183037 w 1243408"/>
              <a:gd name="connsiteY0" fmla="*/ 0 h 1384515"/>
              <a:gd name="connsiteX1" fmla="*/ 1183037 w 1243408"/>
              <a:gd name="connsiteY1" fmla="*/ 0 h 1384515"/>
              <a:gd name="connsiteX2" fmla="*/ 1193369 w 1243408"/>
              <a:gd name="connsiteY2" fmla="*/ 51661 h 1384515"/>
              <a:gd name="connsiteX3" fmla="*/ 1206930 w 1243408"/>
              <a:gd name="connsiteY3" fmla="*/ 206368 h 1384515"/>
              <a:gd name="connsiteX4" fmla="*/ 1239864 w 1243408"/>
              <a:gd name="connsiteY4" fmla="*/ 428786 h 1384515"/>
              <a:gd name="connsiteX5" fmla="*/ 1239587 w 1243408"/>
              <a:gd name="connsiteY5" fmla="*/ 660302 h 1384515"/>
              <a:gd name="connsiteX6" fmla="*/ 1214033 w 1243408"/>
              <a:gd name="connsiteY6" fmla="*/ 976393 h 1384515"/>
              <a:gd name="connsiteX7" fmla="*/ 1100379 w 1243408"/>
              <a:gd name="connsiteY7" fmla="*/ 1384515 h 1384515"/>
              <a:gd name="connsiteX8" fmla="*/ 0 w 1243408"/>
              <a:gd name="connsiteY8" fmla="*/ 1239865 h 1384515"/>
              <a:gd name="connsiteX9" fmla="*/ 150886 w 1243408"/>
              <a:gd name="connsiteY9" fmla="*/ 1070747 h 1384515"/>
              <a:gd name="connsiteX10" fmla="*/ 242806 w 1243408"/>
              <a:gd name="connsiteY10" fmla="*/ 821410 h 1384515"/>
              <a:gd name="connsiteX11" fmla="*/ 257475 w 1243408"/>
              <a:gd name="connsiteY11" fmla="*/ 613107 h 1384515"/>
              <a:gd name="connsiteX12" fmla="*/ 243877 w 1243408"/>
              <a:gd name="connsiteY12" fmla="*/ 396904 h 1384515"/>
              <a:gd name="connsiteX13" fmla="*/ 206643 w 1243408"/>
              <a:gd name="connsiteY13" fmla="*/ 237640 h 1384515"/>
              <a:gd name="connsiteX14" fmla="*/ 103322 w 1243408"/>
              <a:gd name="connsiteY14" fmla="*/ 77491 h 1384515"/>
              <a:gd name="connsiteX15" fmla="*/ 1183037 w 1243408"/>
              <a:gd name="connsiteY15" fmla="*/ 0 h 1384515"/>
              <a:gd name="connsiteX0" fmla="*/ 1183037 w 1243408"/>
              <a:gd name="connsiteY0" fmla="*/ 0 h 1384515"/>
              <a:gd name="connsiteX1" fmla="*/ 1183037 w 1243408"/>
              <a:gd name="connsiteY1" fmla="*/ 0 h 1384515"/>
              <a:gd name="connsiteX2" fmla="*/ 1193369 w 1243408"/>
              <a:gd name="connsiteY2" fmla="*/ 51661 h 1384515"/>
              <a:gd name="connsiteX3" fmla="*/ 1206930 w 1243408"/>
              <a:gd name="connsiteY3" fmla="*/ 206368 h 1384515"/>
              <a:gd name="connsiteX4" fmla="*/ 1239864 w 1243408"/>
              <a:gd name="connsiteY4" fmla="*/ 428786 h 1384515"/>
              <a:gd name="connsiteX5" fmla="*/ 1239587 w 1243408"/>
              <a:gd name="connsiteY5" fmla="*/ 660302 h 1384515"/>
              <a:gd name="connsiteX6" fmla="*/ 1207502 w 1243408"/>
              <a:gd name="connsiteY6" fmla="*/ 1048239 h 1384515"/>
              <a:gd name="connsiteX7" fmla="*/ 1100379 w 1243408"/>
              <a:gd name="connsiteY7" fmla="*/ 1384515 h 1384515"/>
              <a:gd name="connsiteX8" fmla="*/ 0 w 1243408"/>
              <a:gd name="connsiteY8" fmla="*/ 1239865 h 1384515"/>
              <a:gd name="connsiteX9" fmla="*/ 150886 w 1243408"/>
              <a:gd name="connsiteY9" fmla="*/ 1070747 h 1384515"/>
              <a:gd name="connsiteX10" fmla="*/ 242806 w 1243408"/>
              <a:gd name="connsiteY10" fmla="*/ 821410 h 1384515"/>
              <a:gd name="connsiteX11" fmla="*/ 257475 w 1243408"/>
              <a:gd name="connsiteY11" fmla="*/ 613107 h 1384515"/>
              <a:gd name="connsiteX12" fmla="*/ 243877 w 1243408"/>
              <a:gd name="connsiteY12" fmla="*/ 396904 h 1384515"/>
              <a:gd name="connsiteX13" fmla="*/ 206643 w 1243408"/>
              <a:gd name="connsiteY13" fmla="*/ 237640 h 1384515"/>
              <a:gd name="connsiteX14" fmla="*/ 103322 w 1243408"/>
              <a:gd name="connsiteY14" fmla="*/ 77491 h 1384515"/>
              <a:gd name="connsiteX15" fmla="*/ 1183037 w 1243408"/>
              <a:gd name="connsiteY15" fmla="*/ 0 h 1384515"/>
              <a:gd name="connsiteX0" fmla="*/ 1183037 w 1242323"/>
              <a:gd name="connsiteY0" fmla="*/ 0 h 1384515"/>
              <a:gd name="connsiteX1" fmla="*/ 1183037 w 1242323"/>
              <a:gd name="connsiteY1" fmla="*/ 0 h 1384515"/>
              <a:gd name="connsiteX2" fmla="*/ 1193369 w 1242323"/>
              <a:gd name="connsiteY2" fmla="*/ 51661 h 1384515"/>
              <a:gd name="connsiteX3" fmla="*/ 1206930 w 1242323"/>
              <a:gd name="connsiteY3" fmla="*/ 206368 h 1384515"/>
              <a:gd name="connsiteX4" fmla="*/ 1239864 w 1242323"/>
              <a:gd name="connsiteY4" fmla="*/ 428786 h 1384515"/>
              <a:gd name="connsiteX5" fmla="*/ 1236321 w 1242323"/>
              <a:gd name="connsiteY5" fmla="*/ 745211 h 1384515"/>
              <a:gd name="connsiteX6" fmla="*/ 1207502 w 1242323"/>
              <a:gd name="connsiteY6" fmla="*/ 1048239 h 1384515"/>
              <a:gd name="connsiteX7" fmla="*/ 1100379 w 1242323"/>
              <a:gd name="connsiteY7" fmla="*/ 1384515 h 1384515"/>
              <a:gd name="connsiteX8" fmla="*/ 0 w 1242323"/>
              <a:gd name="connsiteY8" fmla="*/ 1239865 h 1384515"/>
              <a:gd name="connsiteX9" fmla="*/ 150886 w 1242323"/>
              <a:gd name="connsiteY9" fmla="*/ 1070747 h 1384515"/>
              <a:gd name="connsiteX10" fmla="*/ 242806 w 1242323"/>
              <a:gd name="connsiteY10" fmla="*/ 821410 h 1384515"/>
              <a:gd name="connsiteX11" fmla="*/ 257475 w 1242323"/>
              <a:gd name="connsiteY11" fmla="*/ 613107 h 1384515"/>
              <a:gd name="connsiteX12" fmla="*/ 243877 w 1242323"/>
              <a:gd name="connsiteY12" fmla="*/ 396904 h 1384515"/>
              <a:gd name="connsiteX13" fmla="*/ 206643 w 1242323"/>
              <a:gd name="connsiteY13" fmla="*/ 237640 h 1384515"/>
              <a:gd name="connsiteX14" fmla="*/ 103322 w 1242323"/>
              <a:gd name="connsiteY14" fmla="*/ 77491 h 1384515"/>
              <a:gd name="connsiteX15" fmla="*/ 1183037 w 1242323"/>
              <a:gd name="connsiteY15" fmla="*/ 0 h 1384515"/>
              <a:gd name="connsiteX0" fmla="*/ 1183037 w 1241704"/>
              <a:gd name="connsiteY0" fmla="*/ 0 h 1384515"/>
              <a:gd name="connsiteX1" fmla="*/ 1183037 w 1241704"/>
              <a:gd name="connsiteY1" fmla="*/ 0 h 1384515"/>
              <a:gd name="connsiteX2" fmla="*/ 1193369 w 1241704"/>
              <a:gd name="connsiteY2" fmla="*/ 51661 h 1384515"/>
              <a:gd name="connsiteX3" fmla="*/ 1206930 w 1241704"/>
              <a:gd name="connsiteY3" fmla="*/ 206368 h 1384515"/>
              <a:gd name="connsiteX4" fmla="*/ 1239864 w 1241704"/>
              <a:gd name="connsiteY4" fmla="*/ 428786 h 1384515"/>
              <a:gd name="connsiteX5" fmla="*/ 1233055 w 1241704"/>
              <a:gd name="connsiteY5" fmla="*/ 768071 h 1384515"/>
              <a:gd name="connsiteX6" fmla="*/ 1207502 w 1241704"/>
              <a:gd name="connsiteY6" fmla="*/ 1048239 h 1384515"/>
              <a:gd name="connsiteX7" fmla="*/ 1100379 w 1241704"/>
              <a:gd name="connsiteY7" fmla="*/ 1384515 h 1384515"/>
              <a:gd name="connsiteX8" fmla="*/ 0 w 1241704"/>
              <a:gd name="connsiteY8" fmla="*/ 1239865 h 1384515"/>
              <a:gd name="connsiteX9" fmla="*/ 150886 w 1241704"/>
              <a:gd name="connsiteY9" fmla="*/ 1070747 h 1384515"/>
              <a:gd name="connsiteX10" fmla="*/ 242806 w 1241704"/>
              <a:gd name="connsiteY10" fmla="*/ 821410 h 1384515"/>
              <a:gd name="connsiteX11" fmla="*/ 257475 w 1241704"/>
              <a:gd name="connsiteY11" fmla="*/ 613107 h 1384515"/>
              <a:gd name="connsiteX12" fmla="*/ 243877 w 1241704"/>
              <a:gd name="connsiteY12" fmla="*/ 396904 h 1384515"/>
              <a:gd name="connsiteX13" fmla="*/ 206643 w 1241704"/>
              <a:gd name="connsiteY13" fmla="*/ 237640 h 1384515"/>
              <a:gd name="connsiteX14" fmla="*/ 103322 w 1241704"/>
              <a:gd name="connsiteY14" fmla="*/ 77491 h 1384515"/>
              <a:gd name="connsiteX15" fmla="*/ 1183037 w 1241704"/>
              <a:gd name="connsiteY15" fmla="*/ 0 h 1384515"/>
              <a:gd name="connsiteX0" fmla="*/ 1183037 w 1241704"/>
              <a:gd name="connsiteY0" fmla="*/ 0 h 1384515"/>
              <a:gd name="connsiteX1" fmla="*/ 1183037 w 1241704"/>
              <a:gd name="connsiteY1" fmla="*/ 0 h 1384515"/>
              <a:gd name="connsiteX2" fmla="*/ 1193369 w 1241704"/>
              <a:gd name="connsiteY2" fmla="*/ 51661 h 1384515"/>
              <a:gd name="connsiteX3" fmla="*/ 1206930 w 1241704"/>
              <a:gd name="connsiteY3" fmla="*/ 206368 h 1384515"/>
              <a:gd name="connsiteX4" fmla="*/ 1239864 w 1241704"/>
              <a:gd name="connsiteY4" fmla="*/ 428786 h 1384515"/>
              <a:gd name="connsiteX5" fmla="*/ 1233055 w 1241704"/>
              <a:gd name="connsiteY5" fmla="*/ 768071 h 1384515"/>
              <a:gd name="connsiteX6" fmla="*/ 1194439 w 1241704"/>
              <a:gd name="connsiteY6" fmla="*/ 1093959 h 1384515"/>
              <a:gd name="connsiteX7" fmla="*/ 1100379 w 1241704"/>
              <a:gd name="connsiteY7" fmla="*/ 1384515 h 1384515"/>
              <a:gd name="connsiteX8" fmla="*/ 0 w 1241704"/>
              <a:gd name="connsiteY8" fmla="*/ 1239865 h 1384515"/>
              <a:gd name="connsiteX9" fmla="*/ 150886 w 1241704"/>
              <a:gd name="connsiteY9" fmla="*/ 1070747 h 1384515"/>
              <a:gd name="connsiteX10" fmla="*/ 242806 w 1241704"/>
              <a:gd name="connsiteY10" fmla="*/ 821410 h 1384515"/>
              <a:gd name="connsiteX11" fmla="*/ 257475 w 1241704"/>
              <a:gd name="connsiteY11" fmla="*/ 613107 h 1384515"/>
              <a:gd name="connsiteX12" fmla="*/ 243877 w 1241704"/>
              <a:gd name="connsiteY12" fmla="*/ 396904 h 1384515"/>
              <a:gd name="connsiteX13" fmla="*/ 206643 w 1241704"/>
              <a:gd name="connsiteY13" fmla="*/ 237640 h 1384515"/>
              <a:gd name="connsiteX14" fmla="*/ 103322 w 1241704"/>
              <a:gd name="connsiteY14" fmla="*/ 77491 h 1384515"/>
              <a:gd name="connsiteX15" fmla="*/ 1183037 w 1241704"/>
              <a:gd name="connsiteY15" fmla="*/ 0 h 1384515"/>
              <a:gd name="connsiteX0" fmla="*/ 1183037 w 1241704"/>
              <a:gd name="connsiteY0" fmla="*/ 0 h 1371452"/>
              <a:gd name="connsiteX1" fmla="*/ 1183037 w 1241704"/>
              <a:gd name="connsiteY1" fmla="*/ 0 h 1371452"/>
              <a:gd name="connsiteX2" fmla="*/ 1193369 w 1241704"/>
              <a:gd name="connsiteY2" fmla="*/ 51661 h 1371452"/>
              <a:gd name="connsiteX3" fmla="*/ 1206930 w 1241704"/>
              <a:gd name="connsiteY3" fmla="*/ 206368 h 1371452"/>
              <a:gd name="connsiteX4" fmla="*/ 1239864 w 1241704"/>
              <a:gd name="connsiteY4" fmla="*/ 428786 h 1371452"/>
              <a:gd name="connsiteX5" fmla="*/ 1233055 w 1241704"/>
              <a:gd name="connsiteY5" fmla="*/ 768071 h 1371452"/>
              <a:gd name="connsiteX6" fmla="*/ 1194439 w 1241704"/>
              <a:gd name="connsiteY6" fmla="*/ 1093959 h 1371452"/>
              <a:gd name="connsiteX7" fmla="*/ 1084051 w 1241704"/>
              <a:gd name="connsiteY7" fmla="*/ 1371452 h 1371452"/>
              <a:gd name="connsiteX8" fmla="*/ 0 w 1241704"/>
              <a:gd name="connsiteY8" fmla="*/ 1239865 h 1371452"/>
              <a:gd name="connsiteX9" fmla="*/ 150886 w 1241704"/>
              <a:gd name="connsiteY9" fmla="*/ 1070747 h 1371452"/>
              <a:gd name="connsiteX10" fmla="*/ 242806 w 1241704"/>
              <a:gd name="connsiteY10" fmla="*/ 821410 h 1371452"/>
              <a:gd name="connsiteX11" fmla="*/ 257475 w 1241704"/>
              <a:gd name="connsiteY11" fmla="*/ 613107 h 1371452"/>
              <a:gd name="connsiteX12" fmla="*/ 243877 w 1241704"/>
              <a:gd name="connsiteY12" fmla="*/ 396904 h 1371452"/>
              <a:gd name="connsiteX13" fmla="*/ 206643 w 1241704"/>
              <a:gd name="connsiteY13" fmla="*/ 237640 h 1371452"/>
              <a:gd name="connsiteX14" fmla="*/ 103322 w 1241704"/>
              <a:gd name="connsiteY14" fmla="*/ 77491 h 1371452"/>
              <a:gd name="connsiteX15" fmla="*/ 1183037 w 1241704"/>
              <a:gd name="connsiteY15" fmla="*/ 0 h 1371452"/>
              <a:gd name="connsiteX0" fmla="*/ 1183037 w 1241704"/>
              <a:gd name="connsiteY0" fmla="*/ 0 h 1371452"/>
              <a:gd name="connsiteX1" fmla="*/ 1183037 w 1241704"/>
              <a:gd name="connsiteY1" fmla="*/ 0 h 1371452"/>
              <a:gd name="connsiteX2" fmla="*/ 1193369 w 1241704"/>
              <a:gd name="connsiteY2" fmla="*/ 51661 h 1371452"/>
              <a:gd name="connsiteX3" fmla="*/ 1206930 w 1241704"/>
              <a:gd name="connsiteY3" fmla="*/ 206368 h 1371452"/>
              <a:gd name="connsiteX4" fmla="*/ 1239864 w 1241704"/>
              <a:gd name="connsiteY4" fmla="*/ 428786 h 1371452"/>
              <a:gd name="connsiteX5" fmla="*/ 1233055 w 1241704"/>
              <a:gd name="connsiteY5" fmla="*/ 768071 h 1371452"/>
              <a:gd name="connsiteX6" fmla="*/ 1194439 w 1241704"/>
              <a:gd name="connsiteY6" fmla="*/ 1093959 h 1371452"/>
              <a:gd name="connsiteX7" fmla="*/ 1084051 w 1241704"/>
              <a:gd name="connsiteY7" fmla="*/ 1371452 h 1371452"/>
              <a:gd name="connsiteX8" fmla="*/ 0 w 1241704"/>
              <a:gd name="connsiteY8" fmla="*/ 1239865 h 1371452"/>
              <a:gd name="connsiteX9" fmla="*/ 150886 w 1241704"/>
              <a:gd name="connsiteY9" fmla="*/ 1070747 h 1371452"/>
              <a:gd name="connsiteX10" fmla="*/ 242806 w 1241704"/>
              <a:gd name="connsiteY10" fmla="*/ 821410 h 1371452"/>
              <a:gd name="connsiteX11" fmla="*/ 257475 w 1241704"/>
              <a:gd name="connsiteY11" fmla="*/ 613107 h 1371452"/>
              <a:gd name="connsiteX12" fmla="*/ 243877 w 1241704"/>
              <a:gd name="connsiteY12" fmla="*/ 396904 h 1371452"/>
              <a:gd name="connsiteX13" fmla="*/ 206643 w 1241704"/>
              <a:gd name="connsiteY13" fmla="*/ 237640 h 1371452"/>
              <a:gd name="connsiteX14" fmla="*/ 103322 w 1241704"/>
              <a:gd name="connsiteY14" fmla="*/ 77491 h 1371452"/>
              <a:gd name="connsiteX15" fmla="*/ 1183037 w 1241704"/>
              <a:gd name="connsiteY15" fmla="*/ 0 h 1371452"/>
              <a:gd name="connsiteX0" fmla="*/ 1183037 w 1241704"/>
              <a:gd name="connsiteY0" fmla="*/ 0 h 1371452"/>
              <a:gd name="connsiteX1" fmla="*/ 1183037 w 1241704"/>
              <a:gd name="connsiteY1" fmla="*/ 0 h 1371452"/>
              <a:gd name="connsiteX2" fmla="*/ 1193369 w 1241704"/>
              <a:gd name="connsiteY2" fmla="*/ 51661 h 1371452"/>
              <a:gd name="connsiteX3" fmla="*/ 1206930 w 1241704"/>
              <a:gd name="connsiteY3" fmla="*/ 206368 h 1371452"/>
              <a:gd name="connsiteX4" fmla="*/ 1239864 w 1241704"/>
              <a:gd name="connsiteY4" fmla="*/ 428786 h 1371452"/>
              <a:gd name="connsiteX5" fmla="*/ 1233055 w 1241704"/>
              <a:gd name="connsiteY5" fmla="*/ 768071 h 1371452"/>
              <a:gd name="connsiteX6" fmla="*/ 1223830 w 1241704"/>
              <a:gd name="connsiteY6" fmla="*/ 904548 h 1371452"/>
              <a:gd name="connsiteX7" fmla="*/ 1084051 w 1241704"/>
              <a:gd name="connsiteY7" fmla="*/ 1371452 h 1371452"/>
              <a:gd name="connsiteX8" fmla="*/ 0 w 1241704"/>
              <a:gd name="connsiteY8" fmla="*/ 1239865 h 1371452"/>
              <a:gd name="connsiteX9" fmla="*/ 150886 w 1241704"/>
              <a:gd name="connsiteY9" fmla="*/ 1070747 h 1371452"/>
              <a:gd name="connsiteX10" fmla="*/ 242806 w 1241704"/>
              <a:gd name="connsiteY10" fmla="*/ 821410 h 1371452"/>
              <a:gd name="connsiteX11" fmla="*/ 257475 w 1241704"/>
              <a:gd name="connsiteY11" fmla="*/ 613107 h 1371452"/>
              <a:gd name="connsiteX12" fmla="*/ 243877 w 1241704"/>
              <a:gd name="connsiteY12" fmla="*/ 396904 h 1371452"/>
              <a:gd name="connsiteX13" fmla="*/ 206643 w 1241704"/>
              <a:gd name="connsiteY13" fmla="*/ 237640 h 1371452"/>
              <a:gd name="connsiteX14" fmla="*/ 103322 w 1241704"/>
              <a:gd name="connsiteY14" fmla="*/ 77491 h 1371452"/>
              <a:gd name="connsiteX15" fmla="*/ 1183037 w 1241704"/>
              <a:gd name="connsiteY15" fmla="*/ 0 h 1371452"/>
              <a:gd name="connsiteX0" fmla="*/ 1183037 w 1253584"/>
              <a:gd name="connsiteY0" fmla="*/ 0 h 1371452"/>
              <a:gd name="connsiteX1" fmla="*/ 1183037 w 1253584"/>
              <a:gd name="connsiteY1" fmla="*/ 0 h 1371452"/>
              <a:gd name="connsiteX2" fmla="*/ 1193369 w 1253584"/>
              <a:gd name="connsiteY2" fmla="*/ 51661 h 1371452"/>
              <a:gd name="connsiteX3" fmla="*/ 1206930 w 1253584"/>
              <a:gd name="connsiteY3" fmla="*/ 206368 h 1371452"/>
              <a:gd name="connsiteX4" fmla="*/ 1239864 w 1253584"/>
              <a:gd name="connsiteY4" fmla="*/ 428786 h 1371452"/>
              <a:gd name="connsiteX5" fmla="*/ 1252649 w 1253584"/>
              <a:gd name="connsiteY5" fmla="*/ 663568 h 1371452"/>
              <a:gd name="connsiteX6" fmla="*/ 1223830 w 1253584"/>
              <a:gd name="connsiteY6" fmla="*/ 904548 h 1371452"/>
              <a:gd name="connsiteX7" fmla="*/ 1084051 w 1253584"/>
              <a:gd name="connsiteY7" fmla="*/ 1371452 h 1371452"/>
              <a:gd name="connsiteX8" fmla="*/ 0 w 1253584"/>
              <a:gd name="connsiteY8" fmla="*/ 1239865 h 1371452"/>
              <a:gd name="connsiteX9" fmla="*/ 150886 w 1253584"/>
              <a:gd name="connsiteY9" fmla="*/ 1070747 h 1371452"/>
              <a:gd name="connsiteX10" fmla="*/ 242806 w 1253584"/>
              <a:gd name="connsiteY10" fmla="*/ 821410 h 1371452"/>
              <a:gd name="connsiteX11" fmla="*/ 257475 w 1253584"/>
              <a:gd name="connsiteY11" fmla="*/ 613107 h 1371452"/>
              <a:gd name="connsiteX12" fmla="*/ 243877 w 1253584"/>
              <a:gd name="connsiteY12" fmla="*/ 396904 h 1371452"/>
              <a:gd name="connsiteX13" fmla="*/ 206643 w 1253584"/>
              <a:gd name="connsiteY13" fmla="*/ 237640 h 1371452"/>
              <a:gd name="connsiteX14" fmla="*/ 103322 w 1253584"/>
              <a:gd name="connsiteY14" fmla="*/ 77491 h 1371452"/>
              <a:gd name="connsiteX15" fmla="*/ 1183037 w 1253584"/>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06930 w 1253418"/>
              <a:gd name="connsiteY3" fmla="*/ 206368 h 1371452"/>
              <a:gd name="connsiteX4" fmla="*/ 1236598 w 1253418"/>
              <a:gd name="connsiteY4" fmla="*/ 363472 h 1371452"/>
              <a:gd name="connsiteX5" fmla="*/ 1252649 w 1253418"/>
              <a:gd name="connsiteY5" fmla="*/ 663568 h 1371452"/>
              <a:gd name="connsiteX6" fmla="*/ 1223830 w 1253418"/>
              <a:gd name="connsiteY6" fmla="*/ 904548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16727 w 1253418"/>
              <a:gd name="connsiteY3" fmla="*/ 147586 h 1371452"/>
              <a:gd name="connsiteX4" fmla="*/ 1236598 w 1253418"/>
              <a:gd name="connsiteY4" fmla="*/ 363472 h 1371452"/>
              <a:gd name="connsiteX5" fmla="*/ 1252649 w 1253418"/>
              <a:gd name="connsiteY5" fmla="*/ 663568 h 1371452"/>
              <a:gd name="connsiteX6" fmla="*/ 1223830 w 1253418"/>
              <a:gd name="connsiteY6" fmla="*/ 904548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16727 w 1253418"/>
              <a:gd name="connsiteY3" fmla="*/ 147586 h 1371452"/>
              <a:gd name="connsiteX4" fmla="*/ 1236598 w 1253418"/>
              <a:gd name="connsiteY4" fmla="*/ 363472 h 1371452"/>
              <a:gd name="connsiteX5" fmla="*/ 1252649 w 1253418"/>
              <a:gd name="connsiteY5" fmla="*/ 663568 h 1371452"/>
              <a:gd name="connsiteX6" fmla="*/ 1217299 w 1253418"/>
              <a:gd name="connsiteY6" fmla="*/ 1009051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16727 w 1253418"/>
              <a:gd name="connsiteY3" fmla="*/ 147586 h 1371452"/>
              <a:gd name="connsiteX4" fmla="*/ 1236598 w 1253418"/>
              <a:gd name="connsiteY4" fmla="*/ 363472 h 1371452"/>
              <a:gd name="connsiteX5" fmla="*/ 1252649 w 1253418"/>
              <a:gd name="connsiteY5" fmla="*/ 663568 h 1371452"/>
              <a:gd name="connsiteX6" fmla="*/ 1217299 w 1253418"/>
              <a:gd name="connsiteY6" fmla="*/ 1009051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23258 w 1253418"/>
              <a:gd name="connsiteY3" fmla="*/ 255355 h 1371452"/>
              <a:gd name="connsiteX4" fmla="*/ 1236598 w 1253418"/>
              <a:gd name="connsiteY4" fmla="*/ 363472 h 1371452"/>
              <a:gd name="connsiteX5" fmla="*/ 1252649 w 1253418"/>
              <a:gd name="connsiteY5" fmla="*/ 663568 h 1371452"/>
              <a:gd name="connsiteX6" fmla="*/ 1217299 w 1253418"/>
              <a:gd name="connsiteY6" fmla="*/ 1009051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76505 w 1246886"/>
              <a:gd name="connsiteY0" fmla="*/ 0 h 1371452"/>
              <a:gd name="connsiteX1" fmla="*/ 1176505 w 1246886"/>
              <a:gd name="connsiteY1" fmla="*/ 0 h 1371452"/>
              <a:gd name="connsiteX2" fmla="*/ 1186837 w 1246886"/>
              <a:gd name="connsiteY2" fmla="*/ 51661 h 1371452"/>
              <a:gd name="connsiteX3" fmla="*/ 1216726 w 1246886"/>
              <a:gd name="connsiteY3" fmla="*/ 255355 h 1371452"/>
              <a:gd name="connsiteX4" fmla="*/ 1230066 w 1246886"/>
              <a:gd name="connsiteY4" fmla="*/ 363472 h 1371452"/>
              <a:gd name="connsiteX5" fmla="*/ 1246117 w 1246886"/>
              <a:gd name="connsiteY5" fmla="*/ 663568 h 1371452"/>
              <a:gd name="connsiteX6" fmla="*/ 1210767 w 1246886"/>
              <a:gd name="connsiteY6" fmla="*/ 1009051 h 1371452"/>
              <a:gd name="connsiteX7" fmla="*/ 1077519 w 1246886"/>
              <a:gd name="connsiteY7" fmla="*/ 1371452 h 1371452"/>
              <a:gd name="connsiteX8" fmla="*/ 0 w 1246886"/>
              <a:gd name="connsiteY8" fmla="*/ 1223536 h 1371452"/>
              <a:gd name="connsiteX9" fmla="*/ 144354 w 1246886"/>
              <a:gd name="connsiteY9" fmla="*/ 1070747 h 1371452"/>
              <a:gd name="connsiteX10" fmla="*/ 236274 w 1246886"/>
              <a:gd name="connsiteY10" fmla="*/ 821410 h 1371452"/>
              <a:gd name="connsiteX11" fmla="*/ 250943 w 1246886"/>
              <a:gd name="connsiteY11" fmla="*/ 613107 h 1371452"/>
              <a:gd name="connsiteX12" fmla="*/ 237345 w 1246886"/>
              <a:gd name="connsiteY12" fmla="*/ 396904 h 1371452"/>
              <a:gd name="connsiteX13" fmla="*/ 200111 w 1246886"/>
              <a:gd name="connsiteY13" fmla="*/ 237640 h 1371452"/>
              <a:gd name="connsiteX14" fmla="*/ 96790 w 1246886"/>
              <a:gd name="connsiteY14" fmla="*/ 77491 h 1371452"/>
              <a:gd name="connsiteX15" fmla="*/ 1176505 w 1246886"/>
              <a:gd name="connsiteY15" fmla="*/ 0 h 1371452"/>
              <a:gd name="connsiteX0" fmla="*/ 1176505 w 1246886"/>
              <a:gd name="connsiteY0" fmla="*/ 175428 h 1546880"/>
              <a:gd name="connsiteX1" fmla="*/ 1176505 w 1246886"/>
              <a:gd name="connsiteY1" fmla="*/ 175428 h 1546880"/>
              <a:gd name="connsiteX2" fmla="*/ 1186837 w 1246886"/>
              <a:gd name="connsiteY2" fmla="*/ 227089 h 1546880"/>
              <a:gd name="connsiteX3" fmla="*/ 1216726 w 1246886"/>
              <a:gd name="connsiteY3" fmla="*/ 430783 h 1546880"/>
              <a:gd name="connsiteX4" fmla="*/ 1230066 w 1246886"/>
              <a:gd name="connsiteY4" fmla="*/ 538900 h 1546880"/>
              <a:gd name="connsiteX5" fmla="*/ 1246117 w 1246886"/>
              <a:gd name="connsiteY5" fmla="*/ 838996 h 1546880"/>
              <a:gd name="connsiteX6" fmla="*/ 1210767 w 1246886"/>
              <a:gd name="connsiteY6" fmla="*/ 1184479 h 1546880"/>
              <a:gd name="connsiteX7" fmla="*/ 1077519 w 1246886"/>
              <a:gd name="connsiteY7" fmla="*/ 1546880 h 1546880"/>
              <a:gd name="connsiteX8" fmla="*/ 0 w 1246886"/>
              <a:gd name="connsiteY8" fmla="*/ 1398964 h 1546880"/>
              <a:gd name="connsiteX9" fmla="*/ 144354 w 1246886"/>
              <a:gd name="connsiteY9" fmla="*/ 1246175 h 1546880"/>
              <a:gd name="connsiteX10" fmla="*/ 236274 w 1246886"/>
              <a:gd name="connsiteY10" fmla="*/ 996838 h 1546880"/>
              <a:gd name="connsiteX11" fmla="*/ 250943 w 1246886"/>
              <a:gd name="connsiteY11" fmla="*/ 788535 h 1546880"/>
              <a:gd name="connsiteX12" fmla="*/ 237345 w 1246886"/>
              <a:gd name="connsiteY12" fmla="*/ 572332 h 1546880"/>
              <a:gd name="connsiteX13" fmla="*/ 200111 w 1246886"/>
              <a:gd name="connsiteY13" fmla="*/ 413068 h 1546880"/>
              <a:gd name="connsiteX14" fmla="*/ 67607 w 1246886"/>
              <a:gd name="connsiteY14" fmla="*/ 0 h 1546880"/>
              <a:gd name="connsiteX15" fmla="*/ 1176505 w 1246886"/>
              <a:gd name="connsiteY15" fmla="*/ 175428 h 1546880"/>
              <a:gd name="connsiteX0" fmla="*/ 1332147 w 1402528"/>
              <a:gd name="connsiteY0" fmla="*/ 175428 h 1700521"/>
              <a:gd name="connsiteX1" fmla="*/ 1332147 w 1402528"/>
              <a:gd name="connsiteY1" fmla="*/ 175428 h 1700521"/>
              <a:gd name="connsiteX2" fmla="*/ 1342479 w 1402528"/>
              <a:gd name="connsiteY2" fmla="*/ 227089 h 1700521"/>
              <a:gd name="connsiteX3" fmla="*/ 1372368 w 1402528"/>
              <a:gd name="connsiteY3" fmla="*/ 430783 h 1700521"/>
              <a:gd name="connsiteX4" fmla="*/ 1385708 w 1402528"/>
              <a:gd name="connsiteY4" fmla="*/ 538900 h 1700521"/>
              <a:gd name="connsiteX5" fmla="*/ 1401759 w 1402528"/>
              <a:gd name="connsiteY5" fmla="*/ 838996 h 1700521"/>
              <a:gd name="connsiteX6" fmla="*/ 1366409 w 1402528"/>
              <a:gd name="connsiteY6" fmla="*/ 1184479 h 1700521"/>
              <a:gd name="connsiteX7" fmla="*/ 1233161 w 1402528"/>
              <a:gd name="connsiteY7" fmla="*/ 1546880 h 1700521"/>
              <a:gd name="connsiteX8" fmla="*/ 0 w 1402528"/>
              <a:gd name="connsiteY8" fmla="*/ 1700521 h 1700521"/>
              <a:gd name="connsiteX9" fmla="*/ 299996 w 1402528"/>
              <a:gd name="connsiteY9" fmla="*/ 1246175 h 1700521"/>
              <a:gd name="connsiteX10" fmla="*/ 391916 w 1402528"/>
              <a:gd name="connsiteY10" fmla="*/ 996838 h 1700521"/>
              <a:gd name="connsiteX11" fmla="*/ 406585 w 1402528"/>
              <a:gd name="connsiteY11" fmla="*/ 788535 h 1700521"/>
              <a:gd name="connsiteX12" fmla="*/ 392987 w 1402528"/>
              <a:gd name="connsiteY12" fmla="*/ 572332 h 1700521"/>
              <a:gd name="connsiteX13" fmla="*/ 355753 w 1402528"/>
              <a:gd name="connsiteY13" fmla="*/ 413068 h 1700521"/>
              <a:gd name="connsiteX14" fmla="*/ 223249 w 1402528"/>
              <a:gd name="connsiteY14" fmla="*/ 0 h 1700521"/>
              <a:gd name="connsiteX15" fmla="*/ 1332147 w 1402528"/>
              <a:gd name="connsiteY15" fmla="*/ 175428 h 1700521"/>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91916 w 1402528"/>
              <a:gd name="connsiteY10" fmla="*/ 947027 h 1650710"/>
              <a:gd name="connsiteX11" fmla="*/ 406585 w 1402528"/>
              <a:gd name="connsiteY11" fmla="*/ 738724 h 1650710"/>
              <a:gd name="connsiteX12" fmla="*/ 392987 w 1402528"/>
              <a:gd name="connsiteY12" fmla="*/ 522521 h 1650710"/>
              <a:gd name="connsiteX13" fmla="*/ 355753 w 1402528"/>
              <a:gd name="connsiteY13" fmla="*/ 363257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91916 w 1402528"/>
              <a:gd name="connsiteY10" fmla="*/ 947027 h 1650710"/>
              <a:gd name="connsiteX11" fmla="*/ 406585 w 1402528"/>
              <a:gd name="connsiteY11" fmla="*/ 738724 h 1650710"/>
              <a:gd name="connsiteX12" fmla="*/ 392987 w 1402528"/>
              <a:gd name="connsiteY12" fmla="*/ 522521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91916 w 1402528"/>
              <a:gd name="connsiteY10" fmla="*/ 947027 h 1650710"/>
              <a:gd name="connsiteX11" fmla="*/ 406585 w 1402528"/>
              <a:gd name="connsiteY11" fmla="*/ 738724 h 1650710"/>
              <a:gd name="connsiteX12" fmla="*/ 325385 w 1402528"/>
              <a:gd name="connsiteY12" fmla="*/ 547427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91916 w 1402528"/>
              <a:gd name="connsiteY10" fmla="*/ 947027 h 1650710"/>
              <a:gd name="connsiteX11" fmla="*/ 338984 w 1402528"/>
              <a:gd name="connsiteY11" fmla="*/ 792094 h 1650710"/>
              <a:gd name="connsiteX12" fmla="*/ 325385 w 1402528"/>
              <a:gd name="connsiteY12" fmla="*/ 547427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27872 w 1402528"/>
              <a:gd name="connsiteY10" fmla="*/ 1000397 h 1650710"/>
              <a:gd name="connsiteX11" fmla="*/ 338984 w 1402528"/>
              <a:gd name="connsiteY11" fmla="*/ 792094 h 1650710"/>
              <a:gd name="connsiteX12" fmla="*/ 325385 w 1402528"/>
              <a:gd name="connsiteY12" fmla="*/ 547427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03931 w 1402528"/>
              <a:gd name="connsiteY9" fmla="*/ 1349357 h 1650710"/>
              <a:gd name="connsiteX10" fmla="*/ 327872 w 1402528"/>
              <a:gd name="connsiteY10" fmla="*/ 1000397 h 1650710"/>
              <a:gd name="connsiteX11" fmla="*/ 338984 w 1402528"/>
              <a:gd name="connsiteY11" fmla="*/ 792094 h 1650710"/>
              <a:gd name="connsiteX12" fmla="*/ 325385 w 1402528"/>
              <a:gd name="connsiteY12" fmla="*/ 547427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20756 w 1395412"/>
              <a:gd name="connsiteY10" fmla="*/ 1000397 h 1629362"/>
              <a:gd name="connsiteX11" fmla="*/ 331868 w 1395412"/>
              <a:gd name="connsiteY11" fmla="*/ 792094 h 1629362"/>
              <a:gd name="connsiteX12" fmla="*/ 318269 w 1395412"/>
              <a:gd name="connsiteY12" fmla="*/ 547427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1868 w 1395412"/>
              <a:gd name="connsiteY11" fmla="*/ 792094 h 1629362"/>
              <a:gd name="connsiteX12" fmla="*/ 318269 w 1395412"/>
              <a:gd name="connsiteY12" fmla="*/ 547427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18269 w 1395412"/>
              <a:gd name="connsiteY12" fmla="*/ 547427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281618 w 1395412"/>
              <a:gd name="connsiteY10" fmla="*/ 1146274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4981 w 1395412"/>
              <a:gd name="connsiteY9" fmla="*/ 1473887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49596 w 1395412"/>
              <a:gd name="connsiteY10" fmla="*/ 1235223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49596 w 1395412"/>
              <a:gd name="connsiteY10" fmla="*/ 1235223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49596 w 1395412"/>
              <a:gd name="connsiteY10" fmla="*/ 1235223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39545 w 1409926"/>
              <a:gd name="connsiteY0" fmla="*/ 125617 h 1635167"/>
              <a:gd name="connsiteX1" fmla="*/ 1339545 w 1409926"/>
              <a:gd name="connsiteY1" fmla="*/ 125617 h 1635167"/>
              <a:gd name="connsiteX2" fmla="*/ 1349877 w 1409926"/>
              <a:gd name="connsiteY2" fmla="*/ 177278 h 1635167"/>
              <a:gd name="connsiteX3" fmla="*/ 1379766 w 1409926"/>
              <a:gd name="connsiteY3" fmla="*/ 380972 h 1635167"/>
              <a:gd name="connsiteX4" fmla="*/ 1393106 w 1409926"/>
              <a:gd name="connsiteY4" fmla="*/ 489089 h 1635167"/>
              <a:gd name="connsiteX5" fmla="*/ 1409157 w 1409926"/>
              <a:gd name="connsiteY5" fmla="*/ 789185 h 1635167"/>
              <a:gd name="connsiteX6" fmla="*/ 1373807 w 1409926"/>
              <a:gd name="connsiteY6" fmla="*/ 1134668 h 1635167"/>
              <a:gd name="connsiteX7" fmla="*/ 1240559 w 1409926"/>
              <a:gd name="connsiteY7" fmla="*/ 1497069 h 1635167"/>
              <a:gd name="connsiteX8" fmla="*/ 0 w 1409926"/>
              <a:gd name="connsiteY8" fmla="*/ 1635167 h 1635167"/>
              <a:gd name="connsiteX9" fmla="*/ 133053 w 1409926"/>
              <a:gd name="connsiteY9" fmla="*/ 1477445 h 1635167"/>
              <a:gd name="connsiteX10" fmla="*/ 249878 w 1409926"/>
              <a:gd name="connsiteY10" fmla="*/ 1267245 h 1635167"/>
              <a:gd name="connsiteX11" fmla="*/ 353498 w 1409926"/>
              <a:gd name="connsiteY11" fmla="*/ 841906 h 1635167"/>
              <a:gd name="connsiteX12" fmla="*/ 318551 w 1409926"/>
              <a:gd name="connsiteY12" fmla="*/ 526079 h 1635167"/>
              <a:gd name="connsiteX13" fmla="*/ 195926 w 1409926"/>
              <a:gd name="connsiteY13" fmla="*/ 228054 h 1635167"/>
              <a:gd name="connsiteX14" fmla="*/ 52748 w 1409926"/>
              <a:gd name="connsiteY14" fmla="*/ 0 h 1635167"/>
              <a:gd name="connsiteX15" fmla="*/ 1339545 w 1409926"/>
              <a:gd name="connsiteY15" fmla="*/ 125617 h 1635167"/>
              <a:gd name="connsiteX0" fmla="*/ 1339545 w 1409926"/>
              <a:gd name="connsiteY0" fmla="*/ 125617 h 1635167"/>
              <a:gd name="connsiteX1" fmla="*/ 1339545 w 1409926"/>
              <a:gd name="connsiteY1" fmla="*/ 125617 h 1635167"/>
              <a:gd name="connsiteX2" fmla="*/ 1349877 w 1409926"/>
              <a:gd name="connsiteY2" fmla="*/ 177278 h 1635167"/>
              <a:gd name="connsiteX3" fmla="*/ 1379766 w 1409926"/>
              <a:gd name="connsiteY3" fmla="*/ 380972 h 1635167"/>
              <a:gd name="connsiteX4" fmla="*/ 1393106 w 1409926"/>
              <a:gd name="connsiteY4" fmla="*/ 489089 h 1635167"/>
              <a:gd name="connsiteX5" fmla="*/ 1409157 w 1409926"/>
              <a:gd name="connsiteY5" fmla="*/ 789185 h 1635167"/>
              <a:gd name="connsiteX6" fmla="*/ 1373807 w 1409926"/>
              <a:gd name="connsiteY6" fmla="*/ 1134668 h 1635167"/>
              <a:gd name="connsiteX7" fmla="*/ 1240559 w 1409926"/>
              <a:gd name="connsiteY7" fmla="*/ 1497069 h 1635167"/>
              <a:gd name="connsiteX8" fmla="*/ 0 w 1409926"/>
              <a:gd name="connsiteY8" fmla="*/ 1635167 h 1635167"/>
              <a:gd name="connsiteX9" fmla="*/ 133053 w 1409926"/>
              <a:gd name="connsiteY9" fmla="*/ 1477445 h 1635167"/>
              <a:gd name="connsiteX10" fmla="*/ 249878 w 1409926"/>
              <a:gd name="connsiteY10" fmla="*/ 1267245 h 1635167"/>
              <a:gd name="connsiteX11" fmla="*/ 353498 w 1409926"/>
              <a:gd name="connsiteY11" fmla="*/ 841906 h 1635167"/>
              <a:gd name="connsiteX12" fmla="*/ 318551 w 1409926"/>
              <a:gd name="connsiteY12" fmla="*/ 526079 h 1635167"/>
              <a:gd name="connsiteX13" fmla="*/ 195926 w 1409926"/>
              <a:gd name="connsiteY13" fmla="*/ 228054 h 1635167"/>
              <a:gd name="connsiteX14" fmla="*/ 52748 w 1409926"/>
              <a:gd name="connsiteY14" fmla="*/ 0 h 1635167"/>
              <a:gd name="connsiteX15" fmla="*/ 1339545 w 1409926"/>
              <a:gd name="connsiteY15" fmla="*/ 125617 h 1635167"/>
              <a:gd name="connsiteX0" fmla="*/ 1339545 w 1411408"/>
              <a:gd name="connsiteY0" fmla="*/ 125617 h 1635167"/>
              <a:gd name="connsiteX1" fmla="*/ 1339545 w 1411408"/>
              <a:gd name="connsiteY1" fmla="*/ 125617 h 1635167"/>
              <a:gd name="connsiteX2" fmla="*/ 1349877 w 1411408"/>
              <a:gd name="connsiteY2" fmla="*/ 177278 h 1635167"/>
              <a:gd name="connsiteX3" fmla="*/ 1379766 w 1411408"/>
              <a:gd name="connsiteY3" fmla="*/ 380972 h 1635167"/>
              <a:gd name="connsiteX4" fmla="*/ 1405747 w 1411408"/>
              <a:gd name="connsiteY4" fmla="*/ 564938 h 1635167"/>
              <a:gd name="connsiteX5" fmla="*/ 1409157 w 1411408"/>
              <a:gd name="connsiteY5" fmla="*/ 789185 h 1635167"/>
              <a:gd name="connsiteX6" fmla="*/ 1373807 w 1411408"/>
              <a:gd name="connsiteY6" fmla="*/ 1134668 h 1635167"/>
              <a:gd name="connsiteX7" fmla="*/ 1240559 w 1411408"/>
              <a:gd name="connsiteY7" fmla="*/ 1497069 h 1635167"/>
              <a:gd name="connsiteX8" fmla="*/ 0 w 1411408"/>
              <a:gd name="connsiteY8" fmla="*/ 1635167 h 1635167"/>
              <a:gd name="connsiteX9" fmla="*/ 133053 w 1411408"/>
              <a:gd name="connsiteY9" fmla="*/ 1477445 h 1635167"/>
              <a:gd name="connsiteX10" fmla="*/ 249878 w 1411408"/>
              <a:gd name="connsiteY10" fmla="*/ 1267245 h 1635167"/>
              <a:gd name="connsiteX11" fmla="*/ 353498 w 1411408"/>
              <a:gd name="connsiteY11" fmla="*/ 841906 h 1635167"/>
              <a:gd name="connsiteX12" fmla="*/ 318551 w 1411408"/>
              <a:gd name="connsiteY12" fmla="*/ 526079 h 1635167"/>
              <a:gd name="connsiteX13" fmla="*/ 195926 w 1411408"/>
              <a:gd name="connsiteY13" fmla="*/ 228054 h 1635167"/>
              <a:gd name="connsiteX14" fmla="*/ 52748 w 1411408"/>
              <a:gd name="connsiteY14" fmla="*/ 0 h 1635167"/>
              <a:gd name="connsiteX15" fmla="*/ 1339545 w 1411408"/>
              <a:gd name="connsiteY15" fmla="*/ 125617 h 1635167"/>
              <a:gd name="connsiteX0" fmla="*/ 1339545 w 1411408"/>
              <a:gd name="connsiteY0" fmla="*/ 125617 h 1635167"/>
              <a:gd name="connsiteX1" fmla="*/ 1339545 w 1411408"/>
              <a:gd name="connsiteY1" fmla="*/ 125617 h 1635167"/>
              <a:gd name="connsiteX2" fmla="*/ 1349877 w 1411408"/>
              <a:gd name="connsiteY2" fmla="*/ 177278 h 1635167"/>
              <a:gd name="connsiteX3" fmla="*/ 1379766 w 1411408"/>
              <a:gd name="connsiteY3" fmla="*/ 343047 h 1635167"/>
              <a:gd name="connsiteX4" fmla="*/ 1405747 w 1411408"/>
              <a:gd name="connsiteY4" fmla="*/ 564938 h 1635167"/>
              <a:gd name="connsiteX5" fmla="*/ 1409157 w 1411408"/>
              <a:gd name="connsiteY5" fmla="*/ 789185 h 1635167"/>
              <a:gd name="connsiteX6" fmla="*/ 1373807 w 1411408"/>
              <a:gd name="connsiteY6" fmla="*/ 1134668 h 1635167"/>
              <a:gd name="connsiteX7" fmla="*/ 1240559 w 1411408"/>
              <a:gd name="connsiteY7" fmla="*/ 1497069 h 1635167"/>
              <a:gd name="connsiteX8" fmla="*/ 0 w 1411408"/>
              <a:gd name="connsiteY8" fmla="*/ 1635167 h 1635167"/>
              <a:gd name="connsiteX9" fmla="*/ 133053 w 1411408"/>
              <a:gd name="connsiteY9" fmla="*/ 1477445 h 1635167"/>
              <a:gd name="connsiteX10" fmla="*/ 249878 w 1411408"/>
              <a:gd name="connsiteY10" fmla="*/ 1267245 h 1635167"/>
              <a:gd name="connsiteX11" fmla="*/ 353498 w 1411408"/>
              <a:gd name="connsiteY11" fmla="*/ 841906 h 1635167"/>
              <a:gd name="connsiteX12" fmla="*/ 318551 w 1411408"/>
              <a:gd name="connsiteY12" fmla="*/ 526079 h 1635167"/>
              <a:gd name="connsiteX13" fmla="*/ 195926 w 1411408"/>
              <a:gd name="connsiteY13" fmla="*/ 228054 h 1635167"/>
              <a:gd name="connsiteX14" fmla="*/ 52748 w 1411408"/>
              <a:gd name="connsiteY14" fmla="*/ 0 h 1635167"/>
              <a:gd name="connsiteX15" fmla="*/ 1339545 w 1411408"/>
              <a:gd name="connsiteY15" fmla="*/ 125617 h 1635167"/>
              <a:gd name="connsiteX0" fmla="*/ 1339545 w 1410699"/>
              <a:gd name="connsiteY0" fmla="*/ 125617 h 1635167"/>
              <a:gd name="connsiteX1" fmla="*/ 1339545 w 1410699"/>
              <a:gd name="connsiteY1" fmla="*/ 125617 h 1635167"/>
              <a:gd name="connsiteX2" fmla="*/ 1349877 w 1410699"/>
              <a:gd name="connsiteY2" fmla="*/ 177278 h 1635167"/>
              <a:gd name="connsiteX3" fmla="*/ 1379766 w 1410699"/>
              <a:gd name="connsiteY3" fmla="*/ 343047 h 1635167"/>
              <a:gd name="connsiteX4" fmla="*/ 1405747 w 1410699"/>
              <a:gd name="connsiteY4" fmla="*/ 564938 h 1635167"/>
              <a:gd name="connsiteX5" fmla="*/ 1402944 w 1410699"/>
              <a:gd name="connsiteY5" fmla="*/ 907698 h 1635167"/>
              <a:gd name="connsiteX6" fmla="*/ 1409157 w 1410699"/>
              <a:gd name="connsiteY6" fmla="*/ 789185 h 1635167"/>
              <a:gd name="connsiteX7" fmla="*/ 1373807 w 1410699"/>
              <a:gd name="connsiteY7" fmla="*/ 1134668 h 1635167"/>
              <a:gd name="connsiteX8" fmla="*/ 1240559 w 1410699"/>
              <a:gd name="connsiteY8" fmla="*/ 1497069 h 1635167"/>
              <a:gd name="connsiteX9" fmla="*/ 0 w 1410699"/>
              <a:gd name="connsiteY9" fmla="*/ 1635167 h 1635167"/>
              <a:gd name="connsiteX10" fmla="*/ 133053 w 1410699"/>
              <a:gd name="connsiteY10" fmla="*/ 1477445 h 1635167"/>
              <a:gd name="connsiteX11" fmla="*/ 249878 w 1410699"/>
              <a:gd name="connsiteY11" fmla="*/ 1267245 h 1635167"/>
              <a:gd name="connsiteX12" fmla="*/ 353498 w 1410699"/>
              <a:gd name="connsiteY12" fmla="*/ 841906 h 1635167"/>
              <a:gd name="connsiteX13" fmla="*/ 318551 w 1410699"/>
              <a:gd name="connsiteY13" fmla="*/ 526079 h 1635167"/>
              <a:gd name="connsiteX14" fmla="*/ 195926 w 1410699"/>
              <a:gd name="connsiteY14" fmla="*/ 228054 h 1635167"/>
              <a:gd name="connsiteX15" fmla="*/ 52748 w 1410699"/>
              <a:gd name="connsiteY15" fmla="*/ 0 h 1635167"/>
              <a:gd name="connsiteX16" fmla="*/ 1339545 w 1410699"/>
              <a:gd name="connsiteY16" fmla="*/ 125617 h 1635167"/>
              <a:gd name="connsiteX0" fmla="*/ 1339545 w 1410699"/>
              <a:gd name="connsiteY0" fmla="*/ 125617 h 1635167"/>
              <a:gd name="connsiteX1" fmla="*/ 1339545 w 1410699"/>
              <a:gd name="connsiteY1" fmla="*/ 125617 h 1635167"/>
              <a:gd name="connsiteX2" fmla="*/ 1349877 w 1410699"/>
              <a:gd name="connsiteY2" fmla="*/ 177278 h 1635167"/>
              <a:gd name="connsiteX3" fmla="*/ 1379766 w 1410699"/>
              <a:gd name="connsiteY3" fmla="*/ 343047 h 1635167"/>
              <a:gd name="connsiteX4" fmla="*/ 1405747 w 1410699"/>
              <a:gd name="connsiteY4" fmla="*/ 564938 h 1635167"/>
              <a:gd name="connsiteX5" fmla="*/ 1402944 w 1410699"/>
              <a:gd name="connsiteY5" fmla="*/ 907698 h 1635167"/>
              <a:gd name="connsiteX6" fmla="*/ 1409157 w 1410699"/>
              <a:gd name="connsiteY6" fmla="*/ 789185 h 1635167"/>
              <a:gd name="connsiteX7" fmla="*/ 1356952 w 1410699"/>
              <a:gd name="connsiteY7" fmla="*/ 1235800 h 1635167"/>
              <a:gd name="connsiteX8" fmla="*/ 1240559 w 1410699"/>
              <a:gd name="connsiteY8" fmla="*/ 1497069 h 1635167"/>
              <a:gd name="connsiteX9" fmla="*/ 0 w 1410699"/>
              <a:gd name="connsiteY9" fmla="*/ 1635167 h 1635167"/>
              <a:gd name="connsiteX10" fmla="*/ 133053 w 1410699"/>
              <a:gd name="connsiteY10" fmla="*/ 1477445 h 1635167"/>
              <a:gd name="connsiteX11" fmla="*/ 249878 w 1410699"/>
              <a:gd name="connsiteY11" fmla="*/ 1267245 h 1635167"/>
              <a:gd name="connsiteX12" fmla="*/ 353498 w 1410699"/>
              <a:gd name="connsiteY12" fmla="*/ 841906 h 1635167"/>
              <a:gd name="connsiteX13" fmla="*/ 318551 w 1410699"/>
              <a:gd name="connsiteY13" fmla="*/ 526079 h 1635167"/>
              <a:gd name="connsiteX14" fmla="*/ 195926 w 1410699"/>
              <a:gd name="connsiteY14" fmla="*/ 228054 h 1635167"/>
              <a:gd name="connsiteX15" fmla="*/ 52748 w 1410699"/>
              <a:gd name="connsiteY15" fmla="*/ 0 h 1635167"/>
              <a:gd name="connsiteX16" fmla="*/ 1339545 w 1410699"/>
              <a:gd name="connsiteY16" fmla="*/ 125617 h 1635167"/>
              <a:gd name="connsiteX0" fmla="*/ 1339545 w 1410699"/>
              <a:gd name="connsiteY0" fmla="*/ 125617 h 1635167"/>
              <a:gd name="connsiteX1" fmla="*/ 1339545 w 1410699"/>
              <a:gd name="connsiteY1" fmla="*/ 125617 h 1635167"/>
              <a:gd name="connsiteX2" fmla="*/ 1349877 w 1410699"/>
              <a:gd name="connsiteY2" fmla="*/ 177278 h 1635167"/>
              <a:gd name="connsiteX3" fmla="*/ 1379766 w 1410699"/>
              <a:gd name="connsiteY3" fmla="*/ 343047 h 1635167"/>
              <a:gd name="connsiteX4" fmla="*/ 1405747 w 1410699"/>
              <a:gd name="connsiteY4" fmla="*/ 564938 h 1635167"/>
              <a:gd name="connsiteX5" fmla="*/ 1402944 w 1410699"/>
              <a:gd name="connsiteY5" fmla="*/ 907698 h 1635167"/>
              <a:gd name="connsiteX6" fmla="*/ 1409157 w 1410699"/>
              <a:gd name="connsiteY6" fmla="*/ 789185 h 1635167"/>
              <a:gd name="connsiteX7" fmla="*/ 1327456 w 1410699"/>
              <a:gd name="connsiteY7" fmla="*/ 1315862 h 1635167"/>
              <a:gd name="connsiteX8" fmla="*/ 1240559 w 1410699"/>
              <a:gd name="connsiteY8" fmla="*/ 1497069 h 1635167"/>
              <a:gd name="connsiteX9" fmla="*/ 0 w 1410699"/>
              <a:gd name="connsiteY9" fmla="*/ 1635167 h 1635167"/>
              <a:gd name="connsiteX10" fmla="*/ 133053 w 1410699"/>
              <a:gd name="connsiteY10" fmla="*/ 1477445 h 1635167"/>
              <a:gd name="connsiteX11" fmla="*/ 249878 w 1410699"/>
              <a:gd name="connsiteY11" fmla="*/ 1267245 h 1635167"/>
              <a:gd name="connsiteX12" fmla="*/ 353498 w 1410699"/>
              <a:gd name="connsiteY12" fmla="*/ 841906 h 1635167"/>
              <a:gd name="connsiteX13" fmla="*/ 318551 w 1410699"/>
              <a:gd name="connsiteY13" fmla="*/ 526079 h 1635167"/>
              <a:gd name="connsiteX14" fmla="*/ 195926 w 1410699"/>
              <a:gd name="connsiteY14" fmla="*/ 228054 h 1635167"/>
              <a:gd name="connsiteX15" fmla="*/ 52748 w 1410699"/>
              <a:gd name="connsiteY15" fmla="*/ 0 h 1635167"/>
              <a:gd name="connsiteX16" fmla="*/ 1339545 w 1410699"/>
              <a:gd name="connsiteY16" fmla="*/ 125617 h 1635167"/>
              <a:gd name="connsiteX0" fmla="*/ 1339545 w 1411290"/>
              <a:gd name="connsiteY0" fmla="*/ 125617 h 1635167"/>
              <a:gd name="connsiteX1" fmla="*/ 1339545 w 1411290"/>
              <a:gd name="connsiteY1" fmla="*/ 125617 h 1635167"/>
              <a:gd name="connsiteX2" fmla="*/ 1349877 w 1411290"/>
              <a:gd name="connsiteY2" fmla="*/ 177278 h 1635167"/>
              <a:gd name="connsiteX3" fmla="*/ 1379766 w 1411290"/>
              <a:gd name="connsiteY3" fmla="*/ 343047 h 1635167"/>
              <a:gd name="connsiteX4" fmla="*/ 1405747 w 1411290"/>
              <a:gd name="connsiteY4" fmla="*/ 564938 h 1635167"/>
              <a:gd name="connsiteX5" fmla="*/ 1407157 w 1411290"/>
              <a:gd name="connsiteY5" fmla="*/ 688579 h 1635167"/>
              <a:gd name="connsiteX6" fmla="*/ 1409157 w 1411290"/>
              <a:gd name="connsiteY6" fmla="*/ 789185 h 1635167"/>
              <a:gd name="connsiteX7" fmla="*/ 1327456 w 1411290"/>
              <a:gd name="connsiteY7" fmla="*/ 1315862 h 1635167"/>
              <a:gd name="connsiteX8" fmla="*/ 1240559 w 1411290"/>
              <a:gd name="connsiteY8" fmla="*/ 1497069 h 1635167"/>
              <a:gd name="connsiteX9" fmla="*/ 0 w 1411290"/>
              <a:gd name="connsiteY9" fmla="*/ 1635167 h 1635167"/>
              <a:gd name="connsiteX10" fmla="*/ 133053 w 1411290"/>
              <a:gd name="connsiteY10" fmla="*/ 1477445 h 1635167"/>
              <a:gd name="connsiteX11" fmla="*/ 249878 w 1411290"/>
              <a:gd name="connsiteY11" fmla="*/ 1267245 h 1635167"/>
              <a:gd name="connsiteX12" fmla="*/ 353498 w 1411290"/>
              <a:gd name="connsiteY12" fmla="*/ 841906 h 1635167"/>
              <a:gd name="connsiteX13" fmla="*/ 318551 w 1411290"/>
              <a:gd name="connsiteY13" fmla="*/ 526079 h 1635167"/>
              <a:gd name="connsiteX14" fmla="*/ 195926 w 1411290"/>
              <a:gd name="connsiteY14" fmla="*/ 228054 h 1635167"/>
              <a:gd name="connsiteX15" fmla="*/ 52748 w 1411290"/>
              <a:gd name="connsiteY15" fmla="*/ 0 h 1635167"/>
              <a:gd name="connsiteX16" fmla="*/ 1339545 w 1411290"/>
              <a:gd name="connsiteY16" fmla="*/ 125617 h 1635167"/>
              <a:gd name="connsiteX0" fmla="*/ 1339545 w 1408052"/>
              <a:gd name="connsiteY0" fmla="*/ 125617 h 1635167"/>
              <a:gd name="connsiteX1" fmla="*/ 1339545 w 1408052"/>
              <a:gd name="connsiteY1" fmla="*/ 125617 h 1635167"/>
              <a:gd name="connsiteX2" fmla="*/ 1349877 w 1408052"/>
              <a:gd name="connsiteY2" fmla="*/ 177278 h 1635167"/>
              <a:gd name="connsiteX3" fmla="*/ 1379766 w 1408052"/>
              <a:gd name="connsiteY3" fmla="*/ 343047 h 1635167"/>
              <a:gd name="connsiteX4" fmla="*/ 1405747 w 1408052"/>
              <a:gd name="connsiteY4" fmla="*/ 564938 h 1635167"/>
              <a:gd name="connsiteX5" fmla="*/ 1407157 w 1408052"/>
              <a:gd name="connsiteY5" fmla="*/ 688579 h 1635167"/>
              <a:gd name="connsiteX6" fmla="*/ 1392301 w 1408052"/>
              <a:gd name="connsiteY6" fmla="*/ 1050442 h 1635167"/>
              <a:gd name="connsiteX7" fmla="*/ 1327456 w 1408052"/>
              <a:gd name="connsiteY7" fmla="*/ 1315862 h 1635167"/>
              <a:gd name="connsiteX8" fmla="*/ 1240559 w 1408052"/>
              <a:gd name="connsiteY8" fmla="*/ 1497069 h 1635167"/>
              <a:gd name="connsiteX9" fmla="*/ 0 w 1408052"/>
              <a:gd name="connsiteY9" fmla="*/ 1635167 h 1635167"/>
              <a:gd name="connsiteX10" fmla="*/ 133053 w 1408052"/>
              <a:gd name="connsiteY10" fmla="*/ 1477445 h 1635167"/>
              <a:gd name="connsiteX11" fmla="*/ 249878 w 1408052"/>
              <a:gd name="connsiteY11" fmla="*/ 1267245 h 1635167"/>
              <a:gd name="connsiteX12" fmla="*/ 353498 w 1408052"/>
              <a:gd name="connsiteY12" fmla="*/ 841906 h 1635167"/>
              <a:gd name="connsiteX13" fmla="*/ 318551 w 1408052"/>
              <a:gd name="connsiteY13" fmla="*/ 526079 h 1635167"/>
              <a:gd name="connsiteX14" fmla="*/ 195926 w 1408052"/>
              <a:gd name="connsiteY14" fmla="*/ 228054 h 1635167"/>
              <a:gd name="connsiteX15" fmla="*/ 52748 w 1408052"/>
              <a:gd name="connsiteY15" fmla="*/ 0 h 1635167"/>
              <a:gd name="connsiteX16" fmla="*/ 1339545 w 1408052"/>
              <a:gd name="connsiteY16" fmla="*/ 125617 h 1635167"/>
              <a:gd name="connsiteX0" fmla="*/ 1339545 w 1407168"/>
              <a:gd name="connsiteY0" fmla="*/ 125617 h 1635167"/>
              <a:gd name="connsiteX1" fmla="*/ 1339545 w 1407168"/>
              <a:gd name="connsiteY1" fmla="*/ 125617 h 1635167"/>
              <a:gd name="connsiteX2" fmla="*/ 1349877 w 1407168"/>
              <a:gd name="connsiteY2" fmla="*/ 177278 h 1635167"/>
              <a:gd name="connsiteX3" fmla="*/ 1379766 w 1407168"/>
              <a:gd name="connsiteY3" fmla="*/ 343047 h 1635167"/>
              <a:gd name="connsiteX4" fmla="*/ 1405747 w 1407168"/>
              <a:gd name="connsiteY4" fmla="*/ 564938 h 1635167"/>
              <a:gd name="connsiteX5" fmla="*/ 1402943 w 1407168"/>
              <a:gd name="connsiteY5" fmla="*/ 831849 h 1635167"/>
              <a:gd name="connsiteX6" fmla="*/ 1392301 w 1407168"/>
              <a:gd name="connsiteY6" fmla="*/ 1050442 h 1635167"/>
              <a:gd name="connsiteX7" fmla="*/ 1327456 w 1407168"/>
              <a:gd name="connsiteY7" fmla="*/ 1315862 h 1635167"/>
              <a:gd name="connsiteX8" fmla="*/ 1240559 w 1407168"/>
              <a:gd name="connsiteY8" fmla="*/ 1497069 h 1635167"/>
              <a:gd name="connsiteX9" fmla="*/ 0 w 1407168"/>
              <a:gd name="connsiteY9" fmla="*/ 1635167 h 1635167"/>
              <a:gd name="connsiteX10" fmla="*/ 133053 w 1407168"/>
              <a:gd name="connsiteY10" fmla="*/ 1477445 h 1635167"/>
              <a:gd name="connsiteX11" fmla="*/ 249878 w 1407168"/>
              <a:gd name="connsiteY11" fmla="*/ 1267245 h 1635167"/>
              <a:gd name="connsiteX12" fmla="*/ 353498 w 1407168"/>
              <a:gd name="connsiteY12" fmla="*/ 841906 h 1635167"/>
              <a:gd name="connsiteX13" fmla="*/ 318551 w 1407168"/>
              <a:gd name="connsiteY13" fmla="*/ 526079 h 1635167"/>
              <a:gd name="connsiteX14" fmla="*/ 195926 w 1407168"/>
              <a:gd name="connsiteY14" fmla="*/ 228054 h 1635167"/>
              <a:gd name="connsiteX15" fmla="*/ 52748 w 1407168"/>
              <a:gd name="connsiteY15" fmla="*/ 0 h 1635167"/>
              <a:gd name="connsiteX16" fmla="*/ 1339545 w 1407168"/>
              <a:gd name="connsiteY16" fmla="*/ 125617 h 1635167"/>
              <a:gd name="connsiteX0" fmla="*/ 1339545 w 1407168"/>
              <a:gd name="connsiteY0" fmla="*/ 125617 h 1635167"/>
              <a:gd name="connsiteX1" fmla="*/ 1339545 w 1407168"/>
              <a:gd name="connsiteY1" fmla="*/ 125617 h 1635167"/>
              <a:gd name="connsiteX2" fmla="*/ 1349877 w 1407168"/>
              <a:gd name="connsiteY2" fmla="*/ 177278 h 1635167"/>
              <a:gd name="connsiteX3" fmla="*/ 1379766 w 1407168"/>
              <a:gd name="connsiteY3" fmla="*/ 343047 h 1635167"/>
              <a:gd name="connsiteX4" fmla="*/ 1405747 w 1407168"/>
              <a:gd name="connsiteY4" fmla="*/ 564938 h 1635167"/>
              <a:gd name="connsiteX5" fmla="*/ 1402943 w 1407168"/>
              <a:gd name="connsiteY5" fmla="*/ 831849 h 1635167"/>
              <a:gd name="connsiteX6" fmla="*/ 1392301 w 1407168"/>
              <a:gd name="connsiteY6" fmla="*/ 1050442 h 1635167"/>
              <a:gd name="connsiteX7" fmla="*/ 1323242 w 1407168"/>
              <a:gd name="connsiteY7" fmla="*/ 1349573 h 1635167"/>
              <a:gd name="connsiteX8" fmla="*/ 1240559 w 1407168"/>
              <a:gd name="connsiteY8" fmla="*/ 1497069 h 1635167"/>
              <a:gd name="connsiteX9" fmla="*/ 0 w 1407168"/>
              <a:gd name="connsiteY9" fmla="*/ 1635167 h 1635167"/>
              <a:gd name="connsiteX10" fmla="*/ 133053 w 1407168"/>
              <a:gd name="connsiteY10" fmla="*/ 1477445 h 1635167"/>
              <a:gd name="connsiteX11" fmla="*/ 249878 w 1407168"/>
              <a:gd name="connsiteY11" fmla="*/ 1267245 h 1635167"/>
              <a:gd name="connsiteX12" fmla="*/ 353498 w 1407168"/>
              <a:gd name="connsiteY12" fmla="*/ 841906 h 1635167"/>
              <a:gd name="connsiteX13" fmla="*/ 318551 w 1407168"/>
              <a:gd name="connsiteY13" fmla="*/ 526079 h 1635167"/>
              <a:gd name="connsiteX14" fmla="*/ 195926 w 1407168"/>
              <a:gd name="connsiteY14" fmla="*/ 228054 h 1635167"/>
              <a:gd name="connsiteX15" fmla="*/ 52748 w 1407168"/>
              <a:gd name="connsiteY15" fmla="*/ 0 h 1635167"/>
              <a:gd name="connsiteX16" fmla="*/ 1339545 w 1407168"/>
              <a:gd name="connsiteY16" fmla="*/ 125617 h 1635167"/>
              <a:gd name="connsiteX0" fmla="*/ 1339545 w 1407168"/>
              <a:gd name="connsiteY0" fmla="*/ 125617 h 1635167"/>
              <a:gd name="connsiteX1" fmla="*/ 1339545 w 1407168"/>
              <a:gd name="connsiteY1" fmla="*/ 125617 h 1635167"/>
              <a:gd name="connsiteX2" fmla="*/ 1349877 w 1407168"/>
              <a:gd name="connsiteY2" fmla="*/ 177278 h 1635167"/>
              <a:gd name="connsiteX3" fmla="*/ 1379766 w 1407168"/>
              <a:gd name="connsiteY3" fmla="*/ 343047 h 1635167"/>
              <a:gd name="connsiteX4" fmla="*/ 1405747 w 1407168"/>
              <a:gd name="connsiteY4" fmla="*/ 564938 h 1635167"/>
              <a:gd name="connsiteX5" fmla="*/ 1402943 w 1407168"/>
              <a:gd name="connsiteY5" fmla="*/ 831849 h 1635167"/>
              <a:gd name="connsiteX6" fmla="*/ 1383873 w 1407168"/>
              <a:gd name="connsiteY6" fmla="*/ 1096794 h 1635167"/>
              <a:gd name="connsiteX7" fmla="*/ 1323242 w 1407168"/>
              <a:gd name="connsiteY7" fmla="*/ 1349573 h 1635167"/>
              <a:gd name="connsiteX8" fmla="*/ 1240559 w 1407168"/>
              <a:gd name="connsiteY8" fmla="*/ 1497069 h 1635167"/>
              <a:gd name="connsiteX9" fmla="*/ 0 w 1407168"/>
              <a:gd name="connsiteY9" fmla="*/ 1635167 h 1635167"/>
              <a:gd name="connsiteX10" fmla="*/ 133053 w 1407168"/>
              <a:gd name="connsiteY10" fmla="*/ 1477445 h 1635167"/>
              <a:gd name="connsiteX11" fmla="*/ 249878 w 1407168"/>
              <a:gd name="connsiteY11" fmla="*/ 1267245 h 1635167"/>
              <a:gd name="connsiteX12" fmla="*/ 353498 w 1407168"/>
              <a:gd name="connsiteY12" fmla="*/ 841906 h 1635167"/>
              <a:gd name="connsiteX13" fmla="*/ 318551 w 1407168"/>
              <a:gd name="connsiteY13" fmla="*/ 526079 h 1635167"/>
              <a:gd name="connsiteX14" fmla="*/ 195926 w 1407168"/>
              <a:gd name="connsiteY14" fmla="*/ 228054 h 1635167"/>
              <a:gd name="connsiteX15" fmla="*/ 52748 w 1407168"/>
              <a:gd name="connsiteY15" fmla="*/ 0 h 1635167"/>
              <a:gd name="connsiteX16" fmla="*/ 1339545 w 140716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9766 w 1424018"/>
              <a:gd name="connsiteY3" fmla="*/ 343047 h 1635167"/>
              <a:gd name="connsiteX4" fmla="*/ 1405747 w 1424018"/>
              <a:gd name="connsiteY4" fmla="*/ 564938 h 1635167"/>
              <a:gd name="connsiteX5" fmla="*/ 1424012 w 1424018"/>
              <a:gd name="connsiteY5" fmla="*/ 814994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9766 w 1424018"/>
              <a:gd name="connsiteY3" fmla="*/ 343047 h 1635167"/>
              <a:gd name="connsiteX4" fmla="*/ 1393106 w 1424018"/>
              <a:gd name="connsiteY4" fmla="*/ 514372 h 1635167"/>
              <a:gd name="connsiteX5" fmla="*/ 1424012 w 1424018"/>
              <a:gd name="connsiteY5" fmla="*/ 814994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5552 w 1424018"/>
              <a:gd name="connsiteY3" fmla="*/ 406255 h 1635167"/>
              <a:gd name="connsiteX4" fmla="*/ 1393106 w 1424018"/>
              <a:gd name="connsiteY4" fmla="*/ 514372 h 1635167"/>
              <a:gd name="connsiteX5" fmla="*/ 1424012 w 1424018"/>
              <a:gd name="connsiteY5" fmla="*/ 814994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5552 w 1424018"/>
              <a:gd name="connsiteY3" fmla="*/ 406255 h 1635167"/>
              <a:gd name="connsiteX4" fmla="*/ 1409961 w 1424018"/>
              <a:gd name="connsiteY4" fmla="*/ 590221 h 1635167"/>
              <a:gd name="connsiteX5" fmla="*/ 1424012 w 1424018"/>
              <a:gd name="connsiteY5" fmla="*/ 814994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5552 w 1424018"/>
              <a:gd name="connsiteY3" fmla="*/ 406255 h 1635167"/>
              <a:gd name="connsiteX4" fmla="*/ 1409961 w 1424018"/>
              <a:gd name="connsiteY4" fmla="*/ 590221 h 1635167"/>
              <a:gd name="connsiteX5" fmla="*/ 1424012 w 1424018"/>
              <a:gd name="connsiteY5" fmla="*/ 836063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75552 w 1424018"/>
              <a:gd name="connsiteY2" fmla="*/ 406255 h 1635167"/>
              <a:gd name="connsiteX3" fmla="*/ 1409961 w 1424018"/>
              <a:gd name="connsiteY3" fmla="*/ 590221 h 1635167"/>
              <a:gd name="connsiteX4" fmla="*/ 1424012 w 1424018"/>
              <a:gd name="connsiteY4" fmla="*/ 836063 h 1635167"/>
              <a:gd name="connsiteX5" fmla="*/ 1383873 w 1424018"/>
              <a:gd name="connsiteY5" fmla="*/ 1096794 h 1635167"/>
              <a:gd name="connsiteX6" fmla="*/ 1323242 w 1424018"/>
              <a:gd name="connsiteY6" fmla="*/ 1349573 h 1635167"/>
              <a:gd name="connsiteX7" fmla="*/ 1240559 w 1424018"/>
              <a:gd name="connsiteY7" fmla="*/ 1497069 h 1635167"/>
              <a:gd name="connsiteX8" fmla="*/ 0 w 1424018"/>
              <a:gd name="connsiteY8" fmla="*/ 1635167 h 1635167"/>
              <a:gd name="connsiteX9" fmla="*/ 133053 w 1424018"/>
              <a:gd name="connsiteY9" fmla="*/ 1477445 h 1635167"/>
              <a:gd name="connsiteX10" fmla="*/ 249878 w 1424018"/>
              <a:gd name="connsiteY10" fmla="*/ 1267245 h 1635167"/>
              <a:gd name="connsiteX11" fmla="*/ 353498 w 1424018"/>
              <a:gd name="connsiteY11" fmla="*/ 841906 h 1635167"/>
              <a:gd name="connsiteX12" fmla="*/ 318551 w 1424018"/>
              <a:gd name="connsiteY12" fmla="*/ 526079 h 1635167"/>
              <a:gd name="connsiteX13" fmla="*/ 195926 w 1424018"/>
              <a:gd name="connsiteY13" fmla="*/ 228054 h 1635167"/>
              <a:gd name="connsiteX14" fmla="*/ 52748 w 1424018"/>
              <a:gd name="connsiteY14" fmla="*/ 0 h 1635167"/>
              <a:gd name="connsiteX15" fmla="*/ 1339545 w 1424018"/>
              <a:gd name="connsiteY15" fmla="*/ 125617 h 1635167"/>
              <a:gd name="connsiteX0" fmla="*/ 1339545 w 1424018"/>
              <a:gd name="connsiteY0" fmla="*/ 125617 h 1635167"/>
              <a:gd name="connsiteX1" fmla="*/ 1339545 w 1424018"/>
              <a:gd name="connsiteY1" fmla="*/ 125617 h 1635167"/>
              <a:gd name="connsiteX2" fmla="*/ 1388194 w 1424018"/>
              <a:gd name="connsiteY2" fmla="*/ 321978 h 1635167"/>
              <a:gd name="connsiteX3" fmla="*/ 1409961 w 1424018"/>
              <a:gd name="connsiteY3" fmla="*/ 590221 h 1635167"/>
              <a:gd name="connsiteX4" fmla="*/ 1424012 w 1424018"/>
              <a:gd name="connsiteY4" fmla="*/ 836063 h 1635167"/>
              <a:gd name="connsiteX5" fmla="*/ 1383873 w 1424018"/>
              <a:gd name="connsiteY5" fmla="*/ 1096794 h 1635167"/>
              <a:gd name="connsiteX6" fmla="*/ 1323242 w 1424018"/>
              <a:gd name="connsiteY6" fmla="*/ 1349573 h 1635167"/>
              <a:gd name="connsiteX7" fmla="*/ 1240559 w 1424018"/>
              <a:gd name="connsiteY7" fmla="*/ 1497069 h 1635167"/>
              <a:gd name="connsiteX8" fmla="*/ 0 w 1424018"/>
              <a:gd name="connsiteY8" fmla="*/ 1635167 h 1635167"/>
              <a:gd name="connsiteX9" fmla="*/ 133053 w 1424018"/>
              <a:gd name="connsiteY9" fmla="*/ 1477445 h 1635167"/>
              <a:gd name="connsiteX10" fmla="*/ 249878 w 1424018"/>
              <a:gd name="connsiteY10" fmla="*/ 1267245 h 1635167"/>
              <a:gd name="connsiteX11" fmla="*/ 353498 w 1424018"/>
              <a:gd name="connsiteY11" fmla="*/ 841906 h 1635167"/>
              <a:gd name="connsiteX12" fmla="*/ 318551 w 1424018"/>
              <a:gd name="connsiteY12" fmla="*/ 526079 h 1635167"/>
              <a:gd name="connsiteX13" fmla="*/ 195926 w 1424018"/>
              <a:gd name="connsiteY13" fmla="*/ 228054 h 1635167"/>
              <a:gd name="connsiteX14" fmla="*/ 52748 w 1424018"/>
              <a:gd name="connsiteY14" fmla="*/ 0 h 1635167"/>
              <a:gd name="connsiteX15" fmla="*/ 1339545 w 1424018"/>
              <a:gd name="connsiteY15" fmla="*/ 125617 h 1635167"/>
              <a:gd name="connsiteX0" fmla="*/ 1339545 w 1424018"/>
              <a:gd name="connsiteY0" fmla="*/ 125617 h 1635167"/>
              <a:gd name="connsiteX1" fmla="*/ 1339545 w 1424018"/>
              <a:gd name="connsiteY1" fmla="*/ 125617 h 1635167"/>
              <a:gd name="connsiteX2" fmla="*/ 1388194 w 1424018"/>
              <a:gd name="connsiteY2" fmla="*/ 321978 h 1635167"/>
              <a:gd name="connsiteX3" fmla="*/ 1409961 w 1424018"/>
              <a:gd name="connsiteY3" fmla="*/ 590221 h 1635167"/>
              <a:gd name="connsiteX4" fmla="*/ 1424012 w 1424018"/>
              <a:gd name="connsiteY4" fmla="*/ 836063 h 1635167"/>
              <a:gd name="connsiteX5" fmla="*/ 1383873 w 1424018"/>
              <a:gd name="connsiteY5" fmla="*/ 1096794 h 1635167"/>
              <a:gd name="connsiteX6" fmla="*/ 1327455 w 1424018"/>
              <a:gd name="connsiteY6" fmla="*/ 1324290 h 1635167"/>
              <a:gd name="connsiteX7" fmla="*/ 1240559 w 1424018"/>
              <a:gd name="connsiteY7" fmla="*/ 1497069 h 1635167"/>
              <a:gd name="connsiteX8" fmla="*/ 0 w 1424018"/>
              <a:gd name="connsiteY8" fmla="*/ 1635167 h 1635167"/>
              <a:gd name="connsiteX9" fmla="*/ 133053 w 1424018"/>
              <a:gd name="connsiteY9" fmla="*/ 1477445 h 1635167"/>
              <a:gd name="connsiteX10" fmla="*/ 249878 w 1424018"/>
              <a:gd name="connsiteY10" fmla="*/ 1267245 h 1635167"/>
              <a:gd name="connsiteX11" fmla="*/ 353498 w 1424018"/>
              <a:gd name="connsiteY11" fmla="*/ 841906 h 1635167"/>
              <a:gd name="connsiteX12" fmla="*/ 318551 w 1424018"/>
              <a:gd name="connsiteY12" fmla="*/ 526079 h 1635167"/>
              <a:gd name="connsiteX13" fmla="*/ 195926 w 1424018"/>
              <a:gd name="connsiteY13" fmla="*/ 228054 h 1635167"/>
              <a:gd name="connsiteX14" fmla="*/ 52748 w 1424018"/>
              <a:gd name="connsiteY14" fmla="*/ 0 h 1635167"/>
              <a:gd name="connsiteX15" fmla="*/ 1339545 w 1424018"/>
              <a:gd name="connsiteY15" fmla="*/ 125617 h 1635167"/>
              <a:gd name="connsiteX0" fmla="*/ 1339545 w 1424019"/>
              <a:gd name="connsiteY0" fmla="*/ 125617 h 1635167"/>
              <a:gd name="connsiteX1" fmla="*/ 1339545 w 1424019"/>
              <a:gd name="connsiteY1" fmla="*/ 125617 h 1635167"/>
              <a:gd name="connsiteX2" fmla="*/ 1388194 w 1424019"/>
              <a:gd name="connsiteY2" fmla="*/ 321978 h 1635167"/>
              <a:gd name="connsiteX3" fmla="*/ 1409961 w 1424019"/>
              <a:gd name="connsiteY3" fmla="*/ 590221 h 1635167"/>
              <a:gd name="connsiteX4" fmla="*/ 1424012 w 1424019"/>
              <a:gd name="connsiteY4" fmla="*/ 836063 h 1635167"/>
              <a:gd name="connsiteX5" fmla="*/ 1388087 w 1424019"/>
              <a:gd name="connsiteY5" fmla="*/ 1067298 h 1635167"/>
              <a:gd name="connsiteX6" fmla="*/ 1327455 w 1424019"/>
              <a:gd name="connsiteY6" fmla="*/ 1324290 h 1635167"/>
              <a:gd name="connsiteX7" fmla="*/ 1240559 w 1424019"/>
              <a:gd name="connsiteY7" fmla="*/ 1497069 h 1635167"/>
              <a:gd name="connsiteX8" fmla="*/ 0 w 1424019"/>
              <a:gd name="connsiteY8" fmla="*/ 1635167 h 1635167"/>
              <a:gd name="connsiteX9" fmla="*/ 133053 w 1424019"/>
              <a:gd name="connsiteY9" fmla="*/ 1477445 h 1635167"/>
              <a:gd name="connsiteX10" fmla="*/ 249878 w 1424019"/>
              <a:gd name="connsiteY10" fmla="*/ 1267245 h 1635167"/>
              <a:gd name="connsiteX11" fmla="*/ 353498 w 1424019"/>
              <a:gd name="connsiteY11" fmla="*/ 841906 h 1635167"/>
              <a:gd name="connsiteX12" fmla="*/ 318551 w 1424019"/>
              <a:gd name="connsiteY12" fmla="*/ 526079 h 1635167"/>
              <a:gd name="connsiteX13" fmla="*/ 195926 w 1424019"/>
              <a:gd name="connsiteY13" fmla="*/ 228054 h 1635167"/>
              <a:gd name="connsiteX14" fmla="*/ 52748 w 1424019"/>
              <a:gd name="connsiteY14" fmla="*/ 0 h 1635167"/>
              <a:gd name="connsiteX15" fmla="*/ 1339545 w 1424019"/>
              <a:gd name="connsiteY15" fmla="*/ 125617 h 1635167"/>
              <a:gd name="connsiteX0" fmla="*/ 1339545 w 1424019"/>
              <a:gd name="connsiteY0" fmla="*/ 125617 h 1635167"/>
              <a:gd name="connsiteX1" fmla="*/ 1339545 w 1424019"/>
              <a:gd name="connsiteY1" fmla="*/ 125617 h 1635167"/>
              <a:gd name="connsiteX2" fmla="*/ 1388194 w 1424019"/>
              <a:gd name="connsiteY2" fmla="*/ 321978 h 1635167"/>
              <a:gd name="connsiteX3" fmla="*/ 1409961 w 1424019"/>
              <a:gd name="connsiteY3" fmla="*/ 590221 h 1635167"/>
              <a:gd name="connsiteX4" fmla="*/ 1424012 w 1424019"/>
              <a:gd name="connsiteY4" fmla="*/ 836063 h 1635167"/>
              <a:gd name="connsiteX5" fmla="*/ 1388087 w 1424019"/>
              <a:gd name="connsiteY5" fmla="*/ 1067298 h 1635167"/>
              <a:gd name="connsiteX6" fmla="*/ 1327455 w 1424019"/>
              <a:gd name="connsiteY6" fmla="*/ 1324290 h 1635167"/>
              <a:gd name="connsiteX7" fmla="*/ 1240559 w 1424019"/>
              <a:gd name="connsiteY7" fmla="*/ 1497069 h 1635167"/>
              <a:gd name="connsiteX8" fmla="*/ 0 w 1424019"/>
              <a:gd name="connsiteY8" fmla="*/ 1635167 h 1635167"/>
              <a:gd name="connsiteX9" fmla="*/ 133053 w 1424019"/>
              <a:gd name="connsiteY9" fmla="*/ 1477445 h 1635167"/>
              <a:gd name="connsiteX10" fmla="*/ 249878 w 1424019"/>
              <a:gd name="connsiteY10" fmla="*/ 1267245 h 1635167"/>
              <a:gd name="connsiteX11" fmla="*/ 353498 w 1424019"/>
              <a:gd name="connsiteY11" fmla="*/ 841906 h 1635167"/>
              <a:gd name="connsiteX12" fmla="*/ 318551 w 1424019"/>
              <a:gd name="connsiteY12" fmla="*/ 526079 h 1635167"/>
              <a:gd name="connsiteX13" fmla="*/ 195926 w 1424019"/>
              <a:gd name="connsiteY13" fmla="*/ 228054 h 1635167"/>
              <a:gd name="connsiteX14" fmla="*/ 52748 w 1424019"/>
              <a:gd name="connsiteY14" fmla="*/ 0 h 1635167"/>
              <a:gd name="connsiteX15" fmla="*/ 1339545 w 1424019"/>
              <a:gd name="connsiteY15" fmla="*/ 125617 h 1635167"/>
              <a:gd name="connsiteX0" fmla="*/ 1339545 w 1424019"/>
              <a:gd name="connsiteY0" fmla="*/ 125617 h 1635167"/>
              <a:gd name="connsiteX1" fmla="*/ 1339545 w 1424019"/>
              <a:gd name="connsiteY1" fmla="*/ 125617 h 1635167"/>
              <a:gd name="connsiteX2" fmla="*/ 1388194 w 1424019"/>
              <a:gd name="connsiteY2" fmla="*/ 321978 h 1635167"/>
              <a:gd name="connsiteX3" fmla="*/ 1409961 w 1424019"/>
              <a:gd name="connsiteY3" fmla="*/ 590221 h 1635167"/>
              <a:gd name="connsiteX4" fmla="*/ 1424012 w 1424019"/>
              <a:gd name="connsiteY4" fmla="*/ 836063 h 1635167"/>
              <a:gd name="connsiteX5" fmla="*/ 1388087 w 1424019"/>
              <a:gd name="connsiteY5" fmla="*/ 1067298 h 1635167"/>
              <a:gd name="connsiteX6" fmla="*/ 1327455 w 1424019"/>
              <a:gd name="connsiteY6" fmla="*/ 1324290 h 1635167"/>
              <a:gd name="connsiteX7" fmla="*/ 1240559 w 1424019"/>
              <a:gd name="connsiteY7" fmla="*/ 1497069 h 1635167"/>
              <a:gd name="connsiteX8" fmla="*/ 0 w 1424019"/>
              <a:gd name="connsiteY8" fmla="*/ 1635167 h 1635167"/>
              <a:gd name="connsiteX9" fmla="*/ 133053 w 1424019"/>
              <a:gd name="connsiteY9" fmla="*/ 1477445 h 1635167"/>
              <a:gd name="connsiteX10" fmla="*/ 249878 w 1424019"/>
              <a:gd name="connsiteY10" fmla="*/ 1267245 h 1635167"/>
              <a:gd name="connsiteX11" fmla="*/ 353498 w 1424019"/>
              <a:gd name="connsiteY11" fmla="*/ 841906 h 1635167"/>
              <a:gd name="connsiteX12" fmla="*/ 318551 w 1424019"/>
              <a:gd name="connsiteY12" fmla="*/ 526079 h 1635167"/>
              <a:gd name="connsiteX13" fmla="*/ 195926 w 1424019"/>
              <a:gd name="connsiteY13" fmla="*/ 228054 h 1635167"/>
              <a:gd name="connsiteX14" fmla="*/ 52748 w 1424019"/>
              <a:gd name="connsiteY14" fmla="*/ 0 h 1635167"/>
              <a:gd name="connsiteX15" fmla="*/ 1339545 w 1424019"/>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88087 w 1426027"/>
              <a:gd name="connsiteY5" fmla="*/ 1067298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88087 w 1426027"/>
              <a:gd name="connsiteY5" fmla="*/ 1067298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4643"/>
              <a:gd name="connsiteY0" fmla="*/ 125617 h 1635167"/>
              <a:gd name="connsiteX1" fmla="*/ 1339545 w 1424643"/>
              <a:gd name="connsiteY1" fmla="*/ 125617 h 1635167"/>
              <a:gd name="connsiteX2" fmla="*/ 1388194 w 1424643"/>
              <a:gd name="connsiteY2" fmla="*/ 321978 h 1635167"/>
              <a:gd name="connsiteX3" fmla="*/ 1409961 w 1424643"/>
              <a:gd name="connsiteY3" fmla="*/ 590221 h 1635167"/>
              <a:gd name="connsiteX4" fmla="*/ 1424012 w 1424643"/>
              <a:gd name="connsiteY4" fmla="*/ 836063 h 1635167"/>
              <a:gd name="connsiteX5" fmla="*/ 1396514 w 1424643"/>
              <a:gd name="connsiteY5" fmla="*/ 1079940 h 1635167"/>
              <a:gd name="connsiteX6" fmla="*/ 1327455 w 1424643"/>
              <a:gd name="connsiteY6" fmla="*/ 1324290 h 1635167"/>
              <a:gd name="connsiteX7" fmla="*/ 1240559 w 1424643"/>
              <a:gd name="connsiteY7" fmla="*/ 1497069 h 1635167"/>
              <a:gd name="connsiteX8" fmla="*/ 0 w 1424643"/>
              <a:gd name="connsiteY8" fmla="*/ 1635167 h 1635167"/>
              <a:gd name="connsiteX9" fmla="*/ 133053 w 1424643"/>
              <a:gd name="connsiteY9" fmla="*/ 1477445 h 1635167"/>
              <a:gd name="connsiteX10" fmla="*/ 249878 w 1424643"/>
              <a:gd name="connsiteY10" fmla="*/ 1267245 h 1635167"/>
              <a:gd name="connsiteX11" fmla="*/ 353498 w 1424643"/>
              <a:gd name="connsiteY11" fmla="*/ 841906 h 1635167"/>
              <a:gd name="connsiteX12" fmla="*/ 318551 w 1424643"/>
              <a:gd name="connsiteY12" fmla="*/ 526079 h 1635167"/>
              <a:gd name="connsiteX13" fmla="*/ 195926 w 1424643"/>
              <a:gd name="connsiteY13" fmla="*/ 228054 h 1635167"/>
              <a:gd name="connsiteX14" fmla="*/ 52748 w 1424643"/>
              <a:gd name="connsiteY14" fmla="*/ 0 h 1635167"/>
              <a:gd name="connsiteX15" fmla="*/ 1339545 w 1424643"/>
              <a:gd name="connsiteY15" fmla="*/ 125617 h 1635167"/>
              <a:gd name="connsiteX0" fmla="*/ 1339545 w 1424643"/>
              <a:gd name="connsiteY0" fmla="*/ 125617 h 1635167"/>
              <a:gd name="connsiteX1" fmla="*/ 1339545 w 1424643"/>
              <a:gd name="connsiteY1" fmla="*/ 125617 h 1635167"/>
              <a:gd name="connsiteX2" fmla="*/ 1388194 w 1424643"/>
              <a:gd name="connsiteY2" fmla="*/ 321978 h 1635167"/>
              <a:gd name="connsiteX3" fmla="*/ 1409961 w 1424643"/>
              <a:gd name="connsiteY3" fmla="*/ 590221 h 1635167"/>
              <a:gd name="connsiteX4" fmla="*/ 1424012 w 1424643"/>
              <a:gd name="connsiteY4" fmla="*/ 836063 h 1635167"/>
              <a:gd name="connsiteX5" fmla="*/ 1396514 w 1424643"/>
              <a:gd name="connsiteY5" fmla="*/ 1079940 h 1635167"/>
              <a:gd name="connsiteX6" fmla="*/ 1327455 w 1424643"/>
              <a:gd name="connsiteY6" fmla="*/ 1324290 h 1635167"/>
              <a:gd name="connsiteX7" fmla="*/ 1240559 w 1424643"/>
              <a:gd name="connsiteY7" fmla="*/ 1497069 h 1635167"/>
              <a:gd name="connsiteX8" fmla="*/ 0 w 1424643"/>
              <a:gd name="connsiteY8" fmla="*/ 1635167 h 1635167"/>
              <a:gd name="connsiteX9" fmla="*/ 133053 w 1424643"/>
              <a:gd name="connsiteY9" fmla="*/ 1477445 h 1635167"/>
              <a:gd name="connsiteX10" fmla="*/ 249878 w 1424643"/>
              <a:gd name="connsiteY10" fmla="*/ 1267245 h 1635167"/>
              <a:gd name="connsiteX11" fmla="*/ 353498 w 1424643"/>
              <a:gd name="connsiteY11" fmla="*/ 841906 h 1635167"/>
              <a:gd name="connsiteX12" fmla="*/ 318551 w 1424643"/>
              <a:gd name="connsiteY12" fmla="*/ 526079 h 1635167"/>
              <a:gd name="connsiteX13" fmla="*/ 195926 w 1424643"/>
              <a:gd name="connsiteY13" fmla="*/ 228054 h 1635167"/>
              <a:gd name="connsiteX14" fmla="*/ 52748 w 1424643"/>
              <a:gd name="connsiteY14" fmla="*/ 0 h 1635167"/>
              <a:gd name="connsiteX15" fmla="*/ 1339545 w 1424643"/>
              <a:gd name="connsiteY15" fmla="*/ 125617 h 1635167"/>
              <a:gd name="connsiteX0" fmla="*/ 1339545 w 1425313"/>
              <a:gd name="connsiteY0" fmla="*/ 125617 h 1635167"/>
              <a:gd name="connsiteX1" fmla="*/ 1339545 w 1425313"/>
              <a:gd name="connsiteY1" fmla="*/ 125617 h 1635167"/>
              <a:gd name="connsiteX2" fmla="*/ 1388194 w 1425313"/>
              <a:gd name="connsiteY2" fmla="*/ 321978 h 1635167"/>
              <a:gd name="connsiteX3" fmla="*/ 1418388 w 1425313"/>
              <a:gd name="connsiteY3" fmla="*/ 527013 h 1635167"/>
              <a:gd name="connsiteX4" fmla="*/ 1424012 w 1425313"/>
              <a:gd name="connsiteY4" fmla="*/ 836063 h 1635167"/>
              <a:gd name="connsiteX5" fmla="*/ 1396514 w 1425313"/>
              <a:gd name="connsiteY5" fmla="*/ 1079940 h 1635167"/>
              <a:gd name="connsiteX6" fmla="*/ 1327455 w 1425313"/>
              <a:gd name="connsiteY6" fmla="*/ 1324290 h 1635167"/>
              <a:gd name="connsiteX7" fmla="*/ 1240559 w 1425313"/>
              <a:gd name="connsiteY7" fmla="*/ 1497069 h 1635167"/>
              <a:gd name="connsiteX8" fmla="*/ 0 w 1425313"/>
              <a:gd name="connsiteY8" fmla="*/ 1635167 h 1635167"/>
              <a:gd name="connsiteX9" fmla="*/ 133053 w 1425313"/>
              <a:gd name="connsiteY9" fmla="*/ 1477445 h 1635167"/>
              <a:gd name="connsiteX10" fmla="*/ 249878 w 1425313"/>
              <a:gd name="connsiteY10" fmla="*/ 1267245 h 1635167"/>
              <a:gd name="connsiteX11" fmla="*/ 353498 w 1425313"/>
              <a:gd name="connsiteY11" fmla="*/ 841906 h 1635167"/>
              <a:gd name="connsiteX12" fmla="*/ 318551 w 1425313"/>
              <a:gd name="connsiteY12" fmla="*/ 526079 h 1635167"/>
              <a:gd name="connsiteX13" fmla="*/ 195926 w 1425313"/>
              <a:gd name="connsiteY13" fmla="*/ 228054 h 1635167"/>
              <a:gd name="connsiteX14" fmla="*/ 52748 w 1425313"/>
              <a:gd name="connsiteY14" fmla="*/ 0 h 1635167"/>
              <a:gd name="connsiteX15" fmla="*/ 1339545 w 1425313"/>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27455 w 1425611"/>
              <a:gd name="connsiteY6" fmla="*/ 1324290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63887 w 1425611"/>
              <a:gd name="connsiteY7" fmla="*/ 1493420 h 1635167"/>
              <a:gd name="connsiteX8" fmla="*/ 1240559 w 1425611"/>
              <a:gd name="connsiteY8" fmla="*/ 1497069 h 1635167"/>
              <a:gd name="connsiteX9" fmla="*/ 0 w 1425611"/>
              <a:gd name="connsiteY9" fmla="*/ 1635167 h 1635167"/>
              <a:gd name="connsiteX10" fmla="*/ 133053 w 1425611"/>
              <a:gd name="connsiteY10" fmla="*/ 1477445 h 1635167"/>
              <a:gd name="connsiteX11" fmla="*/ 249878 w 1425611"/>
              <a:gd name="connsiteY11" fmla="*/ 1267245 h 1635167"/>
              <a:gd name="connsiteX12" fmla="*/ 353498 w 1425611"/>
              <a:gd name="connsiteY12" fmla="*/ 841906 h 1635167"/>
              <a:gd name="connsiteX13" fmla="*/ 318551 w 1425611"/>
              <a:gd name="connsiteY13" fmla="*/ 526079 h 1635167"/>
              <a:gd name="connsiteX14" fmla="*/ 195926 w 1425611"/>
              <a:gd name="connsiteY14" fmla="*/ 228054 h 1635167"/>
              <a:gd name="connsiteX15" fmla="*/ 52748 w 1425611"/>
              <a:gd name="connsiteY15" fmla="*/ 0 h 1635167"/>
              <a:gd name="connsiteX16" fmla="*/ 1339545 w 1425611"/>
              <a:gd name="connsiteY16"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401233 w 1487299"/>
              <a:gd name="connsiteY0" fmla="*/ 125617 h 1635167"/>
              <a:gd name="connsiteX1" fmla="*/ 1401233 w 1487299"/>
              <a:gd name="connsiteY1" fmla="*/ 125617 h 1635167"/>
              <a:gd name="connsiteX2" fmla="*/ 1449882 w 1487299"/>
              <a:gd name="connsiteY2" fmla="*/ 321978 h 1635167"/>
              <a:gd name="connsiteX3" fmla="*/ 1480076 w 1487299"/>
              <a:gd name="connsiteY3" fmla="*/ 527013 h 1635167"/>
              <a:gd name="connsiteX4" fmla="*/ 1485700 w 1487299"/>
              <a:gd name="connsiteY4" fmla="*/ 836063 h 1635167"/>
              <a:gd name="connsiteX5" fmla="*/ 1453988 w 1487299"/>
              <a:gd name="connsiteY5" fmla="*/ 1105223 h 1635167"/>
              <a:gd name="connsiteX6" fmla="*/ 1380716 w 1487299"/>
              <a:gd name="connsiteY6" fmla="*/ 1336931 h 1635167"/>
              <a:gd name="connsiteX7" fmla="*/ 1302247 w 1487299"/>
              <a:gd name="connsiteY7" fmla="*/ 1497069 h 1635167"/>
              <a:gd name="connsiteX8" fmla="*/ 61688 w 1487299"/>
              <a:gd name="connsiteY8" fmla="*/ 1635167 h 1635167"/>
              <a:gd name="connsiteX9" fmla="*/ 194741 w 1487299"/>
              <a:gd name="connsiteY9" fmla="*/ 1477445 h 1635167"/>
              <a:gd name="connsiteX10" fmla="*/ 311566 w 1487299"/>
              <a:gd name="connsiteY10" fmla="*/ 1267245 h 1635167"/>
              <a:gd name="connsiteX11" fmla="*/ 415186 w 1487299"/>
              <a:gd name="connsiteY11" fmla="*/ 841906 h 1635167"/>
              <a:gd name="connsiteX12" fmla="*/ 380239 w 1487299"/>
              <a:gd name="connsiteY12" fmla="*/ 526079 h 1635167"/>
              <a:gd name="connsiteX13" fmla="*/ 257614 w 1487299"/>
              <a:gd name="connsiteY13" fmla="*/ 228054 h 1635167"/>
              <a:gd name="connsiteX14" fmla="*/ 114436 w 1487299"/>
              <a:gd name="connsiteY14" fmla="*/ 0 h 1635167"/>
              <a:gd name="connsiteX15" fmla="*/ 1401233 w 1487299"/>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96230 w 1425611"/>
              <a:gd name="connsiteY10" fmla="*/ 1170327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96230 w 1425611"/>
              <a:gd name="connsiteY10" fmla="*/ 1170327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5611" h="1635167">
                <a:moveTo>
                  <a:pt x="1339545" y="125617"/>
                </a:moveTo>
                <a:lnTo>
                  <a:pt x="1339545" y="125617"/>
                </a:lnTo>
                <a:cubicBezTo>
                  <a:pt x="1347653" y="158344"/>
                  <a:pt x="1375054" y="255079"/>
                  <a:pt x="1388194" y="321978"/>
                </a:cubicBezTo>
                <a:cubicBezTo>
                  <a:pt x="1401334" y="388877"/>
                  <a:pt x="1413823" y="456081"/>
                  <a:pt x="1418388" y="527013"/>
                </a:cubicBezTo>
                <a:cubicBezTo>
                  <a:pt x="1422953" y="597945"/>
                  <a:pt x="1428360" y="739695"/>
                  <a:pt x="1424012" y="836063"/>
                </a:cubicBezTo>
                <a:cubicBezTo>
                  <a:pt x="1419664" y="932431"/>
                  <a:pt x="1409797" y="1021745"/>
                  <a:pt x="1392300" y="1105223"/>
                </a:cubicBezTo>
                <a:cubicBezTo>
                  <a:pt x="1374803" y="1188701"/>
                  <a:pt x="1344318" y="1271623"/>
                  <a:pt x="1319028" y="1336931"/>
                </a:cubicBezTo>
                <a:cubicBezTo>
                  <a:pt x="1293738" y="1402239"/>
                  <a:pt x="1333982" y="1325163"/>
                  <a:pt x="1240559" y="1497069"/>
                </a:cubicBezTo>
                <a:lnTo>
                  <a:pt x="0" y="1635167"/>
                </a:lnTo>
                <a:cubicBezTo>
                  <a:pt x="66526" y="1556306"/>
                  <a:pt x="104750" y="1521208"/>
                  <a:pt x="154122" y="1443735"/>
                </a:cubicBezTo>
                <a:cubicBezTo>
                  <a:pt x="203494" y="1366262"/>
                  <a:pt x="278401" y="1216417"/>
                  <a:pt x="296230" y="1170327"/>
                </a:cubicBezTo>
                <a:cubicBezTo>
                  <a:pt x="317815" y="1102745"/>
                  <a:pt x="349778" y="949281"/>
                  <a:pt x="353498" y="841906"/>
                </a:cubicBezTo>
                <a:cubicBezTo>
                  <a:pt x="357218" y="734531"/>
                  <a:pt x="343352" y="646768"/>
                  <a:pt x="318551" y="526079"/>
                </a:cubicBezTo>
                <a:cubicBezTo>
                  <a:pt x="293750" y="405390"/>
                  <a:pt x="252916" y="342077"/>
                  <a:pt x="195926" y="228054"/>
                </a:cubicBezTo>
                <a:cubicBezTo>
                  <a:pt x="138936" y="114031"/>
                  <a:pt x="100474" y="76018"/>
                  <a:pt x="52748" y="0"/>
                </a:cubicBezTo>
                <a:lnTo>
                  <a:pt x="1339545" y="125617"/>
                </a:lnTo>
                <a:close/>
              </a:path>
            </a:pathLst>
          </a:custGeom>
          <a:solidFill>
            <a:srgbClr val="00B0F0">
              <a:alpha val="12000"/>
            </a:srgbClr>
          </a:solid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36" name="CaixaDeTexto 35"/>
          <p:cNvSpPr txBox="1"/>
          <p:nvPr/>
        </p:nvSpPr>
        <p:spPr>
          <a:xfrm>
            <a:off x="0" y="6581775"/>
            <a:ext cx="9036496" cy="261610"/>
          </a:xfrm>
          <a:prstGeom prst="rect">
            <a:avLst/>
          </a:prstGeom>
          <a:noFill/>
        </p:spPr>
        <p:txBody>
          <a:bodyPr wrap="square">
            <a:spAutoFit/>
          </a:bodyPr>
          <a:lstStyle/>
          <a:p>
            <a:pPr algn="l">
              <a:defRPr/>
            </a:pPr>
            <a:r>
              <a:rPr lang="pt-BR" sz="1100" dirty="0">
                <a:solidFill>
                  <a:srgbClr val="00CC99"/>
                </a:solidFill>
                <a:latin typeface="Century Gothic" pitchFamily="34" charset="0"/>
              </a:rPr>
              <a:t>Crédito da </a:t>
            </a:r>
            <a:r>
              <a:rPr lang="pt-BR" sz="1100" dirty="0" smtClean="0">
                <a:solidFill>
                  <a:srgbClr val="00CC99"/>
                </a:solidFill>
                <a:latin typeface="Century Gothic" pitchFamily="34" charset="0"/>
              </a:rPr>
              <a:t>imagem: André Luiz da Silva/CDA/CDCC/USP</a:t>
            </a:r>
            <a:endParaRPr lang="pt-BR" sz="1100" dirty="0">
              <a:solidFill>
                <a:srgbClr val="00CC99"/>
              </a:solidFill>
              <a:latin typeface="Century Gothic" pitchFamily="34" charset="0"/>
            </a:endParaRPr>
          </a:p>
        </p:txBody>
      </p:sp>
      <p:grpSp>
        <p:nvGrpSpPr>
          <p:cNvPr id="4" name="Grupo 9237"/>
          <p:cNvGrpSpPr/>
          <p:nvPr/>
        </p:nvGrpSpPr>
        <p:grpSpPr>
          <a:xfrm>
            <a:off x="6225523" y="971808"/>
            <a:ext cx="2360333" cy="2067403"/>
            <a:chOff x="6225523" y="971808"/>
            <a:chExt cx="2360333" cy="2067403"/>
          </a:xfrm>
        </p:grpSpPr>
        <p:grpSp>
          <p:nvGrpSpPr>
            <p:cNvPr id="5" name="Grupo 9"/>
            <p:cNvGrpSpPr/>
            <p:nvPr/>
          </p:nvGrpSpPr>
          <p:grpSpPr>
            <a:xfrm rot="21446735">
              <a:off x="6225523" y="998354"/>
              <a:ext cx="2360333" cy="2040857"/>
              <a:chOff x="6177543" y="-136914"/>
              <a:chExt cx="2360333" cy="2040857"/>
            </a:xfrm>
          </p:grpSpPr>
          <p:cxnSp>
            <p:nvCxnSpPr>
              <p:cNvPr id="20" name="Conector de seta reta 19"/>
              <p:cNvCxnSpPr/>
              <p:nvPr/>
            </p:nvCxnSpPr>
            <p:spPr bwMode="auto">
              <a:xfrm rot="153265" flipV="1">
                <a:off x="6214767" y="-136914"/>
                <a:ext cx="1734261" cy="2027734"/>
              </a:xfrm>
              <a:prstGeom prst="straightConnector1">
                <a:avLst/>
              </a:prstGeom>
              <a:solidFill>
                <a:schemeClr val="accent1"/>
              </a:solidFill>
              <a:ln w="31750" cap="flat" cmpd="sng" algn="ctr">
                <a:solidFill>
                  <a:schemeClr val="bg1"/>
                </a:solidFill>
                <a:prstDash val="sysDot"/>
                <a:round/>
                <a:headEnd type="none" w="med" len="med"/>
                <a:tailEnd type="triangle" w="med" len="med"/>
              </a:ln>
              <a:effectLst/>
            </p:spPr>
          </p:cxnSp>
          <p:cxnSp>
            <p:nvCxnSpPr>
              <p:cNvPr id="21" name="Conector de seta reta 20"/>
              <p:cNvCxnSpPr/>
              <p:nvPr/>
            </p:nvCxnSpPr>
            <p:spPr bwMode="auto">
              <a:xfrm rot="153265" flipV="1">
                <a:off x="6190005" y="973762"/>
                <a:ext cx="2347871" cy="930181"/>
              </a:xfrm>
              <a:prstGeom prst="straightConnector1">
                <a:avLst/>
              </a:prstGeom>
              <a:solidFill>
                <a:schemeClr val="accent1"/>
              </a:solidFill>
              <a:ln w="31750" cap="flat" cmpd="sng" algn="ctr">
                <a:solidFill>
                  <a:schemeClr val="bg1"/>
                </a:solidFill>
                <a:prstDash val="sysDot"/>
                <a:round/>
                <a:headEnd type="none" w="med" len="med"/>
                <a:tailEnd type="triangle" w="med" len="med"/>
              </a:ln>
              <a:effectLst/>
            </p:spPr>
          </p:cxnSp>
          <p:cxnSp>
            <p:nvCxnSpPr>
              <p:cNvPr id="31" name="Conector de seta reta 30"/>
              <p:cNvCxnSpPr/>
              <p:nvPr/>
            </p:nvCxnSpPr>
            <p:spPr bwMode="auto">
              <a:xfrm rot="153265" flipV="1">
                <a:off x="6177543" y="1543995"/>
                <a:ext cx="1613442" cy="354583"/>
              </a:xfrm>
              <a:prstGeom prst="straightConnector1">
                <a:avLst/>
              </a:prstGeom>
              <a:solidFill>
                <a:schemeClr val="accent1"/>
              </a:solidFill>
              <a:ln w="31750" cap="flat" cmpd="sng" algn="ctr">
                <a:solidFill>
                  <a:schemeClr val="bg1"/>
                </a:solidFill>
                <a:prstDash val="sysDot"/>
                <a:round/>
                <a:headEnd type="none" w="med" len="med"/>
                <a:tailEnd type="triangle" w="med" len="med"/>
              </a:ln>
              <a:effectLst/>
            </p:spPr>
          </p:cxnSp>
          <p:cxnSp>
            <p:nvCxnSpPr>
              <p:cNvPr id="32" name="Conector de seta reta 31"/>
              <p:cNvCxnSpPr/>
              <p:nvPr/>
            </p:nvCxnSpPr>
            <p:spPr bwMode="auto">
              <a:xfrm rot="153265" flipV="1">
                <a:off x="6208319" y="152171"/>
                <a:ext cx="855958" cy="1718926"/>
              </a:xfrm>
              <a:prstGeom prst="straightConnector1">
                <a:avLst/>
              </a:prstGeom>
              <a:solidFill>
                <a:schemeClr val="accent1"/>
              </a:solidFill>
              <a:ln w="31750" cap="flat" cmpd="sng" algn="ctr">
                <a:solidFill>
                  <a:schemeClr val="bg1"/>
                </a:solidFill>
                <a:prstDash val="sysDot"/>
                <a:round/>
                <a:headEnd type="none" w="med" len="med"/>
                <a:tailEnd type="triangle" w="med" len="med"/>
              </a:ln>
              <a:effectLst/>
            </p:spPr>
          </p:cxnSp>
        </p:grpSp>
        <p:sp>
          <p:nvSpPr>
            <p:cNvPr id="9230" name="Trapezoide 9229"/>
            <p:cNvSpPr/>
            <p:nvPr/>
          </p:nvSpPr>
          <p:spPr bwMode="auto">
            <a:xfrm rot="3668173">
              <a:off x="7090050" y="1309668"/>
              <a:ext cx="1620180" cy="944459"/>
            </a:xfrm>
            <a:prstGeom prst="trapezoid">
              <a:avLst>
                <a:gd name="adj" fmla="val 17285"/>
              </a:avLst>
            </a:prstGeom>
            <a:solidFill>
              <a:srgbClr val="69D8FF">
                <a:alpha val="93000"/>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CaixaDeTexto 34"/>
            <p:cNvSpPr txBox="1">
              <a:spLocks noChangeArrowheads="1"/>
            </p:cNvSpPr>
            <p:nvPr/>
          </p:nvSpPr>
          <p:spPr bwMode="auto">
            <a:xfrm>
              <a:off x="7308304" y="1484784"/>
              <a:ext cx="1107740" cy="523220"/>
            </a:xfrm>
            <a:prstGeom prst="rect">
              <a:avLst/>
            </a:prstGeom>
            <a:noFill/>
            <a:ln w="9525">
              <a:noFill/>
              <a:miter lim="800000"/>
              <a:headEnd/>
              <a:tailEnd/>
            </a:ln>
          </p:spPr>
          <p:txBody>
            <a:bodyPr wrap="square">
              <a:spAutoFit/>
            </a:bodyPr>
            <a:lstStyle/>
            <a:p>
              <a:r>
                <a:rPr lang="pt-BR" sz="2800" dirty="0" smtClean="0">
                  <a:solidFill>
                    <a:schemeClr val="bg1"/>
                  </a:solidFill>
                  <a:latin typeface="Century Gothic" pitchFamily="34" charset="0"/>
                </a:rPr>
                <a:t>1 m</a:t>
              </a:r>
              <a:r>
                <a:rPr lang="pt-BR" sz="2800" baseline="30000" dirty="0" smtClean="0">
                  <a:solidFill>
                    <a:schemeClr val="bg1"/>
                  </a:solidFill>
                  <a:latin typeface="Century Gothic" pitchFamily="34" charset="0"/>
                </a:rPr>
                <a:t>2</a:t>
              </a:r>
              <a:endParaRPr lang="pt-BR" sz="2800" dirty="0">
                <a:solidFill>
                  <a:schemeClr val="bg1"/>
                </a:solidFill>
                <a:latin typeface="Century Gothic" pitchFamily="34" charset="0"/>
              </a:endParaRPr>
            </a:p>
          </p:txBody>
        </p:sp>
      </p:grpSp>
    </p:spTree>
    <p:extLst>
      <p:ext uri="{BB962C8B-B14F-4D97-AF65-F5344CB8AC3E}">
        <p14:creationId xmlns:p14="http://schemas.microsoft.com/office/powerpoint/2010/main" xmlns="" val="20842574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p:cTn id="15" dur="2000"/>
                                        <p:tgtEl>
                                          <p:spTgt spid="188"/>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211"/>
                                        </p:tgtEl>
                                        <p:attrNameLst>
                                          <p:attrName>style.visibility</p:attrName>
                                        </p:attrNameLst>
                                      </p:cBhvr>
                                      <p:to>
                                        <p:strVal val="visible"/>
                                      </p:to>
                                    </p:set>
                                    <p:animEffect transition="in" filter="fade">
                                      <p:cBhvr>
                                        <p:cTn id="19" dur="1000"/>
                                        <p:tgtEl>
                                          <p:spTgt spid="2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1000"/>
                                        <p:tgtEl>
                                          <p:spTgt spid="2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0" grpId="0"/>
      <p:bldP spid="188" grpId="0" animBg="1"/>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
          <p:cNvSpPr>
            <a:spLocks noChangeAspect="1" noChangeArrowheads="1"/>
          </p:cNvSpPr>
          <p:nvPr/>
        </p:nvSpPr>
        <p:spPr bwMode="auto">
          <a:xfrm>
            <a:off x="84236" y="-854841"/>
            <a:ext cx="8780108" cy="8780108"/>
          </a:xfrm>
          <a:prstGeom prst="ellipse">
            <a:avLst/>
          </a:prstGeom>
          <a:gradFill flip="none" rotWithShape="1">
            <a:gsLst>
              <a:gs pos="64000">
                <a:srgbClr val="000000">
                  <a:alpha val="0"/>
                  <a:lumMod val="94000"/>
                </a:srgbClr>
              </a:gs>
              <a:gs pos="34000">
                <a:schemeClr val="bg1">
                  <a:alpha val="0"/>
                </a:schemeClr>
              </a:gs>
              <a:gs pos="39000">
                <a:srgbClr val="FF0000">
                  <a:alpha val="72000"/>
                  <a:lumMod val="76000"/>
                </a:srgbClr>
              </a:gs>
            </a:gsLst>
            <a:path path="circle">
              <a:fillToRect l="50000" t="50000" r="50000" b="50000"/>
            </a:path>
            <a:tileRect/>
          </a:gradFill>
          <a:ln w="57150">
            <a:solidFill>
              <a:schemeClr val="accent6">
                <a:lumMod val="20000"/>
                <a:lumOff val="80000"/>
                <a:alpha val="0"/>
              </a:schemeClr>
            </a:solidFill>
            <a:round/>
            <a:headEnd/>
            <a:tailEnd/>
          </a:ln>
          <a:effectLst/>
        </p:spPr>
        <p:txBody>
          <a:bodyPr wrap="none" anchor="ctr"/>
          <a:lstStyle/>
          <a:p>
            <a:pPr>
              <a:defRPr/>
            </a:pPr>
            <a:endParaRPr lang="pt-BR">
              <a:latin typeface="Century Gothic" pitchFamily="34" charset="0"/>
            </a:endParaRPr>
          </a:p>
        </p:txBody>
      </p:sp>
      <p:grpSp>
        <p:nvGrpSpPr>
          <p:cNvPr id="2" name="Group 31"/>
          <p:cNvGrpSpPr>
            <a:grpSpLocks/>
          </p:cNvGrpSpPr>
          <p:nvPr/>
        </p:nvGrpSpPr>
        <p:grpSpPr bwMode="auto">
          <a:xfrm>
            <a:off x="9855030" y="4744441"/>
            <a:ext cx="2305050" cy="0"/>
            <a:chOff x="5929322" y="4929198"/>
            <a:chExt cx="2305050" cy="0"/>
          </a:xfrm>
        </p:grpSpPr>
        <p:sp>
          <p:nvSpPr>
            <p:cNvPr id="174" name="Line 26"/>
            <p:cNvSpPr>
              <a:spLocks noChangeShapeType="1"/>
            </p:cNvSpPr>
            <p:nvPr/>
          </p:nvSpPr>
          <p:spPr bwMode="auto">
            <a:xfrm>
              <a:off x="4059" y="2478"/>
              <a:ext cx="318" cy="0"/>
            </a:xfrm>
            <a:prstGeom prst="line">
              <a:avLst/>
            </a:prstGeom>
            <a:noFill/>
            <a:ln w="66675">
              <a:solidFill>
                <a:srgbClr val="003300"/>
              </a:solidFill>
              <a:round/>
              <a:headEnd type="none" w="sm" len="sm"/>
              <a:tailEnd type="none" w="sm" len="sm"/>
            </a:ln>
          </p:spPr>
          <p:txBody>
            <a:bodyPr/>
            <a:lstStyle/>
            <a:p>
              <a:endParaRPr lang="pt-BR">
                <a:latin typeface="Century Gothic" pitchFamily="34" charset="0"/>
              </a:endParaRPr>
            </a:p>
          </p:txBody>
        </p:sp>
        <p:sp>
          <p:nvSpPr>
            <p:cNvPr id="175" name="Line 27"/>
            <p:cNvSpPr>
              <a:spLocks noChangeShapeType="1"/>
            </p:cNvSpPr>
            <p:nvPr/>
          </p:nvSpPr>
          <p:spPr bwMode="auto">
            <a:xfrm>
              <a:off x="2925" y="2478"/>
              <a:ext cx="499" cy="0"/>
            </a:xfrm>
            <a:prstGeom prst="line">
              <a:avLst/>
            </a:prstGeom>
            <a:noFill/>
            <a:ln w="66675">
              <a:solidFill>
                <a:srgbClr val="336600"/>
              </a:solidFill>
              <a:round/>
              <a:headEnd type="none" w="sm" len="sm"/>
              <a:tailEnd type="none" w="sm" len="sm"/>
            </a:ln>
          </p:spPr>
          <p:txBody>
            <a:bodyPr/>
            <a:lstStyle/>
            <a:p>
              <a:endParaRPr lang="pt-BR">
                <a:latin typeface="Century Gothic" pitchFamily="34" charset="0"/>
              </a:endParaRPr>
            </a:p>
          </p:txBody>
        </p:sp>
        <p:sp>
          <p:nvSpPr>
            <p:cNvPr id="176" name="Line 29"/>
            <p:cNvSpPr>
              <a:spLocks noChangeShapeType="1"/>
            </p:cNvSpPr>
            <p:nvPr/>
          </p:nvSpPr>
          <p:spPr bwMode="auto">
            <a:xfrm>
              <a:off x="3424" y="2478"/>
              <a:ext cx="272" cy="0"/>
            </a:xfrm>
            <a:prstGeom prst="line">
              <a:avLst/>
            </a:prstGeom>
            <a:noFill/>
            <a:ln w="66675">
              <a:solidFill>
                <a:srgbClr val="2E5C00"/>
              </a:solidFill>
              <a:round/>
              <a:headEnd type="none" w="sm" len="sm"/>
              <a:tailEnd type="none" w="sm" len="sm"/>
            </a:ln>
          </p:spPr>
          <p:txBody>
            <a:bodyPr/>
            <a:lstStyle/>
            <a:p>
              <a:endParaRPr lang="pt-BR">
                <a:latin typeface="Century Gothic" pitchFamily="34" charset="0"/>
              </a:endParaRPr>
            </a:p>
          </p:txBody>
        </p:sp>
        <p:sp>
          <p:nvSpPr>
            <p:cNvPr id="177" name="Line 30"/>
            <p:cNvSpPr>
              <a:spLocks noChangeShapeType="1"/>
            </p:cNvSpPr>
            <p:nvPr/>
          </p:nvSpPr>
          <p:spPr bwMode="auto">
            <a:xfrm>
              <a:off x="3696" y="2478"/>
              <a:ext cx="363" cy="0"/>
            </a:xfrm>
            <a:prstGeom prst="line">
              <a:avLst/>
            </a:prstGeom>
            <a:noFill/>
            <a:ln w="66675">
              <a:solidFill>
                <a:srgbClr val="234600"/>
              </a:solidFill>
              <a:round/>
              <a:headEnd type="none" w="sm" len="sm"/>
              <a:tailEnd type="none" w="sm" len="sm"/>
            </a:ln>
          </p:spPr>
          <p:txBody>
            <a:bodyPr/>
            <a:lstStyle/>
            <a:p>
              <a:endParaRPr lang="pt-BR">
                <a:latin typeface="Century Gothic" pitchFamily="34" charset="0"/>
              </a:endParaRPr>
            </a:p>
          </p:txBody>
        </p:sp>
      </p:grpSp>
      <p:grpSp>
        <p:nvGrpSpPr>
          <p:cNvPr id="3" name="Grupo 180"/>
          <p:cNvGrpSpPr>
            <a:grpSpLocks noChangeAspect="1"/>
          </p:cNvGrpSpPr>
          <p:nvPr/>
        </p:nvGrpSpPr>
        <p:grpSpPr>
          <a:xfrm>
            <a:off x="2052021" y="1125045"/>
            <a:ext cx="4824235" cy="4824235"/>
            <a:chOff x="3705186" y="2961048"/>
            <a:chExt cx="1800000" cy="1800000"/>
          </a:xfrm>
        </p:grpSpPr>
        <p:sp>
          <p:nvSpPr>
            <p:cNvPr id="182" name="Oval 2"/>
            <p:cNvSpPr>
              <a:spLocks noChangeArrowheads="1"/>
            </p:cNvSpPr>
            <p:nvPr/>
          </p:nvSpPr>
          <p:spPr bwMode="auto">
            <a:xfrm>
              <a:off x="3705186" y="2961048"/>
              <a:ext cx="1800000" cy="1800000"/>
            </a:xfrm>
            <a:prstGeom prst="ellipse">
              <a:avLst/>
            </a:prstGeom>
            <a:gradFill flip="none" rotWithShape="1">
              <a:gsLst>
                <a:gs pos="99000">
                  <a:srgbClr val="000000">
                    <a:lumMod val="0"/>
                    <a:lumOff val="100000"/>
                    <a:alpha val="0"/>
                  </a:srgbClr>
                </a:gs>
                <a:gs pos="20000">
                  <a:schemeClr val="bg1">
                    <a:lumMod val="0"/>
                    <a:lumOff val="100000"/>
                  </a:schemeClr>
                </a:gs>
                <a:gs pos="68000">
                  <a:srgbClr val="FF0000">
                    <a:lumMod val="94000"/>
                  </a:srgbClr>
                </a:gs>
              </a:gsLst>
              <a:path path="circle">
                <a:fillToRect l="50000" t="50000" r="50000" b="50000"/>
              </a:path>
              <a:tileRect/>
            </a:gradFill>
            <a:ln w="57150">
              <a:solidFill>
                <a:schemeClr val="accent6">
                  <a:lumMod val="20000"/>
                  <a:lumOff val="80000"/>
                  <a:alpha val="0"/>
                </a:schemeClr>
              </a:solidFill>
              <a:round/>
              <a:headEnd/>
              <a:tailEnd/>
            </a:ln>
            <a:effectLst/>
          </p:spPr>
          <p:txBody>
            <a:bodyPr wrap="none" anchor="ctr"/>
            <a:lstStyle/>
            <a:p>
              <a:pPr>
                <a:defRPr/>
              </a:pPr>
              <a:endParaRPr lang="pt-BR">
                <a:latin typeface="Century Gothic" pitchFamily="34" charset="0"/>
              </a:endParaRPr>
            </a:p>
          </p:txBody>
        </p:sp>
        <p:sp>
          <p:nvSpPr>
            <p:cNvPr id="183" name="Elipse 182"/>
            <p:cNvSpPr>
              <a:spLocks noChangeAspect="1"/>
            </p:cNvSpPr>
            <p:nvPr/>
          </p:nvSpPr>
          <p:spPr bwMode="auto">
            <a:xfrm>
              <a:off x="3951607" y="3057419"/>
              <a:ext cx="1307157" cy="996949"/>
            </a:xfrm>
            <a:prstGeom prst="ellipse">
              <a:avLst/>
            </a:prstGeom>
            <a:gradFill>
              <a:gsLst>
                <a:gs pos="45000">
                  <a:srgbClr val="69D8FF">
                    <a:alpha val="0"/>
                  </a:srgbClr>
                </a:gs>
                <a:gs pos="91000">
                  <a:schemeClr val="tx1">
                    <a:alpha val="0"/>
                  </a:schemeClr>
                </a:gs>
                <a:gs pos="3000">
                  <a:schemeClr val="bg1"/>
                </a:gs>
              </a:gsLst>
              <a:lin ang="5400000" scaled="0"/>
            </a:gradFill>
            <a:ln w="12700" cap="flat" cmpd="sng" algn="ctr">
              <a:solidFill>
                <a:schemeClr val="accent6">
                  <a:lumMod val="20000"/>
                  <a:lumOff val="80000"/>
                  <a:alpha val="0"/>
                </a:schemeClr>
              </a:solid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grpSp>
      <p:sp>
        <p:nvSpPr>
          <p:cNvPr id="22" name="CaixaDeTexto 34"/>
          <p:cNvSpPr txBox="1">
            <a:spLocks noChangeArrowheads="1"/>
          </p:cNvSpPr>
          <p:nvPr/>
        </p:nvSpPr>
        <p:spPr bwMode="auto">
          <a:xfrm>
            <a:off x="3063874" y="4797152"/>
            <a:ext cx="661953" cy="523220"/>
          </a:xfrm>
          <a:prstGeom prst="rect">
            <a:avLst/>
          </a:prstGeom>
          <a:noFill/>
          <a:ln w="9525">
            <a:noFill/>
            <a:miter lim="800000"/>
            <a:headEnd/>
            <a:tailEnd/>
          </a:ln>
        </p:spPr>
        <p:txBody>
          <a:bodyPr wrap="square">
            <a:spAutoFit/>
          </a:bodyPr>
          <a:lstStyle/>
          <a:p>
            <a:r>
              <a:rPr lang="pt-BR" sz="2800" b="0" dirty="0" smtClean="0">
                <a:solidFill>
                  <a:schemeClr val="bg1"/>
                </a:solidFill>
                <a:latin typeface="Century Gothic" pitchFamily="34" charset="0"/>
              </a:rPr>
              <a:t>R</a:t>
            </a:r>
            <a:endParaRPr lang="pt-BR" sz="2800" b="0" dirty="0">
              <a:solidFill>
                <a:schemeClr val="bg1"/>
              </a:solidFill>
              <a:latin typeface="Century Gothic" pitchFamily="34" charset="0"/>
            </a:endParaRPr>
          </a:p>
        </p:txBody>
      </p:sp>
      <p:cxnSp>
        <p:nvCxnSpPr>
          <p:cNvPr id="23" name="Conector de seta reta 22"/>
          <p:cNvCxnSpPr/>
          <p:nvPr/>
        </p:nvCxnSpPr>
        <p:spPr bwMode="auto">
          <a:xfrm flipH="1">
            <a:off x="2755327" y="3492944"/>
            <a:ext cx="1658386" cy="1749843"/>
          </a:xfrm>
          <a:prstGeom prst="straightConnector1">
            <a:avLst/>
          </a:prstGeom>
          <a:solidFill>
            <a:schemeClr val="accent1"/>
          </a:solidFill>
          <a:ln w="38100" cap="flat" cmpd="sng" algn="ctr">
            <a:solidFill>
              <a:schemeClr val="bg1"/>
            </a:solidFill>
            <a:prstDash val="solid"/>
            <a:round/>
            <a:headEnd type="none" w="sm" len="sm"/>
            <a:tailEnd type="arrow"/>
          </a:ln>
          <a:effectLst/>
        </p:spPr>
      </p:cxnSp>
      <p:sp>
        <p:nvSpPr>
          <p:cNvPr id="9239" name="Rectangle 24"/>
          <p:cNvSpPr>
            <a:spLocks noGrp="1" noChangeArrowheads="1"/>
          </p:cNvSpPr>
          <p:nvPr>
            <p:ph type="title"/>
          </p:nvPr>
        </p:nvSpPr>
        <p:spPr>
          <a:xfrm>
            <a:off x="214313" y="44624"/>
            <a:ext cx="8715375" cy="792088"/>
          </a:xfrm>
        </p:spPr>
        <p:txBody>
          <a:bodyPr/>
          <a:lstStyle/>
          <a:p>
            <a:r>
              <a:rPr lang="pt-BR" dirty="0" smtClean="0">
                <a:solidFill>
                  <a:schemeClr val="bg1"/>
                </a:solidFill>
                <a:latin typeface="Century Gothic" pitchFamily="34" charset="0"/>
              </a:rPr>
              <a:t>Estrela vermelha</a:t>
            </a:r>
          </a:p>
        </p:txBody>
      </p:sp>
      <p:sp>
        <p:nvSpPr>
          <p:cNvPr id="188" name="Forma livre 187"/>
          <p:cNvSpPr/>
          <p:nvPr/>
        </p:nvSpPr>
        <p:spPr bwMode="auto">
          <a:xfrm>
            <a:off x="5667772" y="2844160"/>
            <a:ext cx="924628" cy="1325879"/>
          </a:xfrm>
          <a:custGeom>
            <a:avLst/>
            <a:gdLst>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222143 w 1162373"/>
              <a:gd name="connsiteY7" fmla="*/ 1157207 h 1456841"/>
              <a:gd name="connsiteX8" fmla="*/ 294468 w 1162373"/>
              <a:gd name="connsiteY8" fmla="*/ 821410 h 1456841"/>
              <a:gd name="connsiteX9" fmla="*/ 320299 w 1162373"/>
              <a:gd name="connsiteY9" fmla="*/ 480447 h 1456841"/>
              <a:gd name="connsiteX10" fmla="*/ 0 w 1162373"/>
              <a:gd name="connsiteY10" fmla="*/ 15498 h 1456841"/>
              <a:gd name="connsiteX11" fmla="*/ 1090048 w 1162373"/>
              <a:gd name="connsiteY11"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222143 w 1162373"/>
              <a:gd name="connsiteY7" fmla="*/ 1157207 h 1456841"/>
              <a:gd name="connsiteX8" fmla="*/ 294468 w 1162373"/>
              <a:gd name="connsiteY8" fmla="*/ 821410 h 1456841"/>
              <a:gd name="connsiteX9" fmla="*/ 237641 w 1162373"/>
              <a:gd name="connsiteY9" fmla="*/ 444285 h 1456841"/>
              <a:gd name="connsiteX10" fmla="*/ 0 w 1162373"/>
              <a:gd name="connsiteY10" fmla="*/ 15498 h 1456841"/>
              <a:gd name="connsiteX11" fmla="*/ 1090048 w 1162373"/>
              <a:gd name="connsiteY11"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222143 w 1162373"/>
              <a:gd name="connsiteY7" fmla="*/ 1157207 h 1456841"/>
              <a:gd name="connsiteX8" fmla="*/ 232475 w 1162373"/>
              <a:gd name="connsiteY8" fmla="*/ 836908 h 1456841"/>
              <a:gd name="connsiteX9" fmla="*/ 237641 w 1162373"/>
              <a:gd name="connsiteY9" fmla="*/ 444285 h 1456841"/>
              <a:gd name="connsiteX10" fmla="*/ 0 w 1162373"/>
              <a:gd name="connsiteY10" fmla="*/ 15498 h 1456841"/>
              <a:gd name="connsiteX11" fmla="*/ 1090048 w 1162373"/>
              <a:gd name="connsiteY11"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185980 w 1162373"/>
              <a:gd name="connsiteY7" fmla="*/ 1141708 h 1456841"/>
              <a:gd name="connsiteX8" fmla="*/ 232475 w 1162373"/>
              <a:gd name="connsiteY8" fmla="*/ 836908 h 1456841"/>
              <a:gd name="connsiteX9" fmla="*/ 237641 w 1162373"/>
              <a:gd name="connsiteY9" fmla="*/ 444285 h 1456841"/>
              <a:gd name="connsiteX10" fmla="*/ 0 w 1162373"/>
              <a:gd name="connsiteY10" fmla="*/ 15498 h 1456841"/>
              <a:gd name="connsiteX11" fmla="*/ 1090048 w 1162373"/>
              <a:gd name="connsiteY11"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185980 w 1162373"/>
              <a:gd name="connsiteY7" fmla="*/ 1141708 h 1456841"/>
              <a:gd name="connsiteX8" fmla="*/ 232475 w 1162373"/>
              <a:gd name="connsiteY8" fmla="*/ 836908 h 1456841"/>
              <a:gd name="connsiteX9" fmla="*/ 237641 w 1162373"/>
              <a:gd name="connsiteY9" fmla="*/ 444285 h 1456841"/>
              <a:gd name="connsiteX10" fmla="*/ 144651 w 1162373"/>
              <a:gd name="connsiteY10" fmla="*/ 294468 h 1456841"/>
              <a:gd name="connsiteX11" fmla="*/ 0 w 1162373"/>
              <a:gd name="connsiteY11" fmla="*/ 15498 h 1456841"/>
              <a:gd name="connsiteX12" fmla="*/ 1090048 w 1162373"/>
              <a:gd name="connsiteY12"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185980 w 1162373"/>
              <a:gd name="connsiteY7" fmla="*/ 1141708 h 1456841"/>
              <a:gd name="connsiteX8" fmla="*/ 232475 w 1162373"/>
              <a:gd name="connsiteY8" fmla="*/ 836908 h 1456841"/>
              <a:gd name="connsiteX9" fmla="*/ 237641 w 1162373"/>
              <a:gd name="connsiteY9" fmla="*/ 444285 h 1456841"/>
              <a:gd name="connsiteX10" fmla="*/ 149817 w 1162373"/>
              <a:gd name="connsiteY10" fmla="*/ 232474 h 1456841"/>
              <a:gd name="connsiteX11" fmla="*/ 0 w 1162373"/>
              <a:gd name="connsiteY11" fmla="*/ 15498 h 1456841"/>
              <a:gd name="connsiteX12" fmla="*/ 1090048 w 1162373"/>
              <a:gd name="connsiteY12" fmla="*/ 0 h 1456841"/>
              <a:gd name="connsiteX0" fmla="*/ 1090048 w 1162373"/>
              <a:gd name="connsiteY0" fmla="*/ 0 h 1456841"/>
              <a:gd name="connsiteX1" fmla="*/ 1090048 w 1162373"/>
              <a:gd name="connsiteY1" fmla="*/ 0 h 1456841"/>
              <a:gd name="connsiteX2" fmla="*/ 1100380 w 1162373"/>
              <a:gd name="connsiteY2" fmla="*/ 51661 h 1456841"/>
              <a:gd name="connsiteX3" fmla="*/ 1162373 w 1162373"/>
              <a:gd name="connsiteY3" fmla="*/ 625098 h 1456841"/>
              <a:gd name="connsiteX4" fmla="*/ 1157207 w 1162373"/>
              <a:gd name="connsiteY4" fmla="*/ 883403 h 1456841"/>
              <a:gd name="connsiteX5" fmla="*/ 1007390 w 1162373"/>
              <a:gd name="connsiteY5" fmla="*/ 1384515 h 1456841"/>
              <a:gd name="connsiteX6" fmla="*/ 61994 w 1162373"/>
              <a:gd name="connsiteY6" fmla="*/ 1456841 h 1456841"/>
              <a:gd name="connsiteX7" fmla="*/ 185980 w 1162373"/>
              <a:gd name="connsiteY7" fmla="*/ 1141708 h 1456841"/>
              <a:gd name="connsiteX8" fmla="*/ 232475 w 1162373"/>
              <a:gd name="connsiteY8" fmla="*/ 836908 h 1456841"/>
              <a:gd name="connsiteX9" fmla="*/ 237641 w 1162373"/>
              <a:gd name="connsiteY9" fmla="*/ 490780 h 1456841"/>
              <a:gd name="connsiteX10" fmla="*/ 149817 w 1162373"/>
              <a:gd name="connsiteY10" fmla="*/ 232474 h 1456841"/>
              <a:gd name="connsiteX11" fmla="*/ 0 w 1162373"/>
              <a:gd name="connsiteY11" fmla="*/ 15498 h 1456841"/>
              <a:gd name="connsiteX12" fmla="*/ 1090048 w 1162373"/>
              <a:gd name="connsiteY12" fmla="*/ 0 h 1456841"/>
              <a:gd name="connsiteX0" fmla="*/ 1090048 w 1162373"/>
              <a:gd name="connsiteY0" fmla="*/ 0 h 1441343"/>
              <a:gd name="connsiteX1" fmla="*/ 1090048 w 1162373"/>
              <a:gd name="connsiteY1" fmla="*/ 0 h 1441343"/>
              <a:gd name="connsiteX2" fmla="*/ 1100380 w 1162373"/>
              <a:gd name="connsiteY2" fmla="*/ 51661 h 1441343"/>
              <a:gd name="connsiteX3" fmla="*/ 1162373 w 1162373"/>
              <a:gd name="connsiteY3" fmla="*/ 625098 h 1441343"/>
              <a:gd name="connsiteX4" fmla="*/ 1157207 w 1162373"/>
              <a:gd name="connsiteY4" fmla="*/ 883403 h 1441343"/>
              <a:gd name="connsiteX5" fmla="*/ 1007390 w 1162373"/>
              <a:gd name="connsiteY5" fmla="*/ 1384515 h 1441343"/>
              <a:gd name="connsiteX6" fmla="*/ 46496 w 1162373"/>
              <a:gd name="connsiteY6" fmla="*/ 1441343 h 1441343"/>
              <a:gd name="connsiteX7" fmla="*/ 185980 w 1162373"/>
              <a:gd name="connsiteY7" fmla="*/ 1141708 h 1441343"/>
              <a:gd name="connsiteX8" fmla="*/ 232475 w 1162373"/>
              <a:gd name="connsiteY8" fmla="*/ 836908 h 1441343"/>
              <a:gd name="connsiteX9" fmla="*/ 237641 w 1162373"/>
              <a:gd name="connsiteY9" fmla="*/ 490780 h 1441343"/>
              <a:gd name="connsiteX10" fmla="*/ 149817 w 1162373"/>
              <a:gd name="connsiteY10" fmla="*/ 232474 h 1441343"/>
              <a:gd name="connsiteX11" fmla="*/ 0 w 1162373"/>
              <a:gd name="connsiteY11" fmla="*/ 15498 h 1441343"/>
              <a:gd name="connsiteX12" fmla="*/ 1090048 w 1162373"/>
              <a:gd name="connsiteY12" fmla="*/ 0 h 1441343"/>
              <a:gd name="connsiteX0" fmla="*/ 1162372 w 1234697"/>
              <a:gd name="connsiteY0" fmla="*/ 0 h 1394848"/>
              <a:gd name="connsiteX1" fmla="*/ 1162372 w 1234697"/>
              <a:gd name="connsiteY1" fmla="*/ 0 h 1394848"/>
              <a:gd name="connsiteX2" fmla="*/ 1172704 w 1234697"/>
              <a:gd name="connsiteY2" fmla="*/ 51661 h 1394848"/>
              <a:gd name="connsiteX3" fmla="*/ 1234697 w 1234697"/>
              <a:gd name="connsiteY3" fmla="*/ 625098 h 1394848"/>
              <a:gd name="connsiteX4" fmla="*/ 1229531 w 1234697"/>
              <a:gd name="connsiteY4" fmla="*/ 883403 h 1394848"/>
              <a:gd name="connsiteX5" fmla="*/ 1079714 w 1234697"/>
              <a:gd name="connsiteY5" fmla="*/ 1384515 h 1394848"/>
              <a:gd name="connsiteX6" fmla="*/ 0 w 1234697"/>
              <a:gd name="connsiteY6" fmla="*/ 1394848 h 1394848"/>
              <a:gd name="connsiteX7" fmla="*/ 258304 w 1234697"/>
              <a:gd name="connsiteY7" fmla="*/ 1141708 h 1394848"/>
              <a:gd name="connsiteX8" fmla="*/ 304799 w 1234697"/>
              <a:gd name="connsiteY8" fmla="*/ 836908 h 1394848"/>
              <a:gd name="connsiteX9" fmla="*/ 309965 w 1234697"/>
              <a:gd name="connsiteY9" fmla="*/ 490780 h 1394848"/>
              <a:gd name="connsiteX10" fmla="*/ 222141 w 1234697"/>
              <a:gd name="connsiteY10" fmla="*/ 232474 h 1394848"/>
              <a:gd name="connsiteX11" fmla="*/ 72324 w 1234697"/>
              <a:gd name="connsiteY11" fmla="*/ 15498 h 1394848"/>
              <a:gd name="connsiteX12" fmla="*/ 1162372 w 1234697"/>
              <a:gd name="connsiteY12" fmla="*/ 0 h 1394848"/>
              <a:gd name="connsiteX0" fmla="*/ 1162372 w 1234697"/>
              <a:gd name="connsiteY0" fmla="*/ 0 h 1394848"/>
              <a:gd name="connsiteX1" fmla="*/ 1162372 w 1234697"/>
              <a:gd name="connsiteY1" fmla="*/ 0 h 1394848"/>
              <a:gd name="connsiteX2" fmla="*/ 1172704 w 1234697"/>
              <a:gd name="connsiteY2" fmla="*/ 51661 h 1394848"/>
              <a:gd name="connsiteX3" fmla="*/ 1234697 w 1234697"/>
              <a:gd name="connsiteY3" fmla="*/ 625098 h 1394848"/>
              <a:gd name="connsiteX4" fmla="*/ 1229531 w 1234697"/>
              <a:gd name="connsiteY4" fmla="*/ 883403 h 1394848"/>
              <a:gd name="connsiteX5" fmla="*/ 1079714 w 1234697"/>
              <a:gd name="connsiteY5" fmla="*/ 1384515 h 1394848"/>
              <a:gd name="connsiteX6" fmla="*/ 0 w 1234697"/>
              <a:gd name="connsiteY6" fmla="*/ 1394848 h 1394848"/>
              <a:gd name="connsiteX7" fmla="*/ 222141 w 1234697"/>
              <a:gd name="connsiteY7" fmla="*/ 1095213 h 1394848"/>
              <a:gd name="connsiteX8" fmla="*/ 304799 w 1234697"/>
              <a:gd name="connsiteY8" fmla="*/ 836908 h 1394848"/>
              <a:gd name="connsiteX9" fmla="*/ 309965 w 1234697"/>
              <a:gd name="connsiteY9" fmla="*/ 490780 h 1394848"/>
              <a:gd name="connsiteX10" fmla="*/ 222141 w 1234697"/>
              <a:gd name="connsiteY10" fmla="*/ 232474 h 1394848"/>
              <a:gd name="connsiteX11" fmla="*/ 72324 w 1234697"/>
              <a:gd name="connsiteY11" fmla="*/ 15498 h 1394848"/>
              <a:gd name="connsiteX12" fmla="*/ 1162372 w 1234697"/>
              <a:gd name="connsiteY12" fmla="*/ 0 h 1394848"/>
              <a:gd name="connsiteX0" fmla="*/ 1162372 w 1234697"/>
              <a:gd name="connsiteY0" fmla="*/ 0 h 1394848"/>
              <a:gd name="connsiteX1" fmla="*/ 1162372 w 1234697"/>
              <a:gd name="connsiteY1" fmla="*/ 0 h 1394848"/>
              <a:gd name="connsiteX2" fmla="*/ 1172704 w 1234697"/>
              <a:gd name="connsiteY2" fmla="*/ 51661 h 1394848"/>
              <a:gd name="connsiteX3" fmla="*/ 1234697 w 1234697"/>
              <a:gd name="connsiteY3" fmla="*/ 625098 h 1394848"/>
              <a:gd name="connsiteX4" fmla="*/ 1229531 w 1234697"/>
              <a:gd name="connsiteY4" fmla="*/ 883403 h 1394848"/>
              <a:gd name="connsiteX5" fmla="*/ 1079714 w 1234697"/>
              <a:gd name="connsiteY5" fmla="*/ 1384515 h 1394848"/>
              <a:gd name="connsiteX6" fmla="*/ 0 w 1234697"/>
              <a:gd name="connsiteY6" fmla="*/ 1394848 h 1394848"/>
              <a:gd name="connsiteX7" fmla="*/ 222141 w 1234697"/>
              <a:gd name="connsiteY7" fmla="*/ 1095213 h 1394848"/>
              <a:gd name="connsiteX8" fmla="*/ 304799 w 1234697"/>
              <a:gd name="connsiteY8" fmla="*/ 836908 h 1394848"/>
              <a:gd name="connsiteX9" fmla="*/ 309965 w 1234697"/>
              <a:gd name="connsiteY9" fmla="*/ 490780 h 1394848"/>
              <a:gd name="connsiteX10" fmla="*/ 222141 w 1234697"/>
              <a:gd name="connsiteY10" fmla="*/ 232474 h 1394848"/>
              <a:gd name="connsiteX11" fmla="*/ 82657 w 1234697"/>
              <a:gd name="connsiteY11" fmla="*/ 77491 h 1394848"/>
              <a:gd name="connsiteX12" fmla="*/ 1162372 w 1234697"/>
              <a:gd name="connsiteY12" fmla="*/ 0 h 1394848"/>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42806 w 1255362"/>
              <a:gd name="connsiteY7" fmla="*/ 1095213 h 1384515"/>
              <a:gd name="connsiteX8" fmla="*/ 325464 w 1255362"/>
              <a:gd name="connsiteY8" fmla="*/ 836908 h 1384515"/>
              <a:gd name="connsiteX9" fmla="*/ 330630 w 1255362"/>
              <a:gd name="connsiteY9" fmla="*/ 490780 h 1384515"/>
              <a:gd name="connsiteX10" fmla="*/ 242806 w 1255362"/>
              <a:gd name="connsiteY10" fmla="*/ 232474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06643 w 1255362"/>
              <a:gd name="connsiteY7" fmla="*/ 1064216 h 1384515"/>
              <a:gd name="connsiteX8" fmla="*/ 325464 w 1255362"/>
              <a:gd name="connsiteY8" fmla="*/ 836908 h 1384515"/>
              <a:gd name="connsiteX9" fmla="*/ 330630 w 1255362"/>
              <a:gd name="connsiteY9" fmla="*/ 490780 h 1384515"/>
              <a:gd name="connsiteX10" fmla="*/ 242806 w 1255362"/>
              <a:gd name="connsiteY10" fmla="*/ 232474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06643 w 1255362"/>
              <a:gd name="connsiteY7" fmla="*/ 1064216 h 1384515"/>
              <a:gd name="connsiteX8" fmla="*/ 242806 w 1255362"/>
              <a:gd name="connsiteY8" fmla="*/ 821410 h 1384515"/>
              <a:gd name="connsiteX9" fmla="*/ 330630 w 1255362"/>
              <a:gd name="connsiteY9" fmla="*/ 490780 h 1384515"/>
              <a:gd name="connsiteX10" fmla="*/ 242806 w 1255362"/>
              <a:gd name="connsiteY10" fmla="*/ 232474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06643 w 1255362"/>
              <a:gd name="connsiteY7" fmla="*/ 1064216 h 1384515"/>
              <a:gd name="connsiteX8" fmla="*/ 242806 w 1255362"/>
              <a:gd name="connsiteY8" fmla="*/ 821410 h 1384515"/>
              <a:gd name="connsiteX9" fmla="*/ 263471 w 1255362"/>
              <a:gd name="connsiteY9" fmla="*/ 475281 h 1384515"/>
              <a:gd name="connsiteX10" fmla="*/ 242806 w 1255362"/>
              <a:gd name="connsiteY10" fmla="*/ 232474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206643 w 1255362"/>
              <a:gd name="connsiteY7" fmla="*/ 1064216 h 1384515"/>
              <a:gd name="connsiteX8" fmla="*/ 242806 w 1255362"/>
              <a:gd name="connsiteY8" fmla="*/ 821410 h 1384515"/>
              <a:gd name="connsiteX9" fmla="*/ 263471 w 1255362"/>
              <a:gd name="connsiteY9" fmla="*/ 475281 h 1384515"/>
              <a:gd name="connsiteX10" fmla="*/ 206643 w 1255362"/>
              <a:gd name="connsiteY10" fmla="*/ 237640 h 1384515"/>
              <a:gd name="connsiteX11" fmla="*/ 103322 w 1255362"/>
              <a:gd name="connsiteY11" fmla="*/ 77491 h 1384515"/>
              <a:gd name="connsiteX12" fmla="*/ 1183037 w 1255362"/>
              <a:gd name="connsiteY12" fmla="*/ 0 h 1384515"/>
              <a:gd name="connsiteX0" fmla="*/ 1183037 w 1255362"/>
              <a:gd name="connsiteY0" fmla="*/ 0 h 1384515"/>
              <a:gd name="connsiteX1" fmla="*/ 1183037 w 1255362"/>
              <a:gd name="connsiteY1" fmla="*/ 0 h 1384515"/>
              <a:gd name="connsiteX2" fmla="*/ 1193369 w 1255362"/>
              <a:gd name="connsiteY2" fmla="*/ 51661 h 1384515"/>
              <a:gd name="connsiteX3" fmla="*/ 1255362 w 1255362"/>
              <a:gd name="connsiteY3" fmla="*/ 625098 h 1384515"/>
              <a:gd name="connsiteX4" fmla="*/ 1250196 w 1255362"/>
              <a:gd name="connsiteY4" fmla="*/ 883403 h 1384515"/>
              <a:gd name="connsiteX5" fmla="*/ 1100379 w 1255362"/>
              <a:gd name="connsiteY5" fmla="*/ 1384515 h 1384515"/>
              <a:gd name="connsiteX6" fmla="*/ 0 w 1255362"/>
              <a:gd name="connsiteY6" fmla="*/ 1239865 h 1384515"/>
              <a:gd name="connsiteX7" fmla="*/ 196311 w 1255362"/>
              <a:gd name="connsiteY7" fmla="*/ 1079714 h 1384515"/>
              <a:gd name="connsiteX8" fmla="*/ 242806 w 1255362"/>
              <a:gd name="connsiteY8" fmla="*/ 821410 h 1384515"/>
              <a:gd name="connsiteX9" fmla="*/ 263471 w 1255362"/>
              <a:gd name="connsiteY9" fmla="*/ 475281 h 1384515"/>
              <a:gd name="connsiteX10" fmla="*/ 206643 w 1255362"/>
              <a:gd name="connsiteY10" fmla="*/ 237640 h 1384515"/>
              <a:gd name="connsiteX11" fmla="*/ 103322 w 1255362"/>
              <a:gd name="connsiteY11" fmla="*/ 77491 h 1384515"/>
              <a:gd name="connsiteX12" fmla="*/ 1183037 w 1255362"/>
              <a:gd name="connsiteY12" fmla="*/ 0 h 1384515"/>
              <a:gd name="connsiteX0" fmla="*/ 1183037 w 1250196"/>
              <a:gd name="connsiteY0" fmla="*/ 0 h 1384515"/>
              <a:gd name="connsiteX1" fmla="*/ 1183037 w 1250196"/>
              <a:gd name="connsiteY1" fmla="*/ 0 h 1384515"/>
              <a:gd name="connsiteX2" fmla="*/ 1193369 w 1250196"/>
              <a:gd name="connsiteY2" fmla="*/ 51661 h 1384515"/>
              <a:gd name="connsiteX3" fmla="*/ 1239864 w 1250196"/>
              <a:gd name="connsiteY3" fmla="*/ 428786 h 1384515"/>
              <a:gd name="connsiteX4" fmla="*/ 1250196 w 1250196"/>
              <a:gd name="connsiteY4" fmla="*/ 883403 h 1384515"/>
              <a:gd name="connsiteX5" fmla="*/ 1100379 w 1250196"/>
              <a:gd name="connsiteY5" fmla="*/ 1384515 h 1384515"/>
              <a:gd name="connsiteX6" fmla="*/ 0 w 1250196"/>
              <a:gd name="connsiteY6" fmla="*/ 1239865 h 1384515"/>
              <a:gd name="connsiteX7" fmla="*/ 196311 w 1250196"/>
              <a:gd name="connsiteY7" fmla="*/ 1079714 h 1384515"/>
              <a:gd name="connsiteX8" fmla="*/ 242806 w 1250196"/>
              <a:gd name="connsiteY8" fmla="*/ 821410 h 1384515"/>
              <a:gd name="connsiteX9" fmla="*/ 263471 w 1250196"/>
              <a:gd name="connsiteY9" fmla="*/ 475281 h 1384515"/>
              <a:gd name="connsiteX10" fmla="*/ 206643 w 1250196"/>
              <a:gd name="connsiteY10" fmla="*/ 237640 h 1384515"/>
              <a:gd name="connsiteX11" fmla="*/ 103322 w 1250196"/>
              <a:gd name="connsiteY11" fmla="*/ 77491 h 1384515"/>
              <a:gd name="connsiteX12" fmla="*/ 1183037 w 1250196"/>
              <a:gd name="connsiteY12" fmla="*/ 0 h 1384515"/>
              <a:gd name="connsiteX0" fmla="*/ 1183037 w 1239864"/>
              <a:gd name="connsiteY0" fmla="*/ 0 h 1384515"/>
              <a:gd name="connsiteX1" fmla="*/ 1183037 w 1239864"/>
              <a:gd name="connsiteY1" fmla="*/ 0 h 1384515"/>
              <a:gd name="connsiteX2" fmla="*/ 1193369 w 1239864"/>
              <a:gd name="connsiteY2" fmla="*/ 51661 h 1384515"/>
              <a:gd name="connsiteX3" fmla="*/ 1239864 w 1239864"/>
              <a:gd name="connsiteY3" fmla="*/ 428786 h 1384515"/>
              <a:gd name="connsiteX4" fmla="*/ 1214033 w 1239864"/>
              <a:gd name="connsiteY4" fmla="*/ 976393 h 1384515"/>
              <a:gd name="connsiteX5" fmla="*/ 1100379 w 1239864"/>
              <a:gd name="connsiteY5" fmla="*/ 1384515 h 1384515"/>
              <a:gd name="connsiteX6" fmla="*/ 0 w 1239864"/>
              <a:gd name="connsiteY6" fmla="*/ 1239865 h 1384515"/>
              <a:gd name="connsiteX7" fmla="*/ 196311 w 1239864"/>
              <a:gd name="connsiteY7" fmla="*/ 1079714 h 1384515"/>
              <a:gd name="connsiteX8" fmla="*/ 242806 w 1239864"/>
              <a:gd name="connsiteY8" fmla="*/ 821410 h 1384515"/>
              <a:gd name="connsiteX9" fmla="*/ 263471 w 1239864"/>
              <a:gd name="connsiteY9" fmla="*/ 475281 h 1384515"/>
              <a:gd name="connsiteX10" fmla="*/ 206643 w 1239864"/>
              <a:gd name="connsiteY10" fmla="*/ 237640 h 1384515"/>
              <a:gd name="connsiteX11" fmla="*/ 103322 w 1239864"/>
              <a:gd name="connsiteY11" fmla="*/ 77491 h 1384515"/>
              <a:gd name="connsiteX12" fmla="*/ 1183037 w 1239864"/>
              <a:gd name="connsiteY12"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96311 w 1242546"/>
              <a:gd name="connsiteY7" fmla="*/ 1079714 h 1384515"/>
              <a:gd name="connsiteX8" fmla="*/ 242806 w 1242546"/>
              <a:gd name="connsiteY8" fmla="*/ 821410 h 1384515"/>
              <a:gd name="connsiteX9" fmla="*/ 263471 w 1242546"/>
              <a:gd name="connsiteY9" fmla="*/ 475281 h 1384515"/>
              <a:gd name="connsiteX10" fmla="*/ 206643 w 1242546"/>
              <a:gd name="connsiteY10" fmla="*/ 237640 h 1384515"/>
              <a:gd name="connsiteX11" fmla="*/ 103322 w 1242546"/>
              <a:gd name="connsiteY11" fmla="*/ 77491 h 1384515"/>
              <a:gd name="connsiteX12" fmla="*/ 1183037 w 1242546"/>
              <a:gd name="connsiteY12"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96311 w 1242546"/>
              <a:gd name="connsiteY7" fmla="*/ 1079714 h 1384515"/>
              <a:gd name="connsiteX8" fmla="*/ 242806 w 1242546"/>
              <a:gd name="connsiteY8" fmla="*/ 821410 h 1384515"/>
              <a:gd name="connsiteX9" fmla="*/ 263471 w 1242546"/>
              <a:gd name="connsiteY9" fmla="*/ 475281 h 1384515"/>
              <a:gd name="connsiteX10" fmla="*/ 206643 w 1242546"/>
              <a:gd name="connsiteY10" fmla="*/ 237640 h 1384515"/>
              <a:gd name="connsiteX11" fmla="*/ 103322 w 1242546"/>
              <a:gd name="connsiteY11" fmla="*/ 77491 h 1384515"/>
              <a:gd name="connsiteX12" fmla="*/ 1183037 w 1242546"/>
              <a:gd name="connsiteY12"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96311 w 1242546"/>
              <a:gd name="connsiteY7" fmla="*/ 1079714 h 1384515"/>
              <a:gd name="connsiteX8" fmla="*/ 242806 w 1242546"/>
              <a:gd name="connsiteY8" fmla="*/ 821410 h 1384515"/>
              <a:gd name="connsiteX9" fmla="*/ 242806 w 1242546"/>
              <a:gd name="connsiteY9" fmla="*/ 635431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96311 w 1242546"/>
              <a:gd name="connsiteY7" fmla="*/ 1079714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85979 w 1242546"/>
              <a:gd name="connsiteY7" fmla="*/ 1064216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45764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03310 h 1384515"/>
              <a:gd name="connsiteX10" fmla="*/ 263471 w 1242546"/>
              <a:gd name="connsiteY10" fmla="*/ 475281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73803 w 1242546"/>
              <a:gd name="connsiteY9" fmla="*/ 603310 h 1384515"/>
              <a:gd name="connsiteX10" fmla="*/ 243877 w 1242546"/>
              <a:gd name="connsiteY10" fmla="*/ 396904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70481 w 1242546"/>
              <a:gd name="connsiteY7" fmla="*/ 1064216 h 1384515"/>
              <a:gd name="connsiteX8" fmla="*/ 242806 w 1242546"/>
              <a:gd name="connsiteY8" fmla="*/ 821410 h 1384515"/>
              <a:gd name="connsiteX9" fmla="*/ 257475 w 1242546"/>
              <a:gd name="connsiteY9" fmla="*/ 613107 h 1384515"/>
              <a:gd name="connsiteX10" fmla="*/ 243877 w 1242546"/>
              <a:gd name="connsiteY10" fmla="*/ 396904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50886 w 1242546"/>
              <a:gd name="connsiteY7" fmla="*/ 1070747 h 1384515"/>
              <a:gd name="connsiteX8" fmla="*/ 242806 w 1242546"/>
              <a:gd name="connsiteY8" fmla="*/ 821410 h 1384515"/>
              <a:gd name="connsiteX9" fmla="*/ 257475 w 1242546"/>
              <a:gd name="connsiteY9" fmla="*/ 613107 h 1384515"/>
              <a:gd name="connsiteX10" fmla="*/ 243877 w 1242546"/>
              <a:gd name="connsiteY10" fmla="*/ 396904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2546"/>
              <a:gd name="connsiteY0" fmla="*/ 0 h 1384515"/>
              <a:gd name="connsiteX1" fmla="*/ 1183037 w 1242546"/>
              <a:gd name="connsiteY1" fmla="*/ 0 h 1384515"/>
              <a:gd name="connsiteX2" fmla="*/ 1193369 w 1242546"/>
              <a:gd name="connsiteY2" fmla="*/ 51661 h 1384515"/>
              <a:gd name="connsiteX3" fmla="*/ 1239864 w 1242546"/>
              <a:gd name="connsiteY3" fmla="*/ 428786 h 1384515"/>
              <a:gd name="connsiteX4" fmla="*/ 1214033 w 1242546"/>
              <a:gd name="connsiteY4" fmla="*/ 976393 h 1384515"/>
              <a:gd name="connsiteX5" fmla="*/ 1100379 w 1242546"/>
              <a:gd name="connsiteY5" fmla="*/ 1384515 h 1384515"/>
              <a:gd name="connsiteX6" fmla="*/ 0 w 1242546"/>
              <a:gd name="connsiteY6" fmla="*/ 1239865 h 1384515"/>
              <a:gd name="connsiteX7" fmla="*/ 150886 w 1242546"/>
              <a:gd name="connsiteY7" fmla="*/ 1070747 h 1384515"/>
              <a:gd name="connsiteX8" fmla="*/ 242806 w 1242546"/>
              <a:gd name="connsiteY8" fmla="*/ 821410 h 1384515"/>
              <a:gd name="connsiteX9" fmla="*/ 257475 w 1242546"/>
              <a:gd name="connsiteY9" fmla="*/ 613107 h 1384515"/>
              <a:gd name="connsiteX10" fmla="*/ 243877 w 1242546"/>
              <a:gd name="connsiteY10" fmla="*/ 396904 h 1384515"/>
              <a:gd name="connsiteX11" fmla="*/ 206643 w 1242546"/>
              <a:gd name="connsiteY11" fmla="*/ 237640 h 1384515"/>
              <a:gd name="connsiteX12" fmla="*/ 103322 w 1242546"/>
              <a:gd name="connsiteY12" fmla="*/ 77491 h 1384515"/>
              <a:gd name="connsiteX13" fmla="*/ 1183037 w 1242546"/>
              <a:gd name="connsiteY13" fmla="*/ 0 h 1384515"/>
              <a:gd name="connsiteX0" fmla="*/ 1183037 w 1244345"/>
              <a:gd name="connsiteY0" fmla="*/ 0 h 1384515"/>
              <a:gd name="connsiteX1" fmla="*/ 1183037 w 1244345"/>
              <a:gd name="connsiteY1" fmla="*/ 0 h 1384515"/>
              <a:gd name="connsiteX2" fmla="*/ 1193369 w 1244345"/>
              <a:gd name="connsiteY2" fmla="*/ 51661 h 1384515"/>
              <a:gd name="connsiteX3" fmla="*/ 1239864 w 1244345"/>
              <a:gd name="connsiteY3" fmla="*/ 428786 h 1384515"/>
              <a:gd name="connsiteX4" fmla="*/ 1239587 w 1244345"/>
              <a:gd name="connsiteY4" fmla="*/ 660302 h 1384515"/>
              <a:gd name="connsiteX5" fmla="*/ 1214033 w 1244345"/>
              <a:gd name="connsiteY5" fmla="*/ 976393 h 1384515"/>
              <a:gd name="connsiteX6" fmla="*/ 1100379 w 1244345"/>
              <a:gd name="connsiteY6" fmla="*/ 1384515 h 1384515"/>
              <a:gd name="connsiteX7" fmla="*/ 0 w 1244345"/>
              <a:gd name="connsiteY7" fmla="*/ 1239865 h 1384515"/>
              <a:gd name="connsiteX8" fmla="*/ 150886 w 1244345"/>
              <a:gd name="connsiteY8" fmla="*/ 1070747 h 1384515"/>
              <a:gd name="connsiteX9" fmla="*/ 242806 w 1244345"/>
              <a:gd name="connsiteY9" fmla="*/ 821410 h 1384515"/>
              <a:gd name="connsiteX10" fmla="*/ 257475 w 1244345"/>
              <a:gd name="connsiteY10" fmla="*/ 613107 h 1384515"/>
              <a:gd name="connsiteX11" fmla="*/ 243877 w 1244345"/>
              <a:gd name="connsiteY11" fmla="*/ 396904 h 1384515"/>
              <a:gd name="connsiteX12" fmla="*/ 206643 w 1244345"/>
              <a:gd name="connsiteY12" fmla="*/ 237640 h 1384515"/>
              <a:gd name="connsiteX13" fmla="*/ 103322 w 1244345"/>
              <a:gd name="connsiteY13" fmla="*/ 77491 h 1384515"/>
              <a:gd name="connsiteX14" fmla="*/ 1183037 w 1244345"/>
              <a:gd name="connsiteY14" fmla="*/ 0 h 1384515"/>
              <a:gd name="connsiteX0" fmla="*/ 1183037 w 1243408"/>
              <a:gd name="connsiteY0" fmla="*/ 0 h 1384515"/>
              <a:gd name="connsiteX1" fmla="*/ 1183037 w 1243408"/>
              <a:gd name="connsiteY1" fmla="*/ 0 h 1384515"/>
              <a:gd name="connsiteX2" fmla="*/ 1193369 w 1243408"/>
              <a:gd name="connsiteY2" fmla="*/ 51661 h 1384515"/>
              <a:gd name="connsiteX3" fmla="*/ 1206930 w 1243408"/>
              <a:gd name="connsiteY3" fmla="*/ 206368 h 1384515"/>
              <a:gd name="connsiteX4" fmla="*/ 1239864 w 1243408"/>
              <a:gd name="connsiteY4" fmla="*/ 428786 h 1384515"/>
              <a:gd name="connsiteX5" fmla="*/ 1239587 w 1243408"/>
              <a:gd name="connsiteY5" fmla="*/ 660302 h 1384515"/>
              <a:gd name="connsiteX6" fmla="*/ 1214033 w 1243408"/>
              <a:gd name="connsiteY6" fmla="*/ 976393 h 1384515"/>
              <a:gd name="connsiteX7" fmla="*/ 1100379 w 1243408"/>
              <a:gd name="connsiteY7" fmla="*/ 1384515 h 1384515"/>
              <a:gd name="connsiteX8" fmla="*/ 0 w 1243408"/>
              <a:gd name="connsiteY8" fmla="*/ 1239865 h 1384515"/>
              <a:gd name="connsiteX9" fmla="*/ 150886 w 1243408"/>
              <a:gd name="connsiteY9" fmla="*/ 1070747 h 1384515"/>
              <a:gd name="connsiteX10" fmla="*/ 242806 w 1243408"/>
              <a:gd name="connsiteY10" fmla="*/ 821410 h 1384515"/>
              <a:gd name="connsiteX11" fmla="*/ 257475 w 1243408"/>
              <a:gd name="connsiteY11" fmla="*/ 613107 h 1384515"/>
              <a:gd name="connsiteX12" fmla="*/ 243877 w 1243408"/>
              <a:gd name="connsiteY12" fmla="*/ 396904 h 1384515"/>
              <a:gd name="connsiteX13" fmla="*/ 206643 w 1243408"/>
              <a:gd name="connsiteY13" fmla="*/ 237640 h 1384515"/>
              <a:gd name="connsiteX14" fmla="*/ 103322 w 1243408"/>
              <a:gd name="connsiteY14" fmla="*/ 77491 h 1384515"/>
              <a:gd name="connsiteX15" fmla="*/ 1183037 w 1243408"/>
              <a:gd name="connsiteY15" fmla="*/ 0 h 1384515"/>
              <a:gd name="connsiteX0" fmla="*/ 1183037 w 1243408"/>
              <a:gd name="connsiteY0" fmla="*/ 0 h 1384515"/>
              <a:gd name="connsiteX1" fmla="*/ 1183037 w 1243408"/>
              <a:gd name="connsiteY1" fmla="*/ 0 h 1384515"/>
              <a:gd name="connsiteX2" fmla="*/ 1193369 w 1243408"/>
              <a:gd name="connsiteY2" fmla="*/ 51661 h 1384515"/>
              <a:gd name="connsiteX3" fmla="*/ 1206930 w 1243408"/>
              <a:gd name="connsiteY3" fmla="*/ 206368 h 1384515"/>
              <a:gd name="connsiteX4" fmla="*/ 1239864 w 1243408"/>
              <a:gd name="connsiteY4" fmla="*/ 428786 h 1384515"/>
              <a:gd name="connsiteX5" fmla="*/ 1239587 w 1243408"/>
              <a:gd name="connsiteY5" fmla="*/ 660302 h 1384515"/>
              <a:gd name="connsiteX6" fmla="*/ 1207502 w 1243408"/>
              <a:gd name="connsiteY6" fmla="*/ 1048239 h 1384515"/>
              <a:gd name="connsiteX7" fmla="*/ 1100379 w 1243408"/>
              <a:gd name="connsiteY7" fmla="*/ 1384515 h 1384515"/>
              <a:gd name="connsiteX8" fmla="*/ 0 w 1243408"/>
              <a:gd name="connsiteY8" fmla="*/ 1239865 h 1384515"/>
              <a:gd name="connsiteX9" fmla="*/ 150886 w 1243408"/>
              <a:gd name="connsiteY9" fmla="*/ 1070747 h 1384515"/>
              <a:gd name="connsiteX10" fmla="*/ 242806 w 1243408"/>
              <a:gd name="connsiteY10" fmla="*/ 821410 h 1384515"/>
              <a:gd name="connsiteX11" fmla="*/ 257475 w 1243408"/>
              <a:gd name="connsiteY11" fmla="*/ 613107 h 1384515"/>
              <a:gd name="connsiteX12" fmla="*/ 243877 w 1243408"/>
              <a:gd name="connsiteY12" fmla="*/ 396904 h 1384515"/>
              <a:gd name="connsiteX13" fmla="*/ 206643 w 1243408"/>
              <a:gd name="connsiteY13" fmla="*/ 237640 h 1384515"/>
              <a:gd name="connsiteX14" fmla="*/ 103322 w 1243408"/>
              <a:gd name="connsiteY14" fmla="*/ 77491 h 1384515"/>
              <a:gd name="connsiteX15" fmla="*/ 1183037 w 1243408"/>
              <a:gd name="connsiteY15" fmla="*/ 0 h 1384515"/>
              <a:gd name="connsiteX0" fmla="*/ 1183037 w 1242323"/>
              <a:gd name="connsiteY0" fmla="*/ 0 h 1384515"/>
              <a:gd name="connsiteX1" fmla="*/ 1183037 w 1242323"/>
              <a:gd name="connsiteY1" fmla="*/ 0 h 1384515"/>
              <a:gd name="connsiteX2" fmla="*/ 1193369 w 1242323"/>
              <a:gd name="connsiteY2" fmla="*/ 51661 h 1384515"/>
              <a:gd name="connsiteX3" fmla="*/ 1206930 w 1242323"/>
              <a:gd name="connsiteY3" fmla="*/ 206368 h 1384515"/>
              <a:gd name="connsiteX4" fmla="*/ 1239864 w 1242323"/>
              <a:gd name="connsiteY4" fmla="*/ 428786 h 1384515"/>
              <a:gd name="connsiteX5" fmla="*/ 1236321 w 1242323"/>
              <a:gd name="connsiteY5" fmla="*/ 745211 h 1384515"/>
              <a:gd name="connsiteX6" fmla="*/ 1207502 w 1242323"/>
              <a:gd name="connsiteY6" fmla="*/ 1048239 h 1384515"/>
              <a:gd name="connsiteX7" fmla="*/ 1100379 w 1242323"/>
              <a:gd name="connsiteY7" fmla="*/ 1384515 h 1384515"/>
              <a:gd name="connsiteX8" fmla="*/ 0 w 1242323"/>
              <a:gd name="connsiteY8" fmla="*/ 1239865 h 1384515"/>
              <a:gd name="connsiteX9" fmla="*/ 150886 w 1242323"/>
              <a:gd name="connsiteY9" fmla="*/ 1070747 h 1384515"/>
              <a:gd name="connsiteX10" fmla="*/ 242806 w 1242323"/>
              <a:gd name="connsiteY10" fmla="*/ 821410 h 1384515"/>
              <a:gd name="connsiteX11" fmla="*/ 257475 w 1242323"/>
              <a:gd name="connsiteY11" fmla="*/ 613107 h 1384515"/>
              <a:gd name="connsiteX12" fmla="*/ 243877 w 1242323"/>
              <a:gd name="connsiteY12" fmla="*/ 396904 h 1384515"/>
              <a:gd name="connsiteX13" fmla="*/ 206643 w 1242323"/>
              <a:gd name="connsiteY13" fmla="*/ 237640 h 1384515"/>
              <a:gd name="connsiteX14" fmla="*/ 103322 w 1242323"/>
              <a:gd name="connsiteY14" fmla="*/ 77491 h 1384515"/>
              <a:gd name="connsiteX15" fmla="*/ 1183037 w 1242323"/>
              <a:gd name="connsiteY15" fmla="*/ 0 h 1384515"/>
              <a:gd name="connsiteX0" fmla="*/ 1183037 w 1241704"/>
              <a:gd name="connsiteY0" fmla="*/ 0 h 1384515"/>
              <a:gd name="connsiteX1" fmla="*/ 1183037 w 1241704"/>
              <a:gd name="connsiteY1" fmla="*/ 0 h 1384515"/>
              <a:gd name="connsiteX2" fmla="*/ 1193369 w 1241704"/>
              <a:gd name="connsiteY2" fmla="*/ 51661 h 1384515"/>
              <a:gd name="connsiteX3" fmla="*/ 1206930 w 1241704"/>
              <a:gd name="connsiteY3" fmla="*/ 206368 h 1384515"/>
              <a:gd name="connsiteX4" fmla="*/ 1239864 w 1241704"/>
              <a:gd name="connsiteY4" fmla="*/ 428786 h 1384515"/>
              <a:gd name="connsiteX5" fmla="*/ 1233055 w 1241704"/>
              <a:gd name="connsiteY5" fmla="*/ 768071 h 1384515"/>
              <a:gd name="connsiteX6" fmla="*/ 1207502 w 1241704"/>
              <a:gd name="connsiteY6" fmla="*/ 1048239 h 1384515"/>
              <a:gd name="connsiteX7" fmla="*/ 1100379 w 1241704"/>
              <a:gd name="connsiteY7" fmla="*/ 1384515 h 1384515"/>
              <a:gd name="connsiteX8" fmla="*/ 0 w 1241704"/>
              <a:gd name="connsiteY8" fmla="*/ 1239865 h 1384515"/>
              <a:gd name="connsiteX9" fmla="*/ 150886 w 1241704"/>
              <a:gd name="connsiteY9" fmla="*/ 1070747 h 1384515"/>
              <a:gd name="connsiteX10" fmla="*/ 242806 w 1241704"/>
              <a:gd name="connsiteY10" fmla="*/ 821410 h 1384515"/>
              <a:gd name="connsiteX11" fmla="*/ 257475 w 1241704"/>
              <a:gd name="connsiteY11" fmla="*/ 613107 h 1384515"/>
              <a:gd name="connsiteX12" fmla="*/ 243877 w 1241704"/>
              <a:gd name="connsiteY12" fmla="*/ 396904 h 1384515"/>
              <a:gd name="connsiteX13" fmla="*/ 206643 w 1241704"/>
              <a:gd name="connsiteY13" fmla="*/ 237640 h 1384515"/>
              <a:gd name="connsiteX14" fmla="*/ 103322 w 1241704"/>
              <a:gd name="connsiteY14" fmla="*/ 77491 h 1384515"/>
              <a:gd name="connsiteX15" fmla="*/ 1183037 w 1241704"/>
              <a:gd name="connsiteY15" fmla="*/ 0 h 1384515"/>
              <a:gd name="connsiteX0" fmla="*/ 1183037 w 1241704"/>
              <a:gd name="connsiteY0" fmla="*/ 0 h 1384515"/>
              <a:gd name="connsiteX1" fmla="*/ 1183037 w 1241704"/>
              <a:gd name="connsiteY1" fmla="*/ 0 h 1384515"/>
              <a:gd name="connsiteX2" fmla="*/ 1193369 w 1241704"/>
              <a:gd name="connsiteY2" fmla="*/ 51661 h 1384515"/>
              <a:gd name="connsiteX3" fmla="*/ 1206930 w 1241704"/>
              <a:gd name="connsiteY3" fmla="*/ 206368 h 1384515"/>
              <a:gd name="connsiteX4" fmla="*/ 1239864 w 1241704"/>
              <a:gd name="connsiteY4" fmla="*/ 428786 h 1384515"/>
              <a:gd name="connsiteX5" fmla="*/ 1233055 w 1241704"/>
              <a:gd name="connsiteY5" fmla="*/ 768071 h 1384515"/>
              <a:gd name="connsiteX6" fmla="*/ 1194439 w 1241704"/>
              <a:gd name="connsiteY6" fmla="*/ 1093959 h 1384515"/>
              <a:gd name="connsiteX7" fmla="*/ 1100379 w 1241704"/>
              <a:gd name="connsiteY7" fmla="*/ 1384515 h 1384515"/>
              <a:gd name="connsiteX8" fmla="*/ 0 w 1241704"/>
              <a:gd name="connsiteY8" fmla="*/ 1239865 h 1384515"/>
              <a:gd name="connsiteX9" fmla="*/ 150886 w 1241704"/>
              <a:gd name="connsiteY9" fmla="*/ 1070747 h 1384515"/>
              <a:gd name="connsiteX10" fmla="*/ 242806 w 1241704"/>
              <a:gd name="connsiteY10" fmla="*/ 821410 h 1384515"/>
              <a:gd name="connsiteX11" fmla="*/ 257475 w 1241704"/>
              <a:gd name="connsiteY11" fmla="*/ 613107 h 1384515"/>
              <a:gd name="connsiteX12" fmla="*/ 243877 w 1241704"/>
              <a:gd name="connsiteY12" fmla="*/ 396904 h 1384515"/>
              <a:gd name="connsiteX13" fmla="*/ 206643 w 1241704"/>
              <a:gd name="connsiteY13" fmla="*/ 237640 h 1384515"/>
              <a:gd name="connsiteX14" fmla="*/ 103322 w 1241704"/>
              <a:gd name="connsiteY14" fmla="*/ 77491 h 1384515"/>
              <a:gd name="connsiteX15" fmla="*/ 1183037 w 1241704"/>
              <a:gd name="connsiteY15" fmla="*/ 0 h 1384515"/>
              <a:gd name="connsiteX0" fmla="*/ 1183037 w 1241704"/>
              <a:gd name="connsiteY0" fmla="*/ 0 h 1371452"/>
              <a:gd name="connsiteX1" fmla="*/ 1183037 w 1241704"/>
              <a:gd name="connsiteY1" fmla="*/ 0 h 1371452"/>
              <a:gd name="connsiteX2" fmla="*/ 1193369 w 1241704"/>
              <a:gd name="connsiteY2" fmla="*/ 51661 h 1371452"/>
              <a:gd name="connsiteX3" fmla="*/ 1206930 w 1241704"/>
              <a:gd name="connsiteY3" fmla="*/ 206368 h 1371452"/>
              <a:gd name="connsiteX4" fmla="*/ 1239864 w 1241704"/>
              <a:gd name="connsiteY4" fmla="*/ 428786 h 1371452"/>
              <a:gd name="connsiteX5" fmla="*/ 1233055 w 1241704"/>
              <a:gd name="connsiteY5" fmla="*/ 768071 h 1371452"/>
              <a:gd name="connsiteX6" fmla="*/ 1194439 w 1241704"/>
              <a:gd name="connsiteY6" fmla="*/ 1093959 h 1371452"/>
              <a:gd name="connsiteX7" fmla="*/ 1084051 w 1241704"/>
              <a:gd name="connsiteY7" fmla="*/ 1371452 h 1371452"/>
              <a:gd name="connsiteX8" fmla="*/ 0 w 1241704"/>
              <a:gd name="connsiteY8" fmla="*/ 1239865 h 1371452"/>
              <a:gd name="connsiteX9" fmla="*/ 150886 w 1241704"/>
              <a:gd name="connsiteY9" fmla="*/ 1070747 h 1371452"/>
              <a:gd name="connsiteX10" fmla="*/ 242806 w 1241704"/>
              <a:gd name="connsiteY10" fmla="*/ 821410 h 1371452"/>
              <a:gd name="connsiteX11" fmla="*/ 257475 w 1241704"/>
              <a:gd name="connsiteY11" fmla="*/ 613107 h 1371452"/>
              <a:gd name="connsiteX12" fmla="*/ 243877 w 1241704"/>
              <a:gd name="connsiteY12" fmla="*/ 396904 h 1371452"/>
              <a:gd name="connsiteX13" fmla="*/ 206643 w 1241704"/>
              <a:gd name="connsiteY13" fmla="*/ 237640 h 1371452"/>
              <a:gd name="connsiteX14" fmla="*/ 103322 w 1241704"/>
              <a:gd name="connsiteY14" fmla="*/ 77491 h 1371452"/>
              <a:gd name="connsiteX15" fmla="*/ 1183037 w 1241704"/>
              <a:gd name="connsiteY15" fmla="*/ 0 h 1371452"/>
              <a:gd name="connsiteX0" fmla="*/ 1183037 w 1241704"/>
              <a:gd name="connsiteY0" fmla="*/ 0 h 1371452"/>
              <a:gd name="connsiteX1" fmla="*/ 1183037 w 1241704"/>
              <a:gd name="connsiteY1" fmla="*/ 0 h 1371452"/>
              <a:gd name="connsiteX2" fmla="*/ 1193369 w 1241704"/>
              <a:gd name="connsiteY2" fmla="*/ 51661 h 1371452"/>
              <a:gd name="connsiteX3" fmla="*/ 1206930 w 1241704"/>
              <a:gd name="connsiteY3" fmla="*/ 206368 h 1371452"/>
              <a:gd name="connsiteX4" fmla="*/ 1239864 w 1241704"/>
              <a:gd name="connsiteY4" fmla="*/ 428786 h 1371452"/>
              <a:gd name="connsiteX5" fmla="*/ 1233055 w 1241704"/>
              <a:gd name="connsiteY5" fmla="*/ 768071 h 1371452"/>
              <a:gd name="connsiteX6" fmla="*/ 1194439 w 1241704"/>
              <a:gd name="connsiteY6" fmla="*/ 1093959 h 1371452"/>
              <a:gd name="connsiteX7" fmla="*/ 1084051 w 1241704"/>
              <a:gd name="connsiteY7" fmla="*/ 1371452 h 1371452"/>
              <a:gd name="connsiteX8" fmla="*/ 0 w 1241704"/>
              <a:gd name="connsiteY8" fmla="*/ 1239865 h 1371452"/>
              <a:gd name="connsiteX9" fmla="*/ 150886 w 1241704"/>
              <a:gd name="connsiteY9" fmla="*/ 1070747 h 1371452"/>
              <a:gd name="connsiteX10" fmla="*/ 242806 w 1241704"/>
              <a:gd name="connsiteY10" fmla="*/ 821410 h 1371452"/>
              <a:gd name="connsiteX11" fmla="*/ 257475 w 1241704"/>
              <a:gd name="connsiteY11" fmla="*/ 613107 h 1371452"/>
              <a:gd name="connsiteX12" fmla="*/ 243877 w 1241704"/>
              <a:gd name="connsiteY12" fmla="*/ 396904 h 1371452"/>
              <a:gd name="connsiteX13" fmla="*/ 206643 w 1241704"/>
              <a:gd name="connsiteY13" fmla="*/ 237640 h 1371452"/>
              <a:gd name="connsiteX14" fmla="*/ 103322 w 1241704"/>
              <a:gd name="connsiteY14" fmla="*/ 77491 h 1371452"/>
              <a:gd name="connsiteX15" fmla="*/ 1183037 w 1241704"/>
              <a:gd name="connsiteY15" fmla="*/ 0 h 1371452"/>
              <a:gd name="connsiteX0" fmla="*/ 1183037 w 1241704"/>
              <a:gd name="connsiteY0" fmla="*/ 0 h 1371452"/>
              <a:gd name="connsiteX1" fmla="*/ 1183037 w 1241704"/>
              <a:gd name="connsiteY1" fmla="*/ 0 h 1371452"/>
              <a:gd name="connsiteX2" fmla="*/ 1193369 w 1241704"/>
              <a:gd name="connsiteY2" fmla="*/ 51661 h 1371452"/>
              <a:gd name="connsiteX3" fmla="*/ 1206930 w 1241704"/>
              <a:gd name="connsiteY3" fmla="*/ 206368 h 1371452"/>
              <a:gd name="connsiteX4" fmla="*/ 1239864 w 1241704"/>
              <a:gd name="connsiteY4" fmla="*/ 428786 h 1371452"/>
              <a:gd name="connsiteX5" fmla="*/ 1233055 w 1241704"/>
              <a:gd name="connsiteY5" fmla="*/ 768071 h 1371452"/>
              <a:gd name="connsiteX6" fmla="*/ 1223830 w 1241704"/>
              <a:gd name="connsiteY6" fmla="*/ 904548 h 1371452"/>
              <a:gd name="connsiteX7" fmla="*/ 1084051 w 1241704"/>
              <a:gd name="connsiteY7" fmla="*/ 1371452 h 1371452"/>
              <a:gd name="connsiteX8" fmla="*/ 0 w 1241704"/>
              <a:gd name="connsiteY8" fmla="*/ 1239865 h 1371452"/>
              <a:gd name="connsiteX9" fmla="*/ 150886 w 1241704"/>
              <a:gd name="connsiteY9" fmla="*/ 1070747 h 1371452"/>
              <a:gd name="connsiteX10" fmla="*/ 242806 w 1241704"/>
              <a:gd name="connsiteY10" fmla="*/ 821410 h 1371452"/>
              <a:gd name="connsiteX11" fmla="*/ 257475 w 1241704"/>
              <a:gd name="connsiteY11" fmla="*/ 613107 h 1371452"/>
              <a:gd name="connsiteX12" fmla="*/ 243877 w 1241704"/>
              <a:gd name="connsiteY12" fmla="*/ 396904 h 1371452"/>
              <a:gd name="connsiteX13" fmla="*/ 206643 w 1241704"/>
              <a:gd name="connsiteY13" fmla="*/ 237640 h 1371452"/>
              <a:gd name="connsiteX14" fmla="*/ 103322 w 1241704"/>
              <a:gd name="connsiteY14" fmla="*/ 77491 h 1371452"/>
              <a:gd name="connsiteX15" fmla="*/ 1183037 w 1241704"/>
              <a:gd name="connsiteY15" fmla="*/ 0 h 1371452"/>
              <a:gd name="connsiteX0" fmla="*/ 1183037 w 1253584"/>
              <a:gd name="connsiteY0" fmla="*/ 0 h 1371452"/>
              <a:gd name="connsiteX1" fmla="*/ 1183037 w 1253584"/>
              <a:gd name="connsiteY1" fmla="*/ 0 h 1371452"/>
              <a:gd name="connsiteX2" fmla="*/ 1193369 w 1253584"/>
              <a:gd name="connsiteY2" fmla="*/ 51661 h 1371452"/>
              <a:gd name="connsiteX3" fmla="*/ 1206930 w 1253584"/>
              <a:gd name="connsiteY3" fmla="*/ 206368 h 1371452"/>
              <a:gd name="connsiteX4" fmla="*/ 1239864 w 1253584"/>
              <a:gd name="connsiteY4" fmla="*/ 428786 h 1371452"/>
              <a:gd name="connsiteX5" fmla="*/ 1252649 w 1253584"/>
              <a:gd name="connsiteY5" fmla="*/ 663568 h 1371452"/>
              <a:gd name="connsiteX6" fmla="*/ 1223830 w 1253584"/>
              <a:gd name="connsiteY6" fmla="*/ 904548 h 1371452"/>
              <a:gd name="connsiteX7" fmla="*/ 1084051 w 1253584"/>
              <a:gd name="connsiteY7" fmla="*/ 1371452 h 1371452"/>
              <a:gd name="connsiteX8" fmla="*/ 0 w 1253584"/>
              <a:gd name="connsiteY8" fmla="*/ 1239865 h 1371452"/>
              <a:gd name="connsiteX9" fmla="*/ 150886 w 1253584"/>
              <a:gd name="connsiteY9" fmla="*/ 1070747 h 1371452"/>
              <a:gd name="connsiteX10" fmla="*/ 242806 w 1253584"/>
              <a:gd name="connsiteY10" fmla="*/ 821410 h 1371452"/>
              <a:gd name="connsiteX11" fmla="*/ 257475 w 1253584"/>
              <a:gd name="connsiteY11" fmla="*/ 613107 h 1371452"/>
              <a:gd name="connsiteX12" fmla="*/ 243877 w 1253584"/>
              <a:gd name="connsiteY12" fmla="*/ 396904 h 1371452"/>
              <a:gd name="connsiteX13" fmla="*/ 206643 w 1253584"/>
              <a:gd name="connsiteY13" fmla="*/ 237640 h 1371452"/>
              <a:gd name="connsiteX14" fmla="*/ 103322 w 1253584"/>
              <a:gd name="connsiteY14" fmla="*/ 77491 h 1371452"/>
              <a:gd name="connsiteX15" fmla="*/ 1183037 w 1253584"/>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06930 w 1253418"/>
              <a:gd name="connsiteY3" fmla="*/ 206368 h 1371452"/>
              <a:gd name="connsiteX4" fmla="*/ 1236598 w 1253418"/>
              <a:gd name="connsiteY4" fmla="*/ 363472 h 1371452"/>
              <a:gd name="connsiteX5" fmla="*/ 1252649 w 1253418"/>
              <a:gd name="connsiteY5" fmla="*/ 663568 h 1371452"/>
              <a:gd name="connsiteX6" fmla="*/ 1223830 w 1253418"/>
              <a:gd name="connsiteY6" fmla="*/ 904548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16727 w 1253418"/>
              <a:gd name="connsiteY3" fmla="*/ 147586 h 1371452"/>
              <a:gd name="connsiteX4" fmla="*/ 1236598 w 1253418"/>
              <a:gd name="connsiteY4" fmla="*/ 363472 h 1371452"/>
              <a:gd name="connsiteX5" fmla="*/ 1252649 w 1253418"/>
              <a:gd name="connsiteY5" fmla="*/ 663568 h 1371452"/>
              <a:gd name="connsiteX6" fmla="*/ 1223830 w 1253418"/>
              <a:gd name="connsiteY6" fmla="*/ 904548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16727 w 1253418"/>
              <a:gd name="connsiteY3" fmla="*/ 147586 h 1371452"/>
              <a:gd name="connsiteX4" fmla="*/ 1236598 w 1253418"/>
              <a:gd name="connsiteY4" fmla="*/ 363472 h 1371452"/>
              <a:gd name="connsiteX5" fmla="*/ 1252649 w 1253418"/>
              <a:gd name="connsiteY5" fmla="*/ 663568 h 1371452"/>
              <a:gd name="connsiteX6" fmla="*/ 1217299 w 1253418"/>
              <a:gd name="connsiteY6" fmla="*/ 1009051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16727 w 1253418"/>
              <a:gd name="connsiteY3" fmla="*/ 147586 h 1371452"/>
              <a:gd name="connsiteX4" fmla="*/ 1236598 w 1253418"/>
              <a:gd name="connsiteY4" fmla="*/ 363472 h 1371452"/>
              <a:gd name="connsiteX5" fmla="*/ 1252649 w 1253418"/>
              <a:gd name="connsiteY5" fmla="*/ 663568 h 1371452"/>
              <a:gd name="connsiteX6" fmla="*/ 1217299 w 1253418"/>
              <a:gd name="connsiteY6" fmla="*/ 1009051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83037 w 1253418"/>
              <a:gd name="connsiteY0" fmla="*/ 0 h 1371452"/>
              <a:gd name="connsiteX1" fmla="*/ 1183037 w 1253418"/>
              <a:gd name="connsiteY1" fmla="*/ 0 h 1371452"/>
              <a:gd name="connsiteX2" fmla="*/ 1193369 w 1253418"/>
              <a:gd name="connsiteY2" fmla="*/ 51661 h 1371452"/>
              <a:gd name="connsiteX3" fmla="*/ 1223258 w 1253418"/>
              <a:gd name="connsiteY3" fmla="*/ 255355 h 1371452"/>
              <a:gd name="connsiteX4" fmla="*/ 1236598 w 1253418"/>
              <a:gd name="connsiteY4" fmla="*/ 363472 h 1371452"/>
              <a:gd name="connsiteX5" fmla="*/ 1252649 w 1253418"/>
              <a:gd name="connsiteY5" fmla="*/ 663568 h 1371452"/>
              <a:gd name="connsiteX6" fmla="*/ 1217299 w 1253418"/>
              <a:gd name="connsiteY6" fmla="*/ 1009051 h 1371452"/>
              <a:gd name="connsiteX7" fmla="*/ 1084051 w 1253418"/>
              <a:gd name="connsiteY7" fmla="*/ 1371452 h 1371452"/>
              <a:gd name="connsiteX8" fmla="*/ 0 w 1253418"/>
              <a:gd name="connsiteY8" fmla="*/ 1239865 h 1371452"/>
              <a:gd name="connsiteX9" fmla="*/ 150886 w 1253418"/>
              <a:gd name="connsiteY9" fmla="*/ 1070747 h 1371452"/>
              <a:gd name="connsiteX10" fmla="*/ 242806 w 1253418"/>
              <a:gd name="connsiteY10" fmla="*/ 821410 h 1371452"/>
              <a:gd name="connsiteX11" fmla="*/ 257475 w 1253418"/>
              <a:gd name="connsiteY11" fmla="*/ 613107 h 1371452"/>
              <a:gd name="connsiteX12" fmla="*/ 243877 w 1253418"/>
              <a:gd name="connsiteY12" fmla="*/ 396904 h 1371452"/>
              <a:gd name="connsiteX13" fmla="*/ 206643 w 1253418"/>
              <a:gd name="connsiteY13" fmla="*/ 237640 h 1371452"/>
              <a:gd name="connsiteX14" fmla="*/ 103322 w 1253418"/>
              <a:gd name="connsiteY14" fmla="*/ 77491 h 1371452"/>
              <a:gd name="connsiteX15" fmla="*/ 1183037 w 1253418"/>
              <a:gd name="connsiteY15" fmla="*/ 0 h 1371452"/>
              <a:gd name="connsiteX0" fmla="*/ 1176505 w 1246886"/>
              <a:gd name="connsiteY0" fmla="*/ 0 h 1371452"/>
              <a:gd name="connsiteX1" fmla="*/ 1176505 w 1246886"/>
              <a:gd name="connsiteY1" fmla="*/ 0 h 1371452"/>
              <a:gd name="connsiteX2" fmla="*/ 1186837 w 1246886"/>
              <a:gd name="connsiteY2" fmla="*/ 51661 h 1371452"/>
              <a:gd name="connsiteX3" fmla="*/ 1216726 w 1246886"/>
              <a:gd name="connsiteY3" fmla="*/ 255355 h 1371452"/>
              <a:gd name="connsiteX4" fmla="*/ 1230066 w 1246886"/>
              <a:gd name="connsiteY4" fmla="*/ 363472 h 1371452"/>
              <a:gd name="connsiteX5" fmla="*/ 1246117 w 1246886"/>
              <a:gd name="connsiteY5" fmla="*/ 663568 h 1371452"/>
              <a:gd name="connsiteX6" fmla="*/ 1210767 w 1246886"/>
              <a:gd name="connsiteY6" fmla="*/ 1009051 h 1371452"/>
              <a:gd name="connsiteX7" fmla="*/ 1077519 w 1246886"/>
              <a:gd name="connsiteY7" fmla="*/ 1371452 h 1371452"/>
              <a:gd name="connsiteX8" fmla="*/ 0 w 1246886"/>
              <a:gd name="connsiteY8" fmla="*/ 1223536 h 1371452"/>
              <a:gd name="connsiteX9" fmla="*/ 144354 w 1246886"/>
              <a:gd name="connsiteY9" fmla="*/ 1070747 h 1371452"/>
              <a:gd name="connsiteX10" fmla="*/ 236274 w 1246886"/>
              <a:gd name="connsiteY10" fmla="*/ 821410 h 1371452"/>
              <a:gd name="connsiteX11" fmla="*/ 250943 w 1246886"/>
              <a:gd name="connsiteY11" fmla="*/ 613107 h 1371452"/>
              <a:gd name="connsiteX12" fmla="*/ 237345 w 1246886"/>
              <a:gd name="connsiteY12" fmla="*/ 396904 h 1371452"/>
              <a:gd name="connsiteX13" fmla="*/ 200111 w 1246886"/>
              <a:gd name="connsiteY13" fmla="*/ 237640 h 1371452"/>
              <a:gd name="connsiteX14" fmla="*/ 96790 w 1246886"/>
              <a:gd name="connsiteY14" fmla="*/ 77491 h 1371452"/>
              <a:gd name="connsiteX15" fmla="*/ 1176505 w 1246886"/>
              <a:gd name="connsiteY15" fmla="*/ 0 h 1371452"/>
              <a:gd name="connsiteX0" fmla="*/ 1176505 w 1246886"/>
              <a:gd name="connsiteY0" fmla="*/ 175428 h 1546880"/>
              <a:gd name="connsiteX1" fmla="*/ 1176505 w 1246886"/>
              <a:gd name="connsiteY1" fmla="*/ 175428 h 1546880"/>
              <a:gd name="connsiteX2" fmla="*/ 1186837 w 1246886"/>
              <a:gd name="connsiteY2" fmla="*/ 227089 h 1546880"/>
              <a:gd name="connsiteX3" fmla="*/ 1216726 w 1246886"/>
              <a:gd name="connsiteY3" fmla="*/ 430783 h 1546880"/>
              <a:gd name="connsiteX4" fmla="*/ 1230066 w 1246886"/>
              <a:gd name="connsiteY4" fmla="*/ 538900 h 1546880"/>
              <a:gd name="connsiteX5" fmla="*/ 1246117 w 1246886"/>
              <a:gd name="connsiteY5" fmla="*/ 838996 h 1546880"/>
              <a:gd name="connsiteX6" fmla="*/ 1210767 w 1246886"/>
              <a:gd name="connsiteY6" fmla="*/ 1184479 h 1546880"/>
              <a:gd name="connsiteX7" fmla="*/ 1077519 w 1246886"/>
              <a:gd name="connsiteY7" fmla="*/ 1546880 h 1546880"/>
              <a:gd name="connsiteX8" fmla="*/ 0 w 1246886"/>
              <a:gd name="connsiteY8" fmla="*/ 1398964 h 1546880"/>
              <a:gd name="connsiteX9" fmla="*/ 144354 w 1246886"/>
              <a:gd name="connsiteY9" fmla="*/ 1246175 h 1546880"/>
              <a:gd name="connsiteX10" fmla="*/ 236274 w 1246886"/>
              <a:gd name="connsiteY10" fmla="*/ 996838 h 1546880"/>
              <a:gd name="connsiteX11" fmla="*/ 250943 w 1246886"/>
              <a:gd name="connsiteY11" fmla="*/ 788535 h 1546880"/>
              <a:gd name="connsiteX12" fmla="*/ 237345 w 1246886"/>
              <a:gd name="connsiteY12" fmla="*/ 572332 h 1546880"/>
              <a:gd name="connsiteX13" fmla="*/ 200111 w 1246886"/>
              <a:gd name="connsiteY13" fmla="*/ 413068 h 1546880"/>
              <a:gd name="connsiteX14" fmla="*/ 67607 w 1246886"/>
              <a:gd name="connsiteY14" fmla="*/ 0 h 1546880"/>
              <a:gd name="connsiteX15" fmla="*/ 1176505 w 1246886"/>
              <a:gd name="connsiteY15" fmla="*/ 175428 h 1546880"/>
              <a:gd name="connsiteX0" fmla="*/ 1332147 w 1402528"/>
              <a:gd name="connsiteY0" fmla="*/ 175428 h 1700521"/>
              <a:gd name="connsiteX1" fmla="*/ 1332147 w 1402528"/>
              <a:gd name="connsiteY1" fmla="*/ 175428 h 1700521"/>
              <a:gd name="connsiteX2" fmla="*/ 1342479 w 1402528"/>
              <a:gd name="connsiteY2" fmla="*/ 227089 h 1700521"/>
              <a:gd name="connsiteX3" fmla="*/ 1372368 w 1402528"/>
              <a:gd name="connsiteY3" fmla="*/ 430783 h 1700521"/>
              <a:gd name="connsiteX4" fmla="*/ 1385708 w 1402528"/>
              <a:gd name="connsiteY4" fmla="*/ 538900 h 1700521"/>
              <a:gd name="connsiteX5" fmla="*/ 1401759 w 1402528"/>
              <a:gd name="connsiteY5" fmla="*/ 838996 h 1700521"/>
              <a:gd name="connsiteX6" fmla="*/ 1366409 w 1402528"/>
              <a:gd name="connsiteY6" fmla="*/ 1184479 h 1700521"/>
              <a:gd name="connsiteX7" fmla="*/ 1233161 w 1402528"/>
              <a:gd name="connsiteY7" fmla="*/ 1546880 h 1700521"/>
              <a:gd name="connsiteX8" fmla="*/ 0 w 1402528"/>
              <a:gd name="connsiteY8" fmla="*/ 1700521 h 1700521"/>
              <a:gd name="connsiteX9" fmla="*/ 299996 w 1402528"/>
              <a:gd name="connsiteY9" fmla="*/ 1246175 h 1700521"/>
              <a:gd name="connsiteX10" fmla="*/ 391916 w 1402528"/>
              <a:gd name="connsiteY10" fmla="*/ 996838 h 1700521"/>
              <a:gd name="connsiteX11" fmla="*/ 406585 w 1402528"/>
              <a:gd name="connsiteY11" fmla="*/ 788535 h 1700521"/>
              <a:gd name="connsiteX12" fmla="*/ 392987 w 1402528"/>
              <a:gd name="connsiteY12" fmla="*/ 572332 h 1700521"/>
              <a:gd name="connsiteX13" fmla="*/ 355753 w 1402528"/>
              <a:gd name="connsiteY13" fmla="*/ 413068 h 1700521"/>
              <a:gd name="connsiteX14" fmla="*/ 223249 w 1402528"/>
              <a:gd name="connsiteY14" fmla="*/ 0 h 1700521"/>
              <a:gd name="connsiteX15" fmla="*/ 1332147 w 1402528"/>
              <a:gd name="connsiteY15" fmla="*/ 175428 h 1700521"/>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91916 w 1402528"/>
              <a:gd name="connsiteY10" fmla="*/ 947027 h 1650710"/>
              <a:gd name="connsiteX11" fmla="*/ 406585 w 1402528"/>
              <a:gd name="connsiteY11" fmla="*/ 738724 h 1650710"/>
              <a:gd name="connsiteX12" fmla="*/ 392987 w 1402528"/>
              <a:gd name="connsiteY12" fmla="*/ 522521 h 1650710"/>
              <a:gd name="connsiteX13" fmla="*/ 355753 w 1402528"/>
              <a:gd name="connsiteY13" fmla="*/ 363257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91916 w 1402528"/>
              <a:gd name="connsiteY10" fmla="*/ 947027 h 1650710"/>
              <a:gd name="connsiteX11" fmla="*/ 406585 w 1402528"/>
              <a:gd name="connsiteY11" fmla="*/ 738724 h 1650710"/>
              <a:gd name="connsiteX12" fmla="*/ 392987 w 1402528"/>
              <a:gd name="connsiteY12" fmla="*/ 522521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91916 w 1402528"/>
              <a:gd name="connsiteY10" fmla="*/ 947027 h 1650710"/>
              <a:gd name="connsiteX11" fmla="*/ 406585 w 1402528"/>
              <a:gd name="connsiteY11" fmla="*/ 738724 h 1650710"/>
              <a:gd name="connsiteX12" fmla="*/ 325385 w 1402528"/>
              <a:gd name="connsiteY12" fmla="*/ 547427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91916 w 1402528"/>
              <a:gd name="connsiteY10" fmla="*/ 947027 h 1650710"/>
              <a:gd name="connsiteX11" fmla="*/ 338984 w 1402528"/>
              <a:gd name="connsiteY11" fmla="*/ 792094 h 1650710"/>
              <a:gd name="connsiteX12" fmla="*/ 325385 w 1402528"/>
              <a:gd name="connsiteY12" fmla="*/ 547427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99996 w 1402528"/>
              <a:gd name="connsiteY9" fmla="*/ 1196364 h 1650710"/>
              <a:gd name="connsiteX10" fmla="*/ 327872 w 1402528"/>
              <a:gd name="connsiteY10" fmla="*/ 1000397 h 1650710"/>
              <a:gd name="connsiteX11" fmla="*/ 338984 w 1402528"/>
              <a:gd name="connsiteY11" fmla="*/ 792094 h 1650710"/>
              <a:gd name="connsiteX12" fmla="*/ 325385 w 1402528"/>
              <a:gd name="connsiteY12" fmla="*/ 547427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32147 w 1402528"/>
              <a:gd name="connsiteY0" fmla="*/ 125617 h 1650710"/>
              <a:gd name="connsiteX1" fmla="*/ 1332147 w 1402528"/>
              <a:gd name="connsiteY1" fmla="*/ 125617 h 1650710"/>
              <a:gd name="connsiteX2" fmla="*/ 1342479 w 1402528"/>
              <a:gd name="connsiteY2" fmla="*/ 177278 h 1650710"/>
              <a:gd name="connsiteX3" fmla="*/ 1372368 w 1402528"/>
              <a:gd name="connsiteY3" fmla="*/ 380972 h 1650710"/>
              <a:gd name="connsiteX4" fmla="*/ 1385708 w 1402528"/>
              <a:gd name="connsiteY4" fmla="*/ 489089 h 1650710"/>
              <a:gd name="connsiteX5" fmla="*/ 1401759 w 1402528"/>
              <a:gd name="connsiteY5" fmla="*/ 789185 h 1650710"/>
              <a:gd name="connsiteX6" fmla="*/ 1366409 w 1402528"/>
              <a:gd name="connsiteY6" fmla="*/ 1134668 h 1650710"/>
              <a:gd name="connsiteX7" fmla="*/ 1233161 w 1402528"/>
              <a:gd name="connsiteY7" fmla="*/ 1497069 h 1650710"/>
              <a:gd name="connsiteX8" fmla="*/ 0 w 1402528"/>
              <a:gd name="connsiteY8" fmla="*/ 1650710 h 1650710"/>
              <a:gd name="connsiteX9" fmla="*/ 203931 w 1402528"/>
              <a:gd name="connsiteY9" fmla="*/ 1349357 h 1650710"/>
              <a:gd name="connsiteX10" fmla="*/ 327872 w 1402528"/>
              <a:gd name="connsiteY10" fmla="*/ 1000397 h 1650710"/>
              <a:gd name="connsiteX11" fmla="*/ 338984 w 1402528"/>
              <a:gd name="connsiteY11" fmla="*/ 792094 h 1650710"/>
              <a:gd name="connsiteX12" fmla="*/ 325385 w 1402528"/>
              <a:gd name="connsiteY12" fmla="*/ 547427 h 1650710"/>
              <a:gd name="connsiteX13" fmla="*/ 245456 w 1402528"/>
              <a:gd name="connsiteY13" fmla="*/ 313445 h 1650710"/>
              <a:gd name="connsiteX14" fmla="*/ 45350 w 1402528"/>
              <a:gd name="connsiteY14" fmla="*/ 0 h 1650710"/>
              <a:gd name="connsiteX15" fmla="*/ 1332147 w 1402528"/>
              <a:gd name="connsiteY15" fmla="*/ 125617 h 1650710"/>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20756 w 1395412"/>
              <a:gd name="connsiteY10" fmla="*/ 1000397 h 1629362"/>
              <a:gd name="connsiteX11" fmla="*/ 331868 w 1395412"/>
              <a:gd name="connsiteY11" fmla="*/ 792094 h 1629362"/>
              <a:gd name="connsiteX12" fmla="*/ 318269 w 1395412"/>
              <a:gd name="connsiteY12" fmla="*/ 547427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1868 w 1395412"/>
              <a:gd name="connsiteY11" fmla="*/ 792094 h 1629362"/>
              <a:gd name="connsiteX12" fmla="*/ 318269 w 1395412"/>
              <a:gd name="connsiteY12" fmla="*/ 547427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18269 w 1395412"/>
              <a:gd name="connsiteY12" fmla="*/ 547427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306524 w 1395412"/>
              <a:gd name="connsiteY10" fmla="*/ 106444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281618 w 1395412"/>
              <a:gd name="connsiteY10" fmla="*/ 1146274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96815 w 1395412"/>
              <a:gd name="connsiteY9" fmla="*/ 1349357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238340 w 1395412"/>
              <a:gd name="connsiteY13" fmla="*/ 313445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95850 w 1395412"/>
              <a:gd name="connsiteY10" fmla="*/ 1100020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54119 w 1395412"/>
              <a:gd name="connsiteY9" fmla="*/ 1424075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4981 w 1395412"/>
              <a:gd name="connsiteY9" fmla="*/ 1473887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49596 w 1395412"/>
              <a:gd name="connsiteY10" fmla="*/ 1235223 h 1629362"/>
              <a:gd name="connsiteX11" fmla="*/ 338984 w 1395412"/>
              <a:gd name="connsiteY11" fmla="*/ 784978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49596 w 1395412"/>
              <a:gd name="connsiteY10" fmla="*/ 1235223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49596 w 1395412"/>
              <a:gd name="connsiteY10" fmla="*/ 1235223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49596 w 1395412"/>
              <a:gd name="connsiteY10" fmla="*/ 1235223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25031 w 1395412"/>
              <a:gd name="connsiteY0" fmla="*/ 125617 h 1629362"/>
              <a:gd name="connsiteX1" fmla="*/ 1325031 w 1395412"/>
              <a:gd name="connsiteY1" fmla="*/ 125617 h 1629362"/>
              <a:gd name="connsiteX2" fmla="*/ 1335363 w 1395412"/>
              <a:gd name="connsiteY2" fmla="*/ 177278 h 1629362"/>
              <a:gd name="connsiteX3" fmla="*/ 1365252 w 1395412"/>
              <a:gd name="connsiteY3" fmla="*/ 380972 h 1629362"/>
              <a:gd name="connsiteX4" fmla="*/ 1378592 w 1395412"/>
              <a:gd name="connsiteY4" fmla="*/ 489089 h 1629362"/>
              <a:gd name="connsiteX5" fmla="*/ 1394643 w 1395412"/>
              <a:gd name="connsiteY5" fmla="*/ 789185 h 1629362"/>
              <a:gd name="connsiteX6" fmla="*/ 1359293 w 1395412"/>
              <a:gd name="connsiteY6" fmla="*/ 1134668 h 1629362"/>
              <a:gd name="connsiteX7" fmla="*/ 1226045 w 1395412"/>
              <a:gd name="connsiteY7" fmla="*/ 1497069 h 1629362"/>
              <a:gd name="connsiteX8" fmla="*/ 0 w 1395412"/>
              <a:gd name="connsiteY8" fmla="*/ 1629362 h 1629362"/>
              <a:gd name="connsiteX9" fmla="*/ 118539 w 1395412"/>
              <a:gd name="connsiteY9" fmla="*/ 1477445 h 1629362"/>
              <a:gd name="connsiteX10" fmla="*/ 235364 w 1395412"/>
              <a:gd name="connsiteY10" fmla="*/ 1267245 h 1629362"/>
              <a:gd name="connsiteX11" fmla="*/ 338984 w 1395412"/>
              <a:gd name="connsiteY11" fmla="*/ 841906 h 1629362"/>
              <a:gd name="connsiteX12" fmla="*/ 304037 w 1395412"/>
              <a:gd name="connsiteY12" fmla="*/ 526079 h 1629362"/>
              <a:gd name="connsiteX13" fmla="*/ 181412 w 1395412"/>
              <a:gd name="connsiteY13" fmla="*/ 228054 h 1629362"/>
              <a:gd name="connsiteX14" fmla="*/ 38234 w 1395412"/>
              <a:gd name="connsiteY14" fmla="*/ 0 h 1629362"/>
              <a:gd name="connsiteX15" fmla="*/ 1325031 w 1395412"/>
              <a:gd name="connsiteY15" fmla="*/ 125617 h 1629362"/>
              <a:gd name="connsiteX0" fmla="*/ 1339545 w 1409926"/>
              <a:gd name="connsiteY0" fmla="*/ 125617 h 1635167"/>
              <a:gd name="connsiteX1" fmla="*/ 1339545 w 1409926"/>
              <a:gd name="connsiteY1" fmla="*/ 125617 h 1635167"/>
              <a:gd name="connsiteX2" fmla="*/ 1349877 w 1409926"/>
              <a:gd name="connsiteY2" fmla="*/ 177278 h 1635167"/>
              <a:gd name="connsiteX3" fmla="*/ 1379766 w 1409926"/>
              <a:gd name="connsiteY3" fmla="*/ 380972 h 1635167"/>
              <a:gd name="connsiteX4" fmla="*/ 1393106 w 1409926"/>
              <a:gd name="connsiteY4" fmla="*/ 489089 h 1635167"/>
              <a:gd name="connsiteX5" fmla="*/ 1409157 w 1409926"/>
              <a:gd name="connsiteY5" fmla="*/ 789185 h 1635167"/>
              <a:gd name="connsiteX6" fmla="*/ 1373807 w 1409926"/>
              <a:gd name="connsiteY6" fmla="*/ 1134668 h 1635167"/>
              <a:gd name="connsiteX7" fmla="*/ 1240559 w 1409926"/>
              <a:gd name="connsiteY7" fmla="*/ 1497069 h 1635167"/>
              <a:gd name="connsiteX8" fmla="*/ 0 w 1409926"/>
              <a:gd name="connsiteY8" fmla="*/ 1635167 h 1635167"/>
              <a:gd name="connsiteX9" fmla="*/ 133053 w 1409926"/>
              <a:gd name="connsiteY9" fmla="*/ 1477445 h 1635167"/>
              <a:gd name="connsiteX10" fmla="*/ 249878 w 1409926"/>
              <a:gd name="connsiteY10" fmla="*/ 1267245 h 1635167"/>
              <a:gd name="connsiteX11" fmla="*/ 353498 w 1409926"/>
              <a:gd name="connsiteY11" fmla="*/ 841906 h 1635167"/>
              <a:gd name="connsiteX12" fmla="*/ 318551 w 1409926"/>
              <a:gd name="connsiteY12" fmla="*/ 526079 h 1635167"/>
              <a:gd name="connsiteX13" fmla="*/ 195926 w 1409926"/>
              <a:gd name="connsiteY13" fmla="*/ 228054 h 1635167"/>
              <a:gd name="connsiteX14" fmla="*/ 52748 w 1409926"/>
              <a:gd name="connsiteY14" fmla="*/ 0 h 1635167"/>
              <a:gd name="connsiteX15" fmla="*/ 1339545 w 1409926"/>
              <a:gd name="connsiteY15" fmla="*/ 125617 h 1635167"/>
              <a:gd name="connsiteX0" fmla="*/ 1339545 w 1409926"/>
              <a:gd name="connsiteY0" fmla="*/ 125617 h 1635167"/>
              <a:gd name="connsiteX1" fmla="*/ 1339545 w 1409926"/>
              <a:gd name="connsiteY1" fmla="*/ 125617 h 1635167"/>
              <a:gd name="connsiteX2" fmla="*/ 1349877 w 1409926"/>
              <a:gd name="connsiteY2" fmla="*/ 177278 h 1635167"/>
              <a:gd name="connsiteX3" fmla="*/ 1379766 w 1409926"/>
              <a:gd name="connsiteY3" fmla="*/ 380972 h 1635167"/>
              <a:gd name="connsiteX4" fmla="*/ 1393106 w 1409926"/>
              <a:gd name="connsiteY4" fmla="*/ 489089 h 1635167"/>
              <a:gd name="connsiteX5" fmla="*/ 1409157 w 1409926"/>
              <a:gd name="connsiteY5" fmla="*/ 789185 h 1635167"/>
              <a:gd name="connsiteX6" fmla="*/ 1373807 w 1409926"/>
              <a:gd name="connsiteY6" fmla="*/ 1134668 h 1635167"/>
              <a:gd name="connsiteX7" fmla="*/ 1240559 w 1409926"/>
              <a:gd name="connsiteY7" fmla="*/ 1497069 h 1635167"/>
              <a:gd name="connsiteX8" fmla="*/ 0 w 1409926"/>
              <a:gd name="connsiteY8" fmla="*/ 1635167 h 1635167"/>
              <a:gd name="connsiteX9" fmla="*/ 133053 w 1409926"/>
              <a:gd name="connsiteY9" fmla="*/ 1477445 h 1635167"/>
              <a:gd name="connsiteX10" fmla="*/ 249878 w 1409926"/>
              <a:gd name="connsiteY10" fmla="*/ 1267245 h 1635167"/>
              <a:gd name="connsiteX11" fmla="*/ 353498 w 1409926"/>
              <a:gd name="connsiteY11" fmla="*/ 841906 h 1635167"/>
              <a:gd name="connsiteX12" fmla="*/ 318551 w 1409926"/>
              <a:gd name="connsiteY12" fmla="*/ 526079 h 1635167"/>
              <a:gd name="connsiteX13" fmla="*/ 195926 w 1409926"/>
              <a:gd name="connsiteY13" fmla="*/ 228054 h 1635167"/>
              <a:gd name="connsiteX14" fmla="*/ 52748 w 1409926"/>
              <a:gd name="connsiteY14" fmla="*/ 0 h 1635167"/>
              <a:gd name="connsiteX15" fmla="*/ 1339545 w 1409926"/>
              <a:gd name="connsiteY15" fmla="*/ 125617 h 1635167"/>
              <a:gd name="connsiteX0" fmla="*/ 1339545 w 1411408"/>
              <a:gd name="connsiteY0" fmla="*/ 125617 h 1635167"/>
              <a:gd name="connsiteX1" fmla="*/ 1339545 w 1411408"/>
              <a:gd name="connsiteY1" fmla="*/ 125617 h 1635167"/>
              <a:gd name="connsiteX2" fmla="*/ 1349877 w 1411408"/>
              <a:gd name="connsiteY2" fmla="*/ 177278 h 1635167"/>
              <a:gd name="connsiteX3" fmla="*/ 1379766 w 1411408"/>
              <a:gd name="connsiteY3" fmla="*/ 380972 h 1635167"/>
              <a:gd name="connsiteX4" fmla="*/ 1405747 w 1411408"/>
              <a:gd name="connsiteY4" fmla="*/ 564938 h 1635167"/>
              <a:gd name="connsiteX5" fmla="*/ 1409157 w 1411408"/>
              <a:gd name="connsiteY5" fmla="*/ 789185 h 1635167"/>
              <a:gd name="connsiteX6" fmla="*/ 1373807 w 1411408"/>
              <a:gd name="connsiteY6" fmla="*/ 1134668 h 1635167"/>
              <a:gd name="connsiteX7" fmla="*/ 1240559 w 1411408"/>
              <a:gd name="connsiteY7" fmla="*/ 1497069 h 1635167"/>
              <a:gd name="connsiteX8" fmla="*/ 0 w 1411408"/>
              <a:gd name="connsiteY8" fmla="*/ 1635167 h 1635167"/>
              <a:gd name="connsiteX9" fmla="*/ 133053 w 1411408"/>
              <a:gd name="connsiteY9" fmla="*/ 1477445 h 1635167"/>
              <a:gd name="connsiteX10" fmla="*/ 249878 w 1411408"/>
              <a:gd name="connsiteY10" fmla="*/ 1267245 h 1635167"/>
              <a:gd name="connsiteX11" fmla="*/ 353498 w 1411408"/>
              <a:gd name="connsiteY11" fmla="*/ 841906 h 1635167"/>
              <a:gd name="connsiteX12" fmla="*/ 318551 w 1411408"/>
              <a:gd name="connsiteY12" fmla="*/ 526079 h 1635167"/>
              <a:gd name="connsiteX13" fmla="*/ 195926 w 1411408"/>
              <a:gd name="connsiteY13" fmla="*/ 228054 h 1635167"/>
              <a:gd name="connsiteX14" fmla="*/ 52748 w 1411408"/>
              <a:gd name="connsiteY14" fmla="*/ 0 h 1635167"/>
              <a:gd name="connsiteX15" fmla="*/ 1339545 w 1411408"/>
              <a:gd name="connsiteY15" fmla="*/ 125617 h 1635167"/>
              <a:gd name="connsiteX0" fmla="*/ 1339545 w 1411408"/>
              <a:gd name="connsiteY0" fmla="*/ 125617 h 1635167"/>
              <a:gd name="connsiteX1" fmla="*/ 1339545 w 1411408"/>
              <a:gd name="connsiteY1" fmla="*/ 125617 h 1635167"/>
              <a:gd name="connsiteX2" fmla="*/ 1349877 w 1411408"/>
              <a:gd name="connsiteY2" fmla="*/ 177278 h 1635167"/>
              <a:gd name="connsiteX3" fmla="*/ 1379766 w 1411408"/>
              <a:gd name="connsiteY3" fmla="*/ 343047 h 1635167"/>
              <a:gd name="connsiteX4" fmla="*/ 1405747 w 1411408"/>
              <a:gd name="connsiteY4" fmla="*/ 564938 h 1635167"/>
              <a:gd name="connsiteX5" fmla="*/ 1409157 w 1411408"/>
              <a:gd name="connsiteY5" fmla="*/ 789185 h 1635167"/>
              <a:gd name="connsiteX6" fmla="*/ 1373807 w 1411408"/>
              <a:gd name="connsiteY6" fmla="*/ 1134668 h 1635167"/>
              <a:gd name="connsiteX7" fmla="*/ 1240559 w 1411408"/>
              <a:gd name="connsiteY7" fmla="*/ 1497069 h 1635167"/>
              <a:gd name="connsiteX8" fmla="*/ 0 w 1411408"/>
              <a:gd name="connsiteY8" fmla="*/ 1635167 h 1635167"/>
              <a:gd name="connsiteX9" fmla="*/ 133053 w 1411408"/>
              <a:gd name="connsiteY9" fmla="*/ 1477445 h 1635167"/>
              <a:gd name="connsiteX10" fmla="*/ 249878 w 1411408"/>
              <a:gd name="connsiteY10" fmla="*/ 1267245 h 1635167"/>
              <a:gd name="connsiteX11" fmla="*/ 353498 w 1411408"/>
              <a:gd name="connsiteY11" fmla="*/ 841906 h 1635167"/>
              <a:gd name="connsiteX12" fmla="*/ 318551 w 1411408"/>
              <a:gd name="connsiteY12" fmla="*/ 526079 h 1635167"/>
              <a:gd name="connsiteX13" fmla="*/ 195926 w 1411408"/>
              <a:gd name="connsiteY13" fmla="*/ 228054 h 1635167"/>
              <a:gd name="connsiteX14" fmla="*/ 52748 w 1411408"/>
              <a:gd name="connsiteY14" fmla="*/ 0 h 1635167"/>
              <a:gd name="connsiteX15" fmla="*/ 1339545 w 1411408"/>
              <a:gd name="connsiteY15" fmla="*/ 125617 h 1635167"/>
              <a:gd name="connsiteX0" fmla="*/ 1339545 w 1410699"/>
              <a:gd name="connsiteY0" fmla="*/ 125617 h 1635167"/>
              <a:gd name="connsiteX1" fmla="*/ 1339545 w 1410699"/>
              <a:gd name="connsiteY1" fmla="*/ 125617 h 1635167"/>
              <a:gd name="connsiteX2" fmla="*/ 1349877 w 1410699"/>
              <a:gd name="connsiteY2" fmla="*/ 177278 h 1635167"/>
              <a:gd name="connsiteX3" fmla="*/ 1379766 w 1410699"/>
              <a:gd name="connsiteY3" fmla="*/ 343047 h 1635167"/>
              <a:gd name="connsiteX4" fmla="*/ 1405747 w 1410699"/>
              <a:gd name="connsiteY4" fmla="*/ 564938 h 1635167"/>
              <a:gd name="connsiteX5" fmla="*/ 1402944 w 1410699"/>
              <a:gd name="connsiteY5" fmla="*/ 907698 h 1635167"/>
              <a:gd name="connsiteX6" fmla="*/ 1409157 w 1410699"/>
              <a:gd name="connsiteY6" fmla="*/ 789185 h 1635167"/>
              <a:gd name="connsiteX7" fmla="*/ 1373807 w 1410699"/>
              <a:gd name="connsiteY7" fmla="*/ 1134668 h 1635167"/>
              <a:gd name="connsiteX8" fmla="*/ 1240559 w 1410699"/>
              <a:gd name="connsiteY8" fmla="*/ 1497069 h 1635167"/>
              <a:gd name="connsiteX9" fmla="*/ 0 w 1410699"/>
              <a:gd name="connsiteY9" fmla="*/ 1635167 h 1635167"/>
              <a:gd name="connsiteX10" fmla="*/ 133053 w 1410699"/>
              <a:gd name="connsiteY10" fmla="*/ 1477445 h 1635167"/>
              <a:gd name="connsiteX11" fmla="*/ 249878 w 1410699"/>
              <a:gd name="connsiteY11" fmla="*/ 1267245 h 1635167"/>
              <a:gd name="connsiteX12" fmla="*/ 353498 w 1410699"/>
              <a:gd name="connsiteY12" fmla="*/ 841906 h 1635167"/>
              <a:gd name="connsiteX13" fmla="*/ 318551 w 1410699"/>
              <a:gd name="connsiteY13" fmla="*/ 526079 h 1635167"/>
              <a:gd name="connsiteX14" fmla="*/ 195926 w 1410699"/>
              <a:gd name="connsiteY14" fmla="*/ 228054 h 1635167"/>
              <a:gd name="connsiteX15" fmla="*/ 52748 w 1410699"/>
              <a:gd name="connsiteY15" fmla="*/ 0 h 1635167"/>
              <a:gd name="connsiteX16" fmla="*/ 1339545 w 1410699"/>
              <a:gd name="connsiteY16" fmla="*/ 125617 h 1635167"/>
              <a:gd name="connsiteX0" fmla="*/ 1339545 w 1410699"/>
              <a:gd name="connsiteY0" fmla="*/ 125617 h 1635167"/>
              <a:gd name="connsiteX1" fmla="*/ 1339545 w 1410699"/>
              <a:gd name="connsiteY1" fmla="*/ 125617 h 1635167"/>
              <a:gd name="connsiteX2" fmla="*/ 1349877 w 1410699"/>
              <a:gd name="connsiteY2" fmla="*/ 177278 h 1635167"/>
              <a:gd name="connsiteX3" fmla="*/ 1379766 w 1410699"/>
              <a:gd name="connsiteY3" fmla="*/ 343047 h 1635167"/>
              <a:gd name="connsiteX4" fmla="*/ 1405747 w 1410699"/>
              <a:gd name="connsiteY4" fmla="*/ 564938 h 1635167"/>
              <a:gd name="connsiteX5" fmla="*/ 1402944 w 1410699"/>
              <a:gd name="connsiteY5" fmla="*/ 907698 h 1635167"/>
              <a:gd name="connsiteX6" fmla="*/ 1409157 w 1410699"/>
              <a:gd name="connsiteY6" fmla="*/ 789185 h 1635167"/>
              <a:gd name="connsiteX7" fmla="*/ 1356952 w 1410699"/>
              <a:gd name="connsiteY7" fmla="*/ 1235800 h 1635167"/>
              <a:gd name="connsiteX8" fmla="*/ 1240559 w 1410699"/>
              <a:gd name="connsiteY8" fmla="*/ 1497069 h 1635167"/>
              <a:gd name="connsiteX9" fmla="*/ 0 w 1410699"/>
              <a:gd name="connsiteY9" fmla="*/ 1635167 h 1635167"/>
              <a:gd name="connsiteX10" fmla="*/ 133053 w 1410699"/>
              <a:gd name="connsiteY10" fmla="*/ 1477445 h 1635167"/>
              <a:gd name="connsiteX11" fmla="*/ 249878 w 1410699"/>
              <a:gd name="connsiteY11" fmla="*/ 1267245 h 1635167"/>
              <a:gd name="connsiteX12" fmla="*/ 353498 w 1410699"/>
              <a:gd name="connsiteY12" fmla="*/ 841906 h 1635167"/>
              <a:gd name="connsiteX13" fmla="*/ 318551 w 1410699"/>
              <a:gd name="connsiteY13" fmla="*/ 526079 h 1635167"/>
              <a:gd name="connsiteX14" fmla="*/ 195926 w 1410699"/>
              <a:gd name="connsiteY14" fmla="*/ 228054 h 1635167"/>
              <a:gd name="connsiteX15" fmla="*/ 52748 w 1410699"/>
              <a:gd name="connsiteY15" fmla="*/ 0 h 1635167"/>
              <a:gd name="connsiteX16" fmla="*/ 1339545 w 1410699"/>
              <a:gd name="connsiteY16" fmla="*/ 125617 h 1635167"/>
              <a:gd name="connsiteX0" fmla="*/ 1339545 w 1410699"/>
              <a:gd name="connsiteY0" fmla="*/ 125617 h 1635167"/>
              <a:gd name="connsiteX1" fmla="*/ 1339545 w 1410699"/>
              <a:gd name="connsiteY1" fmla="*/ 125617 h 1635167"/>
              <a:gd name="connsiteX2" fmla="*/ 1349877 w 1410699"/>
              <a:gd name="connsiteY2" fmla="*/ 177278 h 1635167"/>
              <a:gd name="connsiteX3" fmla="*/ 1379766 w 1410699"/>
              <a:gd name="connsiteY3" fmla="*/ 343047 h 1635167"/>
              <a:gd name="connsiteX4" fmla="*/ 1405747 w 1410699"/>
              <a:gd name="connsiteY4" fmla="*/ 564938 h 1635167"/>
              <a:gd name="connsiteX5" fmla="*/ 1402944 w 1410699"/>
              <a:gd name="connsiteY5" fmla="*/ 907698 h 1635167"/>
              <a:gd name="connsiteX6" fmla="*/ 1409157 w 1410699"/>
              <a:gd name="connsiteY6" fmla="*/ 789185 h 1635167"/>
              <a:gd name="connsiteX7" fmla="*/ 1327456 w 1410699"/>
              <a:gd name="connsiteY7" fmla="*/ 1315862 h 1635167"/>
              <a:gd name="connsiteX8" fmla="*/ 1240559 w 1410699"/>
              <a:gd name="connsiteY8" fmla="*/ 1497069 h 1635167"/>
              <a:gd name="connsiteX9" fmla="*/ 0 w 1410699"/>
              <a:gd name="connsiteY9" fmla="*/ 1635167 h 1635167"/>
              <a:gd name="connsiteX10" fmla="*/ 133053 w 1410699"/>
              <a:gd name="connsiteY10" fmla="*/ 1477445 h 1635167"/>
              <a:gd name="connsiteX11" fmla="*/ 249878 w 1410699"/>
              <a:gd name="connsiteY11" fmla="*/ 1267245 h 1635167"/>
              <a:gd name="connsiteX12" fmla="*/ 353498 w 1410699"/>
              <a:gd name="connsiteY12" fmla="*/ 841906 h 1635167"/>
              <a:gd name="connsiteX13" fmla="*/ 318551 w 1410699"/>
              <a:gd name="connsiteY13" fmla="*/ 526079 h 1635167"/>
              <a:gd name="connsiteX14" fmla="*/ 195926 w 1410699"/>
              <a:gd name="connsiteY14" fmla="*/ 228054 h 1635167"/>
              <a:gd name="connsiteX15" fmla="*/ 52748 w 1410699"/>
              <a:gd name="connsiteY15" fmla="*/ 0 h 1635167"/>
              <a:gd name="connsiteX16" fmla="*/ 1339545 w 1410699"/>
              <a:gd name="connsiteY16" fmla="*/ 125617 h 1635167"/>
              <a:gd name="connsiteX0" fmla="*/ 1339545 w 1411290"/>
              <a:gd name="connsiteY0" fmla="*/ 125617 h 1635167"/>
              <a:gd name="connsiteX1" fmla="*/ 1339545 w 1411290"/>
              <a:gd name="connsiteY1" fmla="*/ 125617 h 1635167"/>
              <a:gd name="connsiteX2" fmla="*/ 1349877 w 1411290"/>
              <a:gd name="connsiteY2" fmla="*/ 177278 h 1635167"/>
              <a:gd name="connsiteX3" fmla="*/ 1379766 w 1411290"/>
              <a:gd name="connsiteY3" fmla="*/ 343047 h 1635167"/>
              <a:gd name="connsiteX4" fmla="*/ 1405747 w 1411290"/>
              <a:gd name="connsiteY4" fmla="*/ 564938 h 1635167"/>
              <a:gd name="connsiteX5" fmla="*/ 1407157 w 1411290"/>
              <a:gd name="connsiteY5" fmla="*/ 688579 h 1635167"/>
              <a:gd name="connsiteX6" fmla="*/ 1409157 w 1411290"/>
              <a:gd name="connsiteY6" fmla="*/ 789185 h 1635167"/>
              <a:gd name="connsiteX7" fmla="*/ 1327456 w 1411290"/>
              <a:gd name="connsiteY7" fmla="*/ 1315862 h 1635167"/>
              <a:gd name="connsiteX8" fmla="*/ 1240559 w 1411290"/>
              <a:gd name="connsiteY8" fmla="*/ 1497069 h 1635167"/>
              <a:gd name="connsiteX9" fmla="*/ 0 w 1411290"/>
              <a:gd name="connsiteY9" fmla="*/ 1635167 h 1635167"/>
              <a:gd name="connsiteX10" fmla="*/ 133053 w 1411290"/>
              <a:gd name="connsiteY10" fmla="*/ 1477445 h 1635167"/>
              <a:gd name="connsiteX11" fmla="*/ 249878 w 1411290"/>
              <a:gd name="connsiteY11" fmla="*/ 1267245 h 1635167"/>
              <a:gd name="connsiteX12" fmla="*/ 353498 w 1411290"/>
              <a:gd name="connsiteY12" fmla="*/ 841906 h 1635167"/>
              <a:gd name="connsiteX13" fmla="*/ 318551 w 1411290"/>
              <a:gd name="connsiteY13" fmla="*/ 526079 h 1635167"/>
              <a:gd name="connsiteX14" fmla="*/ 195926 w 1411290"/>
              <a:gd name="connsiteY14" fmla="*/ 228054 h 1635167"/>
              <a:gd name="connsiteX15" fmla="*/ 52748 w 1411290"/>
              <a:gd name="connsiteY15" fmla="*/ 0 h 1635167"/>
              <a:gd name="connsiteX16" fmla="*/ 1339545 w 1411290"/>
              <a:gd name="connsiteY16" fmla="*/ 125617 h 1635167"/>
              <a:gd name="connsiteX0" fmla="*/ 1339545 w 1408052"/>
              <a:gd name="connsiteY0" fmla="*/ 125617 h 1635167"/>
              <a:gd name="connsiteX1" fmla="*/ 1339545 w 1408052"/>
              <a:gd name="connsiteY1" fmla="*/ 125617 h 1635167"/>
              <a:gd name="connsiteX2" fmla="*/ 1349877 w 1408052"/>
              <a:gd name="connsiteY2" fmla="*/ 177278 h 1635167"/>
              <a:gd name="connsiteX3" fmla="*/ 1379766 w 1408052"/>
              <a:gd name="connsiteY3" fmla="*/ 343047 h 1635167"/>
              <a:gd name="connsiteX4" fmla="*/ 1405747 w 1408052"/>
              <a:gd name="connsiteY4" fmla="*/ 564938 h 1635167"/>
              <a:gd name="connsiteX5" fmla="*/ 1407157 w 1408052"/>
              <a:gd name="connsiteY5" fmla="*/ 688579 h 1635167"/>
              <a:gd name="connsiteX6" fmla="*/ 1392301 w 1408052"/>
              <a:gd name="connsiteY6" fmla="*/ 1050442 h 1635167"/>
              <a:gd name="connsiteX7" fmla="*/ 1327456 w 1408052"/>
              <a:gd name="connsiteY7" fmla="*/ 1315862 h 1635167"/>
              <a:gd name="connsiteX8" fmla="*/ 1240559 w 1408052"/>
              <a:gd name="connsiteY8" fmla="*/ 1497069 h 1635167"/>
              <a:gd name="connsiteX9" fmla="*/ 0 w 1408052"/>
              <a:gd name="connsiteY9" fmla="*/ 1635167 h 1635167"/>
              <a:gd name="connsiteX10" fmla="*/ 133053 w 1408052"/>
              <a:gd name="connsiteY10" fmla="*/ 1477445 h 1635167"/>
              <a:gd name="connsiteX11" fmla="*/ 249878 w 1408052"/>
              <a:gd name="connsiteY11" fmla="*/ 1267245 h 1635167"/>
              <a:gd name="connsiteX12" fmla="*/ 353498 w 1408052"/>
              <a:gd name="connsiteY12" fmla="*/ 841906 h 1635167"/>
              <a:gd name="connsiteX13" fmla="*/ 318551 w 1408052"/>
              <a:gd name="connsiteY13" fmla="*/ 526079 h 1635167"/>
              <a:gd name="connsiteX14" fmla="*/ 195926 w 1408052"/>
              <a:gd name="connsiteY14" fmla="*/ 228054 h 1635167"/>
              <a:gd name="connsiteX15" fmla="*/ 52748 w 1408052"/>
              <a:gd name="connsiteY15" fmla="*/ 0 h 1635167"/>
              <a:gd name="connsiteX16" fmla="*/ 1339545 w 1408052"/>
              <a:gd name="connsiteY16" fmla="*/ 125617 h 1635167"/>
              <a:gd name="connsiteX0" fmla="*/ 1339545 w 1407168"/>
              <a:gd name="connsiteY0" fmla="*/ 125617 h 1635167"/>
              <a:gd name="connsiteX1" fmla="*/ 1339545 w 1407168"/>
              <a:gd name="connsiteY1" fmla="*/ 125617 h 1635167"/>
              <a:gd name="connsiteX2" fmla="*/ 1349877 w 1407168"/>
              <a:gd name="connsiteY2" fmla="*/ 177278 h 1635167"/>
              <a:gd name="connsiteX3" fmla="*/ 1379766 w 1407168"/>
              <a:gd name="connsiteY3" fmla="*/ 343047 h 1635167"/>
              <a:gd name="connsiteX4" fmla="*/ 1405747 w 1407168"/>
              <a:gd name="connsiteY4" fmla="*/ 564938 h 1635167"/>
              <a:gd name="connsiteX5" fmla="*/ 1402943 w 1407168"/>
              <a:gd name="connsiteY5" fmla="*/ 831849 h 1635167"/>
              <a:gd name="connsiteX6" fmla="*/ 1392301 w 1407168"/>
              <a:gd name="connsiteY6" fmla="*/ 1050442 h 1635167"/>
              <a:gd name="connsiteX7" fmla="*/ 1327456 w 1407168"/>
              <a:gd name="connsiteY7" fmla="*/ 1315862 h 1635167"/>
              <a:gd name="connsiteX8" fmla="*/ 1240559 w 1407168"/>
              <a:gd name="connsiteY8" fmla="*/ 1497069 h 1635167"/>
              <a:gd name="connsiteX9" fmla="*/ 0 w 1407168"/>
              <a:gd name="connsiteY9" fmla="*/ 1635167 h 1635167"/>
              <a:gd name="connsiteX10" fmla="*/ 133053 w 1407168"/>
              <a:gd name="connsiteY10" fmla="*/ 1477445 h 1635167"/>
              <a:gd name="connsiteX11" fmla="*/ 249878 w 1407168"/>
              <a:gd name="connsiteY11" fmla="*/ 1267245 h 1635167"/>
              <a:gd name="connsiteX12" fmla="*/ 353498 w 1407168"/>
              <a:gd name="connsiteY12" fmla="*/ 841906 h 1635167"/>
              <a:gd name="connsiteX13" fmla="*/ 318551 w 1407168"/>
              <a:gd name="connsiteY13" fmla="*/ 526079 h 1635167"/>
              <a:gd name="connsiteX14" fmla="*/ 195926 w 1407168"/>
              <a:gd name="connsiteY14" fmla="*/ 228054 h 1635167"/>
              <a:gd name="connsiteX15" fmla="*/ 52748 w 1407168"/>
              <a:gd name="connsiteY15" fmla="*/ 0 h 1635167"/>
              <a:gd name="connsiteX16" fmla="*/ 1339545 w 1407168"/>
              <a:gd name="connsiteY16" fmla="*/ 125617 h 1635167"/>
              <a:gd name="connsiteX0" fmla="*/ 1339545 w 1407168"/>
              <a:gd name="connsiteY0" fmla="*/ 125617 h 1635167"/>
              <a:gd name="connsiteX1" fmla="*/ 1339545 w 1407168"/>
              <a:gd name="connsiteY1" fmla="*/ 125617 h 1635167"/>
              <a:gd name="connsiteX2" fmla="*/ 1349877 w 1407168"/>
              <a:gd name="connsiteY2" fmla="*/ 177278 h 1635167"/>
              <a:gd name="connsiteX3" fmla="*/ 1379766 w 1407168"/>
              <a:gd name="connsiteY3" fmla="*/ 343047 h 1635167"/>
              <a:gd name="connsiteX4" fmla="*/ 1405747 w 1407168"/>
              <a:gd name="connsiteY4" fmla="*/ 564938 h 1635167"/>
              <a:gd name="connsiteX5" fmla="*/ 1402943 w 1407168"/>
              <a:gd name="connsiteY5" fmla="*/ 831849 h 1635167"/>
              <a:gd name="connsiteX6" fmla="*/ 1392301 w 1407168"/>
              <a:gd name="connsiteY6" fmla="*/ 1050442 h 1635167"/>
              <a:gd name="connsiteX7" fmla="*/ 1323242 w 1407168"/>
              <a:gd name="connsiteY7" fmla="*/ 1349573 h 1635167"/>
              <a:gd name="connsiteX8" fmla="*/ 1240559 w 1407168"/>
              <a:gd name="connsiteY8" fmla="*/ 1497069 h 1635167"/>
              <a:gd name="connsiteX9" fmla="*/ 0 w 1407168"/>
              <a:gd name="connsiteY9" fmla="*/ 1635167 h 1635167"/>
              <a:gd name="connsiteX10" fmla="*/ 133053 w 1407168"/>
              <a:gd name="connsiteY10" fmla="*/ 1477445 h 1635167"/>
              <a:gd name="connsiteX11" fmla="*/ 249878 w 1407168"/>
              <a:gd name="connsiteY11" fmla="*/ 1267245 h 1635167"/>
              <a:gd name="connsiteX12" fmla="*/ 353498 w 1407168"/>
              <a:gd name="connsiteY12" fmla="*/ 841906 h 1635167"/>
              <a:gd name="connsiteX13" fmla="*/ 318551 w 1407168"/>
              <a:gd name="connsiteY13" fmla="*/ 526079 h 1635167"/>
              <a:gd name="connsiteX14" fmla="*/ 195926 w 1407168"/>
              <a:gd name="connsiteY14" fmla="*/ 228054 h 1635167"/>
              <a:gd name="connsiteX15" fmla="*/ 52748 w 1407168"/>
              <a:gd name="connsiteY15" fmla="*/ 0 h 1635167"/>
              <a:gd name="connsiteX16" fmla="*/ 1339545 w 1407168"/>
              <a:gd name="connsiteY16" fmla="*/ 125617 h 1635167"/>
              <a:gd name="connsiteX0" fmla="*/ 1339545 w 1407168"/>
              <a:gd name="connsiteY0" fmla="*/ 125617 h 1635167"/>
              <a:gd name="connsiteX1" fmla="*/ 1339545 w 1407168"/>
              <a:gd name="connsiteY1" fmla="*/ 125617 h 1635167"/>
              <a:gd name="connsiteX2" fmla="*/ 1349877 w 1407168"/>
              <a:gd name="connsiteY2" fmla="*/ 177278 h 1635167"/>
              <a:gd name="connsiteX3" fmla="*/ 1379766 w 1407168"/>
              <a:gd name="connsiteY3" fmla="*/ 343047 h 1635167"/>
              <a:gd name="connsiteX4" fmla="*/ 1405747 w 1407168"/>
              <a:gd name="connsiteY4" fmla="*/ 564938 h 1635167"/>
              <a:gd name="connsiteX5" fmla="*/ 1402943 w 1407168"/>
              <a:gd name="connsiteY5" fmla="*/ 831849 h 1635167"/>
              <a:gd name="connsiteX6" fmla="*/ 1383873 w 1407168"/>
              <a:gd name="connsiteY6" fmla="*/ 1096794 h 1635167"/>
              <a:gd name="connsiteX7" fmla="*/ 1323242 w 1407168"/>
              <a:gd name="connsiteY7" fmla="*/ 1349573 h 1635167"/>
              <a:gd name="connsiteX8" fmla="*/ 1240559 w 1407168"/>
              <a:gd name="connsiteY8" fmla="*/ 1497069 h 1635167"/>
              <a:gd name="connsiteX9" fmla="*/ 0 w 1407168"/>
              <a:gd name="connsiteY9" fmla="*/ 1635167 h 1635167"/>
              <a:gd name="connsiteX10" fmla="*/ 133053 w 1407168"/>
              <a:gd name="connsiteY10" fmla="*/ 1477445 h 1635167"/>
              <a:gd name="connsiteX11" fmla="*/ 249878 w 1407168"/>
              <a:gd name="connsiteY11" fmla="*/ 1267245 h 1635167"/>
              <a:gd name="connsiteX12" fmla="*/ 353498 w 1407168"/>
              <a:gd name="connsiteY12" fmla="*/ 841906 h 1635167"/>
              <a:gd name="connsiteX13" fmla="*/ 318551 w 1407168"/>
              <a:gd name="connsiteY13" fmla="*/ 526079 h 1635167"/>
              <a:gd name="connsiteX14" fmla="*/ 195926 w 1407168"/>
              <a:gd name="connsiteY14" fmla="*/ 228054 h 1635167"/>
              <a:gd name="connsiteX15" fmla="*/ 52748 w 1407168"/>
              <a:gd name="connsiteY15" fmla="*/ 0 h 1635167"/>
              <a:gd name="connsiteX16" fmla="*/ 1339545 w 140716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9766 w 1424018"/>
              <a:gd name="connsiteY3" fmla="*/ 343047 h 1635167"/>
              <a:gd name="connsiteX4" fmla="*/ 1405747 w 1424018"/>
              <a:gd name="connsiteY4" fmla="*/ 564938 h 1635167"/>
              <a:gd name="connsiteX5" fmla="*/ 1424012 w 1424018"/>
              <a:gd name="connsiteY5" fmla="*/ 814994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9766 w 1424018"/>
              <a:gd name="connsiteY3" fmla="*/ 343047 h 1635167"/>
              <a:gd name="connsiteX4" fmla="*/ 1393106 w 1424018"/>
              <a:gd name="connsiteY4" fmla="*/ 514372 h 1635167"/>
              <a:gd name="connsiteX5" fmla="*/ 1424012 w 1424018"/>
              <a:gd name="connsiteY5" fmla="*/ 814994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5552 w 1424018"/>
              <a:gd name="connsiteY3" fmla="*/ 406255 h 1635167"/>
              <a:gd name="connsiteX4" fmla="*/ 1393106 w 1424018"/>
              <a:gd name="connsiteY4" fmla="*/ 514372 h 1635167"/>
              <a:gd name="connsiteX5" fmla="*/ 1424012 w 1424018"/>
              <a:gd name="connsiteY5" fmla="*/ 814994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5552 w 1424018"/>
              <a:gd name="connsiteY3" fmla="*/ 406255 h 1635167"/>
              <a:gd name="connsiteX4" fmla="*/ 1409961 w 1424018"/>
              <a:gd name="connsiteY4" fmla="*/ 590221 h 1635167"/>
              <a:gd name="connsiteX5" fmla="*/ 1424012 w 1424018"/>
              <a:gd name="connsiteY5" fmla="*/ 814994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49877 w 1424018"/>
              <a:gd name="connsiteY2" fmla="*/ 177278 h 1635167"/>
              <a:gd name="connsiteX3" fmla="*/ 1375552 w 1424018"/>
              <a:gd name="connsiteY3" fmla="*/ 406255 h 1635167"/>
              <a:gd name="connsiteX4" fmla="*/ 1409961 w 1424018"/>
              <a:gd name="connsiteY4" fmla="*/ 590221 h 1635167"/>
              <a:gd name="connsiteX5" fmla="*/ 1424012 w 1424018"/>
              <a:gd name="connsiteY5" fmla="*/ 836063 h 1635167"/>
              <a:gd name="connsiteX6" fmla="*/ 1383873 w 1424018"/>
              <a:gd name="connsiteY6" fmla="*/ 1096794 h 1635167"/>
              <a:gd name="connsiteX7" fmla="*/ 1323242 w 1424018"/>
              <a:gd name="connsiteY7" fmla="*/ 1349573 h 1635167"/>
              <a:gd name="connsiteX8" fmla="*/ 1240559 w 1424018"/>
              <a:gd name="connsiteY8" fmla="*/ 1497069 h 1635167"/>
              <a:gd name="connsiteX9" fmla="*/ 0 w 1424018"/>
              <a:gd name="connsiteY9" fmla="*/ 1635167 h 1635167"/>
              <a:gd name="connsiteX10" fmla="*/ 133053 w 1424018"/>
              <a:gd name="connsiteY10" fmla="*/ 1477445 h 1635167"/>
              <a:gd name="connsiteX11" fmla="*/ 249878 w 1424018"/>
              <a:gd name="connsiteY11" fmla="*/ 1267245 h 1635167"/>
              <a:gd name="connsiteX12" fmla="*/ 353498 w 1424018"/>
              <a:gd name="connsiteY12" fmla="*/ 841906 h 1635167"/>
              <a:gd name="connsiteX13" fmla="*/ 318551 w 1424018"/>
              <a:gd name="connsiteY13" fmla="*/ 526079 h 1635167"/>
              <a:gd name="connsiteX14" fmla="*/ 195926 w 1424018"/>
              <a:gd name="connsiteY14" fmla="*/ 228054 h 1635167"/>
              <a:gd name="connsiteX15" fmla="*/ 52748 w 1424018"/>
              <a:gd name="connsiteY15" fmla="*/ 0 h 1635167"/>
              <a:gd name="connsiteX16" fmla="*/ 1339545 w 1424018"/>
              <a:gd name="connsiteY16" fmla="*/ 125617 h 1635167"/>
              <a:gd name="connsiteX0" fmla="*/ 1339545 w 1424018"/>
              <a:gd name="connsiteY0" fmla="*/ 125617 h 1635167"/>
              <a:gd name="connsiteX1" fmla="*/ 1339545 w 1424018"/>
              <a:gd name="connsiteY1" fmla="*/ 125617 h 1635167"/>
              <a:gd name="connsiteX2" fmla="*/ 1375552 w 1424018"/>
              <a:gd name="connsiteY2" fmla="*/ 406255 h 1635167"/>
              <a:gd name="connsiteX3" fmla="*/ 1409961 w 1424018"/>
              <a:gd name="connsiteY3" fmla="*/ 590221 h 1635167"/>
              <a:gd name="connsiteX4" fmla="*/ 1424012 w 1424018"/>
              <a:gd name="connsiteY4" fmla="*/ 836063 h 1635167"/>
              <a:gd name="connsiteX5" fmla="*/ 1383873 w 1424018"/>
              <a:gd name="connsiteY5" fmla="*/ 1096794 h 1635167"/>
              <a:gd name="connsiteX6" fmla="*/ 1323242 w 1424018"/>
              <a:gd name="connsiteY6" fmla="*/ 1349573 h 1635167"/>
              <a:gd name="connsiteX7" fmla="*/ 1240559 w 1424018"/>
              <a:gd name="connsiteY7" fmla="*/ 1497069 h 1635167"/>
              <a:gd name="connsiteX8" fmla="*/ 0 w 1424018"/>
              <a:gd name="connsiteY8" fmla="*/ 1635167 h 1635167"/>
              <a:gd name="connsiteX9" fmla="*/ 133053 w 1424018"/>
              <a:gd name="connsiteY9" fmla="*/ 1477445 h 1635167"/>
              <a:gd name="connsiteX10" fmla="*/ 249878 w 1424018"/>
              <a:gd name="connsiteY10" fmla="*/ 1267245 h 1635167"/>
              <a:gd name="connsiteX11" fmla="*/ 353498 w 1424018"/>
              <a:gd name="connsiteY11" fmla="*/ 841906 h 1635167"/>
              <a:gd name="connsiteX12" fmla="*/ 318551 w 1424018"/>
              <a:gd name="connsiteY12" fmla="*/ 526079 h 1635167"/>
              <a:gd name="connsiteX13" fmla="*/ 195926 w 1424018"/>
              <a:gd name="connsiteY13" fmla="*/ 228054 h 1635167"/>
              <a:gd name="connsiteX14" fmla="*/ 52748 w 1424018"/>
              <a:gd name="connsiteY14" fmla="*/ 0 h 1635167"/>
              <a:gd name="connsiteX15" fmla="*/ 1339545 w 1424018"/>
              <a:gd name="connsiteY15" fmla="*/ 125617 h 1635167"/>
              <a:gd name="connsiteX0" fmla="*/ 1339545 w 1424018"/>
              <a:gd name="connsiteY0" fmla="*/ 125617 h 1635167"/>
              <a:gd name="connsiteX1" fmla="*/ 1339545 w 1424018"/>
              <a:gd name="connsiteY1" fmla="*/ 125617 h 1635167"/>
              <a:gd name="connsiteX2" fmla="*/ 1388194 w 1424018"/>
              <a:gd name="connsiteY2" fmla="*/ 321978 h 1635167"/>
              <a:gd name="connsiteX3" fmla="*/ 1409961 w 1424018"/>
              <a:gd name="connsiteY3" fmla="*/ 590221 h 1635167"/>
              <a:gd name="connsiteX4" fmla="*/ 1424012 w 1424018"/>
              <a:gd name="connsiteY4" fmla="*/ 836063 h 1635167"/>
              <a:gd name="connsiteX5" fmla="*/ 1383873 w 1424018"/>
              <a:gd name="connsiteY5" fmla="*/ 1096794 h 1635167"/>
              <a:gd name="connsiteX6" fmla="*/ 1323242 w 1424018"/>
              <a:gd name="connsiteY6" fmla="*/ 1349573 h 1635167"/>
              <a:gd name="connsiteX7" fmla="*/ 1240559 w 1424018"/>
              <a:gd name="connsiteY7" fmla="*/ 1497069 h 1635167"/>
              <a:gd name="connsiteX8" fmla="*/ 0 w 1424018"/>
              <a:gd name="connsiteY8" fmla="*/ 1635167 h 1635167"/>
              <a:gd name="connsiteX9" fmla="*/ 133053 w 1424018"/>
              <a:gd name="connsiteY9" fmla="*/ 1477445 h 1635167"/>
              <a:gd name="connsiteX10" fmla="*/ 249878 w 1424018"/>
              <a:gd name="connsiteY10" fmla="*/ 1267245 h 1635167"/>
              <a:gd name="connsiteX11" fmla="*/ 353498 w 1424018"/>
              <a:gd name="connsiteY11" fmla="*/ 841906 h 1635167"/>
              <a:gd name="connsiteX12" fmla="*/ 318551 w 1424018"/>
              <a:gd name="connsiteY12" fmla="*/ 526079 h 1635167"/>
              <a:gd name="connsiteX13" fmla="*/ 195926 w 1424018"/>
              <a:gd name="connsiteY13" fmla="*/ 228054 h 1635167"/>
              <a:gd name="connsiteX14" fmla="*/ 52748 w 1424018"/>
              <a:gd name="connsiteY14" fmla="*/ 0 h 1635167"/>
              <a:gd name="connsiteX15" fmla="*/ 1339545 w 1424018"/>
              <a:gd name="connsiteY15" fmla="*/ 125617 h 1635167"/>
              <a:gd name="connsiteX0" fmla="*/ 1339545 w 1424018"/>
              <a:gd name="connsiteY0" fmla="*/ 125617 h 1635167"/>
              <a:gd name="connsiteX1" fmla="*/ 1339545 w 1424018"/>
              <a:gd name="connsiteY1" fmla="*/ 125617 h 1635167"/>
              <a:gd name="connsiteX2" fmla="*/ 1388194 w 1424018"/>
              <a:gd name="connsiteY2" fmla="*/ 321978 h 1635167"/>
              <a:gd name="connsiteX3" fmla="*/ 1409961 w 1424018"/>
              <a:gd name="connsiteY3" fmla="*/ 590221 h 1635167"/>
              <a:gd name="connsiteX4" fmla="*/ 1424012 w 1424018"/>
              <a:gd name="connsiteY4" fmla="*/ 836063 h 1635167"/>
              <a:gd name="connsiteX5" fmla="*/ 1383873 w 1424018"/>
              <a:gd name="connsiteY5" fmla="*/ 1096794 h 1635167"/>
              <a:gd name="connsiteX6" fmla="*/ 1327455 w 1424018"/>
              <a:gd name="connsiteY6" fmla="*/ 1324290 h 1635167"/>
              <a:gd name="connsiteX7" fmla="*/ 1240559 w 1424018"/>
              <a:gd name="connsiteY7" fmla="*/ 1497069 h 1635167"/>
              <a:gd name="connsiteX8" fmla="*/ 0 w 1424018"/>
              <a:gd name="connsiteY8" fmla="*/ 1635167 h 1635167"/>
              <a:gd name="connsiteX9" fmla="*/ 133053 w 1424018"/>
              <a:gd name="connsiteY9" fmla="*/ 1477445 h 1635167"/>
              <a:gd name="connsiteX10" fmla="*/ 249878 w 1424018"/>
              <a:gd name="connsiteY10" fmla="*/ 1267245 h 1635167"/>
              <a:gd name="connsiteX11" fmla="*/ 353498 w 1424018"/>
              <a:gd name="connsiteY11" fmla="*/ 841906 h 1635167"/>
              <a:gd name="connsiteX12" fmla="*/ 318551 w 1424018"/>
              <a:gd name="connsiteY12" fmla="*/ 526079 h 1635167"/>
              <a:gd name="connsiteX13" fmla="*/ 195926 w 1424018"/>
              <a:gd name="connsiteY13" fmla="*/ 228054 h 1635167"/>
              <a:gd name="connsiteX14" fmla="*/ 52748 w 1424018"/>
              <a:gd name="connsiteY14" fmla="*/ 0 h 1635167"/>
              <a:gd name="connsiteX15" fmla="*/ 1339545 w 1424018"/>
              <a:gd name="connsiteY15" fmla="*/ 125617 h 1635167"/>
              <a:gd name="connsiteX0" fmla="*/ 1339545 w 1424019"/>
              <a:gd name="connsiteY0" fmla="*/ 125617 h 1635167"/>
              <a:gd name="connsiteX1" fmla="*/ 1339545 w 1424019"/>
              <a:gd name="connsiteY1" fmla="*/ 125617 h 1635167"/>
              <a:gd name="connsiteX2" fmla="*/ 1388194 w 1424019"/>
              <a:gd name="connsiteY2" fmla="*/ 321978 h 1635167"/>
              <a:gd name="connsiteX3" fmla="*/ 1409961 w 1424019"/>
              <a:gd name="connsiteY3" fmla="*/ 590221 h 1635167"/>
              <a:gd name="connsiteX4" fmla="*/ 1424012 w 1424019"/>
              <a:gd name="connsiteY4" fmla="*/ 836063 h 1635167"/>
              <a:gd name="connsiteX5" fmla="*/ 1388087 w 1424019"/>
              <a:gd name="connsiteY5" fmla="*/ 1067298 h 1635167"/>
              <a:gd name="connsiteX6" fmla="*/ 1327455 w 1424019"/>
              <a:gd name="connsiteY6" fmla="*/ 1324290 h 1635167"/>
              <a:gd name="connsiteX7" fmla="*/ 1240559 w 1424019"/>
              <a:gd name="connsiteY7" fmla="*/ 1497069 h 1635167"/>
              <a:gd name="connsiteX8" fmla="*/ 0 w 1424019"/>
              <a:gd name="connsiteY8" fmla="*/ 1635167 h 1635167"/>
              <a:gd name="connsiteX9" fmla="*/ 133053 w 1424019"/>
              <a:gd name="connsiteY9" fmla="*/ 1477445 h 1635167"/>
              <a:gd name="connsiteX10" fmla="*/ 249878 w 1424019"/>
              <a:gd name="connsiteY10" fmla="*/ 1267245 h 1635167"/>
              <a:gd name="connsiteX11" fmla="*/ 353498 w 1424019"/>
              <a:gd name="connsiteY11" fmla="*/ 841906 h 1635167"/>
              <a:gd name="connsiteX12" fmla="*/ 318551 w 1424019"/>
              <a:gd name="connsiteY12" fmla="*/ 526079 h 1635167"/>
              <a:gd name="connsiteX13" fmla="*/ 195926 w 1424019"/>
              <a:gd name="connsiteY13" fmla="*/ 228054 h 1635167"/>
              <a:gd name="connsiteX14" fmla="*/ 52748 w 1424019"/>
              <a:gd name="connsiteY14" fmla="*/ 0 h 1635167"/>
              <a:gd name="connsiteX15" fmla="*/ 1339545 w 1424019"/>
              <a:gd name="connsiteY15" fmla="*/ 125617 h 1635167"/>
              <a:gd name="connsiteX0" fmla="*/ 1339545 w 1424019"/>
              <a:gd name="connsiteY0" fmla="*/ 125617 h 1635167"/>
              <a:gd name="connsiteX1" fmla="*/ 1339545 w 1424019"/>
              <a:gd name="connsiteY1" fmla="*/ 125617 h 1635167"/>
              <a:gd name="connsiteX2" fmla="*/ 1388194 w 1424019"/>
              <a:gd name="connsiteY2" fmla="*/ 321978 h 1635167"/>
              <a:gd name="connsiteX3" fmla="*/ 1409961 w 1424019"/>
              <a:gd name="connsiteY3" fmla="*/ 590221 h 1635167"/>
              <a:gd name="connsiteX4" fmla="*/ 1424012 w 1424019"/>
              <a:gd name="connsiteY4" fmla="*/ 836063 h 1635167"/>
              <a:gd name="connsiteX5" fmla="*/ 1388087 w 1424019"/>
              <a:gd name="connsiteY5" fmla="*/ 1067298 h 1635167"/>
              <a:gd name="connsiteX6" fmla="*/ 1327455 w 1424019"/>
              <a:gd name="connsiteY6" fmla="*/ 1324290 h 1635167"/>
              <a:gd name="connsiteX7" fmla="*/ 1240559 w 1424019"/>
              <a:gd name="connsiteY7" fmla="*/ 1497069 h 1635167"/>
              <a:gd name="connsiteX8" fmla="*/ 0 w 1424019"/>
              <a:gd name="connsiteY8" fmla="*/ 1635167 h 1635167"/>
              <a:gd name="connsiteX9" fmla="*/ 133053 w 1424019"/>
              <a:gd name="connsiteY9" fmla="*/ 1477445 h 1635167"/>
              <a:gd name="connsiteX10" fmla="*/ 249878 w 1424019"/>
              <a:gd name="connsiteY10" fmla="*/ 1267245 h 1635167"/>
              <a:gd name="connsiteX11" fmla="*/ 353498 w 1424019"/>
              <a:gd name="connsiteY11" fmla="*/ 841906 h 1635167"/>
              <a:gd name="connsiteX12" fmla="*/ 318551 w 1424019"/>
              <a:gd name="connsiteY12" fmla="*/ 526079 h 1635167"/>
              <a:gd name="connsiteX13" fmla="*/ 195926 w 1424019"/>
              <a:gd name="connsiteY13" fmla="*/ 228054 h 1635167"/>
              <a:gd name="connsiteX14" fmla="*/ 52748 w 1424019"/>
              <a:gd name="connsiteY14" fmla="*/ 0 h 1635167"/>
              <a:gd name="connsiteX15" fmla="*/ 1339545 w 1424019"/>
              <a:gd name="connsiteY15" fmla="*/ 125617 h 1635167"/>
              <a:gd name="connsiteX0" fmla="*/ 1339545 w 1424019"/>
              <a:gd name="connsiteY0" fmla="*/ 125617 h 1635167"/>
              <a:gd name="connsiteX1" fmla="*/ 1339545 w 1424019"/>
              <a:gd name="connsiteY1" fmla="*/ 125617 h 1635167"/>
              <a:gd name="connsiteX2" fmla="*/ 1388194 w 1424019"/>
              <a:gd name="connsiteY2" fmla="*/ 321978 h 1635167"/>
              <a:gd name="connsiteX3" fmla="*/ 1409961 w 1424019"/>
              <a:gd name="connsiteY3" fmla="*/ 590221 h 1635167"/>
              <a:gd name="connsiteX4" fmla="*/ 1424012 w 1424019"/>
              <a:gd name="connsiteY4" fmla="*/ 836063 h 1635167"/>
              <a:gd name="connsiteX5" fmla="*/ 1388087 w 1424019"/>
              <a:gd name="connsiteY5" fmla="*/ 1067298 h 1635167"/>
              <a:gd name="connsiteX6" fmla="*/ 1327455 w 1424019"/>
              <a:gd name="connsiteY6" fmla="*/ 1324290 h 1635167"/>
              <a:gd name="connsiteX7" fmla="*/ 1240559 w 1424019"/>
              <a:gd name="connsiteY7" fmla="*/ 1497069 h 1635167"/>
              <a:gd name="connsiteX8" fmla="*/ 0 w 1424019"/>
              <a:gd name="connsiteY8" fmla="*/ 1635167 h 1635167"/>
              <a:gd name="connsiteX9" fmla="*/ 133053 w 1424019"/>
              <a:gd name="connsiteY9" fmla="*/ 1477445 h 1635167"/>
              <a:gd name="connsiteX10" fmla="*/ 249878 w 1424019"/>
              <a:gd name="connsiteY10" fmla="*/ 1267245 h 1635167"/>
              <a:gd name="connsiteX11" fmla="*/ 353498 w 1424019"/>
              <a:gd name="connsiteY11" fmla="*/ 841906 h 1635167"/>
              <a:gd name="connsiteX12" fmla="*/ 318551 w 1424019"/>
              <a:gd name="connsiteY12" fmla="*/ 526079 h 1635167"/>
              <a:gd name="connsiteX13" fmla="*/ 195926 w 1424019"/>
              <a:gd name="connsiteY13" fmla="*/ 228054 h 1635167"/>
              <a:gd name="connsiteX14" fmla="*/ 52748 w 1424019"/>
              <a:gd name="connsiteY14" fmla="*/ 0 h 1635167"/>
              <a:gd name="connsiteX15" fmla="*/ 1339545 w 1424019"/>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88087 w 1426027"/>
              <a:gd name="connsiteY5" fmla="*/ 1067298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88087 w 1426027"/>
              <a:gd name="connsiteY5" fmla="*/ 1067298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6027"/>
              <a:gd name="connsiteY0" fmla="*/ 125617 h 1635167"/>
              <a:gd name="connsiteX1" fmla="*/ 1339545 w 1426027"/>
              <a:gd name="connsiteY1" fmla="*/ 125617 h 1635167"/>
              <a:gd name="connsiteX2" fmla="*/ 1388194 w 1426027"/>
              <a:gd name="connsiteY2" fmla="*/ 321978 h 1635167"/>
              <a:gd name="connsiteX3" fmla="*/ 1409961 w 1426027"/>
              <a:gd name="connsiteY3" fmla="*/ 590221 h 1635167"/>
              <a:gd name="connsiteX4" fmla="*/ 1424012 w 1426027"/>
              <a:gd name="connsiteY4" fmla="*/ 836063 h 1635167"/>
              <a:gd name="connsiteX5" fmla="*/ 1396514 w 1426027"/>
              <a:gd name="connsiteY5" fmla="*/ 1079940 h 1635167"/>
              <a:gd name="connsiteX6" fmla="*/ 1327455 w 1426027"/>
              <a:gd name="connsiteY6" fmla="*/ 1324290 h 1635167"/>
              <a:gd name="connsiteX7" fmla="*/ 1240559 w 1426027"/>
              <a:gd name="connsiteY7" fmla="*/ 1497069 h 1635167"/>
              <a:gd name="connsiteX8" fmla="*/ 0 w 1426027"/>
              <a:gd name="connsiteY8" fmla="*/ 1635167 h 1635167"/>
              <a:gd name="connsiteX9" fmla="*/ 133053 w 1426027"/>
              <a:gd name="connsiteY9" fmla="*/ 1477445 h 1635167"/>
              <a:gd name="connsiteX10" fmla="*/ 249878 w 1426027"/>
              <a:gd name="connsiteY10" fmla="*/ 1267245 h 1635167"/>
              <a:gd name="connsiteX11" fmla="*/ 353498 w 1426027"/>
              <a:gd name="connsiteY11" fmla="*/ 841906 h 1635167"/>
              <a:gd name="connsiteX12" fmla="*/ 318551 w 1426027"/>
              <a:gd name="connsiteY12" fmla="*/ 526079 h 1635167"/>
              <a:gd name="connsiteX13" fmla="*/ 195926 w 1426027"/>
              <a:gd name="connsiteY13" fmla="*/ 228054 h 1635167"/>
              <a:gd name="connsiteX14" fmla="*/ 52748 w 1426027"/>
              <a:gd name="connsiteY14" fmla="*/ 0 h 1635167"/>
              <a:gd name="connsiteX15" fmla="*/ 1339545 w 1426027"/>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5359"/>
              <a:gd name="connsiteY0" fmla="*/ 125617 h 1635167"/>
              <a:gd name="connsiteX1" fmla="*/ 1339545 w 1425359"/>
              <a:gd name="connsiteY1" fmla="*/ 125617 h 1635167"/>
              <a:gd name="connsiteX2" fmla="*/ 1388194 w 1425359"/>
              <a:gd name="connsiteY2" fmla="*/ 321978 h 1635167"/>
              <a:gd name="connsiteX3" fmla="*/ 1409961 w 1425359"/>
              <a:gd name="connsiteY3" fmla="*/ 590221 h 1635167"/>
              <a:gd name="connsiteX4" fmla="*/ 1424012 w 1425359"/>
              <a:gd name="connsiteY4" fmla="*/ 836063 h 1635167"/>
              <a:gd name="connsiteX5" fmla="*/ 1396514 w 1425359"/>
              <a:gd name="connsiteY5" fmla="*/ 1079940 h 1635167"/>
              <a:gd name="connsiteX6" fmla="*/ 1327455 w 1425359"/>
              <a:gd name="connsiteY6" fmla="*/ 1324290 h 1635167"/>
              <a:gd name="connsiteX7" fmla="*/ 1240559 w 1425359"/>
              <a:gd name="connsiteY7" fmla="*/ 1497069 h 1635167"/>
              <a:gd name="connsiteX8" fmla="*/ 0 w 1425359"/>
              <a:gd name="connsiteY8" fmla="*/ 1635167 h 1635167"/>
              <a:gd name="connsiteX9" fmla="*/ 133053 w 1425359"/>
              <a:gd name="connsiteY9" fmla="*/ 1477445 h 1635167"/>
              <a:gd name="connsiteX10" fmla="*/ 249878 w 1425359"/>
              <a:gd name="connsiteY10" fmla="*/ 1267245 h 1635167"/>
              <a:gd name="connsiteX11" fmla="*/ 353498 w 1425359"/>
              <a:gd name="connsiteY11" fmla="*/ 841906 h 1635167"/>
              <a:gd name="connsiteX12" fmla="*/ 318551 w 1425359"/>
              <a:gd name="connsiteY12" fmla="*/ 526079 h 1635167"/>
              <a:gd name="connsiteX13" fmla="*/ 195926 w 1425359"/>
              <a:gd name="connsiteY13" fmla="*/ 228054 h 1635167"/>
              <a:gd name="connsiteX14" fmla="*/ 52748 w 1425359"/>
              <a:gd name="connsiteY14" fmla="*/ 0 h 1635167"/>
              <a:gd name="connsiteX15" fmla="*/ 1339545 w 1425359"/>
              <a:gd name="connsiteY15" fmla="*/ 125617 h 1635167"/>
              <a:gd name="connsiteX0" fmla="*/ 1339545 w 1424643"/>
              <a:gd name="connsiteY0" fmla="*/ 125617 h 1635167"/>
              <a:gd name="connsiteX1" fmla="*/ 1339545 w 1424643"/>
              <a:gd name="connsiteY1" fmla="*/ 125617 h 1635167"/>
              <a:gd name="connsiteX2" fmla="*/ 1388194 w 1424643"/>
              <a:gd name="connsiteY2" fmla="*/ 321978 h 1635167"/>
              <a:gd name="connsiteX3" fmla="*/ 1409961 w 1424643"/>
              <a:gd name="connsiteY3" fmla="*/ 590221 h 1635167"/>
              <a:gd name="connsiteX4" fmla="*/ 1424012 w 1424643"/>
              <a:gd name="connsiteY4" fmla="*/ 836063 h 1635167"/>
              <a:gd name="connsiteX5" fmla="*/ 1396514 w 1424643"/>
              <a:gd name="connsiteY5" fmla="*/ 1079940 h 1635167"/>
              <a:gd name="connsiteX6" fmla="*/ 1327455 w 1424643"/>
              <a:gd name="connsiteY6" fmla="*/ 1324290 h 1635167"/>
              <a:gd name="connsiteX7" fmla="*/ 1240559 w 1424643"/>
              <a:gd name="connsiteY7" fmla="*/ 1497069 h 1635167"/>
              <a:gd name="connsiteX8" fmla="*/ 0 w 1424643"/>
              <a:gd name="connsiteY8" fmla="*/ 1635167 h 1635167"/>
              <a:gd name="connsiteX9" fmla="*/ 133053 w 1424643"/>
              <a:gd name="connsiteY9" fmla="*/ 1477445 h 1635167"/>
              <a:gd name="connsiteX10" fmla="*/ 249878 w 1424643"/>
              <a:gd name="connsiteY10" fmla="*/ 1267245 h 1635167"/>
              <a:gd name="connsiteX11" fmla="*/ 353498 w 1424643"/>
              <a:gd name="connsiteY11" fmla="*/ 841906 h 1635167"/>
              <a:gd name="connsiteX12" fmla="*/ 318551 w 1424643"/>
              <a:gd name="connsiteY12" fmla="*/ 526079 h 1635167"/>
              <a:gd name="connsiteX13" fmla="*/ 195926 w 1424643"/>
              <a:gd name="connsiteY13" fmla="*/ 228054 h 1635167"/>
              <a:gd name="connsiteX14" fmla="*/ 52748 w 1424643"/>
              <a:gd name="connsiteY14" fmla="*/ 0 h 1635167"/>
              <a:gd name="connsiteX15" fmla="*/ 1339545 w 1424643"/>
              <a:gd name="connsiteY15" fmla="*/ 125617 h 1635167"/>
              <a:gd name="connsiteX0" fmla="*/ 1339545 w 1424643"/>
              <a:gd name="connsiteY0" fmla="*/ 125617 h 1635167"/>
              <a:gd name="connsiteX1" fmla="*/ 1339545 w 1424643"/>
              <a:gd name="connsiteY1" fmla="*/ 125617 h 1635167"/>
              <a:gd name="connsiteX2" fmla="*/ 1388194 w 1424643"/>
              <a:gd name="connsiteY2" fmla="*/ 321978 h 1635167"/>
              <a:gd name="connsiteX3" fmla="*/ 1409961 w 1424643"/>
              <a:gd name="connsiteY3" fmla="*/ 590221 h 1635167"/>
              <a:gd name="connsiteX4" fmla="*/ 1424012 w 1424643"/>
              <a:gd name="connsiteY4" fmla="*/ 836063 h 1635167"/>
              <a:gd name="connsiteX5" fmla="*/ 1396514 w 1424643"/>
              <a:gd name="connsiteY5" fmla="*/ 1079940 h 1635167"/>
              <a:gd name="connsiteX6" fmla="*/ 1327455 w 1424643"/>
              <a:gd name="connsiteY6" fmla="*/ 1324290 h 1635167"/>
              <a:gd name="connsiteX7" fmla="*/ 1240559 w 1424643"/>
              <a:gd name="connsiteY7" fmla="*/ 1497069 h 1635167"/>
              <a:gd name="connsiteX8" fmla="*/ 0 w 1424643"/>
              <a:gd name="connsiteY8" fmla="*/ 1635167 h 1635167"/>
              <a:gd name="connsiteX9" fmla="*/ 133053 w 1424643"/>
              <a:gd name="connsiteY9" fmla="*/ 1477445 h 1635167"/>
              <a:gd name="connsiteX10" fmla="*/ 249878 w 1424643"/>
              <a:gd name="connsiteY10" fmla="*/ 1267245 h 1635167"/>
              <a:gd name="connsiteX11" fmla="*/ 353498 w 1424643"/>
              <a:gd name="connsiteY11" fmla="*/ 841906 h 1635167"/>
              <a:gd name="connsiteX12" fmla="*/ 318551 w 1424643"/>
              <a:gd name="connsiteY12" fmla="*/ 526079 h 1635167"/>
              <a:gd name="connsiteX13" fmla="*/ 195926 w 1424643"/>
              <a:gd name="connsiteY13" fmla="*/ 228054 h 1635167"/>
              <a:gd name="connsiteX14" fmla="*/ 52748 w 1424643"/>
              <a:gd name="connsiteY14" fmla="*/ 0 h 1635167"/>
              <a:gd name="connsiteX15" fmla="*/ 1339545 w 1424643"/>
              <a:gd name="connsiteY15" fmla="*/ 125617 h 1635167"/>
              <a:gd name="connsiteX0" fmla="*/ 1339545 w 1425313"/>
              <a:gd name="connsiteY0" fmla="*/ 125617 h 1635167"/>
              <a:gd name="connsiteX1" fmla="*/ 1339545 w 1425313"/>
              <a:gd name="connsiteY1" fmla="*/ 125617 h 1635167"/>
              <a:gd name="connsiteX2" fmla="*/ 1388194 w 1425313"/>
              <a:gd name="connsiteY2" fmla="*/ 321978 h 1635167"/>
              <a:gd name="connsiteX3" fmla="*/ 1418388 w 1425313"/>
              <a:gd name="connsiteY3" fmla="*/ 527013 h 1635167"/>
              <a:gd name="connsiteX4" fmla="*/ 1424012 w 1425313"/>
              <a:gd name="connsiteY4" fmla="*/ 836063 h 1635167"/>
              <a:gd name="connsiteX5" fmla="*/ 1396514 w 1425313"/>
              <a:gd name="connsiteY5" fmla="*/ 1079940 h 1635167"/>
              <a:gd name="connsiteX6" fmla="*/ 1327455 w 1425313"/>
              <a:gd name="connsiteY6" fmla="*/ 1324290 h 1635167"/>
              <a:gd name="connsiteX7" fmla="*/ 1240559 w 1425313"/>
              <a:gd name="connsiteY7" fmla="*/ 1497069 h 1635167"/>
              <a:gd name="connsiteX8" fmla="*/ 0 w 1425313"/>
              <a:gd name="connsiteY8" fmla="*/ 1635167 h 1635167"/>
              <a:gd name="connsiteX9" fmla="*/ 133053 w 1425313"/>
              <a:gd name="connsiteY9" fmla="*/ 1477445 h 1635167"/>
              <a:gd name="connsiteX10" fmla="*/ 249878 w 1425313"/>
              <a:gd name="connsiteY10" fmla="*/ 1267245 h 1635167"/>
              <a:gd name="connsiteX11" fmla="*/ 353498 w 1425313"/>
              <a:gd name="connsiteY11" fmla="*/ 841906 h 1635167"/>
              <a:gd name="connsiteX12" fmla="*/ 318551 w 1425313"/>
              <a:gd name="connsiteY12" fmla="*/ 526079 h 1635167"/>
              <a:gd name="connsiteX13" fmla="*/ 195926 w 1425313"/>
              <a:gd name="connsiteY13" fmla="*/ 228054 h 1635167"/>
              <a:gd name="connsiteX14" fmla="*/ 52748 w 1425313"/>
              <a:gd name="connsiteY14" fmla="*/ 0 h 1635167"/>
              <a:gd name="connsiteX15" fmla="*/ 1339545 w 1425313"/>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27455 w 1425611"/>
              <a:gd name="connsiteY6" fmla="*/ 1324290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63887 w 1425611"/>
              <a:gd name="connsiteY7" fmla="*/ 1493420 h 1635167"/>
              <a:gd name="connsiteX8" fmla="*/ 1240559 w 1425611"/>
              <a:gd name="connsiteY8" fmla="*/ 1497069 h 1635167"/>
              <a:gd name="connsiteX9" fmla="*/ 0 w 1425611"/>
              <a:gd name="connsiteY9" fmla="*/ 1635167 h 1635167"/>
              <a:gd name="connsiteX10" fmla="*/ 133053 w 1425611"/>
              <a:gd name="connsiteY10" fmla="*/ 1477445 h 1635167"/>
              <a:gd name="connsiteX11" fmla="*/ 249878 w 1425611"/>
              <a:gd name="connsiteY11" fmla="*/ 1267245 h 1635167"/>
              <a:gd name="connsiteX12" fmla="*/ 353498 w 1425611"/>
              <a:gd name="connsiteY12" fmla="*/ 841906 h 1635167"/>
              <a:gd name="connsiteX13" fmla="*/ 318551 w 1425611"/>
              <a:gd name="connsiteY13" fmla="*/ 526079 h 1635167"/>
              <a:gd name="connsiteX14" fmla="*/ 195926 w 1425611"/>
              <a:gd name="connsiteY14" fmla="*/ 228054 h 1635167"/>
              <a:gd name="connsiteX15" fmla="*/ 52748 w 1425611"/>
              <a:gd name="connsiteY15" fmla="*/ 0 h 1635167"/>
              <a:gd name="connsiteX16" fmla="*/ 1339545 w 1425611"/>
              <a:gd name="connsiteY16"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401233 w 1487299"/>
              <a:gd name="connsiteY0" fmla="*/ 125617 h 1635167"/>
              <a:gd name="connsiteX1" fmla="*/ 1401233 w 1487299"/>
              <a:gd name="connsiteY1" fmla="*/ 125617 h 1635167"/>
              <a:gd name="connsiteX2" fmla="*/ 1449882 w 1487299"/>
              <a:gd name="connsiteY2" fmla="*/ 321978 h 1635167"/>
              <a:gd name="connsiteX3" fmla="*/ 1480076 w 1487299"/>
              <a:gd name="connsiteY3" fmla="*/ 527013 h 1635167"/>
              <a:gd name="connsiteX4" fmla="*/ 1485700 w 1487299"/>
              <a:gd name="connsiteY4" fmla="*/ 836063 h 1635167"/>
              <a:gd name="connsiteX5" fmla="*/ 1453988 w 1487299"/>
              <a:gd name="connsiteY5" fmla="*/ 1105223 h 1635167"/>
              <a:gd name="connsiteX6" fmla="*/ 1380716 w 1487299"/>
              <a:gd name="connsiteY6" fmla="*/ 1336931 h 1635167"/>
              <a:gd name="connsiteX7" fmla="*/ 1302247 w 1487299"/>
              <a:gd name="connsiteY7" fmla="*/ 1497069 h 1635167"/>
              <a:gd name="connsiteX8" fmla="*/ 61688 w 1487299"/>
              <a:gd name="connsiteY8" fmla="*/ 1635167 h 1635167"/>
              <a:gd name="connsiteX9" fmla="*/ 194741 w 1487299"/>
              <a:gd name="connsiteY9" fmla="*/ 1477445 h 1635167"/>
              <a:gd name="connsiteX10" fmla="*/ 311566 w 1487299"/>
              <a:gd name="connsiteY10" fmla="*/ 1267245 h 1635167"/>
              <a:gd name="connsiteX11" fmla="*/ 415186 w 1487299"/>
              <a:gd name="connsiteY11" fmla="*/ 841906 h 1635167"/>
              <a:gd name="connsiteX12" fmla="*/ 380239 w 1487299"/>
              <a:gd name="connsiteY12" fmla="*/ 526079 h 1635167"/>
              <a:gd name="connsiteX13" fmla="*/ 257614 w 1487299"/>
              <a:gd name="connsiteY13" fmla="*/ 228054 h 1635167"/>
              <a:gd name="connsiteX14" fmla="*/ 114436 w 1487299"/>
              <a:gd name="connsiteY14" fmla="*/ 0 h 1635167"/>
              <a:gd name="connsiteX15" fmla="*/ 1401233 w 1487299"/>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33053 w 1425611"/>
              <a:gd name="connsiteY9" fmla="*/ 147744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49878 w 1425611"/>
              <a:gd name="connsiteY10" fmla="*/ 1267245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96230 w 1425611"/>
              <a:gd name="connsiteY10" fmla="*/ 1170327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 name="connsiteX0" fmla="*/ 1339545 w 1425611"/>
              <a:gd name="connsiteY0" fmla="*/ 125617 h 1635167"/>
              <a:gd name="connsiteX1" fmla="*/ 1339545 w 1425611"/>
              <a:gd name="connsiteY1" fmla="*/ 125617 h 1635167"/>
              <a:gd name="connsiteX2" fmla="*/ 1388194 w 1425611"/>
              <a:gd name="connsiteY2" fmla="*/ 321978 h 1635167"/>
              <a:gd name="connsiteX3" fmla="*/ 1418388 w 1425611"/>
              <a:gd name="connsiteY3" fmla="*/ 527013 h 1635167"/>
              <a:gd name="connsiteX4" fmla="*/ 1424012 w 1425611"/>
              <a:gd name="connsiteY4" fmla="*/ 836063 h 1635167"/>
              <a:gd name="connsiteX5" fmla="*/ 1392300 w 1425611"/>
              <a:gd name="connsiteY5" fmla="*/ 1105223 h 1635167"/>
              <a:gd name="connsiteX6" fmla="*/ 1319028 w 1425611"/>
              <a:gd name="connsiteY6" fmla="*/ 1336931 h 1635167"/>
              <a:gd name="connsiteX7" fmla="*/ 1240559 w 1425611"/>
              <a:gd name="connsiteY7" fmla="*/ 1497069 h 1635167"/>
              <a:gd name="connsiteX8" fmla="*/ 0 w 1425611"/>
              <a:gd name="connsiteY8" fmla="*/ 1635167 h 1635167"/>
              <a:gd name="connsiteX9" fmla="*/ 154122 w 1425611"/>
              <a:gd name="connsiteY9" fmla="*/ 1443735 h 1635167"/>
              <a:gd name="connsiteX10" fmla="*/ 296230 w 1425611"/>
              <a:gd name="connsiteY10" fmla="*/ 1170327 h 1635167"/>
              <a:gd name="connsiteX11" fmla="*/ 353498 w 1425611"/>
              <a:gd name="connsiteY11" fmla="*/ 841906 h 1635167"/>
              <a:gd name="connsiteX12" fmla="*/ 318551 w 1425611"/>
              <a:gd name="connsiteY12" fmla="*/ 526079 h 1635167"/>
              <a:gd name="connsiteX13" fmla="*/ 195926 w 1425611"/>
              <a:gd name="connsiteY13" fmla="*/ 228054 h 1635167"/>
              <a:gd name="connsiteX14" fmla="*/ 52748 w 1425611"/>
              <a:gd name="connsiteY14" fmla="*/ 0 h 1635167"/>
              <a:gd name="connsiteX15" fmla="*/ 1339545 w 1425611"/>
              <a:gd name="connsiteY15" fmla="*/ 125617 h 163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5611" h="1635167">
                <a:moveTo>
                  <a:pt x="1339545" y="125617"/>
                </a:moveTo>
                <a:lnTo>
                  <a:pt x="1339545" y="125617"/>
                </a:lnTo>
                <a:cubicBezTo>
                  <a:pt x="1347653" y="158344"/>
                  <a:pt x="1375054" y="255079"/>
                  <a:pt x="1388194" y="321978"/>
                </a:cubicBezTo>
                <a:cubicBezTo>
                  <a:pt x="1401334" y="388877"/>
                  <a:pt x="1413823" y="456081"/>
                  <a:pt x="1418388" y="527013"/>
                </a:cubicBezTo>
                <a:cubicBezTo>
                  <a:pt x="1422953" y="597945"/>
                  <a:pt x="1428360" y="739695"/>
                  <a:pt x="1424012" y="836063"/>
                </a:cubicBezTo>
                <a:cubicBezTo>
                  <a:pt x="1419664" y="932431"/>
                  <a:pt x="1409797" y="1021745"/>
                  <a:pt x="1392300" y="1105223"/>
                </a:cubicBezTo>
                <a:cubicBezTo>
                  <a:pt x="1374803" y="1188701"/>
                  <a:pt x="1344318" y="1271623"/>
                  <a:pt x="1319028" y="1336931"/>
                </a:cubicBezTo>
                <a:cubicBezTo>
                  <a:pt x="1293738" y="1402239"/>
                  <a:pt x="1333982" y="1325163"/>
                  <a:pt x="1240559" y="1497069"/>
                </a:cubicBezTo>
                <a:lnTo>
                  <a:pt x="0" y="1635167"/>
                </a:lnTo>
                <a:cubicBezTo>
                  <a:pt x="66526" y="1556306"/>
                  <a:pt x="104750" y="1521208"/>
                  <a:pt x="154122" y="1443735"/>
                </a:cubicBezTo>
                <a:cubicBezTo>
                  <a:pt x="203494" y="1366262"/>
                  <a:pt x="278401" y="1216417"/>
                  <a:pt x="296230" y="1170327"/>
                </a:cubicBezTo>
                <a:cubicBezTo>
                  <a:pt x="317815" y="1102745"/>
                  <a:pt x="349778" y="949281"/>
                  <a:pt x="353498" y="841906"/>
                </a:cubicBezTo>
                <a:cubicBezTo>
                  <a:pt x="357218" y="734531"/>
                  <a:pt x="343352" y="646768"/>
                  <a:pt x="318551" y="526079"/>
                </a:cubicBezTo>
                <a:cubicBezTo>
                  <a:pt x="293750" y="405390"/>
                  <a:pt x="252916" y="342077"/>
                  <a:pt x="195926" y="228054"/>
                </a:cubicBezTo>
                <a:cubicBezTo>
                  <a:pt x="138936" y="114031"/>
                  <a:pt x="100474" y="76018"/>
                  <a:pt x="52748" y="0"/>
                </a:cubicBezTo>
                <a:lnTo>
                  <a:pt x="1339545" y="125617"/>
                </a:lnTo>
                <a:close/>
              </a:path>
            </a:pathLst>
          </a:custGeom>
          <a:solidFill>
            <a:srgbClr val="FF8989">
              <a:alpha val="78000"/>
            </a:srgbClr>
          </a:solid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36" name="CaixaDeTexto 35"/>
          <p:cNvSpPr txBox="1"/>
          <p:nvPr/>
        </p:nvSpPr>
        <p:spPr>
          <a:xfrm>
            <a:off x="0" y="6581775"/>
            <a:ext cx="9036496" cy="261610"/>
          </a:xfrm>
          <a:prstGeom prst="rect">
            <a:avLst/>
          </a:prstGeom>
          <a:noFill/>
        </p:spPr>
        <p:txBody>
          <a:bodyPr wrap="square">
            <a:spAutoFit/>
          </a:bodyPr>
          <a:lstStyle/>
          <a:p>
            <a:pPr algn="l">
              <a:defRPr/>
            </a:pPr>
            <a:r>
              <a:rPr lang="pt-BR" sz="1100" dirty="0">
                <a:solidFill>
                  <a:srgbClr val="00CC99"/>
                </a:solidFill>
                <a:latin typeface="Century Gothic" pitchFamily="34" charset="0"/>
              </a:rPr>
              <a:t>Crédito da </a:t>
            </a:r>
            <a:r>
              <a:rPr lang="pt-BR" sz="1100" dirty="0" smtClean="0">
                <a:solidFill>
                  <a:srgbClr val="00CC99"/>
                </a:solidFill>
                <a:latin typeface="Century Gothic" pitchFamily="34" charset="0"/>
              </a:rPr>
              <a:t>imagem: André Luiz da Silva/CDA/CDCC/USP</a:t>
            </a:r>
            <a:endParaRPr lang="pt-BR" sz="1100" dirty="0">
              <a:solidFill>
                <a:srgbClr val="00CC99"/>
              </a:solidFill>
              <a:latin typeface="Century Gothic" pitchFamily="34" charset="0"/>
            </a:endParaRPr>
          </a:p>
        </p:txBody>
      </p:sp>
      <p:sp>
        <p:nvSpPr>
          <p:cNvPr id="18" name="CaixaDeTexto 34"/>
          <p:cNvSpPr txBox="1">
            <a:spLocks noChangeArrowheads="1"/>
          </p:cNvSpPr>
          <p:nvPr/>
        </p:nvSpPr>
        <p:spPr bwMode="auto">
          <a:xfrm>
            <a:off x="6372200" y="4581708"/>
            <a:ext cx="2520280" cy="1384995"/>
          </a:xfrm>
          <a:prstGeom prst="rect">
            <a:avLst/>
          </a:prstGeom>
          <a:noFill/>
          <a:ln w="9525">
            <a:noFill/>
            <a:miter lim="800000"/>
            <a:headEnd/>
            <a:tailEnd/>
          </a:ln>
        </p:spPr>
        <p:txBody>
          <a:bodyPr wrap="square">
            <a:spAutoFit/>
          </a:bodyPr>
          <a:lstStyle/>
          <a:p>
            <a:r>
              <a:rPr lang="pt-BR" sz="2800" dirty="0" smtClean="0">
                <a:solidFill>
                  <a:schemeClr val="bg1"/>
                </a:solidFill>
                <a:latin typeface="Century Gothic" pitchFamily="34" charset="0"/>
              </a:rPr>
              <a:t>Área na </a:t>
            </a:r>
          </a:p>
          <a:p>
            <a:r>
              <a:rPr lang="pt-BR" sz="2800" dirty="0" smtClean="0">
                <a:solidFill>
                  <a:schemeClr val="bg1"/>
                </a:solidFill>
                <a:latin typeface="Century Gothic" pitchFamily="34" charset="0"/>
              </a:rPr>
              <a:t>superfície </a:t>
            </a:r>
          </a:p>
          <a:p>
            <a:r>
              <a:rPr lang="pt-BR" sz="2800" dirty="0" smtClean="0">
                <a:solidFill>
                  <a:schemeClr val="bg1"/>
                </a:solidFill>
                <a:latin typeface="Century Gothic" pitchFamily="34" charset="0"/>
              </a:rPr>
              <a:t>da estrela</a:t>
            </a:r>
            <a:endParaRPr lang="pt-BR" sz="2800" dirty="0">
              <a:solidFill>
                <a:schemeClr val="bg1"/>
              </a:solidFill>
              <a:latin typeface="Century Gothic" pitchFamily="34" charset="0"/>
            </a:endParaRPr>
          </a:p>
        </p:txBody>
      </p:sp>
      <p:cxnSp>
        <p:nvCxnSpPr>
          <p:cNvPr id="19" name="Conector de seta reta 18"/>
          <p:cNvCxnSpPr>
            <a:stCxn id="18" idx="0"/>
          </p:cNvCxnSpPr>
          <p:nvPr/>
        </p:nvCxnSpPr>
        <p:spPr bwMode="auto">
          <a:xfrm flipH="1" flipV="1">
            <a:off x="6591363" y="3522084"/>
            <a:ext cx="1040977" cy="1059624"/>
          </a:xfrm>
          <a:prstGeom prst="straightConnector1">
            <a:avLst/>
          </a:prstGeom>
          <a:solidFill>
            <a:schemeClr val="accent1"/>
          </a:solidFill>
          <a:ln w="38100" cap="flat" cmpd="sng" algn="ctr">
            <a:solidFill>
              <a:schemeClr val="bg1"/>
            </a:solidFill>
            <a:prstDash val="solid"/>
            <a:round/>
            <a:headEnd type="none" w="med" len="med"/>
            <a:tailEnd type="none" w="med" len="med"/>
          </a:ln>
          <a:effectLst/>
        </p:spPr>
      </p:cxnSp>
      <p:grpSp>
        <p:nvGrpSpPr>
          <p:cNvPr id="4" name="Grupo 19"/>
          <p:cNvGrpSpPr/>
          <p:nvPr/>
        </p:nvGrpSpPr>
        <p:grpSpPr>
          <a:xfrm>
            <a:off x="6225523" y="971808"/>
            <a:ext cx="2360333" cy="2067403"/>
            <a:chOff x="6225523" y="971808"/>
            <a:chExt cx="2360333" cy="2067403"/>
          </a:xfrm>
        </p:grpSpPr>
        <p:grpSp>
          <p:nvGrpSpPr>
            <p:cNvPr id="5" name="Grupo 20"/>
            <p:cNvGrpSpPr/>
            <p:nvPr/>
          </p:nvGrpSpPr>
          <p:grpSpPr>
            <a:xfrm rot="21446735">
              <a:off x="6225523" y="998354"/>
              <a:ext cx="2360333" cy="2040857"/>
              <a:chOff x="6177543" y="-136914"/>
              <a:chExt cx="2360333" cy="2040857"/>
            </a:xfrm>
          </p:grpSpPr>
          <p:cxnSp>
            <p:nvCxnSpPr>
              <p:cNvPr id="26" name="Conector de seta reta 25"/>
              <p:cNvCxnSpPr/>
              <p:nvPr/>
            </p:nvCxnSpPr>
            <p:spPr bwMode="auto">
              <a:xfrm rot="153265" flipV="1">
                <a:off x="6214767" y="-136914"/>
                <a:ext cx="1734261" cy="2027734"/>
              </a:xfrm>
              <a:prstGeom prst="straightConnector1">
                <a:avLst/>
              </a:prstGeom>
              <a:solidFill>
                <a:schemeClr val="accent1"/>
              </a:solidFill>
              <a:ln w="31750" cap="flat" cmpd="sng" algn="ctr">
                <a:solidFill>
                  <a:schemeClr val="bg1"/>
                </a:solidFill>
                <a:prstDash val="sysDot"/>
                <a:round/>
                <a:headEnd type="none" w="med" len="med"/>
                <a:tailEnd type="triangle" w="med" len="med"/>
              </a:ln>
              <a:effectLst/>
            </p:spPr>
          </p:cxnSp>
          <p:cxnSp>
            <p:nvCxnSpPr>
              <p:cNvPr id="27" name="Conector de seta reta 26"/>
              <p:cNvCxnSpPr/>
              <p:nvPr/>
            </p:nvCxnSpPr>
            <p:spPr bwMode="auto">
              <a:xfrm rot="153265" flipV="1">
                <a:off x="6190005" y="973762"/>
                <a:ext cx="2347871" cy="930181"/>
              </a:xfrm>
              <a:prstGeom prst="straightConnector1">
                <a:avLst/>
              </a:prstGeom>
              <a:solidFill>
                <a:schemeClr val="accent1"/>
              </a:solidFill>
              <a:ln w="31750" cap="flat" cmpd="sng" algn="ctr">
                <a:solidFill>
                  <a:schemeClr val="bg1"/>
                </a:solidFill>
                <a:prstDash val="sysDot"/>
                <a:round/>
                <a:headEnd type="none" w="med" len="med"/>
                <a:tailEnd type="triangle" w="med" len="med"/>
              </a:ln>
              <a:effectLst/>
            </p:spPr>
          </p:cxnSp>
          <p:cxnSp>
            <p:nvCxnSpPr>
              <p:cNvPr id="29" name="Conector de seta reta 28"/>
              <p:cNvCxnSpPr/>
              <p:nvPr/>
            </p:nvCxnSpPr>
            <p:spPr bwMode="auto">
              <a:xfrm rot="153265" flipV="1">
                <a:off x="6177543" y="1543995"/>
                <a:ext cx="1613442" cy="354583"/>
              </a:xfrm>
              <a:prstGeom prst="straightConnector1">
                <a:avLst/>
              </a:prstGeom>
              <a:solidFill>
                <a:schemeClr val="accent1"/>
              </a:solidFill>
              <a:ln w="31750" cap="flat" cmpd="sng" algn="ctr">
                <a:solidFill>
                  <a:schemeClr val="bg1"/>
                </a:solidFill>
                <a:prstDash val="sysDot"/>
                <a:round/>
                <a:headEnd type="none" w="med" len="med"/>
                <a:tailEnd type="triangle" w="med" len="med"/>
              </a:ln>
              <a:effectLst/>
            </p:spPr>
          </p:cxnSp>
          <p:cxnSp>
            <p:nvCxnSpPr>
              <p:cNvPr id="30" name="Conector de seta reta 29"/>
              <p:cNvCxnSpPr/>
              <p:nvPr/>
            </p:nvCxnSpPr>
            <p:spPr bwMode="auto">
              <a:xfrm rot="153265" flipV="1">
                <a:off x="6208319" y="152171"/>
                <a:ext cx="855958" cy="1718926"/>
              </a:xfrm>
              <a:prstGeom prst="straightConnector1">
                <a:avLst/>
              </a:prstGeom>
              <a:solidFill>
                <a:schemeClr val="accent1"/>
              </a:solidFill>
              <a:ln w="31750" cap="flat" cmpd="sng" algn="ctr">
                <a:solidFill>
                  <a:schemeClr val="bg1"/>
                </a:solidFill>
                <a:prstDash val="sysDot"/>
                <a:round/>
                <a:headEnd type="none" w="med" len="med"/>
                <a:tailEnd type="triangle" w="med" len="med"/>
              </a:ln>
              <a:effectLst/>
            </p:spPr>
          </p:cxnSp>
        </p:grpSp>
        <p:sp>
          <p:nvSpPr>
            <p:cNvPr id="24" name="Trapezoide 23"/>
            <p:cNvSpPr/>
            <p:nvPr/>
          </p:nvSpPr>
          <p:spPr bwMode="auto">
            <a:xfrm rot="3668173">
              <a:off x="7090050" y="1309668"/>
              <a:ext cx="1620180" cy="944459"/>
            </a:xfrm>
            <a:prstGeom prst="trapezoid">
              <a:avLst>
                <a:gd name="adj" fmla="val 17285"/>
              </a:avLst>
            </a:prstGeom>
            <a:solidFill>
              <a:srgbClr val="FF0000">
                <a:alpha val="78000"/>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CaixaDeTexto 34"/>
            <p:cNvSpPr txBox="1">
              <a:spLocks noChangeArrowheads="1"/>
            </p:cNvSpPr>
            <p:nvPr/>
          </p:nvSpPr>
          <p:spPr bwMode="auto">
            <a:xfrm>
              <a:off x="7308304" y="1484784"/>
              <a:ext cx="1107740" cy="523220"/>
            </a:xfrm>
            <a:prstGeom prst="rect">
              <a:avLst/>
            </a:prstGeom>
            <a:noFill/>
            <a:ln w="9525">
              <a:noFill/>
              <a:miter lim="800000"/>
              <a:headEnd/>
              <a:tailEnd/>
            </a:ln>
          </p:spPr>
          <p:txBody>
            <a:bodyPr wrap="square">
              <a:spAutoFit/>
            </a:bodyPr>
            <a:lstStyle/>
            <a:p>
              <a:r>
                <a:rPr lang="pt-BR" sz="2800" dirty="0" smtClean="0">
                  <a:solidFill>
                    <a:schemeClr val="bg1"/>
                  </a:solidFill>
                  <a:latin typeface="Century Gothic" pitchFamily="34" charset="0"/>
                </a:rPr>
                <a:t>1 m</a:t>
              </a:r>
              <a:r>
                <a:rPr lang="pt-BR" sz="2800" baseline="30000" dirty="0" smtClean="0">
                  <a:solidFill>
                    <a:schemeClr val="bg1"/>
                  </a:solidFill>
                  <a:latin typeface="Century Gothic" pitchFamily="34" charset="0"/>
                </a:rPr>
                <a:t>2</a:t>
              </a:r>
              <a:endParaRPr lang="pt-BR" sz="2800" dirty="0">
                <a:solidFill>
                  <a:schemeClr val="bg1"/>
                </a:solidFill>
                <a:latin typeface="Century Gothic" pitchFamily="34" charset="0"/>
              </a:endParaRPr>
            </a:p>
          </p:txBody>
        </p:sp>
      </p:grpSp>
    </p:spTree>
    <p:extLst>
      <p:ext uri="{BB962C8B-B14F-4D97-AF65-F5344CB8AC3E}">
        <p14:creationId xmlns:p14="http://schemas.microsoft.com/office/powerpoint/2010/main" xmlns="" val="2384892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p:cTn id="15" dur="2000"/>
                                        <p:tgtEl>
                                          <p:spTgt spid="18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8" grpId="0" animBg="1"/>
      <p:bldP spid="36"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ipse 14"/>
          <p:cNvSpPr/>
          <p:nvPr/>
        </p:nvSpPr>
        <p:spPr bwMode="auto">
          <a:xfrm>
            <a:off x="-36512" y="476936"/>
            <a:ext cx="2808312" cy="2736040"/>
          </a:xfrm>
          <a:prstGeom prst="ellipse">
            <a:avLst/>
          </a:prstGeom>
          <a:gradFill>
            <a:gsLst>
              <a:gs pos="27000">
                <a:schemeClr val="accent6">
                  <a:lumMod val="68000"/>
                  <a:lumOff val="32000"/>
                </a:schemeClr>
              </a:gs>
              <a:gs pos="11000">
                <a:schemeClr val="bg1"/>
              </a:gs>
              <a:gs pos="17000">
                <a:schemeClr val="accent6">
                  <a:lumMod val="26000"/>
                  <a:lumOff val="74000"/>
                </a:schemeClr>
              </a:gs>
              <a:gs pos="27000">
                <a:srgbClr val="3788FF">
                  <a:lumMod val="76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Elipse 15"/>
          <p:cNvSpPr>
            <a:spLocks noChangeAspect="1"/>
          </p:cNvSpPr>
          <p:nvPr/>
        </p:nvSpPr>
        <p:spPr bwMode="auto">
          <a:xfrm>
            <a:off x="2483773" y="5020695"/>
            <a:ext cx="90834" cy="90834"/>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Elipse 16"/>
          <p:cNvSpPr>
            <a:spLocks noChangeAspect="1"/>
          </p:cNvSpPr>
          <p:nvPr/>
        </p:nvSpPr>
        <p:spPr bwMode="auto">
          <a:xfrm>
            <a:off x="2699792" y="4876674"/>
            <a:ext cx="109909" cy="109909"/>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Elipse 19"/>
          <p:cNvSpPr>
            <a:spLocks noChangeAspect="1"/>
          </p:cNvSpPr>
          <p:nvPr/>
        </p:nvSpPr>
        <p:spPr bwMode="auto">
          <a:xfrm>
            <a:off x="3145483" y="4909148"/>
            <a:ext cx="109909" cy="109909"/>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Elipse 20"/>
          <p:cNvSpPr>
            <a:spLocks noChangeAspect="1"/>
          </p:cNvSpPr>
          <p:nvPr/>
        </p:nvSpPr>
        <p:spPr bwMode="auto">
          <a:xfrm>
            <a:off x="3059832" y="5020690"/>
            <a:ext cx="90834" cy="90834"/>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noChangeAspect="1"/>
          </p:cNvSpPr>
          <p:nvPr/>
        </p:nvSpPr>
        <p:spPr bwMode="auto">
          <a:xfrm>
            <a:off x="3545062" y="5092703"/>
            <a:ext cx="90834" cy="90834"/>
          </a:xfrm>
          <a:prstGeom prst="ellipse">
            <a:avLst/>
          </a:prstGeom>
          <a:gradFill flip="none" rotWithShape="1">
            <a:gsLst>
              <a:gs pos="22000">
                <a:schemeClr val="bg1"/>
              </a:gs>
              <a:gs pos="28000">
                <a:srgbClr val="69D8FF"/>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Elipse 31"/>
          <p:cNvSpPr>
            <a:spLocks noChangeAspect="1"/>
          </p:cNvSpPr>
          <p:nvPr/>
        </p:nvSpPr>
        <p:spPr bwMode="auto">
          <a:xfrm>
            <a:off x="1979712" y="2224583"/>
            <a:ext cx="1056298" cy="1060401"/>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Elipse 37"/>
          <p:cNvSpPr>
            <a:spLocks noChangeAspect="1"/>
          </p:cNvSpPr>
          <p:nvPr/>
        </p:nvSpPr>
        <p:spPr bwMode="auto">
          <a:xfrm>
            <a:off x="7740352" y="5429050"/>
            <a:ext cx="160190" cy="16019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Elipse 62"/>
          <p:cNvSpPr>
            <a:spLocks noChangeAspect="1"/>
          </p:cNvSpPr>
          <p:nvPr/>
        </p:nvSpPr>
        <p:spPr bwMode="auto">
          <a:xfrm>
            <a:off x="7939205" y="5499492"/>
            <a:ext cx="126522" cy="126522"/>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90" name="Elipse 89"/>
          <p:cNvSpPr>
            <a:spLocks noChangeAspect="1"/>
          </p:cNvSpPr>
          <p:nvPr/>
        </p:nvSpPr>
        <p:spPr bwMode="auto">
          <a:xfrm>
            <a:off x="8028384" y="5661248"/>
            <a:ext cx="97322" cy="97322"/>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92" name="Elipse 91"/>
          <p:cNvSpPr>
            <a:spLocks noChangeAspect="1"/>
          </p:cNvSpPr>
          <p:nvPr/>
        </p:nvSpPr>
        <p:spPr bwMode="auto">
          <a:xfrm>
            <a:off x="7956376" y="5733256"/>
            <a:ext cx="97322" cy="97322"/>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99" name="Elipse 98"/>
          <p:cNvSpPr>
            <a:spLocks noChangeAspect="1"/>
          </p:cNvSpPr>
          <p:nvPr/>
        </p:nvSpPr>
        <p:spPr bwMode="auto">
          <a:xfrm>
            <a:off x="7884368" y="5589240"/>
            <a:ext cx="118736" cy="118736"/>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111" name="Elipse 110"/>
          <p:cNvSpPr>
            <a:spLocks noChangeAspect="1"/>
          </p:cNvSpPr>
          <p:nvPr/>
        </p:nvSpPr>
        <p:spPr bwMode="auto">
          <a:xfrm>
            <a:off x="2339752" y="5092698"/>
            <a:ext cx="90834" cy="90834"/>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2" name="Elipse 111"/>
          <p:cNvSpPr>
            <a:spLocks noChangeAspect="1"/>
          </p:cNvSpPr>
          <p:nvPr/>
        </p:nvSpPr>
        <p:spPr bwMode="auto">
          <a:xfrm>
            <a:off x="2627784" y="5020690"/>
            <a:ext cx="90834" cy="90834"/>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5" name="Elipse 114"/>
          <p:cNvSpPr>
            <a:spLocks noChangeAspect="1"/>
          </p:cNvSpPr>
          <p:nvPr/>
        </p:nvSpPr>
        <p:spPr bwMode="auto">
          <a:xfrm>
            <a:off x="2915816" y="5092698"/>
            <a:ext cx="90834" cy="90834"/>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6" name="Elipse 115"/>
          <p:cNvSpPr>
            <a:spLocks noChangeAspect="1"/>
          </p:cNvSpPr>
          <p:nvPr/>
        </p:nvSpPr>
        <p:spPr bwMode="auto">
          <a:xfrm>
            <a:off x="2824977" y="5092698"/>
            <a:ext cx="90834" cy="90834"/>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7" name="Elipse 116"/>
          <p:cNvSpPr>
            <a:spLocks noChangeAspect="1"/>
          </p:cNvSpPr>
          <p:nvPr/>
        </p:nvSpPr>
        <p:spPr bwMode="auto">
          <a:xfrm>
            <a:off x="3203848" y="5164706"/>
            <a:ext cx="90834" cy="90834"/>
          </a:xfrm>
          <a:prstGeom prst="ellipse">
            <a:avLst/>
          </a:prstGeom>
          <a:gradFill flip="none" rotWithShape="1">
            <a:gsLst>
              <a:gs pos="22000">
                <a:schemeClr val="bg1"/>
              </a:gs>
              <a:gs pos="28000">
                <a:srgbClr val="69D8FF"/>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4" name="Elipse 123"/>
          <p:cNvSpPr>
            <a:spLocks noChangeAspect="1"/>
          </p:cNvSpPr>
          <p:nvPr/>
        </p:nvSpPr>
        <p:spPr bwMode="auto">
          <a:xfrm>
            <a:off x="3401041" y="5164706"/>
            <a:ext cx="90834" cy="90834"/>
          </a:xfrm>
          <a:prstGeom prst="ellipse">
            <a:avLst/>
          </a:prstGeom>
          <a:gradFill flip="none" rotWithShape="1">
            <a:gsLst>
              <a:gs pos="22000">
                <a:schemeClr val="bg1"/>
              </a:gs>
              <a:gs pos="28000">
                <a:srgbClr val="69D8FF"/>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6" name="Elipse 125"/>
          <p:cNvSpPr>
            <a:spLocks noChangeAspect="1"/>
          </p:cNvSpPr>
          <p:nvPr/>
        </p:nvSpPr>
        <p:spPr bwMode="auto">
          <a:xfrm>
            <a:off x="2824974" y="4876671"/>
            <a:ext cx="109909" cy="109909"/>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0" name="Elipse 179"/>
          <p:cNvSpPr>
            <a:spLocks noChangeAspect="1"/>
          </p:cNvSpPr>
          <p:nvPr/>
        </p:nvSpPr>
        <p:spPr bwMode="auto">
          <a:xfrm rot="349981">
            <a:off x="7531351" y="5372966"/>
            <a:ext cx="145627" cy="145627"/>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3" name="Text Box 141"/>
          <p:cNvSpPr txBox="1">
            <a:spLocks noChangeArrowheads="1"/>
          </p:cNvSpPr>
          <p:nvPr/>
        </p:nvSpPr>
        <p:spPr bwMode="auto">
          <a:xfrm>
            <a:off x="5868144" y="6525345"/>
            <a:ext cx="3096344" cy="246221"/>
          </a:xfrm>
          <a:prstGeom prst="rect">
            <a:avLst/>
          </a:prstGeom>
          <a:noFill/>
          <a:ln w="9525">
            <a:noFill/>
            <a:miter lim="800000"/>
            <a:headEnd/>
            <a:tailEnd/>
          </a:ln>
        </p:spPr>
        <p:txBody>
          <a:bodyPr wrap="square">
            <a:spAutoFit/>
          </a:bodyPr>
          <a:lstStyle/>
          <a:p>
            <a:pPr algn="l"/>
            <a:r>
              <a:rPr lang="pt-BR" sz="1000" dirty="0" smtClean="0">
                <a:solidFill>
                  <a:srgbClr val="00B050"/>
                </a:solidFill>
                <a:latin typeface="Century Gothic" pitchFamily="34" charset="0"/>
              </a:rPr>
              <a:t>Crédito :  André Luiz da Silva/CDA/CDCC/USP</a:t>
            </a:r>
            <a:endParaRPr lang="pt-BR" sz="1000" dirty="0">
              <a:solidFill>
                <a:srgbClr val="00B050"/>
              </a:solidFill>
              <a:latin typeface="Century Gothic" pitchFamily="34" charset="0"/>
            </a:endParaRPr>
          </a:p>
        </p:txBody>
      </p:sp>
      <p:sp>
        <p:nvSpPr>
          <p:cNvPr id="206" name="CaixaDeTexto 205"/>
          <p:cNvSpPr txBox="1"/>
          <p:nvPr/>
        </p:nvSpPr>
        <p:spPr>
          <a:xfrm>
            <a:off x="-252536" y="6269250"/>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208" name="CaixaDeTexto 207"/>
          <p:cNvSpPr txBox="1"/>
          <p:nvPr/>
        </p:nvSpPr>
        <p:spPr>
          <a:xfrm>
            <a:off x="-108520" y="3492297"/>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9" name="CaixaDeTexto 208"/>
          <p:cNvSpPr txBox="1"/>
          <p:nvPr/>
        </p:nvSpPr>
        <p:spPr>
          <a:xfrm>
            <a:off x="35496" y="61197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10" name="CaixaDeTexto 209"/>
          <p:cNvSpPr txBox="1"/>
          <p:nvPr/>
        </p:nvSpPr>
        <p:spPr>
          <a:xfrm>
            <a:off x="4067944" y="6051768"/>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11" name="CaixaDeTexto 210"/>
          <p:cNvSpPr txBox="1"/>
          <p:nvPr/>
        </p:nvSpPr>
        <p:spPr>
          <a:xfrm>
            <a:off x="467544" y="6046260"/>
            <a:ext cx="2016224" cy="461665"/>
          </a:xfrm>
          <a:prstGeom prst="rect">
            <a:avLst/>
          </a:prstGeom>
          <a:noFill/>
        </p:spPr>
        <p:txBody>
          <a:bodyPr wrap="square" rtlCol="0">
            <a:spAutoFit/>
          </a:bodyPr>
          <a:lstStyle/>
          <a:p>
            <a:r>
              <a:rPr lang="pt-BR" sz="2400" dirty="0" smtClean="0">
                <a:solidFill>
                  <a:srgbClr val="3788FF"/>
                </a:solidFill>
                <a:latin typeface="Century Gothic" pitchFamily="34" charset="0"/>
              </a:rPr>
              <a:t>30.000°C</a:t>
            </a:r>
            <a:endParaRPr lang="pt-BR" sz="2400" dirty="0">
              <a:solidFill>
                <a:srgbClr val="3788FF"/>
              </a:solidFill>
              <a:latin typeface="Century Gothic" pitchFamily="34" charset="0"/>
            </a:endParaRPr>
          </a:p>
        </p:txBody>
      </p:sp>
      <p:sp>
        <p:nvSpPr>
          <p:cNvPr id="212" name="CaixaDeTexto 211"/>
          <p:cNvSpPr txBox="1"/>
          <p:nvPr/>
        </p:nvSpPr>
        <p:spPr>
          <a:xfrm>
            <a:off x="7380312" y="6051768"/>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13" name="CaixaDeTexto 212"/>
          <p:cNvSpPr txBox="1"/>
          <p:nvPr/>
        </p:nvSpPr>
        <p:spPr>
          <a:xfrm>
            <a:off x="-63983" y="1646442"/>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10</a:t>
            </a:r>
            <a:r>
              <a:rPr lang="pt-BR" sz="2400" baseline="30000" dirty="0" smtClean="0">
                <a:solidFill>
                  <a:schemeClr val="bg1"/>
                </a:solidFill>
                <a:latin typeface="Century Gothic" pitchFamily="34" charset="0"/>
              </a:rPr>
              <a:t>4</a:t>
            </a:r>
            <a:endParaRPr lang="pt-BR" sz="2400" baseline="30000" dirty="0">
              <a:solidFill>
                <a:schemeClr val="bg1"/>
              </a:solidFill>
              <a:latin typeface="Century Gothic" pitchFamily="34" charset="0"/>
            </a:endParaRPr>
          </a:p>
        </p:txBody>
      </p:sp>
      <p:sp>
        <p:nvSpPr>
          <p:cNvPr id="215" name="CaixaDeTexto 214"/>
          <p:cNvSpPr txBox="1"/>
          <p:nvPr/>
        </p:nvSpPr>
        <p:spPr>
          <a:xfrm>
            <a:off x="-108520" y="5301208"/>
            <a:ext cx="864096" cy="461665"/>
          </a:xfrm>
          <a:prstGeom prst="rect">
            <a:avLst/>
          </a:prstGeom>
          <a:noFill/>
        </p:spPr>
        <p:txBody>
          <a:bodyPr wrap="square" rtlCol="0">
            <a:spAutoFit/>
          </a:bodyPr>
          <a:lstStyle/>
          <a:p>
            <a:r>
              <a:rPr lang="pt-BR" sz="2400" dirty="0" smtClean="0">
                <a:solidFill>
                  <a:schemeClr val="bg1"/>
                </a:solidFill>
                <a:latin typeface="Century Gothic" pitchFamily="34" charset="0"/>
              </a:rPr>
              <a:t>10</a:t>
            </a:r>
            <a:r>
              <a:rPr lang="pt-BR" sz="2400" baseline="30000" dirty="0" smtClean="0">
                <a:solidFill>
                  <a:schemeClr val="bg1"/>
                </a:solidFill>
                <a:latin typeface="Century Gothic" pitchFamily="34" charset="0"/>
              </a:rPr>
              <a:t>-4</a:t>
            </a:r>
            <a:endParaRPr lang="pt-BR" sz="2400" baseline="30000" dirty="0">
              <a:solidFill>
                <a:schemeClr val="bg1"/>
              </a:solidFill>
              <a:latin typeface="Century Gothic" pitchFamily="34" charset="0"/>
            </a:endParaRPr>
          </a:p>
        </p:txBody>
      </p:sp>
      <p:cxnSp>
        <p:nvCxnSpPr>
          <p:cNvPr id="216" name="Conector reto 215"/>
          <p:cNvCxnSpPr/>
          <p:nvPr/>
        </p:nvCxnSpPr>
        <p:spPr bwMode="auto">
          <a:xfrm flipV="1">
            <a:off x="592494" y="181635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7" name="Conector reto 216"/>
          <p:cNvCxnSpPr/>
          <p:nvPr/>
        </p:nvCxnSpPr>
        <p:spPr bwMode="auto">
          <a:xfrm>
            <a:off x="600410" y="5589240"/>
            <a:ext cx="299182" cy="8429"/>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8" name="Conector de seta reta 217"/>
          <p:cNvCxnSpPr/>
          <p:nvPr/>
        </p:nvCxnSpPr>
        <p:spPr bwMode="auto">
          <a:xfrm>
            <a:off x="755575" y="1052736"/>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cxnSp>
        <p:nvCxnSpPr>
          <p:cNvPr id="219" name="Conector reto 218"/>
          <p:cNvCxnSpPr/>
          <p:nvPr/>
        </p:nvCxnSpPr>
        <p:spPr bwMode="auto">
          <a:xfrm>
            <a:off x="575124" y="3708603"/>
            <a:ext cx="299182" cy="8429"/>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05" name="CaixaDeTexto 204"/>
          <p:cNvSpPr txBox="1"/>
          <p:nvPr/>
        </p:nvSpPr>
        <p:spPr>
          <a:xfrm>
            <a:off x="1197110" y="4321561"/>
            <a:ext cx="3168352" cy="461665"/>
          </a:xfrm>
          <a:prstGeom prst="rect">
            <a:avLst/>
          </a:prstGeom>
          <a:noFill/>
        </p:spPr>
        <p:txBody>
          <a:bodyPr wrap="square" rtlCol="0">
            <a:spAutoFit/>
          </a:bodyPr>
          <a:lstStyle/>
          <a:p>
            <a:r>
              <a:rPr lang="pt-BR" sz="2400" dirty="0" smtClean="0">
                <a:solidFill>
                  <a:schemeClr val="bg1"/>
                </a:solidFill>
                <a:latin typeface="Century Gothic" pitchFamily="34" charset="0"/>
              </a:rPr>
              <a:t>anãs brancas</a:t>
            </a:r>
            <a:endParaRPr lang="pt-BR" sz="2400" dirty="0">
              <a:solidFill>
                <a:schemeClr val="bg1"/>
              </a:solidFill>
              <a:latin typeface="Century Gothic" pitchFamily="34" charset="0"/>
            </a:endParaRPr>
          </a:p>
        </p:txBody>
      </p:sp>
      <p:grpSp>
        <p:nvGrpSpPr>
          <p:cNvPr id="2" name="Grupo 1"/>
          <p:cNvGrpSpPr/>
          <p:nvPr/>
        </p:nvGrpSpPr>
        <p:grpSpPr>
          <a:xfrm>
            <a:off x="5400190" y="-3865916"/>
            <a:ext cx="7483120" cy="7718371"/>
            <a:chOff x="5400190" y="-3865916"/>
            <a:chExt cx="7483120" cy="7718371"/>
          </a:xfrm>
        </p:grpSpPr>
        <p:sp>
          <p:nvSpPr>
            <p:cNvPr id="220" name="Arco 219"/>
            <p:cNvSpPr>
              <a:spLocks noChangeAspect="1"/>
            </p:cNvSpPr>
            <p:nvPr/>
          </p:nvSpPr>
          <p:spPr bwMode="auto">
            <a:xfrm rot="10800000">
              <a:off x="5400190" y="-3865916"/>
              <a:ext cx="7483120" cy="7718371"/>
            </a:xfrm>
            <a:prstGeom prst="arc">
              <a:avLst/>
            </a:prstGeom>
            <a:gradFill flip="none" rotWithShape="1">
              <a:gsLst>
                <a:gs pos="71000">
                  <a:srgbClr val="FE732F">
                    <a:alpha val="0"/>
                  </a:srgbClr>
                </a:gs>
                <a:gs pos="56000">
                  <a:srgbClr val="C00000">
                    <a:alpha val="94000"/>
                  </a:srgbClr>
                </a:gs>
                <a:gs pos="13000">
                  <a:srgbClr val="FDE65D">
                    <a:alpha val="0"/>
                  </a:srgbClr>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Arco 220"/>
            <p:cNvSpPr>
              <a:spLocks noChangeAspect="1"/>
            </p:cNvSpPr>
            <p:nvPr/>
          </p:nvSpPr>
          <p:spPr bwMode="auto">
            <a:xfrm rot="10800000">
              <a:off x="6129878" y="-3009905"/>
              <a:ext cx="6012576" cy="6012576"/>
            </a:xfrm>
            <a:prstGeom prst="arc">
              <a:avLst/>
            </a:prstGeom>
            <a:gradFill flip="none" rotWithShape="1">
              <a:gsLst>
                <a:gs pos="66000">
                  <a:srgbClr val="C00000"/>
                </a:gs>
                <a:gs pos="12000">
                  <a:srgbClr val="FDE65D"/>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glow rad="63500">
                    <a:schemeClr val="accent3">
                      <a:satMod val="175000"/>
                      <a:alpha val="40000"/>
                    </a:schemeClr>
                  </a:glow>
                </a:effectLst>
                <a:latin typeface="Arial" charset="0"/>
              </a:endParaRPr>
            </a:p>
          </p:txBody>
        </p:sp>
      </p:grpSp>
      <p:sp>
        <p:nvSpPr>
          <p:cNvPr id="11" name="Elipse 10"/>
          <p:cNvSpPr>
            <a:spLocks noChangeAspect="1"/>
          </p:cNvSpPr>
          <p:nvPr/>
        </p:nvSpPr>
        <p:spPr bwMode="auto">
          <a:xfrm>
            <a:off x="3995936" y="3212976"/>
            <a:ext cx="489600" cy="4896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Elipse 46"/>
          <p:cNvSpPr>
            <a:spLocks noChangeAspect="1"/>
          </p:cNvSpPr>
          <p:nvPr/>
        </p:nvSpPr>
        <p:spPr bwMode="auto">
          <a:xfrm>
            <a:off x="6300192" y="4310595"/>
            <a:ext cx="198525" cy="198525"/>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Elipse 49"/>
          <p:cNvSpPr>
            <a:spLocks noChangeAspect="1"/>
          </p:cNvSpPr>
          <p:nvPr/>
        </p:nvSpPr>
        <p:spPr bwMode="auto">
          <a:xfrm>
            <a:off x="4716016" y="3501008"/>
            <a:ext cx="387072" cy="387072"/>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lipse 106"/>
          <p:cNvSpPr>
            <a:spLocks noChangeAspect="1"/>
          </p:cNvSpPr>
          <p:nvPr/>
        </p:nvSpPr>
        <p:spPr bwMode="auto">
          <a:xfrm>
            <a:off x="5758853" y="3993432"/>
            <a:ext cx="278106" cy="278106"/>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9" name="Elipse 108"/>
          <p:cNvSpPr>
            <a:spLocks noChangeAspect="1"/>
          </p:cNvSpPr>
          <p:nvPr/>
        </p:nvSpPr>
        <p:spPr bwMode="auto">
          <a:xfrm>
            <a:off x="6300192" y="4005064"/>
            <a:ext cx="244489" cy="244489"/>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3" name="Elipse 182"/>
          <p:cNvSpPr>
            <a:spLocks noChangeAspect="1"/>
          </p:cNvSpPr>
          <p:nvPr/>
        </p:nvSpPr>
        <p:spPr bwMode="auto">
          <a:xfrm>
            <a:off x="3131840" y="3073048"/>
            <a:ext cx="499968" cy="499968"/>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6" name="Elipse 195"/>
          <p:cNvSpPr/>
          <p:nvPr/>
        </p:nvSpPr>
        <p:spPr bwMode="auto">
          <a:xfrm>
            <a:off x="4695111" y="3480834"/>
            <a:ext cx="432000" cy="432000"/>
          </a:xfrm>
          <a:prstGeom prst="ellipse">
            <a:avLst/>
          </a:prstGeom>
          <a:noFill/>
          <a:ln w="6350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5" name="Elipse 154"/>
          <p:cNvSpPr>
            <a:spLocks noChangeAspect="1"/>
          </p:cNvSpPr>
          <p:nvPr/>
        </p:nvSpPr>
        <p:spPr bwMode="auto">
          <a:xfrm>
            <a:off x="5813495" y="3284984"/>
            <a:ext cx="630713" cy="630713"/>
          </a:xfrm>
          <a:prstGeom prst="ellipse">
            <a:avLst/>
          </a:prstGeom>
          <a:gradFill>
            <a:gsLst>
              <a:gs pos="9000">
                <a:schemeClr val="bg1"/>
              </a:gs>
              <a:gs pos="32000">
                <a:srgbClr val="EA8D04"/>
              </a:gs>
              <a:gs pos="82000">
                <a:srgbClr val="FF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7" name="Elipse 196"/>
          <p:cNvSpPr>
            <a:spLocks noChangeAspect="1"/>
          </p:cNvSpPr>
          <p:nvPr/>
        </p:nvSpPr>
        <p:spPr bwMode="auto">
          <a:xfrm>
            <a:off x="5220072" y="3669840"/>
            <a:ext cx="407232" cy="407232"/>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4" name="CaixaDeTexto 213"/>
          <p:cNvSpPr txBox="1"/>
          <p:nvPr/>
        </p:nvSpPr>
        <p:spPr>
          <a:xfrm>
            <a:off x="3779912" y="3861048"/>
            <a:ext cx="1728192" cy="584775"/>
          </a:xfrm>
          <a:prstGeom prst="rect">
            <a:avLst/>
          </a:prstGeom>
          <a:noFill/>
        </p:spPr>
        <p:txBody>
          <a:bodyPr wrap="square" rtlCol="0">
            <a:spAutoFit/>
          </a:bodyPr>
          <a:lstStyle/>
          <a:p>
            <a:r>
              <a:rPr lang="pt-BR" sz="3200" dirty="0" smtClean="0">
                <a:solidFill>
                  <a:schemeClr val="bg1"/>
                </a:solidFill>
                <a:latin typeface="Century Gothic" pitchFamily="34" charset="0"/>
              </a:rPr>
              <a:t>Sol</a:t>
            </a:r>
            <a:endParaRPr lang="pt-BR" sz="3200" dirty="0">
              <a:solidFill>
                <a:schemeClr val="bg1"/>
              </a:solidFill>
              <a:latin typeface="Century Gothic" pitchFamily="34" charset="0"/>
            </a:endParaRPr>
          </a:p>
        </p:txBody>
      </p:sp>
      <p:sp>
        <p:nvSpPr>
          <p:cNvPr id="207" name="CaixaDeTexto 206"/>
          <p:cNvSpPr txBox="1"/>
          <p:nvPr/>
        </p:nvSpPr>
        <p:spPr>
          <a:xfrm>
            <a:off x="3203848" y="951111"/>
            <a:ext cx="3168352" cy="461665"/>
          </a:xfrm>
          <a:prstGeom prst="rect">
            <a:avLst/>
          </a:prstGeom>
          <a:noFill/>
        </p:spPr>
        <p:txBody>
          <a:bodyPr wrap="square" rtlCol="0">
            <a:spAutoFit/>
          </a:bodyPr>
          <a:lstStyle/>
          <a:p>
            <a:r>
              <a:rPr lang="pt-BR" sz="2400" dirty="0" smtClean="0">
                <a:solidFill>
                  <a:schemeClr val="bg1"/>
                </a:solidFill>
                <a:latin typeface="Century Gothic" pitchFamily="34" charset="0"/>
              </a:rPr>
              <a:t>supergigantes</a:t>
            </a:r>
            <a:endParaRPr lang="pt-BR" sz="2400" dirty="0">
              <a:solidFill>
                <a:schemeClr val="bg1"/>
              </a:solidFill>
              <a:latin typeface="Century Gothic" pitchFamily="34" charset="0"/>
            </a:endParaRPr>
          </a:p>
        </p:txBody>
      </p:sp>
      <p:sp>
        <p:nvSpPr>
          <p:cNvPr id="202" name="CaixaDeTexto 201"/>
          <p:cNvSpPr txBox="1"/>
          <p:nvPr/>
        </p:nvSpPr>
        <p:spPr>
          <a:xfrm>
            <a:off x="107504" y="116632"/>
            <a:ext cx="8856984" cy="584775"/>
          </a:xfrm>
          <a:prstGeom prst="rect">
            <a:avLst/>
          </a:prstGeom>
          <a:noFill/>
        </p:spPr>
        <p:txBody>
          <a:bodyPr wrap="square" rtlCol="0">
            <a:spAutoFit/>
          </a:bodyPr>
          <a:lstStyle/>
          <a:p>
            <a:r>
              <a:rPr lang="pt-BR" sz="3200" dirty="0" smtClean="0">
                <a:solidFill>
                  <a:schemeClr val="bg1"/>
                </a:solidFill>
                <a:latin typeface="Century Gothic" pitchFamily="34" charset="0"/>
              </a:rPr>
              <a:t>Diagrama H-R</a:t>
            </a:r>
            <a:endParaRPr lang="pt-BR" sz="2400" dirty="0">
              <a:solidFill>
                <a:schemeClr val="bg1"/>
              </a:solidFill>
              <a:latin typeface="Century Gothic" pitchFamily="34" charset="0"/>
            </a:endParaRPr>
          </a:p>
        </p:txBody>
      </p:sp>
      <p:sp>
        <p:nvSpPr>
          <p:cNvPr id="222" name="Elipse 221"/>
          <p:cNvSpPr>
            <a:spLocks noChangeAspect="1"/>
          </p:cNvSpPr>
          <p:nvPr/>
        </p:nvSpPr>
        <p:spPr bwMode="auto">
          <a:xfrm>
            <a:off x="5252212" y="901712"/>
            <a:ext cx="2448000" cy="2448000"/>
          </a:xfrm>
          <a:prstGeom prst="ellipse">
            <a:avLst/>
          </a:prstGeom>
          <a:gradFill>
            <a:gsLst>
              <a:gs pos="0">
                <a:srgbClr val="FFFF00"/>
              </a:gs>
              <a:gs pos="50000">
                <a:srgbClr val="FF0000"/>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4" name="CaixaDeTexto 203"/>
          <p:cNvSpPr txBox="1"/>
          <p:nvPr/>
        </p:nvSpPr>
        <p:spPr>
          <a:xfrm>
            <a:off x="4283968" y="2276872"/>
            <a:ext cx="3168352" cy="461665"/>
          </a:xfrm>
          <a:prstGeom prst="rect">
            <a:avLst/>
          </a:prstGeom>
          <a:noFill/>
        </p:spPr>
        <p:txBody>
          <a:bodyPr wrap="square" rtlCol="0">
            <a:spAutoFit/>
          </a:bodyPr>
          <a:lstStyle/>
          <a:p>
            <a:r>
              <a:rPr lang="pt-BR" sz="2400" dirty="0" smtClean="0">
                <a:solidFill>
                  <a:schemeClr val="bg1"/>
                </a:solidFill>
                <a:latin typeface="Century Gothic" pitchFamily="34" charset="0"/>
              </a:rPr>
              <a:t>gigantes</a:t>
            </a:r>
            <a:endParaRPr lang="pt-BR" sz="2400" dirty="0">
              <a:solidFill>
                <a:schemeClr val="bg1"/>
              </a:solidFill>
              <a:latin typeface="Century Gothic" pitchFamily="34" charset="0"/>
            </a:endParaRPr>
          </a:p>
        </p:txBody>
      </p:sp>
      <p:sp>
        <p:nvSpPr>
          <p:cNvPr id="223" name="Elipse 222"/>
          <p:cNvSpPr>
            <a:spLocks noChangeAspect="1"/>
          </p:cNvSpPr>
          <p:nvPr/>
        </p:nvSpPr>
        <p:spPr bwMode="auto">
          <a:xfrm>
            <a:off x="6228184" y="2924944"/>
            <a:ext cx="583135" cy="583135"/>
          </a:xfrm>
          <a:prstGeom prst="ellipse">
            <a:avLst/>
          </a:prstGeom>
          <a:gradFill>
            <a:gsLst>
              <a:gs pos="12000">
                <a:srgbClr val="FFC000"/>
              </a:gs>
              <a:gs pos="61000">
                <a:srgbClr val="FF0000"/>
              </a:gs>
              <a:gs pos="99000">
                <a:srgbClr val="FFC000">
                  <a:alpha val="0"/>
                  <a:lumMod val="4000"/>
                  <a:lumOff val="96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199" name="Conector de seta reta 198"/>
          <p:cNvCxnSpPr/>
          <p:nvPr/>
        </p:nvCxnSpPr>
        <p:spPr bwMode="auto">
          <a:xfrm>
            <a:off x="0" y="6021288"/>
            <a:ext cx="8920720" cy="0"/>
          </a:xfrm>
          <a:prstGeom prst="straightConnector1">
            <a:avLst/>
          </a:prstGeom>
          <a:solidFill>
            <a:schemeClr val="accent1"/>
          </a:solidFill>
          <a:ln w="114300" cap="flat" cmpd="sng" algn="ctr">
            <a:gradFill flip="none" rotWithShape="1">
              <a:gsLst>
                <a:gs pos="6000">
                  <a:srgbClr val="FF0000"/>
                </a:gs>
                <a:gs pos="0">
                  <a:srgbClr val="EE8800"/>
                </a:gs>
                <a:gs pos="56000">
                  <a:srgbClr val="00B050"/>
                </a:gs>
                <a:gs pos="52000">
                  <a:srgbClr val="FFFF00"/>
                </a:gs>
                <a:gs pos="68000">
                  <a:srgbClr val="00B0F0"/>
                </a:gs>
                <a:gs pos="73000">
                  <a:srgbClr val="0070C0"/>
                </a:gs>
                <a:gs pos="95000">
                  <a:srgbClr val="7030A0"/>
                </a:gs>
              </a:gsLst>
              <a:path path="circle">
                <a:fillToRect l="100000" t="100000"/>
              </a:path>
              <a:tileRect r="-100000" b="-100000"/>
            </a:gradFill>
            <a:prstDash val="solid"/>
            <a:round/>
            <a:headEnd type="triangle" w="lg" len="lg"/>
            <a:tailEnd type="none" w="lg" len="lg"/>
          </a:ln>
          <a:effectLst/>
        </p:spPr>
      </p:cxnSp>
      <p:sp>
        <p:nvSpPr>
          <p:cNvPr id="56" name="Elipse 55"/>
          <p:cNvSpPr>
            <a:spLocks noChangeAspect="1"/>
          </p:cNvSpPr>
          <p:nvPr/>
        </p:nvSpPr>
        <p:spPr bwMode="auto">
          <a:xfrm rot="349981">
            <a:off x="7103744" y="4861023"/>
            <a:ext cx="237713" cy="237713"/>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7"/>
                                        </p:tgtEl>
                                        <p:attrNameLst>
                                          <p:attrName>style.visibility</p:attrName>
                                        </p:attrNameLst>
                                      </p:cBhvr>
                                      <p:to>
                                        <p:strVal val="visible"/>
                                      </p:to>
                                    </p:set>
                                    <p:animEffect transition="in" filter="fade">
                                      <p:cBhvr>
                                        <p:cTn id="11" dur="500"/>
                                        <p:tgtEl>
                                          <p:spTgt spid="20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2"/>
                                        </p:tgtEl>
                                        <p:attrNameLst>
                                          <p:attrName>style.visibility</p:attrName>
                                        </p:attrNameLst>
                                      </p:cBhvr>
                                      <p:to>
                                        <p:strVal val="visible"/>
                                      </p:to>
                                    </p:set>
                                    <p:animEffect transition="in" filter="fade">
                                      <p:cBhvr>
                                        <p:cTn id="16" dur="500"/>
                                        <p:tgtEl>
                                          <p:spTgt spid="2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500"/>
                                        <p:tgtEl>
                                          <p:spTgt spid="22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04"/>
                                        </p:tgtEl>
                                        <p:attrNameLst>
                                          <p:attrName>style.visibility</p:attrName>
                                        </p:attrNameLst>
                                      </p:cBhvr>
                                      <p:to>
                                        <p:strVal val="visible"/>
                                      </p:to>
                                    </p:set>
                                    <p:animEffect transition="in" filter="fade">
                                      <p:cBhvr>
                                        <p:cTn id="23" dur="500"/>
                                        <p:tgtEl>
                                          <p:spTgt spid="20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fade">
                                      <p:cBhvr>
                                        <p:cTn id="43" dur="500"/>
                                        <p:tgtEl>
                                          <p:spTgt spid="1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fade">
                                      <p:cBhvr>
                                        <p:cTn id="46" dur="500"/>
                                        <p:tgtEl>
                                          <p:spTgt spid="1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fade">
                                      <p:cBhvr>
                                        <p:cTn id="49" dur="500"/>
                                        <p:tgtEl>
                                          <p:spTgt spid="1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6"/>
                                        </p:tgtEl>
                                        <p:attrNameLst>
                                          <p:attrName>style.visibility</p:attrName>
                                        </p:attrNameLst>
                                      </p:cBhvr>
                                      <p:to>
                                        <p:strVal val="visible"/>
                                      </p:to>
                                    </p:set>
                                    <p:animEffect transition="in" filter="fade">
                                      <p:cBhvr>
                                        <p:cTn id="52" dur="500"/>
                                        <p:tgtEl>
                                          <p:spTgt spid="1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fade">
                                      <p:cBhvr>
                                        <p:cTn id="55" dur="500"/>
                                        <p:tgtEl>
                                          <p:spTgt spid="1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fade">
                                      <p:cBhvr>
                                        <p:cTn id="58" dur="500"/>
                                        <p:tgtEl>
                                          <p:spTgt spid="1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fade">
                                      <p:cBhvr>
                                        <p:cTn id="61" dur="500"/>
                                        <p:tgtEl>
                                          <p:spTgt spid="126"/>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05"/>
                                        </p:tgtEl>
                                        <p:attrNameLst>
                                          <p:attrName>style.visibility</p:attrName>
                                        </p:attrNameLst>
                                      </p:cBhvr>
                                      <p:to>
                                        <p:strVal val="visible"/>
                                      </p:to>
                                    </p:set>
                                    <p:animEffect transition="in" filter="fade">
                                      <p:cBhvr>
                                        <p:cTn id="65" dur="500"/>
                                        <p:tgtEl>
                                          <p:spTgt spid="20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3"/>
                                        </p:tgtEl>
                                        <p:attrNameLst>
                                          <p:attrName>style.visibility</p:attrName>
                                        </p:attrNameLst>
                                      </p:cBhvr>
                                      <p:to>
                                        <p:strVal val="visible"/>
                                      </p:to>
                                    </p:set>
                                    <p:animEffect transition="in" filter="fade">
                                      <p:cBhvr>
                                        <p:cTn id="76" dur="500"/>
                                        <p:tgtEl>
                                          <p:spTgt spid="18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6"/>
                                        </p:tgtEl>
                                        <p:attrNameLst>
                                          <p:attrName>style.visibility</p:attrName>
                                        </p:attrNameLst>
                                      </p:cBhvr>
                                      <p:to>
                                        <p:strVal val="visible"/>
                                      </p:to>
                                    </p:set>
                                    <p:animEffect transition="in" filter="fade">
                                      <p:cBhvr>
                                        <p:cTn id="85" dur="500"/>
                                        <p:tgtEl>
                                          <p:spTgt spid="19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14"/>
                                        </p:tgtEl>
                                        <p:attrNameLst>
                                          <p:attrName>style.visibility</p:attrName>
                                        </p:attrNameLst>
                                      </p:cBhvr>
                                      <p:to>
                                        <p:strVal val="visible"/>
                                      </p:to>
                                    </p:set>
                                    <p:animEffect transition="in" filter="fade">
                                      <p:cBhvr>
                                        <p:cTn id="88" dur="500"/>
                                        <p:tgtEl>
                                          <p:spTgt spid="21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55"/>
                                        </p:tgtEl>
                                        <p:attrNameLst>
                                          <p:attrName>style.visibility</p:attrName>
                                        </p:attrNameLst>
                                      </p:cBhvr>
                                      <p:to>
                                        <p:strVal val="visible"/>
                                      </p:to>
                                    </p:set>
                                    <p:animEffect transition="in" filter="fade">
                                      <p:cBhvr>
                                        <p:cTn id="91" dur="500"/>
                                        <p:tgtEl>
                                          <p:spTgt spid="15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7"/>
                                        </p:tgtEl>
                                        <p:attrNameLst>
                                          <p:attrName>style.visibility</p:attrName>
                                        </p:attrNameLst>
                                      </p:cBhvr>
                                      <p:to>
                                        <p:strVal val="visible"/>
                                      </p:to>
                                    </p:set>
                                    <p:animEffect transition="in" filter="fade">
                                      <p:cBhvr>
                                        <p:cTn id="94" dur="500"/>
                                        <p:tgtEl>
                                          <p:spTgt spid="10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97"/>
                                        </p:tgtEl>
                                        <p:attrNameLst>
                                          <p:attrName>style.visibility</p:attrName>
                                        </p:attrNameLst>
                                      </p:cBhvr>
                                      <p:to>
                                        <p:strVal val="visible"/>
                                      </p:to>
                                    </p:set>
                                    <p:animEffect transition="in" filter="fade">
                                      <p:cBhvr>
                                        <p:cTn id="97" dur="500"/>
                                        <p:tgtEl>
                                          <p:spTgt spid="19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fade">
                                      <p:cBhvr>
                                        <p:cTn id="100" dur="500"/>
                                        <p:tgtEl>
                                          <p:spTgt spid="3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3"/>
                                        </p:tgtEl>
                                        <p:attrNameLst>
                                          <p:attrName>style.visibility</p:attrName>
                                        </p:attrNameLst>
                                      </p:cBhvr>
                                      <p:to>
                                        <p:strVal val="visible"/>
                                      </p:to>
                                    </p:set>
                                    <p:animEffect transition="in" filter="fade">
                                      <p:cBhvr>
                                        <p:cTn id="103" dur="500"/>
                                        <p:tgtEl>
                                          <p:spTgt spid="6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fade">
                                      <p:cBhvr>
                                        <p:cTn id="106" dur="500"/>
                                        <p:tgtEl>
                                          <p:spTgt spid="9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2"/>
                                        </p:tgtEl>
                                        <p:attrNameLst>
                                          <p:attrName>style.visibility</p:attrName>
                                        </p:attrNameLst>
                                      </p:cBhvr>
                                      <p:to>
                                        <p:strVal val="visible"/>
                                      </p:to>
                                    </p:set>
                                    <p:animEffect transition="in" filter="fade">
                                      <p:cBhvr>
                                        <p:cTn id="109" dur="500"/>
                                        <p:tgtEl>
                                          <p:spTgt spid="9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fade">
                                      <p:cBhvr>
                                        <p:cTn id="112" dur="500"/>
                                        <p:tgtEl>
                                          <p:spTgt spid="9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80"/>
                                        </p:tgtEl>
                                        <p:attrNameLst>
                                          <p:attrName>style.visibility</p:attrName>
                                        </p:attrNameLst>
                                      </p:cBhvr>
                                      <p:to>
                                        <p:strVal val="visible"/>
                                      </p:to>
                                    </p:set>
                                    <p:animEffect transition="in" filter="fade">
                                      <p:cBhvr>
                                        <p:cTn id="115" dur="500"/>
                                        <p:tgtEl>
                                          <p:spTgt spid="18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500"/>
                                        <p:tgtEl>
                                          <p:spTgt spid="4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9"/>
                                        </p:tgtEl>
                                        <p:attrNameLst>
                                          <p:attrName>style.visibility</p:attrName>
                                        </p:attrNameLst>
                                      </p:cBhvr>
                                      <p:to>
                                        <p:strVal val="visible"/>
                                      </p:to>
                                    </p:set>
                                    <p:animEffect transition="in" filter="fade">
                                      <p:cBhvr>
                                        <p:cTn id="121" dur="500"/>
                                        <p:tgtEl>
                                          <p:spTgt spid="10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0" grpId="0" animBg="1"/>
      <p:bldP spid="21" grpId="0" animBg="1"/>
      <p:bldP spid="29" grpId="0" animBg="1"/>
      <p:bldP spid="32" grpId="0" animBg="1"/>
      <p:bldP spid="38" grpId="0" animBg="1"/>
      <p:bldP spid="63" grpId="0" animBg="1"/>
      <p:bldP spid="90" grpId="0" animBg="1"/>
      <p:bldP spid="92" grpId="0" animBg="1"/>
      <p:bldP spid="99" grpId="0" animBg="1"/>
      <p:bldP spid="111" grpId="0" animBg="1"/>
      <p:bldP spid="112" grpId="0" animBg="1"/>
      <p:bldP spid="115" grpId="0" animBg="1"/>
      <p:bldP spid="116" grpId="0" animBg="1"/>
      <p:bldP spid="117" grpId="0" animBg="1"/>
      <p:bldP spid="124" grpId="0" animBg="1"/>
      <p:bldP spid="126" grpId="0" animBg="1"/>
      <p:bldP spid="180" grpId="0" animBg="1"/>
      <p:bldP spid="205" grpId="0"/>
      <p:bldP spid="11" grpId="0" animBg="1"/>
      <p:bldP spid="47" grpId="0" animBg="1"/>
      <p:bldP spid="50" grpId="0" animBg="1"/>
      <p:bldP spid="107" grpId="0" animBg="1"/>
      <p:bldP spid="109" grpId="0" animBg="1"/>
      <p:bldP spid="183" grpId="0" animBg="1"/>
      <p:bldP spid="196" grpId="0" animBg="1"/>
      <p:bldP spid="155" grpId="0" animBg="1"/>
      <p:bldP spid="197" grpId="0" animBg="1"/>
      <p:bldP spid="214" grpId="0"/>
      <p:bldP spid="207" grpId="0"/>
      <p:bldP spid="222" grpId="0" animBg="1"/>
      <p:bldP spid="204" grpId="0"/>
      <p:bldP spid="223" grpId="0" animBg="1"/>
      <p:bldP spid="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198" name="Conector reto 197"/>
          <p:cNvCxnSpPr/>
          <p:nvPr/>
        </p:nvCxnSpPr>
        <p:spPr bwMode="auto">
          <a:xfrm flipV="1">
            <a:off x="1907704" y="3703466"/>
            <a:ext cx="3724974" cy="503"/>
          </a:xfrm>
          <a:prstGeom prst="line">
            <a:avLst/>
          </a:prstGeom>
          <a:solidFill>
            <a:schemeClr val="accent1"/>
          </a:solidFill>
          <a:ln w="44450" cap="flat" cmpd="sng" algn="ctr">
            <a:solidFill>
              <a:schemeClr val="bg1"/>
            </a:solidFill>
            <a:prstDash val="sysDot"/>
            <a:round/>
            <a:headEnd type="none" w="sm" len="sm"/>
            <a:tailEnd type="none" w="sm" len="sm"/>
          </a:ln>
          <a:effectLst/>
        </p:spPr>
      </p:cxnSp>
      <p:cxnSp>
        <p:nvCxnSpPr>
          <p:cNvPr id="200" name="Conector reto 199"/>
          <p:cNvCxnSpPr/>
          <p:nvPr/>
        </p:nvCxnSpPr>
        <p:spPr bwMode="auto">
          <a:xfrm flipV="1">
            <a:off x="5676837" y="3736428"/>
            <a:ext cx="3442" cy="2327251"/>
          </a:xfrm>
          <a:prstGeom prst="line">
            <a:avLst/>
          </a:prstGeom>
          <a:solidFill>
            <a:schemeClr val="accent1"/>
          </a:solidFill>
          <a:ln w="44450" cap="flat" cmpd="sng" algn="ctr">
            <a:solidFill>
              <a:schemeClr val="bg1"/>
            </a:solidFill>
            <a:prstDash val="sysDot"/>
            <a:round/>
            <a:headEnd type="none" w="sm" len="sm"/>
            <a:tailEnd type="none" w="sm" len="sm"/>
          </a:ln>
          <a:effectLst/>
        </p:spPr>
      </p:cxnSp>
      <p:cxnSp>
        <p:nvCxnSpPr>
          <p:cNvPr id="172" name="Conector reto 171"/>
          <p:cNvCxnSpPr/>
          <p:nvPr/>
        </p:nvCxnSpPr>
        <p:spPr bwMode="auto">
          <a:xfrm>
            <a:off x="2411760" y="1078032"/>
            <a:ext cx="6243842" cy="1851922"/>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175" name="Conector reto 174"/>
          <p:cNvCxnSpPr/>
          <p:nvPr/>
        </p:nvCxnSpPr>
        <p:spPr bwMode="auto">
          <a:xfrm>
            <a:off x="2349305" y="1955409"/>
            <a:ext cx="6286841" cy="1842931"/>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1" name="Conector reto 200"/>
          <p:cNvCxnSpPr/>
          <p:nvPr/>
        </p:nvCxnSpPr>
        <p:spPr bwMode="auto">
          <a:xfrm>
            <a:off x="2349305" y="2771335"/>
            <a:ext cx="6278225" cy="1809793"/>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2" name="Conector reto 201"/>
          <p:cNvCxnSpPr/>
          <p:nvPr/>
        </p:nvCxnSpPr>
        <p:spPr bwMode="auto">
          <a:xfrm>
            <a:off x="2335237" y="3657600"/>
            <a:ext cx="6320365" cy="1787624"/>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20" name="CaixaDeTexto 219"/>
          <p:cNvSpPr txBox="1"/>
          <p:nvPr/>
        </p:nvSpPr>
        <p:spPr>
          <a:xfrm>
            <a:off x="7452320" y="3212976"/>
            <a:ext cx="1728192" cy="523220"/>
          </a:xfrm>
          <a:prstGeom prst="rect">
            <a:avLst/>
          </a:prstGeom>
          <a:noFill/>
        </p:spPr>
        <p:txBody>
          <a:bodyPr wrap="square" rtlCol="0">
            <a:spAutoFit/>
          </a:bodyPr>
          <a:lstStyle/>
          <a:p>
            <a:r>
              <a:rPr lang="pt-BR" sz="2800" dirty="0" smtClean="0">
                <a:solidFill>
                  <a:schemeClr val="bg1"/>
                </a:solidFill>
                <a:latin typeface="Century Gothic" pitchFamily="34" charset="0"/>
              </a:rPr>
              <a:t>10 R</a:t>
            </a:r>
            <a:r>
              <a:rPr lang="pt-BR" sz="2800" baseline="-25000" dirty="0" smtClean="0">
                <a:solidFill>
                  <a:schemeClr val="bg1"/>
                </a:solidFill>
                <a:latin typeface="Arial"/>
                <a:cs typeface="Arial"/>
              </a:rPr>
              <a:t>ʘ</a:t>
            </a:r>
            <a:endParaRPr lang="pt-BR" sz="2800" dirty="0">
              <a:solidFill>
                <a:schemeClr val="bg1"/>
              </a:solidFill>
              <a:latin typeface="Century Gothic" pitchFamily="34" charset="0"/>
            </a:endParaRPr>
          </a:p>
        </p:txBody>
      </p:sp>
      <p:sp>
        <p:nvSpPr>
          <p:cNvPr id="251" name="CaixaDeTexto 250"/>
          <p:cNvSpPr txBox="1"/>
          <p:nvPr/>
        </p:nvSpPr>
        <p:spPr>
          <a:xfrm>
            <a:off x="7596336" y="4077072"/>
            <a:ext cx="1728192" cy="954107"/>
          </a:xfrm>
          <a:prstGeom prst="rect">
            <a:avLst/>
          </a:prstGeom>
          <a:noFill/>
        </p:spPr>
        <p:txBody>
          <a:bodyPr wrap="square" rtlCol="0">
            <a:spAutoFit/>
          </a:bodyPr>
          <a:lstStyle/>
          <a:p>
            <a:r>
              <a:rPr lang="pt-BR" sz="2800" dirty="0" smtClean="0">
                <a:solidFill>
                  <a:schemeClr val="bg1"/>
                </a:solidFill>
                <a:latin typeface="Century Gothic" pitchFamily="34" charset="0"/>
              </a:rPr>
              <a:t>1R</a:t>
            </a:r>
            <a:r>
              <a:rPr lang="pt-BR" sz="2800" baseline="-25000" dirty="0" smtClean="0">
                <a:solidFill>
                  <a:schemeClr val="bg1"/>
                </a:solidFill>
                <a:latin typeface="Arial"/>
                <a:cs typeface="Arial"/>
              </a:rPr>
              <a:t>ʘ</a:t>
            </a:r>
            <a:endParaRPr lang="pt-BR" sz="2800" kern="0" baseline="-25000" dirty="0" smtClean="0">
              <a:solidFill>
                <a:schemeClr val="bg1"/>
              </a:solidFill>
              <a:latin typeface="Century Gothic" pitchFamily="34" charset="0"/>
            </a:endParaRPr>
          </a:p>
          <a:p>
            <a:endParaRPr lang="pt-BR" sz="2800" dirty="0">
              <a:solidFill>
                <a:schemeClr val="bg1"/>
              </a:solidFill>
              <a:latin typeface="Century Gothic" pitchFamily="34" charset="0"/>
            </a:endParaRPr>
          </a:p>
        </p:txBody>
      </p:sp>
      <p:sp>
        <p:nvSpPr>
          <p:cNvPr id="278" name="CaixaDeTexto 277"/>
          <p:cNvSpPr txBox="1"/>
          <p:nvPr/>
        </p:nvSpPr>
        <p:spPr>
          <a:xfrm>
            <a:off x="827584" y="683985"/>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44" name="Elipse 43"/>
          <p:cNvSpPr>
            <a:spLocks/>
          </p:cNvSpPr>
          <p:nvPr/>
        </p:nvSpPr>
        <p:spPr bwMode="auto">
          <a:xfrm>
            <a:off x="4139952" y="3008101"/>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Elipse 44"/>
          <p:cNvSpPr>
            <a:spLocks/>
          </p:cNvSpPr>
          <p:nvPr/>
        </p:nvSpPr>
        <p:spPr bwMode="auto">
          <a:xfrm>
            <a:off x="4572000"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Elipse 45"/>
          <p:cNvSpPr>
            <a:spLocks/>
          </p:cNvSpPr>
          <p:nvPr/>
        </p:nvSpPr>
        <p:spPr bwMode="auto">
          <a:xfrm>
            <a:off x="5652120" y="3800189"/>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Elipse 46"/>
          <p:cNvSpPr>
            <a:spLocks/>
          </p:cNvSpPr>
          <p:nvPr/>
        </p:nvSpPr>
        <p:spPr bwMode="auto">
          <a:xfrm>
            <a:off x="5829132" y="380845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Elipse 47"/>
          <p:cNvSpPr>
            <a:spLocks/>
          </p:cNvSpPr>
          <p:nvPr/>
        </p:nvSpPr>
        <p:spPr bwMode="auto">
          <a:xfrm>
            <a:off x="7164288" y="438324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Elipse 48"/>
          <p:cNvSpPr>
            <a:spLocks/>
          </p:cNvSpPr>
          <p:nvPr/>
        </p:nvSpPr>
        <p:spPr bwMode="auto">
          <a:xfrm>
            <a:off x="3707904" y="3152117"/>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p:cNvSpPr>
          <p:nvPr/>
        </p:nvSpPr>
        <p:spPr bwMode="auto">
          <a:xfrm>
            <a:off x="3203848" y="2792077"/>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Elipse 51"/>
          <p:cNvSpPr>
            <a:spLocks noChangeAspect="1"/>
          </p:cNvSpPr>
          <p:nvPr/>
        </p:nvSpPr>
        <p:spPr bwMode="auto">
          <a:xfrm>
            <a:off x="3998320" y="5029949"/>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a:spLocks noChangeAspect="1"/>
          </p:cNvSpPr>
          <p:nvPr/>
        </p:nvSpPr>
        <p:spPr bwMode="auto">
          <a:xfrm>
            <a:off x="4086029" y="475761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4197576"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7" name="Elipse 56"/>
          <p:cNvSpPr>
            <a:spLocks noChangeAspect="1"/>
          </p:cNvSpPr>
          <p:nvPr/>
        </p:nvSpPr>
        <p:spPr bwMode="auto">
          <a:xfrm>
            <a:off x="4053562" y="530121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8" name="Elipse 57"/>
          <p:cNvSpPr>
            <a:spLocks noChangeAspect="1"/>
          </p:cNvSpPr>
          <p:nvPr/>
        </p:nvSpPr>
        <p:spPr bwMode="auto">
          <a:xfrm>
            <a:off x="3494262" y="494116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a:spLocks noChangeAspect="1"/>
          </p:cNvSpPr>
          <p:nvPr/>
        </p:nvSpPr>
        <p:spPr bwMode="auto">
          <a:xfrm>
            <a:off x="3677076" y="5054037"/>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Elipse 59"/>
          <p:cNvSpPr>
            <a:spLocks noChangeAspect="1"/>
          </p:cNvSpPr>
          <p:nvPr/>
        </p:nvSpPr>
        <p:spPr bwMode="auto">
          <a:xfrm>
            <a:off x="3615518" y="5206440"/>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Elipse 60"/>
          <p:cNvSpPr>
            <a:spLocks noChangeAspect="1"/>
          </p:cNvSpPr>
          <p:nvPr/>
        </p:nvSpPr>
        <p:spPr bwMode="auto">
          <a:xfrm>
            <a:off x="3422262" y="522920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Elipse 62"/>
          <p:cNvSpPr>
            <a:spLocks noChangeAspect="1"/>
          </p:cNvSpPr>
          <p:nvPr/>
        </p:nvSpPr>
        <p:spPr bwMode="auto">
          <a:xfrm>
            <a:off x="4485608"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a:spLocks noChangeAspect="1"/>
          </p:cNvSpPr>
          <p:nvPr/>
        </p:nvSpPr>
        <p:spPr bwMode="auto">
          <a:xfrm>
            <a:off x="4341592" y="5085189"/>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a:spLocks/>
          </p:cNvSpPr>
          <p:nvPr/>
        </p:nvSpPr>
        <p:spPr bwMode="auto">
          <a:xfrm>
            <a:off x="3923928" y="3008101"/>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Elipse 65"/>
          <p:cNvSpPr>
            <a:spLocks/>
          </p:cNvSpPr>
          <p:nvPr/>
        </p:nvSpPr>
        <p:spPr bwMode="auto">
          <a:xfrm>
            <a:off x="3923928" y="322412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9" name="Elipse 68"/>
          <p:cNvSpPr>
            <a:spLocks/>
          </p:cNvSpPr>
          <p:nvPr/>
        </p:nvSpPr>
        <p:spPr bwMode="auto">
          <a:xfrm>
            <a:off x="687625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0" name="Elipse 69"/>
          <p:cNvSpPr>
            <a:spLocks/>
          </p:cNvSpPr>
          <p:nvPr/>
        </p:nvSpPr>
        <p:spPr bwMode="auto">
          <a:xfrm>
            <a:off x="7596336" y="474328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1" name="Elipse 70"/>
          <p:cNvSpPr>
            <a:spLocks/>
          </p:cNvSpPr>
          <p:nvPr/>
        </p:nvSpPr>
        <p:spPr bwMode="auto">
          <a:xfrm>
            <a:off x="7660529" y="484989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2" name="Elipse 71"/>
          <p:cNvSpPr>
            <a:spLocks/>
          </p:cNvSpPr>
          <p:nvPr/>
        </p:nvSpPr>
        <p:spPr bwMode="auto">
          <a:xfrm>
            <a:off x="7812360" y="515915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3" name="Elipse 72"/>
          <p:cNvSpPr>
            <a:spLocks/>
          </p:cNvSpPr>
          <p:nvPr/>
        </p:nvSpPr>
        <p:spPr bwMode="auto">
          <a:xfrm>
            <a:off x="6347899" y="385928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4" name="Elipse 73"/>
          <p:cNvSpPr>
            <a:spLocks/>
          </p:cNvSpPr>
          <p:nvPr/>
        </p:nvSpPr>
        <p:spPr bwMode="auto">
          <a:xfrm rot="349981">
            <a:off x="6966870" y="43956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Elipse 74"/>
          <p:cNvSpPr>
            <a:spLocks/>
          </p:cNvSpPr>
          <p:nvPr/>
        </p:nvSpPr>
        <p:spPr bwMode="auto">
          <a:xfrm rot="349981">
            <a:off x="6524897" y="410389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Elipse 75"/>
          <p:cNvSpPr>
            <a:spLocks/>
          </p:cNvSpPr>
          <p:nvPr/>
        </p:nvSpPr>
        <p:spPr bwMode="auto">
          <a:xfrm rot="349981">
            <a:off x="7461001" y="258691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Elipse 76"/>
          <p:cNvSpPr>
            <a:spLocks/>
          </p:cNvSpPr>
          <p:nvPr/>
        </p:nvSpPr>
        <p:spPr bwMode="auto">
          <a:xfrm>
            <a:off x="6054487" y="386793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Elipse 77"/>
          <p:cNvSpPr>
            <a:spLocks/>
          </p:cNvSpPr>
          <p:nvPr/>
        </p:nvSpPr>
        <p:spPr bwMode="auto">
          <a:xfrm>
            <a:off x="5592571" y="3613466"/>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Elipse 79"/>
          <p:cNvSpPr>
            <a:spLocks/>
          </p:cNvSpPr>
          <p:nvPr/>
        </p:nvSpPr>
        <p:spPr bwMode="auto">
          <a:xfrm>
            <a:off x="6012160" y="4023201"/>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Elipse 80"/>
          <p:cNvSpPr>
            <a:spLocks/>
          </p:cNvSpPr>
          <p:nvPr/>
        </p:nvSpPr>
        <p:spPr bwMode="auto">
          <a:xfrm>
            <a:off x="5148064" y="3512157"/>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Elipse 81"/>
          <p:cNvSpPr>
            <a:spLocks/>
          </p:cNvSpPr>
          <p:nvPr/>
        </p:nvSpPr>
        <p:spPr bwMode="auto">
          <a:xfrm>
            <a:off x="5134424" y="371845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3" name="Elipse 82"/>
          <p:cNvSpPr>
            <a:spLocks/>
          </p:cNvSpPr>
          <p:nvPr/>
        </p:nvSpPr>
        <p:spPr bwMode="auto">
          <a:xfrm>
            <a:off x="7724178" y="501513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4" name="Elipse 83"/>
          <p:cNvSpPr>
            <a:spLocks/>
          </p:cNvSpPr>
          <p:nvPr/>
        </p:nvSpPr>
        <p:spPr bwMode="auto">
          <a:xfrm>
            <a:off x="651621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5" name="Elipse 84"/>
          <p:cNvSpPr>
            <a:spLocks/>
          </p:cNvSpPr>
          <p:nvPr/>
        </p:nvSpPr>
        <p:spPr bwMode="auto">
          <a:xfrm rot="349981">
            <a:off x="7513858" y="49523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6" name="Elipse 85"/>
          <p:cNvSpPr>
            <a:spLocks/>
          </p:cNvSpPr>
          <p:nvPr/>
        </p:nvSpPr>
        <p:spPr bwMode="auto">
          <a:xfrm rot="349981">
            <a:off x="6524897" y="3234988"/>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Elipse 86"/>
          <p:cNvSpPr>
            <a:spLocks/>
          </p:cNvSpPr>
          <p:nvPr/>
        </p:nvSpPr>
        <p:spPr bwMode="auto">
          <a:xfrm>
            <a:off x="7020272" y="27942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Elipse 87"/>
          <p:cNvSpPr>
            <a:spLocks/>
          </p:cNvSpPr>
          <p:nvPr/>
        </p:nvSpPr>
        <p:spPr bwMode="auto">
          <a:xfrm rot="349981">
            <a:off x="6236865" y="28749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9" name="Elipse 88"/>
          <p:cNvSpPr>
            <a:spLocks/>
          </p:cNvSpPr>
          <p:nvPr/>
        </p:nvSpPr>
        <p:spPr bwMode="auto">
          <a:xfrm rot="349981">
            <a:off x="7172969" y="309097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Elipse 89"/>
          <p:cNvSpPr>
            <a:spLocks/>
          </p:cNvSpPr>
          <p:nvPr/>
        </p:nvSpPr>
        <p:spPr bwMode="auto">
          <a:xfrm rot="349981">
            <a:off x="6380881" y="29469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Elipse 90"/>
          <p:cNvSpPr>
            <a:spLocks/>
          </p:cNvSpPr>
          <p:nvPr/>
        </p:nvSpPr>
        <p:spPr bwMode="auto">
          <a:xfrm>
            <a:off x="7507157" y="522959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2" name="Elipse 91"/>
          <p:cNvSpPr>
            <a:spLocks/>
          </p:cNvSpPr>
          <p:nvPr/>
        </p:nvSpPr>
        <p:spPr bwMode="auto">
          <a:xfrm>
            <a:off x="7637734" y="525290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3" name="Elipse 92"/>
          <p:cNvSpPr>
            <a:spLocks/>
          </p:cNvSpPr>
          <p:nvPr/>
        </p:nvSpPr>
        <p:spPr bwMode="auto">
          <a:xfrm>
            <a:off x="7740352" y="5391353"/>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4" name="Elipse 93"/>
          <p:cNvSpPr>
            <a:spLocks/>
          </p:cNvSpPr>
          <p:nvPr/>
        </p:nvSpPr>
        <p:spPr bwMode="auto">
          <a:xfrm>
            <a:off x="781236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5" name="Elipse 94"/>
          <p:cNvSpPr>
            <a:spLocks/>
          </p:cNvSpPr>
          <p:nvPr/>
        </p:nvSpPr>
        <p:spPr bwMode="auto">
          <a:xfrm>
            <a:off x="7997636" y="5385060"/>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6" name="Elipse 95"/>
          <p:cNvSpPr>
            <a:spLocks/>
          </p:cNvSpPr>
          <p:nvPr/>
        </p:nvSpPr>
        <p:spPr bwMode="auto">
          <a:xfrm>
            <a:off x="7945876" y="524104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7" name="Elipse 96"/>
          <p:cNvSpPr>
            <a:spLocks/>
          </p:cNvSpPr>
          <p:nvPr/>
        </p:nvSpPr>
        <p:spPr bwMode="auto">
          <a:xfrm>
            <a:off x="745232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98" name="Elipse 97"/>
          <p:cNvSpPr>
            <a:spLocks/>
          </p:cNvSpPr>
          <p:nvPr/>
        </p:nvSpPr>
        <p:spPr bwMode="auto">
          <a:xfrm rot="1728569">
            <a:off x="7398989" y="471067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Elipse 98"/>
          <p:cNvSpPr>
            <a:spLocks/>
          </p:cNvSpPr>
          <p:nvPr/>
        </p:nvSpPr>
        <p:spPr bwMode="auto">
          <a:xfrm rot="2078550">
            <a:off x="7809842" y="492960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00" name="Elipse 99"/>
          <p:cNvSpPr>
            <a:spLocks/>
          </p:cNvSpPr>
          <p:nvPr/>
        </p:nvSpPr>
        <p:spPr bwMode="auto">
          <a:xfrm rot="2078550">
            <a:off x="7319412" y="491657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Elipse 100"/>
          <p:cNvSpPr>
            <a:spLocks/>
          </p:cNvSpPr>
          <p:nvPr/>
        </p:nvSpPr>
        <p:spPr bwMode="auto">
          <a:xfrm rot="1728569">
            <a:off x="7196519" y="28131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Elipse 101"/>
          <p:cNvSpPr>
            <a:spLocks/>
          </p:cNvSpPr>
          <p:nvPr/>
        </p:nvSpPr>
        <p:spPr bwMode="auto">
          <a:xfrm rot="2078550">
            <a:off x="7467985" y="485049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Elipse 102"/>
          <p:cNvSpPr>
            <a:spLocks/>
          </p:cNvSpPr>
          <p:nvPr/>
        </p:nvSpPr>
        <p:spPr bwMode="auto">
          <a:xfrm rot="2078550">
            <a:off x="7362355" y="272033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4" name="Elipse 103"/>
          <p:cNvSpPr>
            <a:spLocks/>
          </p:cNvSpPr>
          <p:nvPr/>
        </p:nvSpPr>
        <p:spPr bwMode="auto">
          <a:xfrm>
            <a:off x="5868144"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5" name="Elipse 104"/>
          <p:cNvSpPr>
            <a:spLocks/>
          </p:cNvSpPr>
          <p:nvPr/>
        </p:nvSpPr>
        <p:spPr bwMode="auto">
          <a:xfrm>
            <a:off x="6012160" y="329613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Elipse 105"/>
          <p:cNvSpPr>
            <a:spLocks/>
          </p:cNvSpPr>
          <p:nvPr/>
        </p:nvSpPr>
        <p:spPr bwMode="auto">
          <a:xfrm>
            <a:off x="6093866" y="368814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lipse 106"/>
          <p:cNvSpPr>
            <a:spLocks/>
          </p:cNvSpPr>
          <p:nvPr/>
        </p:nvSpPr>
        <p:spPr bwMode="auto">
          <a:xfrm>
            <a:off x="5868144" y="394420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Elipse 107"/>
          <p:cNvSpPr>
            <a:spLocks noChangeAspect="1"/>
          </p:cNvSpPr>
          <p:nvPr/>
        </p:nvSpPr>
        <p:spPr bwMode="auto">
          <a:xfrm>
            <a:off x="2987824" y="4941168"/>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0" name="Elipse 109"/>
          <p:cNvSpPr>
            <a:spLocks noChangeAspect="1"/>
          </p:cNvSpPr>
          <p:nvPr/>
        </p:nvSpPr>
        <p:spPr bwMode="auto">
          <a:xfrm>
            <a:off x="3854302" y="510195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2" name="Elipse 111"/>
          <p:cNvSpPr>
            <a:spLocks noChangeAspect="1"/>
          </p:cNvSpPr>
          <p:nvPr/>
        </p:nvSpPr>
        <p:spPr bwMode="auto">
          <a:xfrm>
            <a:off x="3856362"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3" name="Elipse 112"/>
          <p:cNvSpPr>
            <a:spLocks noChangeAspect="1"/>
          </p:cNvSpPr>
          <p:nvPr/>
        </p:nvSpPr>
        <p:spPr bwMode="auto">
          <a:xfrm>
            <a:off x="3691455"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4" name="Elipse 113"/>
          <p:cNvSpPr>
            <a:spLocks noChangeAspect="1"/>
          </p:cNvSpPr>
          <p:nvPr/>
        </p:nvSpPr>
        <p:spPr bwMode="auto">
          <a:xfrm>
            <a:off x="4286350" y="4869160"/>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6" name="Elipse 115"/>
          <p:cNvSpPr>
            <a:spLocks noChangeAspect="1"/>
          </p:cNvSpPr>
          <p:nvPr/>
        </p:nvSpPr>
        <p:spPr bwMode="auto">
          <a:xfrm>
            <a:off x="3278238" y="508518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7" name="Elipse 116"/>
          <p:cNvSpPr>
            <a:spLocks noChangeAspect="1"/>
          </p:cNvSpPr>
          <p:nvPr/>
        </p:nvSpPr>
        <p:spPr bwMode="auto">
          <a:xfrm>
            <a:off x="3350246" y="472514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8" name="Elipse 117"/>
          <p:cNvSpPr>
            <a:spLocks noChangeAspect="1"/>
          </p:cNvSpPr>
          <p:nvPr/>
        </p:nvSpPr>
        <p:spPr bwMode="auto">
          <a:xfrm>
            <a:off x="3045448" y="5150397"/>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9" name="Elipse 118"/>
          <p:cNvSpPr>
            <a:spLocks noChangeAspect="1"/>
          </p:cNvSpPr>
          <p:nvPr/>
        </p:nvSpPr>
        <p:spPr bwMode="auto">
          <a:xfrm>
            <a:off x="3278241" y="5301211"/>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0" name="Elipse 119"/>
          <p:cNvSpPr>
            <a:spLocks noChangeAspect="1"/>
          </p:cNvSpPr>
          <p:nvPr/>
        </p:nvSpPr>
        <p:spPr bwMode="auto">
          <a:xfrm>
            <a:off x="3691458" y="5286827"/>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1" name="Elipse 120"/>
          <p:cNvSpPr>
            <a:spLocks noChangeAspect="1"/>
          </p:cNvSpPr>
          <p:nvPr/>
        </p:nvSpPr>
        <p:spPr bwMode="auto">
          <a:xfrm>
            <a:off x="4430366" y="5301208"/>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2" name="Elipse 121"/>
          <p:cNvSpPr>
            <a:spLocks noChangeAspect="1"/>
          </p:cNvSpPr>
          <p:nvPr/>
        </p:nvSpPr>
        <p:spPr bwMode="auto">
          <a:xfrm>
            <a:off x="4197574" y="5157195"/>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3" name="Elipse 122"/>
          <p:cNvSpPr>
            <a:spLocks/>
          </p:cNvSpPr>
          <p:nvPr/>
        </p:nvSpPr>
        <p:spPr bwMode="auto">
          <a:xfrm>
            <a:off x="3635896" y="2492896"/>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5" name="Elipse 124"/>
          <p:cNvSpPr>
            <a:spLocks/>
          </p:cNvSpPr>
          <p:nvPr/>
        </p:nvSpPr>
        <p:spPr bwMode="auto">
          <a:xfrm rot="1305844">
            <a:off x="8109460" y="2605191"/>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6" name="Elipse 125"/>
          <p:cNvSpPr>
            <a:spLocks/>
          </p:cNvSpPr>
          <p:nvPr/>
        </p:nvSpPr>
        <p:spPr bwMode="auto">
          <a:xfrm rot="1305844">
            <a:off x="7911324" y="2749207"/>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7" name="Elipse 126"/>
          <p:cNvSpPr>
            <a:spLocks/>
          </p:cNvSpPr>
          <p:nvPr/>
        </p:nvSpPr>
        <p:spPr bwMode="auto">
          <a:xfrm rot="349981">
            <a:off x="6831591" y="446926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8" name="Elipse 127"/>
          <p:cNvSpPr>
            <a:spLocks/>
          </p:cNvSpPr>
          <p:nvPr/>
        </p:nvSpPr>
        <p:spPr bwMode="auto">
          <a:xfrm rot="349981">
            <a:off x="7534489" y="2874946"/>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9" name="Elipse 128"/>
          <p:cNvSpPr>
            <a:spLocks/>
          </p:cNvSpPr>
          <p:nvPr/>
        </p:nvSpPr>
        <p:spPr bwMode="auto">
          <a:xfrm>
            <a:off x="7380312" y="4671273"/>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0" name="Elipse 129"/>
          <p:cNvSpPr>
            <a:spLocks/>
          </p:cNvSpPr>
          <p:nvPr/>
        </p:nvSpPr>
        <p:spPr bwMode="auto">
          <a:xfrm>
            <a:off x="7740352" y="2722252"/>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131" name="Elipse 130"/>
          <p:cNvSpPr>
            <a:spLocks/>
          </p:cNvSpPr>
          <p:nvPr/>
        </p:nvSpPr>
        <p:spPr bwMode="auto">
          <a:xfrm>
            <a:off x="4139952" y="3152117"/>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 name="Grupo 192"/>
          <p:cNvGrpSpPr>
            <a:grpSpLocks/>
          </p:cNvGrpSpPr>
          <p:nvPr/>
        </p:nvGrpSpPr>
        <p:grpSpPr>
          <a:xfrm>
            <a:off x="6261116" y="3010284"/>
            <a:ext cx="180000" cy="180000"/>
            <a:chOff x="6643010" y="1611579"/>
            <a:chExt cx="2629170" cy="2629170"/>
          </a:xfrm>
        </p:grpSpPr>
        <p:sp>
          <p:nvSpPr>
            <p:cNvPr id="133" name="Elipse 132"/>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4" name="Elipse 133"/>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35" name="Elipse 134"/>
          <p:cNvSpPr>
            <a:spLocks/>
          </p:cNvSpPr>
          <p:nvPr/>
        </p:nvSpPr>
        <p:spPr bwMode="auto">
          <a:xfrm>
            <a:off x="4175976" y="2600928"/>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Elipse 135"/>
          <p:cNvSpPr>
            <a:spLocks/>
          </p:cNvSpPr>
          <p:nvPr/>
        </p:nvSpPr>
        <p:spPr bwMode="auto">
          <a:xfrm>
            <a:off x="7236296" y="472710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7" name="Elipse 136"/>
          <p:cNvSpPr>
            <a:spLocks/>
          </p:cNvSpPr>
          <p:nvPr/>
        </p:nvSpPr>
        <p:spPr bwMode="auto">
          <a:xfrm rot="349981">
            <a:off x="7601523" y="51047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38" name="Elipse 137"/>
          <p:cNvSpPr>
            <a:spLocks/>
          </p:cNvSpPr>
          <p:nvPr/>
        </p:nvSpPr>
        <p:spPr bwMode="auto">
          <a:xfrm>
            <a:off x="5341553" y="3742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9" name="Elipse 138"/>
          <p:cNvSpPr>
            <a:spLocks/>
          </p:cNvSpPr>
          <p:nvPr/>
        </p:nvSpPr>
        <p:spPr bwMode="auto">
          <a:xfrm>
            <a:off x="4572000" y="3080109"/>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0" name="Elipse 139"/>
          <p:cNvSpPr>
            <a:spLocks/>
          </p:cNvSpPr>
          <p:nvPr/>
        </p:nvSpPr>
        <p:spPr bwMode="auto">
          <a:xfrm>
            <a:off x="7277178" y="44806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1" name="Elipse 140"/>
          <p:cNvSpPr>
            <a:spLocks/>
          </p:cNvSpPr>
          <p:nvPr/>
        </p:nvSpPr>
        <p:spPr bwMode="auto">
          <a:xfrm rot="349981">
            <a:off x="6668912" y="4319913"/>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2" name="Elipse 141"/>
          <p:cNvSpPr>
            <a:spLocks/>
          </p:cNvSpPr>
          <p:nvPr/>
        </p:nvSpPr>
        <p:spPr bwMode="auto">
          <a:xfrm>
            <a:off x="7092280" y="45272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Elipse 142"/>
          <p:cNvSpPr>
            <a:spLocks/>
          </p:cNvSpPr>
          <p:nvPr/>
        </p:nvSpPr>
        <p:spPr bwMode="auto">
          <a:xfrm rot="349981">
            <a:off x="6479561" y="37008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4" name="Elipse 143"/>
          <p:cNvSpPr>
            <a:spLocks/>
          </p:cNvSpPr>
          <p:nvPr/>
        </p:nvSpPr>
        <p:spPr bwMode="auto">
          <a:xfrm rot="349981">
            <a:off x="6261502" y="4042886"/>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5" name="Elipse 144"/>
          <p:cNvSpPr>
            <a:spLocks/>
          </p:cNvSpPr>
          <p:nvPr/>
        </p:nvSpPr>
        <p:spPr bwMode="auto">
          <a:xfrm>
            <a:off x="4797755" y="3446698"/>
            <a:ext cx="180000" cy="180000"/>
          </a:xfrm>
          <a:prstGeom prst="ellipse">
            <a:avLst/>
          </a:prstGeom>
          <a:gradFill>
            <a:gsLst>
              <a:gs pos="3000">
                <a:schemeClr val="bg1"/>
              </a:gs>
              <a:gs pos="30000">
                <a:srgbClr val="FFFFCC"/>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7" name="Elipse 146"/>
          <p:cNvSpPr>
            <a:spLocks/>
          </p:cNvSpPr>
          <p:nvPr/>
        </p:nvSpPr>
        <p:spPr bwMode="auto">
          <a:xfrm rot="349981">
            <a:off x="6236865" y="32100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8" name="Elipse 147"/>
          <p:cNvSpPr>
            <a:spLocks/>
          </p:cNvSpPr>
          <p:nvPr/>
        </p:nvSpPr>
        <p:spPr bwMode="auto">
          <a:xfrm rot="1728569">
            <a:off x="6315667" y="343096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9" name="Elipse 148"/>
          <p:cNvSpPr>
            <a:spLocks/>
          </p:cNvSpPr>
          <p:nvPr/>
        </p:nvSpPr>
        <p:spPr bwMode="auto">
          <a:xfrm>
            <a:off x="6444208" y="308229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0" name="Elipse 149"/>
          <p:cNvSpPr>
            <a:spLocks/>
          </p:cNvSpPr>
          <p:nvPr/>
        </p:nvSpPr>
        <p:spPr bwMode="auto">
          <a:xfrm>
            <a:off x="3419872" y="250404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2" name="Elipse 151"/>
          <p:cNvSpPr>
            <a:spLocks/>
          </p:cNvSpPr>
          <p:nvPr/>
        </p:nvSpPr>
        <p:spPr bwMode="auto">
          <a:xfrm rot="4742081">
            <a:off x="6568925" y="307479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92"/>
          <p:cNvGrpSpPr>
            <a:grpSpLocks/>
          </p:cNvGrpSpPr>
          <p:nvPr/>
        </p:nvGrpSpPr>
        <p:grpSpPr>
          <a:xfrm rot="4742081">
            <a:off x="6969781" y="3061722"/>
            <a:ext cx="180000" cy="180000"/>
            <a:chOff x="6643010" y="1611579"/>
            <a:chExt cx="2629170" cy="2629170"/>
          </a:xfrm>
        </p:grpSpPr>
        <p:sp>
          <p:nvSpPr>
            <p:cNvPr id="154" name="Elipse 153"/>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5" name="Elipse 154"/>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56" name="Elipse 155"/>
          <p:cNvSpPr>
            <a:spLocks/>
          </p:cNvSpPr>
          <p:nvPr/>
        </p:nvSpPr>
        <p:spPr bwMode="auto">
          <a:xfrm rot="4742081">
            <a:off x="6443167" y="279701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7" name="Elipse 156"/>
          <p:cNvSpPr>
            <a:spLocks/>
          </p:cNvSpPr>
          <p:nvPr/>
        </p:nvSpPr>
        <p:spPr bwMode="auto">
          <a:xfrm rot="5092062">
            <a:off x="6765349" y="31879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8" name="Elipse 157"/>
          <p:cNvSpPr>
            <a:spLocks/>
          </p:cNvSpPr>
          <p:nvPr/>
        </p:nvSpPr>
        <p:spPr bwMode="auto">
          <a:xfrm rot="4742081">
            <a:off x="6718097" y="28984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9" name="Elipse 158"/>
          <p:cNvSpPr>
            <a:spLocks/>
          </p:cNvSpPr>
          <p:nvPr/>
        </p:nvSpPr>
        <p:spPr bwMode="auto">
          <a:xfrm rot="5092062">
            <a:off x="6730939" y="276963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0" name="Elipse 159"/>
          <p:cNvSpPr>
            <a:spLocks/>
          </p:cNvSpPr>
          <p:nvPr/>
        </p:nvSpPr>
        <p:spPr bwMode="auto">
          <a:xfrm rot="5092062">
            <a:off x="6864824" y="29442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1" name="Elipse 160"/>
          <p:cNvSpPr>
            <a:spLocks/>
          </p:cNvSpPr>
          <p:nvPr/>
        </p:nvSpPr>
        <p:spPr bwMode="auto">
          <a:xfrm rot="6470650">
            <a:off x="6729254" y="302153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2" name="Elipse 161"/>
          <p:cNvSpPr>
            <a:spLocks/>
          </p:cNvSpPr>
          <p:nvPr/>
        </p:nvSpPr>
        <p:spPr bwMode="auto">
          <a:xfrm rot="4742081">
            <a:off x="6626514" y="280129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3" name="Elipse 162"/>
          <p:cNvSpPr>
            <a:spLocks/>
          </p:cNvSpPr>
          <p:nvPr/>
        </p:nvSpPr>
        <p:spPr bwMode="auto">
          <a:xfrm rot="5092062">
            <a:off x="6315668" y="270288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4" name="Elipse 163"/>
          <p:cNvSpPr>
            <a:spLocks/>
          </p:cNvSpPr>
          <p:nvPr/>
        </p:nvSpPr>
        <p:spPr bwMode="auto">
          <a:xfrm rot="17523369">
            <a:off x="3663106" y="2963303"/>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6" name="Elipse 165"/>
          <p:cNvSpPr>
            <a:spLocks/>
          </p:cNvSpPr>
          <p:nvPr/>
        </p:nvSpPr>
        <p:spPr bwMode="auto">
          <a:xfrm rot="17523369">
            <a:off x="3087042" y="2531255"/>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7" name="Elipse 166"/>
          <p:cNvSpPr>
            <a:spLocks/>
          </p:cNvSpPr>
          <p:nvPr/>
        </p:nvSpPr>
        <p:spPr bwMode="auto">
          <a:xfrm rot="17523369">
            <a:off x="3375074" y="2675271"/>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9" name="Elipse 168"/>
          <p:cNvSpPr>
            <a:spLocks/>
          </p:cNvSpPr>
          <p:nvPr/>
        </p:nvSpPr>
        <p:spPr bwMode="auto">
          <a:xfrm rot="17523369">
            <a:off x="3881832" y="2775526"/>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4" name="Elipse 173"/>
          <p:cNvSpPr>
            <a:spLocks/>
          </p:cNvSpPr>
          <p:nvPr/>
        </p:nvSpPr>
        <p:spPr bwMode="auto">
          <a:xfrm rot="17523369">
            <a:off x="3447082" y="2963302"/>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6" name="Elipse 175"/>
          <p:cNvSpPr>
            <a:spLocks/>
          </p:cNvSpPr>
          <p:nvPr/>
        </p:nvSpPr>
        <p:spPr bwMode="auto">
          <a:xfrm rot="17523369">
            <a:off x="4004750" y="2717734"/>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7" name="Elipse 176"/>
          <p:cNvSpPr>
            <a:spLocks/>
          </p:cNvSpPr>
          <p:nvPr/>
        </p:nvSpPr>
        <p:spPr bwMode="auto">
          <a:xfrm rot="17523369">
            <a:off x="3648266" y="2680893"/>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9" name="Elipse 178"/>
          <p:cNvSpPr>
            <a:spLocks/>
          </p:cNvSpPr>
          <p:nvPr/>
        </p:nvSpPr>
        <p:spPr bwMode="auto">
          <a:xfrm>
            <a:off x="4932040" y="358416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0" name="Elipse 179"/>
          <p:cNvSpPr>
            <a:spLocks/>
          </p:cNvSpPr>
          <p:nvPr/>
        </p:nvSpPr>
        <p:spPr bwMode="auto">
          <a:xfrm>
            <a:off x="5381187" y="3470482"/>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1" name="Elipse 180"/>
          <p:cNvSpPr>
            <a:spLocks/>
          </p:cNvSpPr>
          <p:nvPr/>
        </p:nvSpPr>
        <p:spPr bwMode="auto">
          <a:xfrm>
            <a:off x="5470557" y="3300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2" name="Elipse 181"/>
          <p:cNvSpPr>
            <a:spLocks/>
          </p:cNvSpPr>
          <p:nvPr/>
        </p:nvSpPr>
        <p:spPr bwMode="auto">
          <a:xfrm>
            <a:off x="5724128" y="3296133"/>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3" name="Elipse 182"/>
          <p:cNvSpPr>
            <a:spLocks/>
          </p:cNvSpPr>
          <p:nvPr/>
        </p:nvSpPr>
        <p:spPr bwMode="auto">
          <a:xfrm>
            <a:off x="5940152" y="3154300"/>
            <a:ext cx="180000" cy="180000"/>
          </a:xfrm>
          <a:prstGeom prst="ellipse">
            <a:avLst/>
          </a:prstGeom>
          <a:gradFill>
            <a:gsLst>
              <a:gs pos="9000">
                <a:schemeClr val="bg1"/>
              </a:gs>
              <a:gs pos="32000">
                <a:srgbClr val="EA8D04"/>
              </a:gs>
              <a:gs pos="82000">
                <a:srgbClr val="FF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4" name="Elipse 183"/>
          <p:cNvSpPr>
            <a:spLocks/>
          </p:cNvSpPr>
          <p:nvPr/>
        </p:nvSpPr>
        <p:spPr bwMode="auto">
          <a:xfrm rot="5400000">
            <a:off x="4860032"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5" name="Elipse 184"/>
          <p:cNvSpPr>
            <a:spLocks/>
          </p:cNvSpPr>
          <p:nvPr/>
        </p:nvSpPr>
        <p:spPr bwMode="auto">
          <a:xfrm rot="5400000">
            <a:off x="4355976" y="3224125"/>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6" name="Elipse 185"/>
          <p:cNvSpPr>
            <a:spLocks/>
          </p:cNvSpPr>
          <p:nvPr/>
        </p:nvSpPr>
        <p:spPr bwMode="auto">
          <a:xfrm rot="5400000">
            <a:off x="4283968" y="3008101"/>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7" name="Elipse 186"/>
          <p:cNvSpPr>
            <a:spLocks/>
          </p:cNvSpPr>
          <p:nvPr/>
        </p:nvSpPr>
        <p:spPr bwMode="auto">
          <a:xfrm rot="5400000">
            <a:off x="4644008" y="3512157"/>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8" name="Elipse 187"/>
          <p:cNvSpPr>
            <a:spLocks/>
          </p:cNvSpPr>
          <p:nvPr/>
        </p:nvSpPr>
        <p:spPr bwMode="auto">
          <a:xfrm>
            <a:off x="5742120" y="343346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9" name="Elipse 188"/>
          <p:cNvSpPr>
            <a:spLocks/>
          </p:cNvSpPr>
          <p:nvPr/>
        </p:nvSpPr>
        <p:spPr bwMode="auto">
          <a:xfrm>
            <a:off x="6084168"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0" name="Elipse 189"/>
          <p:cNvSpPr>
            <a:spLocks/>
          </p:cNvSpPr>
          <p:nvPr/>
        </p:nvSpPr>
        <p:spPr bwMode="auto">
          <a:xfrm>
            <a:off x="6217728" y="357394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1" name="Elipse 190"/>
          <p:cNvSpPr>
            <a:spLocks/>
          </p:cNvSpPr>
          <p:nvPr/>
        </p:nvSpPr>
        <p:spPr bwMode="auto">
          <a:xfrm>
            <a:off x="5076056" y="3368141"/>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7" name="Elipse 196"/>
          <p:cNvSpPr>
            <a:spLocks/>
          </p:cNvSpPr>
          <p:nvPr/>
        </p:nvSpPr>
        <p:spPr bwMode="auto">
          <a:xfrm>
            <a:off x="5292080" y="324941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9" name="Elipse 198"/>
          <p:cNvSpPr>
            <a:spLocks/>
          </p:cNvSpPr>
          <p:nvPr/>
        </p:nvSpPr>
        <p:spPr bwMode="auto">
          <a:xfrm>
            <a:off x="5873370" y="331942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3" name="Elipse 202"/>
          <p:cNvSpPr>
            <a:spLocks/>
          </p:cNvSpPr>
          <p:nvPr/>
        </p:nvSpPr>
        <p:spPr bwMode="auto">
          <a:xfrm>
            <a:off x="6092552" y="3082292"/>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4" name="CaixaDeTexto 203"/>
          <p:cNvSpPr txBox="1"/>
          <p:nvPr/>
        </p:nvSpPr>
        <p:spPr>
          <a:xfrm>
            <a:off x="2915816" y="1372706"/>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Sequência Principal</a:t>
            </a:r>
            <a:endParaRPr lang="pt-BR" sz="2000" dirty="0">
              <a:solidFill>
                <a:schemeClr val="bg1"/>
              </a:solidFill>
              <a:latin typeface="Century Gothic" pitchFamily="34" charset="0"/>
            </a:endParaRPr>
          </a:p>
        </p:txBody>
      </p:sp>
      <p:sp>
        <p:nvSpPr>
          <p:cNvPr id="205" name="CaixaDeTexto 204"/>
          <p:cNvSpPr txBox="1"/>
          <p:nvPr/>
        </p:nvSpPr>
        <p:spPr>
          <a:xfrm>
            <a:off x="6012160" y="1340768"/>
            <a:ext cx="3168352" cy="707886"/>
          </a:xfrm>
          <a:prstGeom prst="rect">
            <a:avLst/>
          </a:prstGeom>
          <a:noFill/>
        </p:spPr>
        <p:txBody>
          <a:bodyPr wrap="square" rtlCol="0">
            <a:spAutoFit/>
          </a:bodyPr>
          <a:lstStyle/>
          <a:p>
            <a:r>
              <a:rPr lang="pt-BR" sz="2000" dirty="0" smtClean="0">
                <a:solidFill>
                  <a:schemeClr val="bg1"/>
                </a:solidFill>
                <a:latin typeface="Century Gothic" pitchFamily="34" charset="0"/>
              </a:rPr>
              <a:t>ramo das gigantes vermelhas</a:t>
            </a:r>
            <a:endParaRPr lang="pt-BR" sz="2000" dirty="0">
              <a:solidFill>
                <a:schemeClr val="bg1"/>
              </a:solidFill>
              <a:latin typeface="Century Gothic" pitchFamily="34" charset="0"/>
            </a:endParaRPr>
          </a:p>
        </p:txBody>
      </p:sp>
      <p:sp>
        <p:nvSpPr>
          <p:cNvPr id="206" name="CaixaDeTexto 205"/>
          <p:cNvSpPr txBox="1"/>
          <p:nvPr/>
        </p:nvSpPr>
        <p:spPr>
          <a:xfrm>
            <a:off x="1710076" y="4149080"/>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anãs brancas</a:t>
            </a:r>
            <a:endParaRPr lang="pt-BR" sz="2000" dirty="0">
              <a:solidFill>
                <a:schemeClr val="bg1"/>
              </a:solidFill>
              <a:latin typeface="Century Gothic" pitchFamily="34" charset="0"/>
            </a:endParaRPr>
          </a:p>
        </p:txBody>
      </p:sp>
      <p:sp>
        <p:nvSpPr>
          <p:cNvPr id="79" name="Elipse 78"/>
          <p:cNvSpPr>
            <a:spLocks/>
          </p:cNvSpPr>
          <p:nvPr/>
        </p:nvSpPr>
        <p:spPr bwMode="auto">
          <a:xfrm>
            <a:off x="5919132" y="367076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09" name="Conector de seta reta 208"/>
          <p:cNvCxnSpPr/>
          <p:nvPr/>
        </p:nvCxnSpPr>
        <p:spPr bwMode="auto">
          <a:xfrm flipH="1">
            <a:off x="1969477" y="886991"/>
            <a:ext cx="1850" cy="5105846"/>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210" name="CaixaDeTexto 209"/>
          <p:cNvSpPr txBox="1"/>
          <p:nvPr/>
        </p:nvSpPr>
        <p:spPr>
          <a:xfrm>
            <a:off x="-108520"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211" name="CaixaDeTexto 210"/>
          <p:cNvSpPr txBox="1"/>
          <p:nvPr/>
        </p:nvSpPr>
        <p:spPr>
          <a:xfrm>
            <a:off x="1179240" y="3429000"/>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12" name="CaixaDeTexto 211"/>
          <p:cNvSpPr txBox="1"/>
          <p:nvPr/>
        </p:nvSpPr>
        <p:spPr>
          <a:xfrm>
            <a:off x="4952727" y="605388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13" name="CaixaDeTexto 212"/>
          <p:cNvSpPr txBox="1"/>
          <p:nvPr/>
        </p:nvSpPr>
        <p:spPr>
          <a:xfrm>
            <a:off x="1208311" y="606367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14" name="CaixaDeTexto 213"/>
          <p:cNvSpPr txBox="1"/>
          <p:nvPr/>
        </p:nvSpPr>
        <p:spPr>
          <a:xfrm>
            <a:off x="6968951" y="602426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15" name="CaixaDeTexto 214"/>
          <p:cNvSpPr txBox="1"/>
          <p:nvPr/>
        </p:nvSpPr>
        <p:spPr>
          <a:xfrm>
            <a:off x="315144"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218" name="CaixaDeTexto 217"/>
          <p:cNvSpPr txBox="1"/>
          <p:nvPr/>
        </p:nvSpPr>
        <p:spPr>
          <a:xfrm>
            <a:off x="3224535" y="606367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19" name="CaixaDeTexto 218"/>
          <p:cNvSpPr txBox="1"/>
          <p:nvPr/>
        </p:nvSpPr>
        <p:spPr>
          <a:xfrm>
            <a:off x="573460" y="44074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21" name="CaixaDeTexto 220"/>
          <p:cNvSpPr txBox="1"/>
          <p:nvPr/>
        </p:nvSpPr>
        <p:spPr>
          <a:xfrm>
            <a:off x="611560" y="26072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22" name="Conector reto 221"/>
          <p:cNvCxnSpPr/>
          <p:nvPr/>
        </p:nvCxnSpPr>
        <p:spPr bwMode="auto">
          <a:xfrm flipV="1">
            <a:off x="1736254" y="280784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3" name="Conector reto 222"/>
          <p:cNvCxnSpPr/>
          <p:nvPr/>
        </p:nvCxnSpPr>
        <p:spPr bwMode="auto">
          <a:xfrm flipV="1">
            <a:off x="1755304" y="371632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4" name="Conector reto 223"/>
          <p:cNvCxnSpPr/>
          <p:nvPr/>
        </p:nvCxnSpPr>
        <p:spPr bwMode="auto">
          <a:xfrm flipV="1">
            <a:off x="1717204" y="462062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6" name="Conector reto 225"/>
          <p:cNvCxnSpPr/>
          <p:nvPr/>
        </p:nvCxnSpPr>
        <p:spPr bwMode="auto">
          <a:xfrm flipV="1">
            <a:off x="1759160"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27" name="CaixaDeTexto 226"/>
          <p:cNvSpPr txBox="1"/>
          <p:nvPr/>
        </p:nvSpPr>
        <p:spPr>
          <a:xfrm>
            <a:off x="395536" y="5271591"/>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29" name="Conector de seta reta 228"/>
          <p:cNvCxnSpPr/>
          <p:nvPr/>
        </p:nvCxnSpPr>
        <p:spPr bwMode="auto">
          <a:xfrm flipV="1">
            <a:off x="539552" y="6003750"/>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196" name="Elipse 195"/>
          <p:cNvSpPr>
            <a:spLocks/>
          </p:cNvSpPr>
          <p:nvPr/>
        </p:nvSpPr>
        <p:spPr bwMode="auto">
          <a:xfrm>
            <a:off x="5589538" y="3609040"/>
            <a:ext cx="180000" cy="180000"/>
          </a:xfrm>
          <a:prstGeom prst="ellipse">
            <a:avLst/>
          </a:prstGeom>
          <a:noFill/>
          <a:ln w="4445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31" name="Conector reto 230"/>
          <p:cNvCxnSpPr/>
          <p:nvPr/>
        </p:nvCxnSpPr>
        <p:spPr bwMode="auto">
          <a:xfrm flipV="1">
            <a:off x="1691680" y="551433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63" name="CaixaDeTexto 262"/>
          <p:cNvSpPr txBox="1"/>
          <p:nvPr/>
        </p:nvSpPr>
        <p:spPr>
          <a:xfrm>
            <a:off x="7596336" y="4869160"/>
            <a:ext cx="1447975" cy="523220"/>
          </a:xfrm>
          <a:prstGeom prst="rect">
            <a:avLst/>
          </a:prstGeom>
          <a:noFill/>
        </p:spPr>
        <p:txBody>
          <a:bodyPr wrap="square" rtlCol="0">
            <a:spAutoFit/>
          </a:bodyPr>
          <a:lstStyle/>
          <a:p>
            <a:r>
              <a:rPr lang="pt-BR" sz="2800" dirty="0" smtClean="0">
                <a:solidFill>
                  <a:schemeClr val="bg1"/>
                </a:solidFill>
                <a:latin typeface="Century Gothic" pitchFamily="34" charset="0"/>
              </a:rPr>
              <a:t>0,1R</a:t>
            </a:r>
            <a:r>
              <a:rPr lang="pt-BR" sz="2800" baseline="-25000" dirty="0" smtClean="0">
                <a:solidFill>
                  <a:schemeClr val="bg1"/>
                </a:solidFill>
                <a:latin typeface="Arial"/>
                <a:cs typeface="Arial"/>
              </a:rPr>
              <a:t>ʘ</a:t>
            </a:r>
            <a:endParaRPr lang="pt-BR" sz="2800" dirty="0">
              <a:solidFill>
                <a:schemeClr val="bg1"/>
              </a:solidFill>
              <a:latin typeface="Century Gothic" pitchFamily="34" charset="0"/>
            </a:endParaRPr>
          </a:p>
        </p:txBody>
      </p:sp>
      <p:sp>
        <p:nvSpPr>
          <p:cNvPr id="217" name="CaixaDeTexto 216"/>
          <p:cNvSpPr txBox="1"/>
          <p:nvPr/>
        </p:nvSpPr>
        <p:spPr>
          <a:xfrm>
            <a:off x="7380312" y="2276872"/>
            <a:ext cx="1728192" cy="523220"/>
          </a:xfrm>
          <a:prstGeom prst="rect">
            <a:avLst/>
          </a:prstGeom>
          <a:noFill/>
        </p:spPr>
        <p:txBody>
          <a:bodyPr wrap="square" rtlCol="0">
            <a:spAutoFit/>
          </a:bodyPr>
          <a:lstStyle/>
          <a:p>
            <a:r>
              <a:rPr lang="pt-BR" sz="2800" dirty="0" smtClean="0">
                <a:solidFill>
                  <a:schemeClr val="bg1"/>
                </a:solidFill>
                <a:latin typeface="Century Gothic" pitchFamily="34" charset="0"/>
              </a:rPr>
              <a:t>100 R</a:t>
            </a:r>
            <a:r>
              <a:rPr lang="pt-BR" sz="2800" baseline="-25000" dirty="0" smtClean="0">
                <a:solidFill>
                  <a:schemeClr val="bg1"/>
                </a:solidFill>
                <a:latin typeface="Arial"/>
                <a:cs typeface="Arial"/>
              </a:rPr>
              <a:t>ʘ</a:t>
            </a:r>
            <a:endParaRPr lang="pt-BR" sz="2800" kern="0" baseline="-25000" dirty="0">
              <a:solidFill>
                <a:schemeClr val="bg1"/>
              </a:solidFill>
              <a:latin typeface="Century Gothic" pitchFamily="34" charset="0"/>
            </a:endParaRPr>
          </a:p>
        </p:txBody>
      </p:sp>
      <p:sp>
        <p:nvSpPr>
          <p:cNvPr id="233" name="Elipse 232"/>
          <p:cNvSpPr>
            <a:spLocks noChangeAspect="1"/>
          </p:cNvSpPr>
          <p:nvPr/>
        </p:nvSpPr>
        <p:spPr bwMode="auto">
          <a:xfrm>
            <a:off x="3117456" y="4797152"/>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4" name="Elipse 233"/>
          <p:cNvSpPr>
            <a:spLocks noChangeAspect="1"/>
          </p:cNvSpPr>
          <p:nvPr/>
        </p:nvSpPr>
        <p:spPr bwMode="auto">
          <a:xfrm>
            <a:off x="3134461" y="2255682"/>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5" name="Elipse 234"/>
          <p:cNvSpPr>
            <a:spLocks noChangeAspect="1"/>
          </p:cNvSpPr>
          <p:nvPr/>
        </p:nvSpPr>
        <p:spPr bwMode="auto">
          <a:xfrm>
            <a:off x="2901432" y="2486101"/>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6" name="Elipse 235"/>
          <p:cNvSpPr>
            <a:spLocks noChangeAspect="1"/>
          </p:cNvSpPr>
          <p:nvPr/>
        </p:nvSpPr>
        <p:spPr bwMode="auto">
          <a:xfrm>
            <a:off x="2973440" y="2132856"/>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7" name="Rectangle 2"/>
          <p:cNvSpPr txBox="1">
            <a:spLocks noChangeArrowheads="1"/>
          </p:cNvSpPr>
          <p:nvPr/>
        </p:nvSpPr>
        <p:spPr bwMode="auto">
          <a:xfrm>
            <a:off x="179512" y="44624"/>
            <a:ext cx="8856984" cy="119219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a:t>
            </a:r>
            <a:r>
              <a:rPr kumimoji="0" lang="pt-BR" sz="3600" i="0" strike="noStrike" kern="0" cap="none" spc="0" normalizeH="0" baseline="0" noProof="0" dirty="0" err="1" smtClean="0">
                <a:ln>
                  <a:noFill/>
                </a:ln>
                <a:solidFill>
                  <a:schemeClr val="bg1"/>
                </a:solidFill>
                <a:uLnTx/>
                <a:uFillTx/>
                <a:latin typeface="Century Gothic" pitchFamily="34" charset="0"/>
                <a:ea typeface="+mj-ea"/>
                <a:cs typeface="+mj-cs"/>
              </a:rPr>
              <a:t>Hertzprung</a:t>
            </a:r>
            <a:r>
              <a:rPr kumimoji="0" lang="en-US" sz="3600" i="0" strike="noStrike" kern="0" cap="none" spc="0" normalizeH="0" baseline="0" noProof="0" dirty="0" smtClean="0">
                <a:ln>
                  <a:noFill/>
                </a:ln>
                <a:solidFill>
                  <a:schemeClr val="bg1"/>
                </a:solidFill>
                <a:uLnTx/>
                <a:uFillTx/>
                <a:latin typeface="Century Gothic" pitchFamily="34" charset="0"/>
                <a:ea typeface="+mj-ea"/>
                <a:cs typeface="+mj-cs"/>
              </a:rPr>
              <a:t>-</a:t>
            </a: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Russel</a:t>
            </a:r>
            <a:b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b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H-R)</a:t>
            </a:r>
          </a:p>
        </p:txBody>
      </p:sp>
      <p:cxnSp>
        <p:nvCxnSpPr>
          <p:cNvPr id="238" name="Conector reto 237"/>
          <p:cNvCxnSpPr>
            <a:stCxn id="206" idx="2"/>
            <a:endCxn id="113" idx="5"/>
          </p:cNvCxnSpPr>
          <p:nvPr/>
        </p:nvCxnSpPr>
        <p:spPr bwMode="auto">
          <a:xfrm>
            <a:off x="3294252" y="4549190"/>
            <a:ext cx="532406" cy="527181"/>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39" name="Conector reto 238"/>
          <p:cNvCxnSpPr/>
          <p:nvPr/>
        </p:nvCxnSpPr>
        <p:spPr bwMode="auto">
          <a:xfrm>
            <a:off x="4602018" y="1807701"/>
            <a:ext cx="474038" cy="141642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40" name="Conector reto 239"/>
          <p:cNvCxnSpPr>
            <a:stCxn id="205" idx="2"/>
          </p:cNvCxnSpPr>
          <p:nvPr/>
        </p:nvCxnSpPr>
        <p:spPr bwMode="auto">
          <a:xfrm flipH="1">
            <a:off x="6569612" y="2048654"/>
            <a:ext cx="1026724" cy="1018103"/>
          </a:xfrm>
          <a:prstGeom prst="line">
            <a:avLst/>
          </a:prstGeom>
          <a:solidFill>
            <a:schemeClr val="accent1"/>
          </a:solidFill>
          <a:ln w="444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2000"/>
                                        <p:tgtEl>
                                          <p:spTgt spid="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2000"/>
                                        <p:tgtEl>
                                          <p:spTgt spid="21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75"/>
                                        </p:tgtEl>
                                        <p:attrNameLst>
                                          <p:attrName>style.visibility</p:attrName>
                                        </p:attrNameLst>
                                      </p:cBhvr>
                                      <p:to>
                                        <p:strVal val="visible"/>
                                      </p:to>
                                    </p:set>
                                    <p:animEffect transition="in" filter="fade">
                                      <p:cBhvr>
                                        <p:cTn id="14" dur="2000"/>
                                        <p:tgtEl>
                                          <p:spTgt spid="17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2000"/>
                                        <p:tgtEl>
                                          <p:spTgt spid="220"/>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2000"/>
                                        <p:tgtEl>
                                          <p:spTgt spid="2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1"/>
                                        </p:tgtEl>
                                        <p:attrNameLst>
                                          <p:attrName>style.visibility</p:attrName>
                                        </p:attrNameLst>
                                      </p:cBhvr>
                                      <p:to>
                                        <p:strVal val="visible"/>
                                      </p:to>
                                    </p:set>
                                    <p:animEffect transition="in" filter="fade">
                                      <p:cBhvr>
                                        <p:cTn id="24" dur="2000"/>
                                        <p:tgtEl>
                                          <p:spTgt spid="251"/>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202"/>
                                        </p:tgtEl>
                                        <p:attrNameLst>
                                          <p:attrName>style.visibility</p:attrName>
                                        </p:attrNameLst>
                                      </p:cBhvr>
                                      <p:to>
                                        <p:strVal val="visible"/>
                                      </p:to>
                                    </p:set>
                                    <p:animEffect transition="in" filter="fade">
                                      <p:cBhvr>
                                        <p:cTn id="28" dur="2000"/>
                                        <p:tgtEl>
                                          <p:spTgt spid="20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3"/>
                                        </p:tgtEl>
                                        <p:attrNameLst>
                                          <p:attrName>style.visibility</p:attrName>
                                        </p:attrNameLst>
                                      </p:cBhvr>
                                      <p:to>
                                        <p:strVal val="visible"/>
                                      </p:to>
                                    </p:set>
                                    <p:animEffect transition="in" filter="fade">
                                      <p:cBhvr>
                                        <p:cTn id="31" dur="2000"/>
                                        <p:tgtEl>
                                          <p:spTgt spid="26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8"/>
                                        </p:tgtEl>
                                        <p:attrNameLst>
                                          <p:attrName>style.visibility</p:attrName>
                                        </p:attrNameLst>
                                      </p:cBhvr>
                                      <p:to>
                                        <p:strVal val="visible"/>
                                      </p:to>
                                    </p:set>
                                    <p:animEffect transition="in" filter="wipe(left)">
                                      <p:cBhvr>
                                        <p:cTn id="36" dur="1000"/>
                                        <p:tgtEl>
                                          <p:spTgt spid="198"/>
                                        </p:tgtEl>
                                      </p:cBhvr>
                                    </p:animEffect>
                                  </p:childTnLst>
                                </p:cTn>
                              </p:par>
                              <p:par>
                                <p:cTn id="37" presetID="22" presetClass="entr" presetSubtype="4" fill="hold" nodeType="withEffect">
                                  <p:stCondLst>
                                    <p:cond delay="0"/>
                                  </p:stCondLst>
                                  <p:childTnLst>
                                    <p:set>
                                      <p:cBhvr>
                                        <p:cTn id="38" dur="1" fill="hold">
                                          <p:stCondLst>
                                            <p:cond delay="0"/>
                                          </p:stCondLst>
                                        </p:cTn>
                                        <p:tgtEl>
                                          <p:spTgt spid="200"/>
                                        </p:tgtEl>
                                        <p:attrNameLst>
                                          <p:attrName>style.visibility</p:attrName>
                                        </p:attrNameLst>
                                      </p:cBhvr>
                                      <p:to>
                                        <p:strVal val="visible"/>
                                      </p:to>
                                    </p:set>
                                    <p:animEffect transition="in" filter="wipe(down)">
                                      <p:cBhvr>
                                        <p:cTn id="39" dur="1000"/>
                                        <p:tgtEl>
                                          <p:spTgt spid="20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96"/>
                                        </p:tgtEl>
                                        <p:attrNameLst>
                                          <p:attrName>style.visibility</p:attrName>
                                        </p:attrNameLst>
                                      </p:cBhvr>
                                      <p:to>
                                        <p:strVal val="visible"/>
                                      </p:to>
                                    </p:set>
                                    <p:animEffect transition="in" filter="fade">
                                      <p:cBhvr>
                                        <p:cTn id="43" dur="2000"/>
                                        <p:tgtEl>
                                          <p:spTgt spid="19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4"/>
                                        </p:tgtEl>
                                        <p:attrNameLst>
                                          <p:attrName>style.visibility</p:attrName>
                                        </p:attrNameLst>
                                      </p:cBhvr>
                                      <p:to>
                                        <p:strVal val="visible"/>
                                      </p:to>
                                    </p:set>
                                    <p:animEffect transition="in" filter="fade">
                                      <p:cBhvr>
                                        <p:cTn id="48" dur="2000"/>
                                        <p:tgtEl>
                                          <p:spTgt spid="204"/>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wipe(left)">
                                      <p:cBhvr>
                                        <p:cTn id="52" dur="1000"/>
                                        <p:tgtEl>
                                          <p:spTgt spid="2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5"/>
                                        </p:tgtEl>
                                        <p:attrNameLst>
                                          <p:attrName>style.visibility</p:attrName>
                                        </p:attrNameLst>
                                      </p:cBhvr>
                                      <p:to>
                                        <p:strVal val="visible"/>
                                      </p:to>
                                    </p:set>
                                    <p:animEffect transition="in" filter="fade">
                                      <p:cBhvr>
                                        <p:cTn id="57" dur="2000"/>
                                        <p:tgtEl>
                                          <p:spTgt spid="205"/>
                                        </p:tgtEl>
                                      </p:cBhvr>
                                    </p:animEffect>
                                  </p:childTnLst>
                                </p:cTn>
                              </p:par>
                            </p:childTnLst>
                          </p:cTn>
                        </p:par>
                        <p:par>
                          <p:cTn id="58" fill="hold">
                            <p:stCondLst>
                              <p:cond delay="2000"/>
                            </p:stCondLst>
                            <p:childTnLst>
                              <p:par>
                                <p:cTn id="59" presetID="22" presetClass="entr" presetSubtype="1" fill="hold" nodeType="afterEffect">
                                  <p:stCondLst>
                                    <p:cond delay="0"/>
                                  </p:stCondLst>
                                  <p:childTnLst>
                                    <p:set>
                                      <p:cBhvr>
                                        <p:cTn id="60" dur="1" fill="hold">
                                          <p:stCondLst>
                                            <p:cond delay="0"/>
                                          </p:stCondLst>
                                        </p:cTn>
                                        <p:tgtEl>
                                          <p:spTgt spid="240"/>
                                        </p:tgtEl>
                                        <p:attrNameLst>
                                          <p:attrName>style.visibility</p:attrName>
                                        </p:attrNameLst>
                                      </p:cBhvr>
                                      <p:to>
                                        <p:strVal val="visible"/>
                                      </p:to>
                                    </p:set>
                                    <p:animEffect transition="in" filter="wipe(up)">
                                      <p:cBhvr>
                                        <p:cTn id="61" dur="1000"/>
                                        <p:tgtEl>
                                          <p:spTgt spid="2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6"/>
                                        </p:tgtEl>
                                        <p:attrNameLst>
                                          <p:attrName>style.visibility</p:attrName>
                                        </p:attrNameLst>
                                      </p:cBhvr>
                                      <p:to>
                                        <p:strVal val="visible"/>
                                      </p:to>
                                    </p:set>
                                    <p:animEffect transition="in" filter="fade">
                                      <p:cBhvr>
                                        <p:cTn id="66" dur="2000"/>
                                        <p:tgtEl>
                                          <p:spTgt spid="206"/>
                                        </p:tgtEl>
                                      </p:cBhvr>
                                    </p:animEffect>
                                  </p:childTnLst>
                                </p:cTn>
                              </p:par>
                            </p:childTnLst>
                          </p:cTn>
                        </p:par>
                        <p:par>
                          <p:cTn id="67" fill="hold">
                            <p:stCondLst>
                              <p:cond delay="2000"/>
                            </p:stCondLst>
                            <p:childTnLst>
                              <p:par>
                                <p:cTn id="68" presetID="22" presetClass="entr" presetSubtype="8" fill="hold" nodeType="afterEffect">
                                  <p:stCondLst>
                                    <p:cond delay="0"/>
                                  </p:stCondLst>
                                  <p:childTnLst>
                                    <p:set>
                                      <p:cBhvr>
                                        <p:cTn id="69" dur="1" fill="hold">
                                          <p:stCondLst>
                                            <p:cond delay="0"/>
                                          </p:stCondLst>
                                        </p:cTn>
                                        <p:tgtEl>
                                          <p:spTgt spid="238"/>
                                        </p:tgtEl>
                                        <p:attrNameLst>
                                          <p:attrName>style.visibility</p:attrName>
                                        </p:attrNameLst>
                                      </p:cBhvr>
                                      <p:to>
                                        <p:strVal val="visible"/>
                                      </p:to>
                                    </p:set>
                                    <p:animEffect transition="in" filter="wipe(left)">
                                      <p:cBhvr>
                                        <p:cTn id="70" dur="1000"/>
                                        <p:tgtEl>
                                          <p:spTgt spid="238"/>
                                        </p:tgtEl>
                                      </p:cBhvr>
                                    </p:animEffec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193"/>
                                        </p:tgtEl>
                                        <p:attrNameLst>
                                          <p:attrName>style.visibility</p:attrName>
                                        </p:attrNameLst>
                                      </p:cBhvr>
                                      <p:to>
                                        <p:strVal val="visible"/>
                                      </p:to>
                                    </p:set>
                                    <p:animEffect transition="in" filter="fade">
                                      <p:cBhvr>
                                        <p:cTn id="74" dur="2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220" grpId="0"/>
      <p:bldP spid="251" grpId="0"/>
      <p:bldP spid="204" grpId="0"/>
      <p:bldP spid="205" grpId="0"/>
      <p:bldP spid="206" grpId="0"/>
      <p:bldP spid="196" grpId="0" animBg="1"/>
      <p:bldP spid="263" grpId="0"/>
      <p:bldP spid="2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2907045"/>
            <a:ext cx="7162800" cy="1058196"/>
          </a:xfrm>
        </p:spPr>
        <p:txBody>
          <a:bodyPr lIns="92160" tIns="46080" rIns="92160" bIns="46080">
            <a:spAutoFit/>
          </a:bodyPr>
          <a:lstStyle/>
          <a:p>
            <a:pPr>
              <a:lnSpc>
                <a:spcPct val="150000"/>
              </a:lnSpc>
              <a:defRPr/>
            </a:pPr>
            <a:r>
              <a:rPr lang="pt-BR" sz="4800" b="0" dirty="0" smtClean="0">
                <a:solidFill>
                  <a:srgbClr val="00CC99"/>
                </a:solidFill>
                <a:latin typeface="Century Gothic" pitchFamily="34" charset="0"/>
              </a:rPr>
              <a:t>A vida das estrelas</a:t>
            </a:r>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AutoShape 6" descr="data:image/jpeg;base64,/9j/4AAQSkZJRgABAQAAAQABAAD/2wCEAAkGBxQSEhQUExQVFBQVGBgVFBcUFRQUFRcYFRQWFxQUFBQYHCggGBwlHBcUITEhJSkrLi4uFx8zODMsNygtLiwBCgoKDg0OGhAQFywcHCQsLCwsLCwsLCwsLCwsLCwsLCwsLCwsLCwsLCwsLCwsLCwsLCwsLCwsLCwsLCwsLCwsLP/AABEIAMIBAwMBIgACEQEDEQH/xAAcAAABBQEBAQAAAAAAAAAAAAAFAQIDBAYABwj/xABDEAABAwIEAgcFBgMGBgMAAAABAAIDBBEFEiExQVEGEyJhcYGRBzKhsfAUQlLB0eFicpIjM0OCwvEVJKKy0uIXY3P/xAAZAQADAQEBAAAAAAAAAAAAAAAAAQIDBAX/xAAiEQACAgICAgMBAQAAAAAAAAAAAQIRAyESMRNBBDJRImH/2gAMAwEAAhEDEQA/ALQTmpqc1MRIE9qjCe1A0SBPCaE8JDHBOamgJ4QMkapFG1PCAA/SiVwhLGe+4Ot3ANNz6fNeTwszutwG/ieH5L0jpZWiMPJFzl6uMHYueLn4fJYWhiyNHG3Hmban4qZMqKJKpwYLeQ/VD899l08udxI8B5fQSt08viUkii1CbD69P3RGkpnSEegt9aD9FHgmGumdfYc/zWsrmMpIgB/eO0HO3Ek8B9cFjOe6RtCOrZQLAzscvetuSB7vgOJTJ8SsMrOO5G57mjl3oSyYvJ17PE/i7h3fRRnCaDO69kpNQQJcmNwvB3SOuRc8OQ8P1W2o8DZEzO+2gvr3b3RPBMNZGzM7SwugFZUuxCbq2ktp2e+78dj/ANo2HMm6yX9bZbdaQLrYJsRdkh/s6dps+V2gPMNbx+r2RXD8Nip29XA234nH3nHiXH8tkZiY0NEUTcsbdAPmSeJVqKkDeCiTvS6KjrsCNw/W5CkNC0cEVlYoHhZ2WAqulFtkArcP3tbvHArXVDboROzVaQlTJkrR57ilIWm7dLbi/wAihUsd9R/sVu8YowRdYqpjLXEen6Lsxzs5MkKI6dt/0vtb6+K3PQehexwnI0+7fiA7XX/L8Fh4jY35/X7eY717B0Fpv+VjJIIIJt58fNbGNGua64B4EX9UqbHsnpiFC5KFyAMAntTQntCBDgntTQE9qQx7VIFGFK1AxwTgkCcEDHtT7JjUpQB550xcZKnKNmi/d3n5DyQDE5MkdhudB4cSjmIOL5nu5nL/AE6W9blZPGJs0gAN7fDWwCz7kX1EbCNPn4KzTR5nBo35BVg+w04a+J/T9lqOhmHvzBxYQN7njzSnKlZUI2zX4PSMpocz9A0ZnE72G1+ZJ2GyxOL4kaiRztQ06Wvs0bN+uJKMdNMSOkA02c/x+6PIa27wgFFDmI+CxgqXJm0tvighhtMXEDhx5eC9G6OYaBY2QHo/h22i0kxz3hacrGi9RIODbX6oHmRvyB71hKXJmqVIG9KcYM5FNBcR/wCI8ffsbZWEfdvpfjqdmlFcNw8RsDGgAm2YjTbYeA/VDcBphI90wFgSC0WsAALRtH8rbDucXc1rqSmtqnd6F0Mgpg0JZArcxVOUpSFErPVd53Vp6qvYsyyhUIbMNUVmah8zNUDA9aNCsTjcdiSFuawLG9IhZdOB7MM3QGjN/P5r1b2dVwcwxHQsyubpYWcDfXxa4+a8iLezf6+v1W+9m0l5Dra7QB4XNx9cgu04z1eHZSJrBYAJyYhVy4LkgMGAnBJZOCYhwTmpoTwEihwUgTAnhA0SNTgmtTwgB4UdRJla53IE/BSIX0kmywO1tfT10Hx/NAzC4i/tFreJy7i5J0O3eVWxnoo6Lttu+978m2Atf4q1hUPXVEY/CDIf9PxIWuglzP6lw7Tmu342tb/dYttRbNUk5JM8tw+LM7U6Gw9SCfyC90axkFKTsGs18A1eN4bQkVRjI2ky2/lcvSfaVXdVRsib70zg0/yM1cfXKPAlZZVykkaY9I84rKgzSOk4vfceZsB5Cw8kewCjzvAA7I28tL/XNBaKlcWucPui/mfdHrlW76Msiibne4NAaHeR7QNvCyWWWqRcI7sPRtMbWtYAZH9llxcC3vSOH4WjhxJaOKdjsPU0jmN++5sRJOrnSus9zjxNi8k+Kfg1QJHOedC6wF/uNHusHfxPeTyCu4zE1z6dupDXOlNuORuUX53L1glRbeyXCaPI1rQNhrz8D3jQeSOEWCgo4so13OpUsjla0RJ2yvMoLKWQpGhSwRWlaq0oVyVQEKaLQNlYqFQy6KzFB6mtY02Lhf1SUR2Cq8WCx+NDNdaPE6oHVpuEBmGZdOJUY5GBaNgLTtbjfZb72dYcbOdYAaBthaw4i3I6LDUlgwNAu5x05b6L23o1hwggYziGjN3uOpXWns5K1YVYLBOC5KFRItkqQLkAYVKAkTggQ4J4TQnhIoc1PaE1qe1Ax7QngJoTwgBVmemk3ZDBuTc+AuB/r+C04WD6Sz5pL8Ln4HKB/wBDj/mUzeio9k3s/ps0k7+Qawetz+SO4hR5JY5tiHBt9Nnaa+qF9CXGOJzyLskkcL8i2wBPcUfx2LNC+x4E+Y1HxU8bjQ+VSszrcMP/ABHMQBmkDj3/ANmNR3XBPmtljHR0VL80huGtysA4X3PiSfgFSoaQPFPUA6Ei4tzbY/Fa6MaLitvs63S6MVL0VaInsabbW8nAj5BWOj2ERdW3M0EubHodf8Nu9+Gi0mIRHKbakrzaCaomlihY/IS3JqSA0NOUkgG7jpzTUW9BypHoowmADsjJ/KbIRVUk0crZGOztaLZSdd78d+HohVZ0aeyojidVT2LQ55aHHi6+SOPtG2XbVCcEiqZmgxSytOZ4YyQk52tvZ3b2BA4rWWF0ZRyxN7TdIg7R4ynZE2VQdssjQz9Z2ZB2xobixuOBRihGXZczbXZtSYVcml6TgqNTPlBTsEiaWUAaoPW43EwHtAnkELxHEM92g2tueSAVZLfdbqdrjM434huzR3lOEXJhJpIMS10s+jey3mlZgjBq5xee8i3oFlqqSpbLJAXObLEAXsz2IzNa4WLW22cPVVqioq4CC50ltwS7Oxw89vgV0eFmPlQaxzDmt1Z2T3bFB2N38EQOI9cxp4ncciNwoBDvfvRG1phOntA/ohSddVQtI0DgT3Zbu/Je3RrzP2Z0n9uT+BhJ8XWa34Nf6r0yHbzXUjlY9KEi4JiHhckXJAYZOCRKEwHhPCYE9qQx4UjVGE9qARIFIExqeEDG1D8rXHkCfQXXm2Iuu4X5Aeo39QvRcQ/u3eB+S84qmjro27ghnxUTLgbPoMwfY2i1+1Je/wDOVF0pBip3kHQ6AHcX4Aqz0OIEFu/N/UP1BQ32gTWhaP4vVNdCf2IegHSAtd9ledH6x8rggub6C4816lTu0XzUK50cjZGGzmEOb4g6L6HwOr62GKT8bGu/qaCuXNCnZvCVqgm9qxlXhDevdpYtcXtcDYhsm9iNR2s3qttZD8QpLkOG408fH64rK6NEDJ2SuyXdmLfdfoJALajMLX24+qpU75YnEtDSSNHPF3WNzYAGw4fBaOGC4GmvxUclEFr5ZURwjZm4aeZ8uY5b89r9xI4eXFaaGnAAPFOgpBdW5GgBZPZdnGLsrK9Jp+rjJWvzdlYrpeL2HMoaQ4MBUOHzGAPYwOe83OY6NHMjieQR+mgc2ndE+JhJs4yB5D8wIs43Bv4XGiv4Q7KxoHADgrEtzqtIy4kSXLsxU0LWSPf9nDC/V7omtBI8NA3y8UOxt75gAI8jBoLnMfyW1q47oW6iublX5mT4kAcNw3K0XAvbVR15DA5x2aHO9AStN9nsFjumc+WCbvblH+chv5lKG5BNVE0vskg/5V8h96R2vgBp+a3ER0WU6ADLRwC28QB77Ei61bRous5WOShNuuumIkCRcFyAMSEoSBOCAHBPaEwKRqQxwCkCYE8IBDwpAmAJ4QMbUtu0+B+S8pxiUxzt4Flh45HG3wC9ZOqwHTnC7ES/db79hc5D97yN/VJji6DWA1IYwG+gzMPk67T6H/qWQ6a4p1sgF7AfLwVSjxdzWmO9+HiW6X9LeiBV5cXm+6SGyF5XvXs5qM1BTX3EYb/SS38l4K/cL2n2XT3oIv4XPb6PKy+R9TTD9j0JpT7KrDIrAK5DoocGgJpauXEpkiJkhumOksujddTY6Lb2dkLFdLjYtPetpM/QLD9MPdvyVyDGPwOqvojZCxnRCozPPcttkUlNEDo1XkjCuPKozPSBIoVz7NXmXTucljW/ifc+Df3K3mL1NgVhenAB+yRD33Evd5kNb810fHW7MfkPVHpfQeO1JTj/AOu/xNlp0PwWl6uGNvJrW+QCvLrOUVKE1KExDly4JEAY1KEiUIGPCeEwJ4SAeFI1RtUjUDRIEqaFz5A0XJsgCS9llOluLMDCwak3/Qg9ylr8XdM8w0zTK8AkhnADvvZZqJrWS3q2vY7ez2uF7cNUr9DMxVYfLC1shaQ0m7TxCpSS5/r1K0mMYuZS6w7I7LBwAQCOj5kAIDsZHCSe79l6r7K5x9nkZ+GQn+poPzuvLQCNA7Ra/wBmeIllQ+PUte3fgHNOnqCfRZZlcTXFqR7HA9X4ig8T+KJQSXXCjqZaCimelzJuS5VEldjSTdSxt1VtsYAQ+aF4ddp0+uKVUF2Xpm9kFY3pbHeMo/PiFuydx3LD9IsZMkmQNJA4ba95TbscU0VeiTMs5A2Iv5gkfovRm7LDYJAWuzWt3LZU0lwk3spoindZCa6osiNc5ZbF6tAAvEqi7kKwKm+3YqHf4dMG+BLf/Y/BU+kFaWxuI949keJ+iVV6KYrJR3MZF3e9cXuu3CqRx5ds94C5YOi9ogsOti82n8iiDen9OeDx5La0ZUzVpQgdF0qppNA+x/i0RqOQOF2kEdyBEi5JdKmIxic1InBAxwTgmhOCQD2p4KjaCdhdPmwmeVpawiMn7xF7eSh5IrtlqEn0gfi2Pw047Tru4NGpWJxjpNLUHKwZWnYDVx9Fu6L2Zwh3WVMj53b2JyN9BqfVaeDCqeJuWONkY/gAb623WcvkRXSsuOFvvR517MG5JJmvaWlwaQXNIvYuuAT4heh1OGRSgdY0P7njMPQqKekadtfEKHqXDYuHgTb0XLLLyd0dEcdKrJ6jo1TPFjBF5MaPkFncU9ntI/3WujP8Dz8nXCOF0v4yo80nEn1S8n4x8P0x3/xa0bTEt5EC/m4H8lci6Oup/caABrdu+i0EkjvxO9U1s/N3qlPJKXbKjBR9DsJrw8WOjhuEXilss3UUoLs7DleOWx7iFcosS+7ILO+tipTKo0DZVPFOEPvoqVRUSNd2Q0jfW9/JOyas0RlUfWhZKbpERoQb8sp+iozjz7Xcx7R/K63pZVZSws0UJa6R9+4C/JAsSw5olcbKtL0iDb3cL+IvtdUv+P5zs4342NvWymivG+wrCA1XYqq2iyVVjbRoLk8gLlOwzEZHu7TMoOovv4kcE6ZMtGgxGpsCsbiVTclGMXqtFisZxERtLuOzRzPALTHGzKUtArG6nNIGj7u/if2+ajgKoR3Op1J1PmrsZXWlSOe7dlxsikjUETbohTRXUORaiS07UdwvE5YSC1xtyOyo09Or8dOs+ZXA1sHS1mUZmkHiuWYFP3LlXmZn4UGk4LkoC6TAUIxg+F9YM7tuA8NyhkERc4NG5+rrSOkELAOAFlhnnSo2wwt2WoaBreSmu0cUCbUzSHQZG8CdT6K5TYfxe4u7jt6Liv8ADpa/WPnkdIbM0HF3/jzVGbCX3vck990Wlc1va2ChGIA7BJ17KTfootp3jcLiHBEftF0wm6VBZRsOKXqgVcDRySdUEmh2VPspKb9h7lbLLJApoaYPkou5RPw0OGo+Y9EXIXCNIqwZFAWaAm3fqlmzEIk6MKN0QTti0BTcbjz3UrahhbqRf/cgK7LAhtTQg/qN1UZl2haaOJznZ2jYW0HC9/yVWrLQLC25+aFYi6ohF2M60dzsrh4jj9aILJV1c2mURDjY3d+y1StDc0i/iGJMYdNXcOa6gcRdzjqVVosFy6u1PEnUqWtkDByVqvRhKTfZRx2uAvrYce7mvO8TrjM+/wB0aNH5nvKt4/ixlcWtPZG5/F+yDt3C7MWOlbOHLkvSC8TVchYq0TVfpmqZM1ii3TxoxR06qUcKPUUK55yNkiaCnVyOFSRRK5HEsbLorCFcr4jXItiogATwEgCcF6Z54RwZnaLrXIFgOZKLtoy43fr8h4BUsGADQRzNz6AD4H1VjEMXbGFwZncmdmJPiqCAYAFE6sjBy3BdY2G5Pkg8bpp+GRvfv5DgiVBhzIhcDtHdx1J8T+SyLaS7HsgznteQ5KR8DRwSzvy2tudLJCSd0AKC3klBCa2M8FIIkDoUEckgPgnNiTurUgRFRub3KzkShqAsp9UkyEK/kXGMJND5FAqJ5V98F9lWkhS4hZTcVE8KV7bFNsposrPivwVCooAdtD9cEYyJCxOxGQxJkrBcNzAb239F5p0qxtziYxcH719CO5e6SQAoHjXRiCpFpYwTwcNHDwcNV0Ysqi/6Rlkg5LR4AnNGoW7xv2ayx3dTv6wfgfZr/J3uu87LF1VI+J+SVjmOHBwI8xzHeF6MckZ9M4JY5Re0F4W7InRxqjTs2RqhiXPNnbBBKiiRulYh9LGi9O1csmbJFyFivRxqCnCuxhQDObGuUwC5AgSE5IAnEL1TzTRUbcsTb8tVXipc7s3Dh+ymkcctuI0XCfIwHjZeZLb2ejHS0XwGsQ/EMeZEOLjwA3KA12LP6wMAu52up0A524/srVFhV3ZnakqeX4VwS3IKYXVukHWOaRroEWBuL2VeJuUAcAmTVAbxHmn0Q9vRYD7KUIOzEmanVxvoGg29dlIMQe7Zh8yAlobTCwXZ0NbLLbYepUZdKeDfUp2TxCjnqAyoY8T/AMPxUDhPyYfMqeRSh/oa+1JBUIMyokA1YPJx/RMqMaawdtrm+RcPVt0rK4mhZMnlwKAUWLskNmPa48g4Zv6d0RbUA9xTsXEfNDdVZISFfZqnOZdKrCwYksrrqdQOhsk0NMgyJhYrORNLEgKro7obimDRTtyyMa8fxC/mDwPeEbyJpiTTaA83ruhOQ3idp+F2vo7f1uqsdA6PRzSPl6r0x8So1FIDw3WnlfsVL0ZGnCJwlSzYZb3dFWcxzTqPNK7KClM7RXoyhlOVejkSAuBy5VxKuQBTsuKfZMk0B8F655YvR/pR9reYzHlMJDS69w4AuANuB0R2tsAVgPZdEXGpeOBafi6/zWo6Q1BEbgDqQdBovPzKpM78P9JA7CmdbI+TcXsD/C3QW+J81rqFtggmBUfVwtb/AA2+CISVJDb9ywRtPeifFMRbGNT3AcSeQQilhfLq8m24HAd3ehFIXT1MhcbhhytHAaC9u+62FNEGhJu2FcFR1PRhvBXGsAUYKcHIM3smShRByeCqsVClqjkYpUjwihWUZY1SqKcG6KvYq8jFLRomZmswph1y2I2I0IPMFV48TmgNn3mj7/7xvg773gfVaKaNDaymBQnRXYRwrF2Si7HZrbjZze5zdwjEcy8yr6BzXZ4yWPGzm6HwPMdyvYL0yyuEVWAw7NlGkbv5vwH4eCrje0Q9dnogKUsVKGoBFwbhWmyJolojfEoXRlXSbphak4hyKYauc1WHRphapoqysWKJ8Kt2SFqVBYOkgVSWmRgxqJ8SBmekorai4Pcoese3cX8NCtA+FU5qdVYA4Vo7/QpFa+yhIqoB6ZJsfA/JcuXq+zzAJ7Htqnwb+aP4374XLl5/yO2d3x+gjD7o8PyTakb+C5csPRsAuiQ/tJv/ANX/APctgxcuUjydijdKuXIZA4JyVcmBIFxXLlSI9jFA/wDVcuSY0VZFSnXLlLNYgytCyfSJg6t2g2PBcuV4u0LJ0FfZbM4wyAuJDX2aCSQBlBsBwC9Ci3SLlc/szKPRZanuXLlIDXKMrlyGCI3JGrlyTGIVG9KuUlELlDMkXJgVHbrly5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0968" name="AutoShape 8" descr="data:image/jpeg;base64,/9j/4AAQSkZJRgABAQAAAQABAAD/2wCEAAkGBxQSEhQUExQVFBQVGBgVFBcUFRQUFRcYFRQWFxQUFBQYHCggGBwlHBcUITEhJSkrLi4uFx8zODMsNygtLiwBCgoKDg0OGhAQFywcHCQsLCwsLCwsLCwsLCwsLCwsLCwsLCwsLCwsLCwsLCwsLCwsLCwsLCwsLCwsLCwsLCwsLP/AABEIAMIBAwMBIgACEQEDEQH/xAAcAAABBQEBAQAAAAAAAAAAAAAFAQIDBAYABwj/xABDEAABAwIEAgcFBgMGBgMAAAABAAIDBBEFEiExQVEGEyJhcYGRBzKhsfAUQlLB0eFicpIjM0OCwvEVJKKy0uIXY3P/xAAZAQADAQEBAAAAAAAAAAAAAAAAAQIDBAX/xAAiEQACAgICAgMBAQAAAAAAAAAAAQIRAyESMRNBBDJRImH/2gAMAwEAAhEDEQA/ALQTmpqc1MRIE9qjCe1A0SBPCaE8JDHBOamgJ4QMkapFG1PCAA/SiVwhLGe+4Ot3ANNz6fNeTwszutwG/ieH5L0jpZWiMPJFzl6uMHYueLn4fJYWhiyNHG3Hmban4qZMqKJKpwYLeQ/VD899l08udxI8B5fQSt08viUkii1CbD69P3RGkpnSEegt9aD9FHgmGumdfYc/zWsrmMpIgB/eO0HO3Ek8B9cFjOe6RtCOrZQLAzscvetuSB7vgOJTJ8SsMrOO5G57mjl3oSyYvJ17PE/i7h3fRRnCaDO69kpNQQJcmNwvB3SOuRc8OQ8P1W2o8DZEzO+2gvr3b3RPBMNZGzM7SwugFZUuxCbq2ktp2e+78dj/ANo2HMm6yX9bZbdaQLrYJsRdkh/s6dps+V2gPMNbx+r2RXD8Nip29XA234nH3nHiXH8tkZiY0NEUTcsbdAPmSeJVqKkDeCiTvS6KjrsCNw/W5CkNC0cEVlYoHhZ2WAqulFtkArcP3tbvHArXVDboROzVaQlTJkrR57ilIWm7dLbi/wAihUsd9R/sVu8YowRdYqpjLXEen6Lsxzs5MkKI6dt/0vtb6+K3PQehexwnI0+7fiA7XX/L8Fh4jY35/X7eY717B0Fpv+VjJIIIJt58fNbGNGua64B4EX9UqbHsnpiFC5KFyAMAntTQntCBDgntTQE9qQx7VIFGFK1AxwTgkCcEDHtT7JjUpQB550xcZKnKNmi/d3n5DyQDE5MkdhudB4cSjmIOL5nu5nL/AE6W9blZPGJs0gAN7fDWwCz7kX1EbCNPn4KzTR5nBo35BVg+w04a+J/T9lqOhmHvzBxYQN7njzSnKlZUI2zX4PSMpocz9A0ZnE72G1+ZJ2GyxOL4kaiRztQ06Wvs0bN+uJKMdNMSOkA02c/x+6PIa27wgFFDmI+CxgqXJm0tvighhtMXEDhx5eC9G6OYaBY2QHo/h22i0kxz3hacrGi9RIODbX6oHmRvyB71hKXJmqVIG9KcYM5FNBcR/wCI8ffsbZWEfdvpfjqdmlFcNw8RsDGgAm2YjTbYeA/VDcBphI90wFgSC0WsAALRtH8rbDucXc1rqSmtqnd6F0Mgpg0JZArcxVOUpSFErPVd53Vp6qvYsyyhUIbMNUVmah8zNUDA9aNCsTjcdiSFuawLG9IhZdOB7MM3QGjN/P5r1b2dVwcwxHQsyubpYWcDfXxa4+a8iLezf6+v1W+9m0l5Dra7QB4XNx9cgu04z1eHZSJrBYAJyYhVy4LkgMGAnBJZOCYhwTmpoTwEihwUgTAnhA0SNTgmtTwgB4UdRJla53IE/BSIX0kmywO1tfT10Hx/NAzC4i/tFreJy7i5J0O3eVWxnoo6Lttu+978m2Atf4q1hUPXVEY/CDIf9PxIWuglzP6lw7Tmu342tb/dYttRbNUk5JM8tw+LM7U6Gw9SCfyC90axkFKTsGs18A1eN4bQkVRjI2ky2/lcvSfaVXdVRsib70zg0/yM1cfXKPAlZZVykkaY9I84rKgzSOk4vfceZsB5Cw8kewCjzvAA7I28tL/XNBaKlcWucPui/mfdHrlW76Msiibne4NAaHeR7QNvCyWWWqRcI7sPRtMbWtYAZH9llxcC3vSOH4WjhxJaOKdjsPU0jmN++5sRJOrnSus9zjxNi8k+Kfg1QJHOedC6wF/uNHusHfxPeTyCu4zE1z6dupDXOlNuORuUX53L1glRbeyXCaPI1rQNhrz8D3jQeSOEWCgo4so13OpUsjla0RJ2yvMoLKWQpGhSwRWlaq0oVyVQEKaLQNlYqFQy6KzFB6mtY02Lhf1SUR2Cq8WCx+NDNdaPE6oHVpuEBmGZdOJUY5GBaNgLTtbjfZb72dYcbOdYAaBthaw4i3I6LDUlgwNAu5x05b6L23o1hwggYziGjN3uOpXWns5K1YVYLBOC5KFRItkqQLkAYVKAkTggQ4J4TQnhIoc1PaE1qe1Ax7QngJoTwgBVmemk3ZDBuTc+AuB/r+C04WD6Sz5pL8Ln4HKB/wBDj/mUzeio9k3s/ps0k7+Qawetz+SO4hR5JY5tiHBt9Nnaa+qF9CXGOJzyLskkcL8i2wBPcUfx2LNC+x4E+Y1HxU8bjQ+VSszrcMP/ABHMQBmkDj3/ANmNR3XBPmtljHR0VL80huGtysA4X3PiSfgFSoaQPFPUA6Ei4tzbY/Fa6MaLitvs63S6MVL0VaInsabbW8nAj5BWOj2ERdW3M0EubHodf8Nu9+Gi0mIRHKbakrzaCaomlihY/IS3JqSA0NOUkgG7jpzTUW9BypHoowmADsjJ/KbIRVUk0crZGOztaLZSdd78d+HohVZ0aeyojidVT2LQ55aHHi6+SOPtG2XbVCcEiqZmgxSytOZ4YyQk52tvZ3b2BA4rWWF0ZRyxN7TdIg7R4ynZE2VQdssjQz9Z2ZB2xobixuOBRihGXZczbXZtSYVcml6TgqNTPlBTsEiaWUAaoPW43EwHtAnkELxHEM92g2tueSAVZLfdbqdrjM434huzR3lOEXJhJpIMS10s+jey3mlZgjBq5xee8i3oFlqqSpbLJAXObLEAXsz2IzNa4WLW22cPVVqioq4CC50ltwS7Oxw89vgV0eFmPlQaxzDmt1Z2T3bFB2N38EQOI9cxp4ncciNwoBDvfvRG1phOntA/ohSddVQtI0DgT3Zbu/Je3RrzP2Z0n9uT+BhJ8XWa34Nf6r0yHbzXUjlY9KEi4JiHhckXJAYZOCRKEwHhPCYE9qQx4UjVGE9qARIFIExqeEDG1D8rXHkCfQXXm2Iuu4X5Aeo39QvRcQ/u3eB+S84qmjro27ghnxUTLgbPoMwfY2i1+1Je/wDOVF0pBip3kHQ6AHcX4Aqz0OIEFu/N/UP1BQ32gTWhaP4vVNdCf2IegHSAtd9ledH6x8rggub6C4816lTu0XzUK50cjZGGzmEOb4g6L6HwOr62GKT8bGu/qaCuXNCnZvCVqgm9qxlXhDevdpYtcXtcDYhsm9iNR2s3qttZD8QpLkOG408fH64rK6NEDJ2SuyXdmLfdfoJALajMLX24+qpU75YnEtDSSNHPF3WNzYAGw4fBaOGC4GmvxUclEFr5ZURwjZm4aeZ8uY5b89r9xI4eXFaaGnAAPFOgpBdW5GgBZPZdnGLsrK9Jp+rjJWvzdlYrpeL2HMoaQ4MBUOHzGAPYwOe83OY6NHMjieQR+mgc2ndE+JhJs4yB5D8wIs43Bv4XGiv4Q7KxoHADgrEtzqtIy4kSXLsxU0LWSPf9nDC/V7omtBI8NA3y8UOxt75gAI8jBoLnMfyW1q47oW6iublX5mT4kAcNw3K0XAvbVR15DA5x2aHO9AStN9nsFjumc+WCbvblH+chv5lKG5BNVE0vskg/5V8h96R2vgBp+a3ER0WU6ADLRwC28QB77Ei61bRous5WOShNuuumIkCRcFyAMSEoSBOCAHBPaEwKRqQxwCkCYE8IBDwpAmAJ4QMbUtu0+B+S8pxiUxzt4Flh45HG3wC9ZOqwHTnC7ES/db79hc5D97yN/VJji6DWA1IYwG+gzMPk67T6H/qWQ6a4p1sgF7AfLwVSjxdzWmO9+HiW6X9LeiBV5cXm+6SGyF5XvXs5qM1BTX3EYb/SS38l4K/cL2n2XT3oIv4XPb6PKy+R9TTD9j0JpT7KrDIrAK5DoocGgJpauXEpkiJkhumOksujddTY6Lb2dkLFdLjYtPetpM/QLD9MPdvyVyDGPwOqvojZCxnRCozPPcttkUlNEDo1XkjCuPKozPSBIoVz7NXmXTucljW/ifc+Df3K3mL1NgVhenAB+yRD33Evd5kNb810fHW7MfkPVHpfQeO1JTj/AOu/xNlp0PwWl6uGNvJrW+QCvLrOUVKE1KExDly4JEAY1KEiUIGPCeEwJ4SAeFI1RtUjUDRIEqaFz5A0XJsgCS9llOluLMDCwak3/Qg9ylr8XdM8w0zTK8AkhnADvvZZqJrWS3q2vY7ez2uF7cNUr9DMxVYfLC1shaQ0m7TxCpSS5/r1K0mMYuZS6w7I7LBwAQCOj5kAIDsZHCSe79l6r7K5x9nkZ+GQn+poPzuvLQCNA7Ra/wBmeIllQ+PUte3fgHNOnqCfRZZlcTXFqR7HA9X4ig8T+KJQSXXCjqZaCimelzJuS5VEldjSTdSxt1VtsYAQ+aF4ddp0+uKVUF2Xpm9kFY3pbHeMo/PiFuydx3LD9IsZMkmQNJA4ba95TbscU0VeiTMs5A2Iv5gkfovRm7LDYJAWuzWt3LZU0lwk3spoindZCa6osiNc5ZbF6tAAvEqi7kKwKm+3YqHf4dMG+BLf/Y/BU+kFaWxuI949keJ+iVV6KYrJR3MZF3e9cXuu3CqRx5ds94C5YOi9ogsOti82n8iiDen9OeDx5La0ZUzVpQgdF0qppNA+x/i0RqOQOF2kEdyBEi5JdKmIxic1InBAxwTgmhOCQD2p4KjaCdhdPmwmeVpawiMn7xF7eSh5IrtlqEn0gfi2Pw047Tru4NGpWJxjpNLUHKwZWnYDVx9Fu6L2Zwh3WVMj53b2JyN9BqfVaeDCqeJuWONkY/gAb623WcvkRXSsuOFvvR517MG5JJmvaWlwaQXNIvYuuAT4heh1OGRSgdY0P7njMPQqKekadtfEKHqXDYuHgTb0XLLLyd0dEcdKrJ6jo1TPFjBF5MaPkFncU9ntI/3WujP8Dz8nXCOF0v4yo80nEn1S8n4x8P0x3/xa0bTEt5EC/m4H8lci6Oup/caABrdu+i0EkjvxO9U1s/N3qlPJKXbKjBR9DsJrw8WOjhuEXilss3UUoLs7DleOWx7iFcosS+7ILO+tipTKo0DZVPFOEPvoqVRUSNd2Q0jfW9/JOyas0RlUfWhZKbpERoQb8sp+iozjz7Xcx7R/K63pZVZSws0UJa6R9+4C/JAsSw5olcbKtL0iDb3cL+IvtdUv+P5zs4342NvWymivG+wrCA1XYqq2iyVVjbRoLk8gLlOwzEZHu7TMoOovv4kcE6ZMtGgxGpsCsbiVTclGMXqtFisZxERtLuOzRzPALTHGzKUtArG6nNIGj7u/if2+ajgKoR3Op1J1PmrsZXWlSOe7dlxsikjUETbohTRXUORaiS07UdwvE5YSC1xtyOyo09Or8dOs+ZXA1sHS1mUZmkHiuWYFP3LlXmZn4UGk4LkoC6TAUIxg+F9YM7tuA8NyhkERc4NG5+rrSOkELAOAFlhnnSo2wwt2WoaBreSmu0cUCbUzSHQZG8CdT6K5TYfxe4u7jt6Liv8ADpa/WPnkdIbM0HF3/jzVGbCX3vck990Wlc1va2ChGIA7BJ17KTfootp3jcLiHBEftF0wm6VBZRsOKXqgVcDRySdUEmh2VPspKb9h7lbLLJApoaYPkou5RPw0OGo+Y9EXIXCNIqwZFAWaAm3fqlmzEIk6MKN0QTti0BTcbjz3UrahhbqRf/cgK7LAhtTQg/qN1UZl2haaOJznZ2jYW0HC9/yVWrLQLC25+aFYi6ohF2M60dzsrh4jj9aILJV1c2mURDjY3d+y1StDc0i/iGJMYdNXcOa6gcRdzjqVVosFy6u1PEnUqWtkDByVqvRhKTfZRx2uAvrYce7mvO8TrjM+/wB0aNH5nvKt4/ixlcWtPZG5/F+yDt3C7MWOlbOHLkvSC8TVchYq0TVfpmqZM1ii3TxoxR06qUcKPUUK55yNkiaCnVyOFSRRK5HEsbLorCFcr4jXItiogATwEgCcF6Z54RwZnaLrXIFgOZKLtoy43fr8h4BUsGADQRzNz6AD4H1VjEMXbGFwZncmdmJPiqCAYAFE6sjBy3BdY2G5Pkg8bpp+GRvfv5DgiVBhzIhcDtHdx1J8T+SyLaS7HsgznteQ5KR8DRwSzvy2tudLJCSd0AKC3klBCa2M8FIIkDoUEckgPgnNiTurUgRFRub3KzkShqAsp9UkyEK/kXGMJND5FAqJ5V98F9lWkhS4hZTcVE8KV7bFNsposrPivwVCooAdtD9cEYyJCxOxGQxJkrBcNzAb239F5p0qxtziYxcH719CO5e6SQAoHjXRiCpFpYwTwcNHDwcNV0Ysqi/6Rlkg5LR4AnNGoW7xv2ayx3dTv6wfgfZr/J3uu87LF1VI+J+SVjmOHBwI8xzHeF6MckZ9M4JY5Re0F4W7InRxqjTs2RqhiXPNnbBBKiiRulYh9LGi9O1csmbJFyFivRxqCnCuxhQDObGuUwC5AgSE5IAnEL1TzTRUbcsTb8tVXipc7s3Dh+ymkcctuI0XCfIwHjZeZLb2ejHS0XwGsQ/EMeZEOLjwA3KA12LP6wMAu52up0A524/srVFhV3ZnakqeX4VwS3IKYXVukHWOaRroEWBuL2VeJuUAcAmTVAbxHmn0Q9vRYD7KUIOzEmanVxvoGg29dlIMQe7Zh8yAlobTCwXZ0NbLLbYepUZdKeDfUp2TxCjnqAyoY8T/AMPxUDhPyYfMqeRSh/oa+1JBUIMyokA1YPJx/RMqMaawdtrm+RcPVt0rK4mhZMnlwKAUWLskNmPa48g4Zv6d0RbUA9xTsXEfNDdVZISFfZqnOZdKrCwYksrrqdQOhsk0NMgyJhYrORNLEgKro7obimDRTtyyMa8fxC/mDwPeEbyJpiTTaA83ruhOQ3idp+F2vo7f1uqsdA6PRzSPl6r0x8So1FIDw3WnlfsVL0ZGnCJwlSzYZb3dFWcxzTqPNK7KClM7RXoyhlOVejkSAuBy5VxKuQBTsuKfZMk0B8F655YvR/pR9reYzHlMJDS69w4AuANuB0R2tsAVgPZdEXGpeOBafi6/zWo6Q1BEbgDqQdBovPzKpM78P9JA7CmdbI+TcXsD/C3QW+J81rqFtggmBUfVwtb/AA2+CISVJDb9ywRtPeifFMRbGNT3AcSeQQilhfLq8m24HAd3ehFIXT1MhcbhhytHAaC9u+62FNEGhJu2FcFR1PRhvBXGsAUYKcHIM3smShRByeCqsVClqjkYpUjwihWUZY1SqKcG6KvYq8jFLRomZmswph1y2I2I0IPMFV48TmgNn3mj7/7xvg773gfVaKaNDaymBQnRXYRwrF2Si7HZrbjZze5zdwjEcy8yr6BzXZ4yWPGzm6HwPMdyvYL0yyuEVWAw7NlGkbv5vwH4eCrje0Q9dnogKUsVKGoBFwbhWmyJolojfEoXRlXSbphak4hyKYauc1WHRphapoqysWKJ8Kt2SFqVBYOkgVSWmRgxqJ8SBmekorai4Pcoese3cX8NCtA+FU5qdVYA4Vo7/QpFa+yhIqoB6ZJsfA/JcuXq+zzAJ7Htqnwb+aP4374XLl5/yO2d3x+gjD7o8PyTakb+C5csPRsAuiQ/tJv/ANX/APctgxcuUjydijdKuXIZA4JyVcmBIFxXLlSI9jFA/wDVcuSY0VZFSnXLlLNYgytCyfSJg6t2g2PBcuV4u0LJ0FfZbM4wyAuJDX2aCSQBlBsBwC9Ci3SLlc/szKPRZanuXLlIDXKMrlyGCI3JGrlyTGIVG9KuUlELlDMkXJgVHbrly5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0970" name="AutoShape 10" descr="data:image/jpeg;base64,/9j/4AAQSkZJRgABAQAAAQABAAD/2wCEAAkGBxQSEhQUExQVFBQVGBgVFBcUFRQUFRcYFRQWFxQUFBQYHCggGBwlHBcUITEhJSkrLi4uFx8zODMsNygtLiwBCgoKDg0OGhAQFywcHCQsLCwsLCwsLCwsLCwsLCwsLCwsLCwsLCwsLCwsLCwsLCwsLCwsLCwsLCwsLCwsLCwsLP/AABEIAMIBAwMBIgACEQEDEQH/xAAcAAABBQEBAQAAAAAAAAAAAAAFAQIDBAYABwj/xABDEAABAwIEAgcFBgMGBgMAAAABAAIDBBEFEiExQVEGEyJhcYGRBzKhsfAUQlLB0eFicpIjM0OCwvEVJKKy0uIXY3P/xAAZAQADAQEBAAAAAAAAAAAAAAAAAQIDBAX/xAAiEQACAgICAgMBAQAAAAAAAAAAAQIRAyESMRNBBDJRImH/2gAMAwEAAhEDEQA/ALQTmpqc1MRIE9qjCe1A0SBPCaE8JDHBOamgJ4QMkapFG1PCAA/SiVwhLGe+4Ot3ANNz6fNeTwszutwG/ieH5L0jpZWiMPJFzl6uMHYueLn4fJYWhiyNHG3Hmban4qZMqKJKpwYLeQ/VD899l08udxI8B5fQSt08viUkii1CbD69P3RGkpnSEegt9aD9FHgmGumdfYc/zWsrmMpIgB/eO0HO3Ek8B9cFjOe6RtCOrZQLAzscvetuSB7vgOJTJ8SsMrOO5G57mjl3oSyYvJ17PE/i7h3fRRnCaDO69kpNQQJcmNwvB3SOuRc8OQ8P1W2o8DZEzO+2gvr3b3RPBMNZGzM7SwugFZUuxCbq2ktp2e+78dj/ANo2HMm6yX9bZbdaQLrYJsRdkh/s6dps+V2gPMNbx+r2RXD8Nip29XA234nH3nHiXH8tkZiY0NEUTcsbdAPmSeJVqKkDeCiTvS6KjrsCNw/W5CkNC0cEVlYoHhZ2WAqulFtkArcP3tbvHArXVDboROzVaQlTJkrR57ilIWm7dLbi/wAihUsd9R/sVu8YowRdYqpjLXEen6Lsxzs5MkKI6dt/0vtb6+K3PQehexwnI0+7fiA7XX/L8Fh4jY35/X7eY717B0Fpv+VjJIIIJt58fNbGNGua64B4EX9UqbHsnpiFC5KFyAMAntTQntCBDgntTQE9qQx7VIFGFK1AxwTgkCcEDHtT7JjUpQB550xcZKnKNmi/d3n5DyQDE5MkdhudB4cSjmIOL5nu5nL/AE6W9blZPGJs0gAN7fDWwCz7kX1EbCNPn4KzTR5nBo35BVg+w04a+J/T9lqOhmHvzBxYQN7njzSnKlZUI2zX4PSMpocz9A0ZnE72G1+ZJ2GyxOL4kaiRztQ06Wvs0bN+uJKMdNMSOkA02c/x+6PIa27wgFFDmI+CxgqXJm0tvighhtMXEDhx5eC9G6OYaBY2QHo/h22i0kxz3hacrGi9RIODbX6oHmRvyB71hKXJmqVIG9KcYM5FNBcR/wCI8ffsbZWEfdvpfjqdmlFcNw8RsDGgAm2YjTbYeA/VDcBphI90wFgSC0WsAALRtH8rbDucXc1rqSmtqnd6F0Mgpg0JZArcxVOUpSFErPVd53Vp6qvYsyyhUIbMNUVmah8zNUDA9aNCsTjcdiSFuawLG9IhZdOB7MM3QGjN/P5r1b2dVwcwxHQsyubpYWcDfXxa4+a8iLezf6+v1W+9m0l5Dra7QB4XNx9cgu04z1eHZSJrBYAJyYhVy4LkgMGAnBJZOCYhwTmpoTwEihwUgTAnhA0SNTgmtTwgB4UdRJla53IE/BSIX0kmywO1tfT10Hx/NAzC4i/tFreJy7i5J0O3eVWxnoo6Lttu+978m2Atf4q1hUPXVEY/CDIf9PxIWuglzP6lw7Tmu342tb/dYttRbNUk5JM8tw+LM7U6Gw9SCfyC90axkFKTsGs18A1eN4bQkVRjI2ky2/lcvSfaVXdVRsib70zg0/yM1cfXKPAlZZVykkaY9I84rKgzSOk4vfceZsB5Cw8kewCjzvAA7I28tL/XNBaKlcWucPui/mfdHrlW76Msiibne4NAaHeR7QNvCyWWWqRcI7sPRtMbWtYAZH9llxcC3vSOH4WjhxJaOKdjsPU0jmN++5sRJOrnSus9zjxNi8k+Kfg1QJHOedC6wF/uNHusHfxPeTyCu4zE1z6dupDXOlNuORuUX53L1glRbeyXCaPI1rQNhrz8D3jQeSOEWCgo4so13OpUsjla0RJ2yvMoLKWQpGhSwRWlaq0oVyVQEKaLQNlYqFQy6KzFB6mtY02Lhf1SUR2Cq8WCx+NDNdaPE6oHVpuEBmGZdOJUY5GBaNgLTtbjfZb72dYcbOdYAaBthaw4i3I6LDUlgwNAu5x05b6L23o1hwggYziGjN3uOpXWns5K1YVYLBOC5KFRItkqQLkAYVKAkTggQ4J4TQnhIoc1PaE1qe1Ax7QngJoTwgBVmemk3ZDBuTc+AuB/r+C04WD6Sz5pL8Ln4HKB/wBDj/mUzeio9k3s/ps0k7+Qawetz+SO4hR5JY5tiHBt9Nnaa+qF9CXGOJzyLskkcL8i2wBPcUfx2LNC+x4E+Y1HxU8bjQ+VSszrcMP/ABHMQBmkDj3/ANmNR3XBPmtljHR0VL80huGtysA4X3PiSfgFSoaQPFPUA6Ei4tzbY/Fa6MaLitvs63S6MVL0VaInsabbW8nAj5BWOj2ERdW3M0EubHodf8Nu9+Gi0mIRHKbakrzaCaomlihY/IS3JqSA0NOUkgG7jpzTUW9BypHoowmADsjJ/KbIRVUk0crZGOztaLZSdd78d+HohVZ0aeyojidVT2LQ55aHHi6+SOPtG2XbVCcEiqZmgxSytOZ4YyQk52tvZ3b2BA4rWWF0ZRyxN7TdIg7R4ynZE2VQdssjQz9Z2ZB2xobixuOBRihGXZczbXZtSYVcml6TgqNTPlBTsEiaWUAaoPW43EwHtAnkELxHEM92g2tueSAVZLfdbqdrjM434huzR3lOEXJhJpIMS10s+jey3mlZgjBq5xee8i3oFlqqSpbLJAXObLEAXsz2IzNa4WLW22cPVVqioq4CC50ltwS7Oxw89vgV0eFmPlQaxzDmt1Z2T3bFB2N38EQOI9cxp4ncciNwoBDvfvRG1phOntA/ohSddVQtI0DgT3Zbu/Je3RrzP2Z0n9uT+BhJ8XWa34Nf6r0yHbzXUjlY9KEi4JiHhckXJAYZOCRKEwHhPCYE9qQx4UjVGE9qARIFIExqeEDG1D8rXHkCfQXXm2Iuu4X5Aeo39QvRcQ/u3eB+S84qmjro27ghnxUTLgbPoMwfY2i1+1Je/wDOVF0pBip3kHQ6AHcX4Aqz0OIEFu/N/UP1BQ32gTWhaP4vVNdCf2IegHSAtd9ledH6x8rggub6C4816lTu0XzUK50cjZGGzmEOb4g6L6HwOr62GKT8bGu/qaCuXNCnZvCVqgm9qxlXhDevdpYtcXtcDYhsm9iNR2s3qttZD8QpLkOG408fH64rK6NEDJ2SuyXdmLfdfoJALajMLX24+qpU75YnEtDSSNHPF3WNzYAGw4fBaOGC4GmvxUclEFr5ZURwjZm4aeZ8uY5b89r9xI4eXFaaGnAAPFOgpBdW5GgBZPZdnGLsrK9Jp+rjJWvzdlYrpeL2HMoaQ4MBUOHzGAPYwOe83OY6NHMjieQR+mgc2ndE+JhJs4yB5D8wIs43Bv4XGiv4Q7KxoHADgrEtzqtIy4kSXLsxU0LWSPf9nDC/V7omtBI8NA3y8UOxt75gAI8jBoLnMfyW1q47oW6iublX5mT4kAcNw3K0XAvbVR15DA5x2aHO9AStN9nsFjumc+WCbvblH+chv5lKG5BNVE0vskg/5V8h96R2vgBp+a3ER0WU6ADLRwC28QB77Ei61bRous5WOShNuuumIkCRcFyAMSEoSBOCAHBPaEwKRqQxwCkCYE8IBDwpAmAJ4QMbUtu0+B+S8pxiUxzt4Flh45HG3wC9ZOqwHTnC7ES/db79hc5D97yN/VJji6DWA1IYwG+gzMPk67T6H/qWQ6a4p1sgF7AfLwVSjxdzWmO9+HiW6X9LeiBV5cXm+6SGyF5XvXs5qM1BTX3EYb/SS38l4K/cL2n2XT3oIv4XPb6PKy+R9TTD9j0JpT7KrDIrAK5DoocGgJpauXEpkiJkhumOksujddTY6Lb2dkLFdLjYtPetpM/QLD9MPdvyVyDGPwOqvojZCxnRCozPPcttkUlNEDo1XkjCuPKozPSBIoVz7NXmXTucljW/ifc+Df3K3mL1NgVhenAB+yRD33Evd5kNb810fHW7MfkPVHpfQeO1JTj/AOu/xNlp0PwWl6uGNvJrW+QCvLrOUVKE1KExDly4JEAY1KEiUIGPCeEwJ4SAeFI1RtUjUDRIEqaFz5A0XJsgCS9llOluLMDCwak3/Qg9ylr8XdM8w0zTK8AkhnADvvZZqJrWS3q2vY7ez2uF7cNUr9DMxVYfLC1shaQ0m7TxCpSS5/r1K0mMYuZS6w7I7LBwAQCOj5kAIDsZHCSe79l6r7K5x9nkZ+GQn+poPzuvLQCNA7Ra/wBmeIllQ+PUte3fgHNOnqCfRZZlcTXFqR7HA9X4ig8T+KJQSXXCjqZaCimelzJuS5VEldjSTdSxt1VtsYAQ+aF4ddp0+uKVUF2Xpm9kFY3pbHeMo/PiFuydx3LD9IsZMkmQNJA4ba95TbscU0VeiTMs5A2Iv5gkfovRm7LDYJAWuzWt3LZU0lwk3spoindZCa6osiNc5ZbF6tAAvEqi7kKwKm+3YqHf4dMG+BLf/Y/BU+kFaWxuI949keJ+iVV6KYrJR3MZF3e9cXuu3CqRx5ds94C5YOi9ogsOti82n8iiDen9OeDx5La0ZUzVpQgdF0qppNA+x/i0RqOQOF2kEdyBEi5JdKmIxic1InBAxwTgmhOCQD2p4KjaCdhdPmwmeVpawiMn7xF7eSh5IrtlqEn0gfi2Pw047Tru4NGpWJxjpNLUHKwZWnYDVx9Fu6L2Zwh3WVMj53b2JyN9BqfVaeDCqeJuWONkY/gAb623WcvkRXSsuOFvvR517MG5JJmvaWlwaQXNIvYuuAT4heh1OGRSgdY0P7njMPQqKekadtfEKHqXDYuHgTb0XLLLyd0dEcdKrJ6jo1TPFjBF5MaPkFncU9ntI/3WujP8Dz8nXCOF0v4yo80nEn1S8n4x8P0x3/xa0bTEt5EC/m4H8lci6Oup/caABrdu+i0EkjvxO9U1s/N3qlPJKXbKjBR9DsJrw8WOjhuEXilss3UUoLs7DleOWx7iFcosS+7ILO+tipTKo0DZVPFOEPvoqVRUSNd2Q0jfW9/JOyas0RlUfWhZKbpERoQb8sp+iozjz7Xcx7R/K63pZVZSws0UJa6R9+4C/JAsSw5olcbKtL0iDb3cL+IvtdUv+P5zs4342NvWymivG+wrCA1XYqq2iyVVjbRoLk8gLlOwzEZHu7TMoOovv4kcE6ZMtGgxGpsCsbiVTclGMXqtFisZxERtLuOzRzPALTHGzKUtArG6nNIGj7u/if2+ajgKoR3Op1J1PmrsZXWlSOe7dlxsikjUETbohTRXUORaiS07UdwvE5YSC1xtyOyo09Or8dOs+ZXA1sHS1mUZmkHiuWYFP3LlXmZn4UGk4LkoC6TAUIxg+F9YM7tuA8NyhkERc4NG5+rrSOkELAOAFlhnnSo2wwt2WoaBreSmu0cUCbUzSHQZG8CdT6K5TYfxe4u7jt6Liv8ADpa/WPnkdIbM0HF3/jzVGbCX3vck990Wlc1va2ChGIA7BJ17KTfootp3jcLiHBEftF0wm6VBZRsOKXqgVcDRySdUEmh2VPspKb9h7lbLLJApoaYPkou5RPw0OGo+Y9EXIXCNIqwZFAWaAm3fqlmzEIk6MKN0QTti0BTcbjz3UrahhbqRf/cgK7LAhtTQg/qN1UZl2haaOJznZ2jYW0HC9/yVWrLQLC25+aFYi6ohF2M60dzsrh4jj9aILJV1c2mURDjY3d+y1StDc0i/iGJMYdNXcOa6gcRdzjqVVosFy6u1PEnUqWtkDByVqvRhKTfZRx2uAvrYce7mvO8TrjM+/wB0aNH5nvKt4/ixlcWtPZG5/F+yDt3C7MWOlbOHLkvSC8TVchYq0TVfpmqZM1ii3TxoxR06qUcKPUUK55yNkiaCnVyOFSRRK5HEsbLorCFcr4jXItiogATwEgCcF6Z54RwZnaLrXIFgOZKLtoy43fr8h4BUsGADQRzNz6AD4H1VjEMXbGFwZncmdmJPiqCAYAFE6sjBy3BdY2G5Pkg8bpp+GRvfv5DgiVBhzIhcDtHdx1J8T+SyLaS7HsgznteQ5KR8DRwSzvy2tudLJCSd0AKC3klBCa2M8FIIkDoUEckgPgnNiTurUgRFRub3KzkShqAsp9UkyEK/kXGMJND5FAqJ5V98F9lWkhS4hZTcVE8KV7bFNsposrPivwVCooAdtD9cEYyJCxOxGQxJkrBcNzAb239F5p0qxtziYxcH719CO5e6SQAoHjXRiCpFpYwTwcNHDwcNV0Ysqi/6Rlkg5LR4AnNGoW7xv2ayx3dTv6wfgfZr/J3uu87LF1VI+J+SVjmOHBwI8xzHeF6MckZ9M4JY5Re0F4W7InRxqjTs2RqhiXPNnbBBKiiRulYh9LGi9O1csmbJFyFivRxqCnCuxhQDObGuUwC5AgSE5IAnEL1TzTRUbcsTb8tVXipc7s3Dh+ymkcctuI0XCfIwHjZeZLb2ejHS0XwGsQ/EMeZEOLjwA3KA12LP6wMAu52up0A524/srVFhV3ZnakqeX4VwS3IKYXVukHWOaRroEWBuL2VeJuUAcAmTVAbxHmn0Q9vRYD7KUIOzEmanVxvoGg29dlIMQe7Zh8yAlobTCwXZ0NbLLbYepUZdKeDfUp2TxCjnqAyoY8T/AMPxUDhPyYfMqeRSh/oa+1JBUIMyokA1YPJx/RMqMaawdtrm+RcPVt0rK4mhZMnlwKAUWLskNmPa48g4Zv6d0RbUA9xTsXEfNDdVZISFfZqnOZdKrCwYksrrqdQOhsk0NMgyJhYrORNLEgKro7obimDRTtyyMa8fxC/mDwPeEbyJpiTTaA83ruhOQ3idp+F2vo7f1uqsdA6PRzSPl6r0x8So1FIDw3WnlfsVL0ZGnCJwlSzYZb3dFWcxzTqPNK7KClM7RXoyhlOVejkSAuBy5VxKuQBTsuKfZMk0B8F655YvR/pR9reYzHlMJDS69w4AuANuB0R2tsAVgPZdEXGpeOBafi6/zWo6Q1BEbgDqQdBovPzKpM78P9JA7CmdbI+TcXsD/C3QW+J81rqFtggmBUfVwtb/AA2+CISVJDb9ywRtPeifFMRbGNT3AcSeQQilhfLq8m24HAd3ehFIXT1MhcbhhytHAaC9u+62FNEGhJu2FcFR1PRhvBXGsAUYKcHIM3smShRByeCqsVClqjkYpUjwihWUZY1SqKcG6KvYq8jFLRomZmswph1y2I2I0IPMFV48TmgNn3mj7/7xvg773gfVaKaNDaymBQnRXYRwrF2Si7HZrbjZze5zdwjEcy8yr6BzXZ4yWPGzm6HwPMdyvYL0yyuEVWAw7NlGkbv5vwH4eCrje0Q9dnogKUsVKGoBFwbhWmyJolojfEoXRlXSbphak4hyKYauc1WHRphapoqysWKJ8Kt2SFqVBYOkgVSWmRgxqJ8SBmekorai4Pcoese3cX8NCtA+FU5qdVYA4Vo7/QpFa+yhIqoB6ZJsfA/JcuXq+zzAJ7Htqnwb+aP4374XLl5/yO2d3x+gjD7o8PyTakb+C5csPRsAuiQ/tJv/ANX/APctgxcuUjydijdKuXIZA4JyVcmBIFxXLlSI9jFA/wDVcuSY0VZFSnXLlLNYgytCyfSJg6t2g2PBcuV4u0LJ0FfZbM4wyAuJDX2aCSQBlBsBwC9Ci3SLlc/szKPRZanuXLlIDXKMrlyGCI3JGrlyTGIVG9KuUlELlDMkXJgVHbrly5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0974" name="AutoShape 14" descr="  Marilyn Monroe, americano, atriz, modelo, cantora wallpap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0976" name="AutoShape 16" descr="  Marilyn Monroe, americano, atriz, modelo, cantora wallpap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0978" name="AutoShape 18" descr="  Marilyn Monroe, americano, atriz, modelo, cantora wallpap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0980" name="AutoShape 20" descr="  Marilyn Monroe, americano, atriz, modelo, cantora wallpap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40981" name="Picture 21" descr="C:\Users\ANDRE\Documents\OBSERVATÓRIO\ATIVIDADES\Cine-observatorio\Imagens facebook\Marilyn-Monroe-americano-atriz-modelo-cantora-485x728.jpg"/>
          <p:cNvPicPr>
            <a:picLocks noChangeAspect="1" noChangeArrowheads="1"/>
          </p:cNvPicPr>
          <p:nvPr/>
        </p:nvPicPr>
        <p:blipFill>
          <a:blip r:embed="rId3" cstate="print"/>
          <a:srcRect/>
          <a:stretch>
            <a:fillRect/>
          </a:stretch>
        </p:blipFill>
        <p:spPr bwMode="auto">
          <a:xfrm>
            <a:off x="0" y="0"/>
            <a:ext cx="5736912" cy="3821981"/>
          </a:xfrm>
          <a:prstGeom prst="rect">
            <a:avLst/>
          </a:prstGeom>
          <a:noFill/>
        </p:spPr>
      </p:pic>
      <p:pic>
        <p:nvPicPr>
          <p:cNvPr id="40972" name="Picture 12" descr="http://lissarankin.com/wp-content/uploads/2013/05/angelina-jolie.jpg"/>
          <p:cNvPicPr>
            <a:picLocks noChangeAspect="1" noChangeArrowheads="1"/>
          </p:cNvPicPr>
          <p:nvPr/>
        </p:nvPicPr>
        <p:blipFill>
          <a:blip r:embed="rId4" cstate="print"/>
          <a:srcRect/>
          <a:stretch>
            <a:fillRect/>
          </a:stretch>
        </p:blipFill>
        <p:spPr bwMode="auto">
          <a:xfrm>
            <a:off x="4932040" y="548680"/>
            <a:ext cx="3899925" cy="2924944"/>
          </a:xfrm>
          <a:prstGeom prst="rect">
            <a:avLst/>
          </a:prstGeom>
          <a:noFill/>
        </p:spPr>
      </p:pic>
      <p:pic>
        <p:nvPicPr>
          <p:cNvPr id="40983" name="Picture 23" descr="http://img2.timeinc.net/people/i/2006/specials/sma06/sma_gallery/george_clooney400.jpg"/>
          <p:cNvPicPr>
            <a:picLocks noChangeAspect="1" noChangeArrowheads="1"/>
          </p:cNvPicPr>
          <p:nvPr/>
        </p:nvPicPr>
        <p:blipFill>
          <a:blip r:embed="rId5" cstate="print"/>
          <a:srcRect/>
          <a:stretch>
            <a:fillRect/>
          </a:stretch>
        </p:blipFill>
        <p:spPr bwMode="auto">
          <a:xfrm>
            <a:off x="3851920" y="3861048"/>
            <a:ext cx="2663205" cy="2663205"/>
          </a:xfrm>
          <a:prstGeom prst="rect">
            <a:avLst/>
          </a:prstGeom>
          <a:noFill/>
        </p:spPr>
      </p:pic>
      <p:sp>
        <p:nvSpPr>
          <p:cNvPr id="16" name="Símbolo de 'Não' 15"/>
          <p:cNvSpPr/>
          <p:nvPr/>
        </p:nvSpPr>
        <p:spPr bwMode="auto">
          <a:xfrm>
            <a:off x="2123728" y="620688"/>
            <a:ext cx="5400600" cy="5387479"/>
          </a:xfrm>
          <a:prstGeom prst="noSmoking">
            <a:avLst>
              <a:gd name="adj" fmla="val 9198"/>
            </a:avLst>
          </a:prstGeom>
          <a:solidFill>
            <a:srgbClr val="FF0000"/>
          </a:solidFill>
          <a:ln w="12700" cap="flat" cmpd="sng" algn="ctr">
            <a:solidFill>
              <a:schemeClr val="tx1"/>
            </a:solidFill>
            <a:prstDash val="solid"/>
            <a:round/>
            <a:headEnd type="none" w="sm" len="sm"/>
            <a:tailEnd type="none" w="sm" len="sm"/>
          </a:ln>
          <a:effectLst/>
        </p:spPr>
        <p:txBody>
          <a:bodyPr/>
          <a:lstStyle/>
          <a:p>
            <a:pPr>
              <a:defRPr/>
            </a:pPr>
            <a:endParaRPr lang="pt-BR">
              <a:solidFill>
                <a:schemeClr val="bg1">
                  <a:lumMod val="85000"/>
                </a:schemeClr>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1"/>
                                        </p:tgtEl>
                                        <p:attrNameLst>
                                          <p:attrName>style.visibility</p:attrName>
                                        </p:attrNameLst>
                                      </p:cBhvr>
                                      <p:to>
                                        <p:strVal val="visible"/>
                                      </p:to>
                                    </p:set>
                                    <p:animEffect transition="in" filter="fade">
                                      <p:cBhvr>
                                        <p:cTn id="7" dur="2000"/>
                                        <p:tgtEl>
                                          <p:spTgt spid="40981"/>
                                        </p:tgtEl>
                                      </p:cBhvr>
                                    </p:animEffect>
                                  </p:childTnLst>
                                </p:cTn>
                              </p:par>
                              <p:par>
                                <p:cTn id="8" presetID="10" presetClass="entr" presetSubtype="0" fill="hold" nodeType="withEffect">
                                  <p:stCondLst>
                                    <p:cond delay="0"/>
                                  </p:stCondLst>
                                  <p:childTnLst>
                                    <p:set>
                                      <p:cBhvr>
                                        <p:cTn id="9" dur="1" fill="hold">
                                          <p:stCondLst>
                                            <p:cond delay="0"/>
                                          </p:stCondLst>
                                        </p:cTn>
                                        <p:tgtEl>
                                          <p:spTgt spid="40972"/>
                                        </p:tgtEl>
                                        <p:attrNameLst>
                                          <p:attrName>style.visibility</p:attrName>
                                        </p:attrNameLst>
                                      </p:cBhvr>
                                      <p:to>
                                        <p:strVal val="visible"/>
                                      </p:to>
                                    </p:set>
                                    <p:animEffect transition="in" filter="fade">
                                      <p:cBhvr>
                                        <p:cTn id="10" dur="2000"/>
                                        <p:tgtEl>
                                          <p:spTgt spid="40972"/>
                                        </p:tgtEl>
                                      </p:cBhvr>
                                    </p:animEffect>
                                  </p:childTnLst>
                                </p:cTn>
                              </p:par>
                              <p:par>
                                <p:cTn id="11" presetID="10" presetClass="entr" presetSubtype="0" fill="hold" nodeType="withEffect">
                                  <p:stCondLst>
                                    <p:cond delay="0"/>
                                  </p:stCondLst>
                                  <p:childTnLst>
                                    <p:set>
                                      <p:cBhvr>
                                        <p:cTn id="12" dur="1" fill="hold">
                                          <p:stCondLst>
                                            <p:cond delay="0"/>
                                          </p:stCondLst>
                                        </p:cTn>
                                        <p:tgtEl>
                                          <p:spTgt spid="40983"/>
                                        </p:tgtEl>
                                        <p:attrNameLst>
                                          <p:attrName>style.visibility</p:attrName>
                                        </p:attrNameLst>
                                      </p:cBhvr>
                                      <p:to>
                                        <p:strVal val="visible"/>
                                      </p:to>
                                    </p:set>
                                    <p:animEffect transition="in" filter="fade">
                                      <p:cBhvr>
                                        <p:cTn id="13" dur="2000"/>
                                        <p:tgtEl>
                                          <p:spTgt spid="4098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2564904"/>
            <a:ext cx="7162800" cy="1060569"/>
          </a:xfrm>
        </p:spPr>
        <p:txBody>
          <a:bodyPr lIns="92160" tIns="46080" rIns="92160" bIns="46080">
            <a:spAutoFit/>
          </a:bodyPr>
          <a:lstStyle/>
          <a:p>
            <a:pPr>
              <a:lnSpc>
                <a:spcPct val="150000"/>
              </a:lnSpc>
              <a:defRPr/>
            </a:pPr>
            <a:r>
              <a:rPr lang="pt-BR" sz="4800" b="0" dirty="0" smtClean="0">
                <a:solidFill>
                  <a:srgbClr val="00CC99"/>
                </a:solidFill>
                <a:latin typeface="Century Gothic" pitchFamily="34" charset="0"/>
              </a:rPr>
              <a:t>Evolução estelar</a:t>
            </a: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7188" y="4450985"/>
            <a:ext cx="8358187" cy="1570303"/>
          </a:xfrm>
          <a:prstGeom prst="rect">
            <a:avLst/>
          </a:prstGeom>
          <a:noFill/>
          <a:ln w="9525">
            <a:noFill/>
            <a:miter lim="800000"/>
            <a:headEnd/>
            <a:tailEnd/>
          </a:ln>
        </p:spPr>
        <p:txBody>
          <a:bodyPr lIns="92075" tIns="46038" rIns="92075" bIns="46038">
            <a:spAutoFit/>
          </a:bodyPr>
          <a:lstStyle/>
          <a:p>
            <a:pPr algn="just" defTabSz="762000">
              <a:defRPr/>
            </a:pPr>
            <a:r>
              <a:rPr lang="en-US" sz="3200" b="0" dirty="0" err="1" smtClean="0">
                <a:solidFill>
                  <a:schemeClr val="accent1"/>
                </a:solidFill>
                <a:latin typeface="Century Gothic" pitchFamily="34" charset="0"/>
              </a:rPr>
              <a:t>Corpos</a:t>
            </a:r>
            <a:r>
              <a:rPr lang="en-US" sz="3200" b="0" dirty="0" smtClean="0">
                <a:solidFill>
                  <a:schemeClr val="accent1"/>
                </a:solidFill>
                <a:latin typeface="Century Gothic" pitchFamily="34" charset="0"/>
              </a:rPr>
              <a:t> </a:t>
            </a:r>
            <a:r>
              <a:rPr lang="en-US" sz="3200" b="0" dirty="0" err="1">
                <a:solidFill>
                  <a:schemeClr val="accent1"/>
                </a:solidFill>
                <a:latin typeface="Century Gothic" pitchFamily="34" charset="0"/>
              </a:rPr>
              <a:t>gasosos</a:t>
            </a:r>
            <a:r>
              <a:rPr lang="en-US" sz="3200" b="0" dirty="0">
                <a:solidFill>
                  <a:schemeClr val="accent1"/>
                </a:solidFill>
                <a:latin typeface="Century Gothic" pitchFamily="34" charset="0"/>
              </a:rPr>
              <a:t> no interior dos </a:t>
            </a:r>
            <a:r>
              <a:rPr lang="en-US" sz="3200" b="0" dirty="0" err="1">
                <a:solidFill>
                  <a:schemeClr val="accent1"/>
                </a:solidFill>
                <a:latin typeface="Century Gothic" pitchFamily="34" charset="0"/>
              </a:rPr>
              <a:t>quais</a:t>
            </a:r>
            <a:endParaRPr lang="en-US" sz="3200" b="0" dirty="0">
              <a:solidFill>
                <a:schemeClr val="accent1"/>
              </a:solidFill>
              <a:latin typeface="Century Gothic" pitchFamily="34" charset="0"/>
            </a:endParaRPr>
          </a:p>
          <a:p>
            <a:pPr algn="just" defTabSz="762000">
              <a:defRPr/>
            </a:pPr>
            <a:r>
              <a:rPr lang="en-US" sz="3200" b="0" dirty="0" err="1">
                <a:solidFill>
                  <a:schemeClr val="accent1"/>
                </a:solidFill>
                <a:latin typeface="Century Gothic" pitchFamily="34" charset="0"/>
              </a:rPr>
              <a:t>ocorrem</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ou</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ocorreram</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reações</a:t>
            </a:r>
            <a:r>
              <a:rPr lang="en-US" sz="3200" b="0" dirty="0">
                <a:solidFill>
                  <a:schemeClr val="accent1"/>
                </a:solidFill>
                <a:latin typeface="Century Gothic" pitchFamily="34" charset="0"/>
              </a:rPr>
              <a:t> </a:t>
            </a:r>
            <a:endParaRPr lang="en-US" sz="3200" b="0" dirty="0" smtClean="0">
              <a:solidFill>
                <a:schemeClr val="accent1"/>
              </a:solidFill>
              <a:latin typeface="Century Gothic" pitchFamily="34" charset="0"/>
            </a:endParaRPr>
          </a:p>
          <a:p>
            <a:pPr algn="just" defTabSz="762000">
              <a:defRPr/>
            </a:pPr>
            <a:r>
              <a:rPr lang="en-US" sz="3200" b="0" dirty="0" smtClean="0">
                <a:solidFill>
                  <a:schemeClr val="accent1"/>
                </a:solidFill>
                <a:latin typeface="Century Gothic" pitchFamily="34" charset="0"/>
              </a:rPr>
              <a:t>de </a:t>
            </a:r>
            <a:r>
              <a:rPr lang="en-US" sz="3200" b="0" dirty="0" err="1">
                <a:solidFill>
                  <a:schemeClr val="accent1"/>
                </a:solidFill>
                <a:latin typeface="Century Gothic" pitchFamily="34" charset="0"/>
              </a:rPr>
              <a:t>fusão</a:t>
            </a:r>
            <a:r>
              <a:rPr lang="en-US" sz="3200" b="0" dirty="0">
                <a:solidFill>
                  <a:schemeClr val="accent1"/>
                </a:solidFill>
                <a:latin typeface="Century Gothic" pitchFamily="34" charset="0"/>
              </a:rPr>
              <a:t> nuclear </a:t>
            </a:r>
            <a:r>
              <a:rPr lang="en-US" sz="3200" b="0" dirty="0" err="1" smtClean="0">
                <a:solidFill>
                  <a:schemeClr val="accent1"/>
                </a:solidFill>
                <a:latin typeface="Century Gothic" pitchFamily="34" charset="0"/>
              </a:rPr>
              <a:t>sustentáveis</a:t>
            </a:r>
            <a:endParaRPr lang="en-US" sz="3200" b="0" dirty="0">
              <a:solidFill>
                <a:schemeClr val="accent1"/>
              </a:solidFill>
              <a:latin typeface="Century Gothic" pitchFamily="34" charset="0"/>
            </a:endParaRPr>
          </a:p>
        </p:txBody>
      </p:sp>
      <p:sp>
        <p:nvSpPr>
          <p:cNvPr id="25603" name="Rectangle 8"/>
          <p:cNvSpPr>
            <a:spLocks noGrp="1" noChangeArrowheads="1"/>
          </p:cNvSpPr>
          <p:nvPr>
            <p:ph type="title"/>
          </p:nvPr>
        </p:nvSpPr>
        <p:spPr>
          <a:xfrm>
            <a:off x="285750" y="428625"/>
            <a:ext cx="4000500" cy="1371600"/>
          </a:xfrm>
          <a:noFill/>
        </p:spPr>
        <p:txBody>
          <a:bodyPr/>
          <a:lstStyle/>
          <a:p>
            <a:r>
              <a:rPr lang="en-US" dirty="0" err="1" smtClean="0">
                <a:solidFill>
                  <a:schemeClr val="bg1"/>
                </a:solidFill>
                <a:latin typeface="Century Gothic" pitchFamily="34" charset="0"/>
              </a:rPr>
              <a:t>Estrelas</a:t>
            </a:r>
            <a:r>
              <a:rPr lang="en-US" dirty="0" smtClean="0">
                <a:solidFill>
                  <a:schemeClr val="bg1"/>
                </a:solidFill>
                <a:latin typeface="Century Gothic" pitchFamily="34" charset="0"/>
              </a:rPr>
              <a:t>:</a:t>
            </a:r>
          </a:p>
        </p:txBody>
      </p:sp>
      <p:grpSp>
        <p:nvGrpSpPr>
          <p:cNvPr id="2" name="Grupo 8"/>
          <p:cNvGrpSpPr>
            <a:grpSpLocks noChangeAspect="1"/>
          </p:cNvGrpSpPr>
          <p:nvPr/>
        </p:nvGrpSpPr>
        <p:grpSpPr>
          <a:xfrm>
            <a:off x="5004048" y="-99392"/>
            <a:ext cx="4237232" cy="4326735"/>
            <a:chOff x="3190476" y="1101961"/>
            <a:chExt cx="1705377" cy="1741394"/>
          </a:xfrm>
        </p:grpSpPr>
        <p:sp>
          <p:nvSpPr>
            <p:cNvPr id="6" name="Elipse 5"/>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alpha val="8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a:spLocks noChangeAspect="1"/>
            </p:cNvSpPr>
            <p:nvPr/>
          </p:nvSpPr>
          <p:spPr bwMode="auto">
            <a:xfrm>
              <a:off x="3471812" y="1446852"/>
              <a:ext cx="1104387" cy="1088645"/>
            </a:xfrm>
            <a:prstGeom prst="ellipse">
              <a:avLst/>
            </a:prstGeom>
            <a:gradFill>
              <a:gsLst>
                <a:gs pos="0">
                  <a:srgbClr val="FFC000">
                    <a:lumMod val="61000"/>
                    <a:lumOff val="39000"/>
                  </a:srgbClr>
                </a:gs>
                <a:gs pos="100000">
                  <a:schemeClr val="tx1">
                    <a:alpha val="0"/>
                  </a:scheme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8"/>
          <p:cNvGrpSpPr>
            <a:grpSpLocks noChangeAspect="1"/>
          </p:cNvGrpSpPr>
          <p:nvPr/>
        </p:nvGrpSpPr>
        <p:grpSpPr>
          <a:xfrm>
            <a:off x="3995936" y="2785142"/>
            <a:ext cx="1377206" cy="1406296"/>
            <a:chOff x="3190476" y="1107179"/>
            <a:chExt cx="1705377" cy="1741394"/>
          </a:xfrm>
        </p:grpSpPr>
        <p:sp>
          <p:nvSpPr>
            <p:cNvPr id="9" name="Elipse 8"/>
            <p:cNvSpPr/>
            <p:nvPr/>
          </p:nvSpPr>
          <p:spPr bwMode="auto">
            <a:xfrm>
              <a:off x="3190476" y="1107179"/>
              <a:ext cx="1705377" cy="1741394"/>
            </a:xfrm>
            <a:prstGeom prst="ellipse">
              <a:avLst/>
            </a:prstGeom>
            <a:gradFill flip="none" rotWithShape="1">
              <a:gsLst>
                <a:gs pos="100000">
                  <a:schemeClr val="tx1">
                    <a:alpha val="0"/>
                  </a:schemeClr>
                </a:gs>
                <a:gs pos="100000">
                  <a:schemeClr val="tx1"/>
                </a:gs>
                <a:gs pos="53000">
                  <a:srgbClr val="00B0F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Elipse 9"/>
            <p:cNvSpPr>
              <a:spLocks noChangeAspect="1"/>
            </p:cNvSpPr>
            <p:nvPr/>
          </p:nvSpPr>
          <p:spPr bwMode="auto">
            <a:xfrm>
              <a:off x="3482249" y="1437754"/>
              <a:ext cx="1104387" cy="1088645"/>
            </a:xfrm>
            <a:prstGeom prst="ellipse">
              <a:avLst/>
            </a:prstGeom>
            <a:gradFill>
              <a:gsLst>
                <a:gs pos="9000">
                  <a:srgbClr val="CCECFF"/>
                </a:gs>
                <a:gs pos="93000">
                  <a:schemeClr val="tx1">
                    <a:alpha val="0"/>
                  </a:schemeClr>
                </a:gs>
                <a:gs pos="91000">
                  <a:srgbClr val="69D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1" name="Elipse 10"/>
          <p:cNvSpPr/>
          <p:nvPr/>
        </p:nvSpPr>
        <p:spPr bwMode="auto">
          <a:xfrm>
            <a:off x="3923928" y="1700808"/>
            <a:ext cx="720000" cy="720000"/>
          </a:xfrm>
          <a:prstGeom prst="ellipse">
            <a:avLst/>
          </a:prstGeom>
          <a:gradFill>
            <a:gsLst>
              <a:gs pos="35000">
                <a:srgbClr val="FFFF00"/>
              </a:gs>
              <a:gs pos="4000">
                <a:schemeClr val="bg1"/>
              </a:gs>
              <a:gs pos="38000">
                <a:srgbClr val="FFC000"/>
              </a:gs>
              <a:gs pos="87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 name="Text Box 141"/>
          <p:cNvSpPr txBox="1">
            <a:spLocks noChangeArrowheads="1"/>
          </p:cNvSpPr>
          <p:nvPr/>
        </p:nvSpPr>
        <p:spPr bwMode="auto">
          <a:xfrm>
            <a:off x="5796136" y="6407090"/>
            <a:ext cx="333516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674"/>
                                        </p:tgtEl>
                                        <p:attrNameLst>
                                          <p:attrName>style.visibility</p:attrName>
                                        </p:attrNameLst>
                                      </p:cBhvr>
                                      <p:to>
                                        <p:strVal val="visible"/>
                                      </p:to>
                                    </p:set>
                                    <p:animEffect transition="in" filter="fade">
                                      <p:cBhvr>
                                        <p:cTn id="18" dur="2000"/>
                                        <p:tgtEl>
                                          <p:spTgt spid="2867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7188" y="4450985"/>
            <a:ext cx="8358187" cy="1570303"/>
          </a:xfrm>
          <a:prstGeom prst="rect">
            <a:avLst/>
          </a:prstGeom>
          <a:noFill/>
          <a:ln w="9525">
            <a:noFill/>
            <a:miter lim="800000"/>
            <a:headEnd/>
            <a:tailEnd/>
          </a:ln>
        </p:spPr>
        <p:txBody>
          <a:bodyPr lIns="92075" tIns="46038" rIns="92075" bIns="46038">
            <a:spAutoFit/>
          </a:bodyPr>
          <a:lstStyle/>
          <a:p>
            <a:pPr algn="just" defTabSz="762000">
              <a:defRPr/>
            </a:pPr>
            <a:r>
              <a:rPr lang="en-US" sz="3200" b="0" dirty="0" err="1" smtClean="0">
                <a:solidFill>
                  <a:schemeClr val="accent1"/>
                </a:solidFill>
                <a:latin typeface="Century Gothic" pitchFamily="34" charset="0"/>
              </a:rPr>
              <a:t>Outras</a:t>
            </a: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influências</a:t>
            </a:r>
            <a:r>
              <a:rPr lang="en-US" sz="3200" b="0" dirty="0" smtClean="0">
                <a:solidFill>
                  <a:schemeClr val="accent1"/>
                </a:solidFill>
                <a:latin typeface="Century Gothic" pitchFamily="34" charset="0"/>
              </a:rPr>
              <a:t>: </a:t>
            </a:r>
          </a:p>
          <a:p>
            <a:pPr algn="just" defTabSz="762000">
              <a:buFont typeface="Wingdings" pitchFamily="2" charset="2"/>
              <a:buChar char="v"/>
              <a:defRPr/>
            </a:pP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rotação</a:t>
            </a:r>
            <a:r>
              <a:rPr lang="en-US" sz="3200" b="0" dirty="0" smtClean="0">
                <a:solidFill>
                  <a:schemeClr val="accent1"/>
                </a:solidFill>
                <a:latin typeface="Century Gothic" pitchFamily="34" charset="0"/>
              </a:rPr>
              <a:t> </a:t>
            </a:r>
          </a:p>
          <a:p>
            <a:pPr algn="just" defTabSz="762000">
              <a:buFont typeface="Wingdings" pitchFamily="2" charset="2"/>
              <a:buChar char="v"/>
              <a:defRPr/>
            </a:pPr>
            <a:r>
              <a:rPr lang="en-US" sz="3200" b="0" dirty="0" err="1" smtClean="0">
                <a:solidFill>
                  <a:schemeClr val="accent1"/>
                </a:solidFill>
                <a:latin typeface="Century Gothic" pitchFamily="34" charset="0"/>
              </a:rPr>
              <a:t>campos</a:t>
            </a: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magnéticos</a:t>
            </a:r>
            <a:r>
              <a:rPr lang="en-US" sz="3200" b="0" dirty="0" smtClean="0">
                <a:solidFill>
                  <a:schemeClr val="accent1"/>
                </a:solidFill>
                <a:latin typeface="Century Gothic" pitchFamily="34" charset="0"/>
              </a:rPr>
              <a:t> </a:t>
            </a:r>
            <a:endParaRPr lang="en-US" sz="3200" b="0" dirty="0">
              <a:solidFill>
                <a:schemeClr val="accent1"/>
              </a:solidFill>
              <a:latin typeface="Century Gothic" pitchFamily="34" charset="0"/>
            </a:endParaRPr>
          </a:p>
        </p:txBody>
      </p:sp>
      <p:sp>
        <p:nvSpPr>
          <p:cNvPr id="25603" name="Rectangle 8"/>
          <p:cNvSpPr>
            <a:spLocks noGrp="1" noChangeArrowheads="1"/>
          </p:cNvSpPr>
          <p:nvPr>
            <p:ph type="title"/>
          </p:nvPr>
        </p:nvSpPr>
        <p:spPr>
          <a:xfrm>
            <a:off x="755576" y="1484784"/>
            <a:ext cx="4000500" cy="1371600"/>
          </a:xfrm>
          <a:noFill/>
        </p:spPr>
        <p:txBody>
          <a:bodyPr/>
          <a:lstStyle/>
          <a:p>
            <a:r>
              <a:rPr lang="en-US" sz="5400" dirty="0" err="1" smtClean="0">
                <a:solidFill>
                  <a:srgbClr val="69D8FF"/>
                </a:solidFill>
                <a:latin typeface="Century Gothic" pitchFamily="34" charset="0"/>
              </a:rPr>
              <a:t>Gravidade</a:t>
            </a:r>
            <a:r>
              <a:rPr lang="en-US" sz="5400" dirty="0" smtClean="0">
                <a:solidFill>
                  <a:schemeClr val="bg1"/>
                </a:solidFill>
                <a:latin typeface="Century Gothic" pitchFamily="34" charset="0"/>
              </a:rPr>
              <a:t> </a:t>
            </a:r>
            <a:br>
              <a:rPr lang="en-US" sz="5400" dirty="0" smtClean="0">
                <a:solidFill>
                  <a:schemeClr val="bg1"/>
                </a:solidFill>
                <a:latin typeface="Century Gothic" pitchFamily="34" charset="0"/>
              </a:rPr>
            </a:br>
            <a:r>
              <a:rPr lang="en-US" sz="5400" dirty="0" smtClean="0">
                <a:solidFill>
                  <a:schemeClr val="bg1"/>
                </a:solidFill>
                <a:latin typeface="Century Gothic" pitchFamily="34" charset="0"/>
              </a:rPr>
              <a:t>x </a:t>
            </a:r>
            <a:br>
              <a:rPr lang="en-US" sz="5400" dirty="0" smtClean="0">
                <a:solidFill>
                  <a:schemeClr val="bg1"/>
                </a:solidFill>
                <a:latin typeface="Century Gothic" pitchFamily="34" charset="0"/>
              </a:rPr>
            </a:br>
            <a:r>
              <a:rPr lang="en-US" sz="5400" dirty="0" err="1" smtClean="0">
                <a:solidFill>
                  <a:schemeClr val="accent1"/>
                </a:solidFill>
                <a:latin typeface="Century Gothic" pitchFamily="34" charset="0"/>
              </a:rPr>
              <a:t>Calor</a:t>
            </a:r>
            <a:endParaRPr lang="en-US" sz="5400" dirty="0" smtClean="0">
              <a:solidFill>
                <a:schemeClr val="accent1"/>
              </a:solidFill>
              <a:latin typeface="Century Gothic" pitchFamily="34" charset="0"/>
            </a:endParaRPr>
          </a:p>
        </p:txBody>
      </p:sp>
      <p:grpSp>
        <p:nvGrpSpPr>
          <p:cNvPr id="2" name="Grupo 8"/>
          <p:cNvGrpSpPr>
            <a:grpSpLocks noChangeAspect="1"/>
          </p:cNvGrpSpPr>
          <p:nvPr/>
        </p:nvGrpSpPr>
        <p:grpSpPr>
          <a:xfrm>
            <a:off x="5004048" y="-99392"/>
            <a:ext cx="4237232" cy="4326735"/>
            <a:chOff x="3190476" y="1101961"/>
            <a:chExt cx="1705377" cy="1741394"/>
          </a:xfrm>
        </p:grpSpPr>
        <p:sp>
          <p:nvSpPr>
            <p:cNvPr id="6" name="Elipse 5"/>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alpha val="8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a:spLocks noChangeAspect="1"/>
            </p:cNvSpPr>
            <p:nvPr/>
          </p:nvSpPr>
          <p:spPr bwMode="auto">
            <a:xfrm>
              <a:off x="3471812" y="1446852"/>
              <a:ext cx="1104387" cy="1088645"/>
            </a:xfrm>
            <a:prstGeom prst="ellipse">
              <a:avLst/>
            </a:prstGeom>
            <a:gradFill>
              <a:gsLst>
                <a:gs pos="0">
                  <a:srgbClr val="FFC000">
                    <a:lumMod val="61000"/>
                    <a:lumOff val="39000"/>
                  </a:srgbClr>
                </a:gs>
                <a:gs pos="100000">
                  <a:schemeClr val="tx1">
                    <a:alpha val="0"/>
                  </a:scheme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2" name="Text Box 141"/>
          <p:cNvSpPr txBox="1">
            <a:spLocks noChangeArrowheads="1"/>
          </p:cNvSpPr>
          <p:nvPr/>
        </p:nvSpPr>
        <p:spPr bwMode="auto">
          <a:xfrm>
            <a:off x="5724128" y="6567155"/>
            <a:ext cx="333516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
        <p:nvSpPr>
          <p:cNvPr id="13" name="Seta para baixo 12"/>
          <p:cNvSpPr/>
          <p:nvPr/>
        </p:nvSpPr>
        <p:spPr bwMode="auto">
          <a:xfrm rot="2400000">
            <a:off x="6155434" y="2765735"/>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Seta para baixo 16"/>
          <p:cNvSpPr/>
          <p:nvPr/>
        </p:nvSpPr>
        <p:spPr bwMode="auto">
          <a:xfrm rot="7800000">
            <a:off x="5955397" y="1183931"/>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Seta para baixo 17"/>
          <p:cNvSpPr/>
          <p:nvPr/>
        </p:nvSpPr>
        <p:spPr bwMode="auto">
          <a:xfrm rot="13200000">
            <a:off x="7523088" y="981540"/>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Seta para baixo 18"/>
          <p:cNvSpPr/>
          <p:nvPr/>
        </p:nvSpPr>
        <p:spPr bwMode="auto">
          <a:xfrm rot="18600000">
            <a:off x="7740339" y="2573614"/>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Seta para baixo 19"/>
          <p:cNvSpPr/>
          <p:nvPr/>
        </p:nvSpPr>
        <p:spPr bwMode="auto">
          <a:xfrm rot="2400000">
            <a:off x="7825385" y="611921"/>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Seta para baixo 20"/>
          <p:cNvSpPr/>
          <p:nvPr/>
        </p:nvSpPr>
        <p:spPr bwMode="auto">
          <a:xfrm rot="7800000">
            <a:off x="8119830" y="287402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Seta para baixo 21"/>
          <p:cNvSpPr/>
          <p:nvPr/>
        </p:nvSpPr>
        <p:spPr bwMode="auto">
          <a:xfrm rot="13200000">
            <a:off x="5854899" y="313185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Seta para baixo 22"/>
          <p:cNvSpPr/>
          <p:nvPr/>
        </p:nvSpPr>
        <p:spPr bwMode="auto">
          <a:xfrm rot="18600000">
            <a:off x="5589624" y="876850"/>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674"/>
                                        </p:tgtEl>
                                        <p:attrNameLst>
                                          <p:attrName>style.visibility</p:attrName>
                                        </p:attrNameLst>
                                      </p:cBhvr>
                                      <p:to>
                                        <p:strVal val="visible"/>
                                      </p:to>
                                    </p:set>
                                    <p:animEffect transition="in" filter="fade">
                                      <p:cBhvr>
                                        <p:cTn id="40" dur="2000"/>
                                        <p:tgtEl>
                                          <p:spTgt spid="2867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2" grpId="0"/>
      <p:bldP spid="13" grpId="0" animBg="1"/>
      <p:bldP spid="17" grpId="0" animBg="1"/>
      <p:bldP spid="18" grpId="0" animBg="1"/>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92959" y="764704"/>
            <a:ext cx="8700159" cy="5734968"/>
          </a:xfrm>
          <a:prstGeom prst="rect">
            <a:avLst/>
          </a:prstGeom>
          <a:noFill/>
          <a:ln w="9525">
            <a:noFill/>
            <a:miter lim="800000"/>
            <a:headEnd/>
            <a:tailEnd/>
          </a:ln>
        </p:spPr>
      </p:pic>
      <p:sp>
        <p:nvSpPr>
          <p:cNvPr id="4" name="Rectangle 2"/>
          <p:cNvSpPr txBox="1">
            <a:spLocks noChangeArrowheads="1"/>
          </p:cNvSpPr>
          <p:nvPr/>
        </p:nvSpPr>
        <p:spPr bwMode="auto">
          <a:xfrm>
            <a:off x="642938" y="-243408"/>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rPr>
              <a:t>Método da paralaxe</a:t>
            </a:r>
          </a:p>
        </p:txBody>
      </p:sp>
      <p:sp>
        <p:nvSpPr>
          <p:cNvPr id="6" name="Retângulo 5"/>
          <p:cNvSpPr/>
          <p:nvPr/>
        </p:nvSpPr>
        <p:spPr>
          <a:xfrm>
            <a:off x="0" y="6536377"/>
            <a:ext cx="9144000" cy="276999"/>
          </a:xfrm>
          <a:prstGeom prst="rect">
            <a:avLst/>
          </a:prstGeom>
        </p:spPr>
        <p:txBody>
          <a:bodyPr wrap="square">
            <a:spAutoFit/>
          </a:bodyPr>
          <a:lstStyle/>
          <a:p>
            <a:pPr algn="l"/>
            <a:r>
              <a:rPr lang="pt-BR" sz="1200" dirty="0" smtClean="0">
                <a:solidFill>
                  <a:schemeClr val="accent1"/>
                </a:solidFill>
                <a:latin typeface="Century Gothic" pitchFamily="34" charset="0"/>
              </a:rPr>
              <a:t>Fonte: http://spot.pcc.edu/~aodman/physics%20122/</a:t>
            </a:r>
            <a:r>
              <a:rPr lang="pt-BR" sz="1200" dirty="0" err="1" smtClean="0">
                <a:solidFill>
                  <a:schemeClr val="accent1"/>
                </a:solidFill>
                <a:latin typeface="Century Gothic" pitchFamily="34" charset="0"/>
              </a:rPr>
              <a:t>parallax-pictures</a:t>
            </a:r>
            <a:r>
              <a:rPr lang="pt-BR" sz="1200" dirty="0" smtClean="0">
                <a:solidFill>
                  <a:schemeClr val="accent1"/>
                </a:solidFill>
                <a:latin typeface="Century Gothic" pitchFamily="34" charset="0"/>
              </a:rPr>
              <a:t>/</a:t>
            </a:r>
            <a:r>
              <a:rPr lang="pt-BR" sz="1200" dirty="0" err="1" smtClean="0">
                <a:solidFill>
                  <a:schemeClr val="accent1"/>
                </a:solidFill>
                <a:latin typeface="Century Gothic" pitchFamily="34" charset="0"/>
              </a:rPr>
              <a:t>parallax</a:t>
            </a:r>
            <a:r>
              <a:rPr lang="pt-BR" sz="1200" dirty="0" smtClean="0">
                <a:solidFill>
                  <a:schemeClr val="accent1"/>
                </a:solidFill>
                <a:latin typeface="Century Gothic" pitchFamily="34" charset="0"/>
              </a:rPr>
              <a:t>-lecture.htm</a:t>
            </a: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d.nasa.gov/apod/image/1412/barnard68v2_vlt_4000.jpg"/>
          <p:cNvPicPr>
            <a:picLocks noChangeAspect="1" noChangeArrowheads="1"/>
          </p:cNvPicPr>
          <p:nvPr/>
        </p:nvPicPr>
        <p:blipFill rotWithShape="1">
          <a:blip r:embed="rId3" cstate="print"/>
          <a:srcRect l="-422" t="10762" r="-372" b="20721"/>
          <a:stretch/>
        </p:blipFill>
        <p:spPr bwMode="auto">
          <a:xfrm>
            <a:off x="0" y="693384"/>
            <a:ext cx="9108000" cy="6192000"/>
          </a:xfrm>
          <a:prstGeom prst="rect">
            <a:avLst/>
          </a:prstGeom>
          <a:noFill/>
        </p:spPr>
      </p:pic>
      <p:sp>
        <p:nvSpPr>
          <p:cNvPr id="27651" name="Rectangle 4"/>
          <p:cNvSpPr>
            <a:spLocks noGrp="1" noChangeArrowheads="1"/>
          </p:cNvSpPr>
          <p:nvPr>
            <p:ph type="title"/>
          </p:nvPr>
        </p:nvSpPr>
        <p:spPr>
          <a:xfrm>
            <a:off x="390475" y="107305"/>
            <a:ext cx="8753525" cy="513383"/>
          </a:xfrm>
        </p:spPr>
        <p:txBody>
          <a:bodyPr/>
          <a:lstStyle/>
          <a:p>
            <a:r>
              <a:rPr lang="pt-BR" sz="4000" dirty="0" err="1" smtClean="0">
                <a:solidFill>
                  <a:schemeClr val="bg1"/>
                </a:solidFill>
                <a:latin typeface="Century Gothic" pitchFamily="34" charset="0"/>
              </a:rPr>
              <a:t>Barnard</a:t>
            </a:r>
            <a:r>
              <a:rPr lang="pt-BR" sz="4000" dirty="0" smtClean="0">
                <a:solidFill>
                  <a:schemeClr val="bg1"/>
                </a:solidFill>
                <a:latin typeface="Century Gothic" pitchFamily="34" charset="0"/>
              </a:rPr>
              <a:t> 68</a:t>
            </a:r>
          </a:p>
        </p:txBody>
      </p:sp>
      <p:sp>
        <p:nvSpPr>
          <p:cNvPr id="4" name="Retângulo 3"/>
          <p:cNvSpPr/>
          <p:nvPr/>
        </p:nvSpPr>
        <p:spPr>
          <a:xfrm>
            <a:off x="35496" y="6586304"/>
            <a:ext cx="4572000" cy="276999"/>
          </a:xfrm>
          <a:prstGeom prst="rect">
            <a:avLst/>
          </a:prstGeom>
          <a:solidFill>
            <a:schemeClr val="accent1">
              <a:lumMod val="50000"/>
              <a:alpha val="73000"/>
            </a:schemeClr>
          </a:solid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FORS </a:t>
            </a:r>
            <a:r>
              <a:rPr lang="pt-BR" sz="1200" dirty="0" err="1" smtClean="0">
                <a:solidFill>
                  <a:schemeClr val="accent1">
                    <a:lumMod val="60000"/>
                    <a:lumOff val="40000"/>
                  </a:schemeClr>
                </a:solidFill>
                <a:latin typeface="Century Gothic" pitchFamily="34" charset="0"/>
              </a:rPr>
              <a:t>Team</a:t>
            </a:r>
            <a:r>
              <a:rPr lang="pt-BR" sz="1200" dirty="0" smtClean="0">
                <a:solidFill>
                  <a:schemeClr val="accent1">
                    <a:lumMod val="60000"/>
                    <a:lumOff val="40000"/>
                  </a:schemeClr>
                </a:solidFill>
                <a:latin typeface="Century Gothic" pitchFamily="34" charset="0"/>
              </a:rPr>
              <a:t>, 8.2-meter VLT </a:t>
            </a:r>
            <a:r>
              <a:rPr lang="pt-BR" sz="1200" dirty="0" err="1" smtClean="0">
                <a:solidFill>
                  <a:schemeClr val="accent1">
                    <a:lumMod val="60000"/>
                    <a:lumOff val="40000"/>
                  </a:schemeClr>
                </a:solidFill>
                <a:latin typeface="Century Gothic" pitchFamily="34" charset="0"/>
              </a:rPr>
              <a:t>Antu</a:t>
            </a:r>
            <a:r>
              <a:rPr lang="pt-BR" sz="1200" dirty="0" smtClean="0">
                <a:solidFill>
                  <a:schemeClr val="accent1">
                    <a:lumMod val="60000"/>
                    <a:lumOff val="40000"/>
                  </a:schemeClr>
                </a:solidFill>
                <a:latin typeface="Century Gothic" pitchFamily="34" charset="0"/>
              </a:rPr>
              <a:t>, ESO</a:t>
            </a:r>
          </a:p>
        </p:txBody>
      </p:sp>
      <p:sp>
        <p:nvSpPr>
          <p:cNvPr id="5" name="Retângulo 4"/>
          <p:cNvSpPr/>
          <p:nvPr/>
        </p:nvSpPr>
        <p:spPr>
          <a:xfrm>
            <a:off x="5076056" y="5469031"/>
            <a:ext cx="3843536" cy="1200329"/>
          </a:xfrm>
          <a:prstGeom prst="rect">
            <a:avLst/>
          </a:prstGeom>
          <a:solidFill>
            <a:schemeClr val="accent1">
              <a:lumMod val="50000"/>
              <a:alpha val="73000"/>
            </a:schemeClr>
          </a:solidFill>
        </p:spPr>
        <p:txBody>
          <a:bodyPr wrap="square">
            <a:spAutoFit/>
          </a:bodyPr>
          <a:lstStyle/>
          <a:p>
            <a:pPr algn="l">
              <a:spcBef>
                <a:spcPct val="30000"/>
              </a:spcBef>
              <a:defRPr/>
            </a:pPr>
            <a:r>
              <a:rPr lang="pt-BR" sz="2000" dirty="0" smtClean="0">
                <a:solidFill>
                  <a:schemeClr val="bg1"/>
                </a:solidFill>
                <a:latin typeface="Century Gothic" pitchFamily="34" charset="0"/>
              </a:rPr>
              <a:t>Nuvem molecular</a:t>
            </a:r>
          </a:p>
          <a:p>
            <a:pPr algn="l">
              <a:spcBef>
                <a:spcPct val="30000"/>
              </a:spcBef>
              <a:defRPr/>
            </a:pPr>
            <a:r>
              <a:rPr lang="pt-BR" sz="2000" dirty="0" smtClean="0">
                <a:solidFill>
                  <a:schemeClr val="bg1"/>
                </a:solidFill>
                <a:latin typeface="Century Gothic" pitchFamily="34" charset="0"/>
              </a:rPr>
              <a:t>Distância: cerca de 500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a:p>
            <a:pPr algn="l">
              <a:spcBef>
                <a:spcPct val="30000"/>
              </a:spcBef>
              <a:defRPr/>
            </a:pPr>
            <a:r>
              <a:rPr lang="pt-BR" sz="2000" dirty="0" smtClean="0">
                <a:solidFill>
                  <a:schemeClr val="bg1"/>
                </a:solidFill>
                <a:latin typeface="Century Gothic" pitchFamily="34" charset="0"/>
              </a:rPr>
              <a:t>Tamanho: cerca de 1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www.nasa.gov/sites/default/files/p1501ay_0.jpg"/>
          <p:cNvPicPr>
            <a:picLocks noChangeAspect="1" noChangeArrowheads="1"/>
          </p:cNvPicPr>
          <p:nvPr/>
        </p:nvPicPr>
        <p:blipFill rotWithShape="1">
          <a:blip r:embed="rId3" cstate="print"/>
          <a:srcRect l="-4607" t="-2" r="9670" b="17032"/>
          <a:stretch/>
        </p:blipFill>
        <p:spPr bwMode="auto">
          <a:xfrm>
            <a:off x="-468560" y="72000"/>
            <a:ext cx="9576000" cy="6696000"/>
          </a:xfrm>
          <a:prstGeom prst="rect">
            <a:avLst/>
          </a:prstGeom>
          <a:noFill/>
        </p:spPr>
      </p:pic>
      <p:sp>
        <p:nvSpPr>
          <p:cNvPr id="27651" name="Rectangle 4"/>
          <p:cNvSpPr>
            <a:spLocks noGrp="1" noChangeArrowheads="1"/>
          </p:cNvSpPr>
          <p:nvPr>
            <p:ph type="title"/>
          </p:nvPr>
        </p:nvSpPr>
        <p:spPr>
          <a:xfrm>
            <a:off x="179512" y="1"/>
            <a:ext cx="8753525" cy="836711"/>
          </a:xfrm>
        </p:spPr>
        <p:txBody>
          <a:bodyPr/>
          <a:lstStyle/>
          <a:p>
            <a:r>
              <a:rPr lang="pt-BR" sz="4000" dirty="0" smtClean="0">
                <a:solidFill>
                  <a:schemeClr val="bg1"/>
                </a:solidFill>
                <a:latin typeface="Century Gothic" pitchFamily="34" charset="0"/>
              </a:rPr>
              <a:t>Pilares da Criação</a:t>
            </a:r>
          </a:p>
        </p:txBody>
      </p:sp>
      <p:sp>
        <p:nvSpPr>
          <p:cNvPr id="5" name="Retângulo 4"/>
          <p:cNvSpPr/>
          <p:nvPr/>
        </p:nvSpPr>
        <p:spPr>
          <a:xfrm>
            <a:off x="179512" y="4708882"/>
            <a:ext cx="6120680"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Parte de região de formação estelar </a:t>
            </a:r>
          </a:p>
          <a:p>
            <a:pPr algn="l">
              <a:spcBef>
                <a:spcPct val="30000"/>
              </a:spcBef>
              <a:defRPr/>
            </a:pPr>
            <a:r>
              <a:rPr lang="pt-BR" sz="2000" dirty="0" smtClean="0">
                <a:solidFill>
                  <a:schemeClr val="bg1"/>
                </a:solidFill>
                <a:latin typeface="Century Gothic" pitchFamily="34" charset="0"/>
              </a:rPr>
              <a:t>(Nebulosa da Águia – M16)</a:t>
            </a:r>
          </a:p>
          <a:p>
            <a:pPr algn="l">
              <a:spcBef>
                <a:spcPct val="30000"/>
              </a:spcBef>
              <a:defRPr/>
            </a:pPr>
            <a:r>
              <a:rPr lang="pt-BR" sz="2000" dirty="0" smtClean="0">
                <a:solidFill>
                  <a:schemeClr val="bg1"/>
                </a:solidFill>
                <a:latin typeface="Century Gothic" pitchFamily="34" charset="0"/>
              </a:rPr>
              <a:t>Distância: cerca de 7.000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cerca de 4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(pilar da esquerda)</a:t>
            </a:r>
          </a:p>
        </p:txBody>
      </p:sp>
      <p:sp>
        <p:nvSpPr>
          <p:cNvPr id="6" name="Retângulo 5"/>
          <p:cNvSpPr/>
          <p:nvPr/>
        </p:nvSpPr>
        <p:spPr>
          <a:xfrm>
            <a:off x="0" y="6517327"/>
            <a:ext cx="4572000" cy="276999"/>
          </a:xfrm>
          <a:prstGeom prst="rect">
            <a:avLst/>
          </a:prstGeom>
          <a:no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NASA/ESA</a:t>
            </a: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Imagem ALMA da jovem estrela HL Tauri (anotada)"/>
          <p:cNvPicPr>
            <a:picLocks noChangeAspect="1" noChangeArrowheads="1"/>
          </p:cNvPicPr>
          <p:nvPr/>
        </p:nvPicPr>
        <p:blipFill>
          <a:blip r:embed="rId3" cstate="print"/>
          <a:srcRect/>
          <a:stretch>
            <a:fillRect/>
          </a:stretch>
        </p:blipFill>
        <p:spPr bwMode="auto">
          <a:xfrm>
            <a:off x="1619672" y="548680"/>
            <a:ext cx="5976664" cy="5976664"/>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r>
              <a:rPr lang="pt-BR" sz="4000" dirty="0" smtClean="0">
                <a:solidFill>
                  <a:schemeClr val="bg1"/>
                </a:solidFill>
                <a:latin typeface="Century Gothic" pitchFamily="34" charset="0"/>
              </a:rPr>
              <a:t>Disco protoplanetário</a:t>
            </a:r>
          </a:p>
        </p:txBody>
      </p:sp>
      <p:sp>
        <p:nvSpPr>
          <p:cNvPr id="4" name="Retângulo 3"/>
          <p:cNvSpPr/>
          <p:nvPr/>
        </p:nvSpPr>
        <p:spPr>
          <a:xfrm>
            <a:off x="0" y="6517327"/>
            <a:ext cx="4572000" cy="276999"/>
          </a:xfrm>
          <a:prstGeom prst="rect">
            <a:avLst/>
          </a:prstGeom>
          <a:no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ESO</a:t>
            </a:r>
          </a:p>
        </p:txBody>
      </p:sp>
      <p:sp>
        <p:nvSpPr>
          <p:cNvPr id="5" name="Retângulo 4"/>
          <p:cNvSpPr/>
          <p:nvPr/>
        </p:nvSpPr>
        <p:spPr>
          <a:xfrm>
            <a:off x="179512" y="4797152"/>
            <a:ext cx="4176464"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Disco protoplanetário </a:t>
            </a:r>
          </a:p>
          <a:p>
            <a:pPr algn="l">
              <a:spcBef>
                <a:spcPct val="30000"/>
              </a:spcBef>
              <a:defRPr/>
            </a:pPr>
            <a:r>
              <a:rPr lang="pt-BR" sz="2000" dirty="0" smtClean="0">
                <a:solidFill>
                  <a:schemeClr val="bg1"/>
                </a:solidFill>
                <a:latin typeface="Century Gothic" pitchFamily="34" charset="0"/>
              </a:rPr>
              <a:t>ao redor de HL </a:t>
            </a:r>
            <a:r>
              <a:rPr lang="pt-BR" sz="2000" dirty="0" err="1" smtClean="0">
                <a:solidFill>
                  <a:schemeClr val="bg1"/>
                </a:solidFill>
                <a:latin typeface="Century Gothic" pitchFamily="34" charset="0"/>
              </a:rPr>
              <a:t>Tauri</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Distância: cerca de 450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da ordem de 100 UA</a:t>
            </a: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lum contrast="36000"/>
          </a:blip>
          <a:srcRect/>
          <a:stretch>
            <a:fillRect/>
          </a:stretch>
        </p:blipFill>
        <p:spPr bwMode="auto">
          <a:xfrm>
            <a:off x="0" y="188640"/>
            <a:ext cx="9144000" cy="6590179"/>
          </a:xfrm>
          <a:prstGeom prst="rect">
            <a:avLst/>
          </a:prstGeom>
          <a:noFill/>
          <a:ln w="9525">
            <a:noFill/>
            <a:miter lim="800000"/>
            <a:headEnd/>
            <a:tailEnd/>
          </a:ln>
        </p:spPr>
      </p:pic>
      <p:sp>
        <p:nvSpPr>
          <p:cNvPr id="28675" name="Rectangle 3"/>
          <p:cNvSpPr>
            <a:spLocks noChangeArrowheads="1"/>
          </p:cNvSpPr>
          <p:nvPr/>
        </p:nvSpPr>
        <p:spPr bwMode="auto">
          <a:xfrm>
            <a:off x="450850" y="260648"/>
            <a:ext cx="8441630" cy="1138773"/>
          </a:xfrm>
          <a:prstGeom prst="rect">
            <a:avLst/>
          </a:prstGeom>
          <a:noFill/>
          <a:ln w="9525">
            <a:noFill/>
            <a:miter lim="800000"/>
            <a:headEnd/>
            <a:tailEnd/>
          </a:ln>
        </p:spPr>
        <p:txBody>
          <a:bodyPr wrap="square">
            <a:spAutoFit/>
          </a:bodyPr>
          <a:lstStyle/>
          <a:p>
            <a:r>
              <a:rPr lang="pt-BR" sz="4000" dirty="0" smtClean="0">
                <a:solidFill>
                  <a:schemeClr val="bg1"/>
                </a:solidFill>
                <a:latin typeface="Century Gothic" pitchFamily="34" charset="0"/>
              </a:rPr>
              <a:t>As </a:t>
            </a:r>
            <a:r>
              <a:rPr lang="pt-BR" sz="4000" dirty="0">
                <a:solidFill>
                  <a:schemeClr val="bg1"/>
                </a:solidFill>
                <a:latin typeface="Century Gothic" pitchFamily="34" charset="0"/>
              </a:rPr>
              <a:t>Plêiades</a:t>
            </a:r>
          </a:p>
          <a:p>
            <a:pPr algn="l"/>
            <a:endParaRPr lang="pt-BR" sz="2800" dirty="0">
              <a:solidFill>
                <a:schemeClr val="bg1"/>
              </a:solidFill>
              <a:latin typeface="Century Gothic" pitchFamily="34" charset="0"/>
            </a:endParaRPr>
          </a:p>
        </p:txBody>
      </p:sp>
      <p:sp>
        <p:nvSpPr>
          <p:cNvPr id="5" name="Retângulo 4"/>
          <p:cNvSpPr/>
          <p:nvPr/>
        </p:nvSpPr>
        <p:spPr>
          <a:xfrm>
            <a:off x="0" y="6536377"/>
            <a:ext cx="9144000" cy="276999"/>
          </a:xfrm>
          <a:prstGeom prst="rect">
            <a:avLst/>
          </a:prstGeom>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Telescópio Espacial Hubble</a:t>
            </a:r>
          </a:p>
        </p:txBody>
      </p:sp>
      <p:sp>
        <p:nvSpPr>
          <p:cNvPr id="6" name="Retângulo 5"/>
          <p:cNvSpPr/>
          <p:nvPr/>
        </p:nvSpPr>
        <p:spPr>
          <a:xfrm>
            <a:off x="179512" y="4149080"/>
            <a:ext cx="7704856" cy="200054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Aglomerado aberto</a:t>
            </a:r>
          </a:p>
          <a:p>
            <a:pPr algn="l">
              <a:spcBef>
                <a:spcPct val="30000"/>
              </a:spcBef>
              <a:defRPr/>
            </a:pPr>
            <a:r>
              <a:rPr lang="pt-BR" sz="2000" dirty="0" smtClean="0">
                <a:solidFill>
                  <a:schemeClr val="bg1"/>
                </a:solidFill>
                <a:latin typeface="Century Gothic" pitchFamily="34" charset="0"/>
              </a:rPr>
              <a:t>Distância: cerca de 400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Constelação: </a:t>
            </a:r>
            <a:r>
              <a:rPr lang="pt-BR" sz="2000" dirty="0" err="1" smtClean="0">
                <a:solidFill>
                  <a:schemeClr val="bg1"/>
                </a:solidFill>
                <a:latin typeface="Century Gothic" pitchFamily="34" charset="0"/>
              </a:rPr>
              <a:t>Taurus</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7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(núcleo) 70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(todo o sistema)</a:t>
            </a:r>
          </a:p>
          <a:p>
            <a:pPr algn="l">
              <a:spcBef>
                <a:spcPct val="30000"/>
              </a:spcBef>
              <a:defRPr/>
            </a:pPr>
            <a:r>
              <a:rPr lang="pt-BR" sz="2000" dirty="0" smtClean="0">
                <a:solidFill>
                  <a:schemeClr val="bg1"/>
                </a:solidFill>
                <a:latin typeface="Century Gothic" pitchFamily="34" charset="0"/>
              </a:rPr>
              <a:t>Idade: 100 milhões de anos</a:t>
            </a: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980728"/>
            <a:ext cx="8892480" cy="5832648"/>
          </a:xfrm>
        </p:spPr>
        <p:txBody>
          <a:bodyPr/>
          <a:lstStyle/>
          <a:p>
            <a:pPr marL="447675" indent="-447675" algn="just">
              <a:buClr>
                <a:schemeClr val="accent5">
                  <a:lumMod val="75000"/>
                </a:schemeClr>
              </a:buClr>
            </a:pPr>
            <a:r>
              <a:rPr lang="pt-BR" sz="3600" dirty="0" smtClean="0">
                <a:solidFill>
                  <a:schemeClr val="bg1"/>
                </a:solidFill>
                <a:latin typeface="Century Gothic" pitchFamily="34" charset="0"/>
              </a:rPr>
              <a:t>Anãs marrons:</a:t>
            </a:r>
          </a:p>
          <a:p>
            <a:pPr marL="447675" indent="-447675" algn="just">
              <a:buClr>
                <a:schemeClr val="accent5">
                  <a:lumMod val="75000"/>
                </a:schemeClr>
              </a:buClr>
            </a:pPr>
            <a:endParaRPr lang="pt-BR" sz="3600" b="0" dirty="0" smtClean="0">
              <a:solidFill>
                <a:schemeClr val="accent1"/>
              </a:solidFill>
              <a:latin typeface="Century Gothic" pitchFamily="34" charset="0"/>
            </a:endParaRPr>
          </a:p>
          <a:p>
            <a:pPr marL="539750" indent="-539750"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Objetos intermediários entre estrelas e planetas:</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planetas: até 12 massas de Júpiter (0,012 </a:t>
            </a:r>
            <a:r>
              <a:rPr lang="pt-BR" b="0" dirty="0" err="1" smtClean="0">
                <a:solidFill>
                  <a:schemeClr val="accent1"/>
                </a:solidFill>
                <a:latin typeface="Century Gothic" pitchFamily="34" charset="0"/>
              </a:rPr>
              <a:t>M</a:t>
            </a:r>
            <a:r>
              <a:rPr lang="pt-BR" b="0" baseline="-25000" dirty="0" err="1" smtClean="0">
                <a:solidFill>
                  <a:schemeClr val="accent1"/>
                </a:solidFill>
                <a:cs typeface="Arial"/>
              </a:rPr>
              <a:t>ʘ</a:t>
            </a:r>
            <a:r>
              <a:rPr lang="pt-BR" b="0" dirty="0" smtClean="0">
                <a:solidFill>
                  <a:schemeClr val="accent1"/>
                </a:solidFill>
                <a:latin typeface="Century Gothic" pitchFamily="34" charset="0"/>
              </a:rPr>
              <a:t>)</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estrelas: limite inferior de 80 massas de Júpiter (0,08 </a:t>
            </a:r>
            <a:r>
              <a:rPr lang="pt-BR" b="0" dirty="0" err="1" smtClean="0">
                <a:solidFill>
                  <a:schemeClr val="accent1"/>
                </a:solidFill>
                <a:latin typeface="Century Gothic" pitchFamily="34" charset="0"/>
              </a:rPr>
              <a:t>M</a:t>
            </a:r>
            <a:r>
              <a:rPr lang="pt-BR" b="0" baseline="-25000" dirty="0" err="1" smtClean="0">
                <a:solidFill>
                  <a:schemeClr val="accent1"/>
                </a:solidFill>
                <a:cs typeface="Arial"/>
              </a:rPr>
              <a:t>ʘ</a:t>
            </a:r>
            <a:r>
              <a:rPr lang="pt-BR" b="0" dirty="0" smtClean="0">
                <a:solidFill>
                  <a:schemeClr val="accent1"/>
                </a:solidFill>
                <a:cs typeface="Arial"/>
              </a:rPr>
              <a:t>)</a:t>
            </a: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2010906"/>
            <a:ext cx="7162800" cy="2168565"/>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Evolução de estrelas de pouca massa</a:t>
            </a: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3"/>
          <p:cNvSpPr>
            <a:spLocks noGrp="1"/>
          </p:cNvSpPr>
          <p:nvPr>
            <p:ph type="title"/>
          </p:nvPr>
        </p:nvSpPr>
        <p:spPr>
          <a:xfrm>
            <a:off x="832048" y="2564904"/>
            <a:ext cx="7772400" cy="1143000"/>
          </a:xfrm>
        </p:spPr>
        <p:txBody>
          <a:bodyPr/>
          <a:lstStyle/>
          <a:p>
            <a:pPr>
              <a:lnSpc>
                <a:spcPct val="150000"/>
              </a:lnSpc>
            </a:pPr>
            <a:r>
              <a:rPr lang="pt-BR" sz="4800" b="0" dirty="0" smtClean="0">
                <a:solidFill>
                  <a:schemeClr val="accent1"/>
                </a:solidFill>
                <a:latin typeface="Century Gothic" pitchFamily="34" charset="0"/>
              </a:rPr>
              <a:t>Sequência Principal</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35496" y="836712"/>
            <a:ext cx="8640960" cy="5857875"/>
          </a:xfrm>
        </p:spPr>
        <p:txBody>
          <a:bodyPr/>
          <a:lstStyle/>
          <a:p>
            <a:pPr lvl="1" algn="just">
              <a:buClr>
                <a:schemeClr val="accent1"/>
              </a:buClr>
            </a:pPr>
            <a:r>
              <a:rPr lang="pt-BR" sz="3600" b="0" dirty="0" smtClean="0">
                <a:solidFill>
                  <a:schemeClr val="accent1"/>
                </a:solidFill>
                <a:latin typeface="Century Gothic" pitchFamily="34" charset="0"/>
              </a:rPr>
              <a:t>A cada segundo no Sol:</a:t>
            </a:r>
            <a:endParaRPr lang="pt-BR" sz="3600" b="0" dirty="0">
              <a:solidFill>
                <a:schemeClr val="accent1"/>
              </a:solidFill>
              <a:latin typeface="Century Gothic" pitchFamily="34" charset="0"/>
            </a:endParaRPr>
          </a:p>
          <a:p>
            <a:pPr lvl="1" algn="just">
              <a:buClr>
                <a:schemeClr val="accent1"/>
              </a:buClr>
            </a:pPr>
            <a:endParaRPr lang="pt-BR" sz="3600" b="0" dirty="0">
              <a:solidFill>
                <a:schemeClr val="accent1"/>
              </a:solidFill>
              <a:latin typeface="Century Gothic" pitchFamily="34" charset="0"/>
            </a:endParaRPr>
          </a:p>
          <a:p>
            <a:pPr lvl="1" algn="just">
              <a:buClr>
                <a:schemeClr val="accent1"/>
              </a:buClr>
              <a:buFont typeface="Wingdings" pitchFamily="2" charset="2"/>
              <a:buChar char="v"/>
            </a:pPr>
            <a:r>
              <a:rPr lang="pt-BR" sz="3600" b="0" dirty="0" smtClean="0">
                <a:solidFill>
                  <a:schemeClr val="accent1"/>
                </a:solidFill>
                <a:latin typeface="Century Gothic" pitchFamily="34" charset="0"/>
              </a:rPr>
              <a:t>600 milhões de toneladas de  H são convertidas em He;</a:t>
            </a:r>
          </a:p>
          <a:p>
            <a:pPr lvl="1" algn="just">
              <a:buClr>
                <a:schemeClr val="accent1"/>
              </a:buClr>
              <a:buFont typeface="Wingdings" pitchFamily="2" charset="2"/>
              <a:buChar char="v"/>
            </a:pPr>
            <a:endParaRPr lang="pt-BR" sz="3600" b="0" dirty="0" smtClean="0">
              <a:solidFill>
                <a:schemeClr val="accent1"/>
              </a:solidFill>
              <a:latin typeface="Century Gothic" pitchFamily="34" charset="0"/>
            </a:endParaRPr>
          </a:p>
          <a:p>
            <a:pPr lvl="1" algn="just">
              <a:buClr>
                <a:schemeClr val="accent1"/>
              </a:buClr>
              <a:buFont typeface="Wingdings" pitchFamily="2" charset="2"/>
              <a:buChar char="v"/>
            </a:pPr>
            <a:r>
              <a:rPr lang="pt-BR" sz="3600" b="0" dirty="0" smtClean="0">
                <a:solidFill>
                  <a:schemeClr val="accent1"/>
                </a:solidFill>
                <a:latin typeface="Century Gothic" pitchFamily="34" charset="0"/>
              </a:rPr>
              <a:t>quatro milhões de toneladas são transformadas em energia (E=mc</a:t>
            </a:r>
            <a:r>
              <a:rPr lang="pt-BR" sz="3600" b="0" baseline="30000" dirty="0" smtClean="0">
                <a:solidFill>
                  <a:schemeClr val="accent1"/>
                </a:solidFill>
                <a:latin typeface="Century Gothic" pitchFamily="34" charset="0"/>
              </a:rPr>
              <a:t>2</a:t>
            </a:r>
            <a:r>
              <a:rPr lang="pt-BR" sz="3600" b="0" dirty="0" smtClean="0">
                <a:solidFill>
                  <a:schemeClr val="accent1"/>
                </a:solidFill>
                <a:latin typeface="Century Gothic" pitchFamily="34" charset="0"/>
              </a:rPr>
              <a:t>)</a:t>
            </a:r>
          </a:p>
          <a:p>
            <a:pPr lvl="1" algn="l">
              <a:buClr>
                <a:schemeClr val="accent1"/>
              </a:buClr>
            </a:pPr>
            <a:endParaRPr lang="pt-BR"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fade">
                                      <p:cBhvr>
                                        <p:cTn id="12" dur="2000"/>
                                        <p:tgtEl>
                                          <p:spTgt spid="184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4" end="4"/>
                                            </p:txEl>
                                          </p:spTgt>
                                        </p:tgtEl>
                                        <p:attrNameLst>
                                          <p:attrName>style.visibility</p:attrName>
                                        </p:attrNameLst>
                                      </p:cBhvr>
                                      <p:to>
                                        <p:strVal val="visible"/>
                                      </p:to>
                                    </p:set>
                                    <p:animEffect transition="in" filter="fade">
                                      <p:cBhvr>
                                        <p:cTn id="17" dur="20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251520" y="1196752"/>
            <a:ext cx="8748464" cy="4320480"/>
          </a:xfrm>
        </p:spPr>
        <p:txBody>
          <a:bodyPr/>
          <a:lstStyle/>
          <a:p>
            <a:pPr lvl="1" algn="just">
              <a:buClr>
                <a:schemeClr val="accent5">
                  <a:lumMod val="75000"/>
                </a:schemeClr>
              </a:buClr>
              <a:buFont typeface="Wingdings" pitchFamily="2" charset="2"/>
              <a:buChar char="v"/>
            </a:pPr>
            <a:endParaRPr lang="pt-BR" b="0" dirty="0" smtClean="0">
              <a:solidFill>
                <a:schemeClr val="accent1">
                  <a:lumMod val="60000"/>
                  <a:lumOff val="40000"/>
                </a:schemeClr>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maior parte da vida (cerca de 80%)</a:t>
            </a:r>
          </a:p>
          <a:p>
            <a:pPr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região do DHR: maior tempo = mais povoada</a:t>
            </a:r>
          </a:p>
          <a:p>
            <a:pPr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Sol: cerca de 10 bilhões de anos  </a:t>
            </a:r>
            <a:endParaRPr lang="pt-BR" sz="3600" b="0" dirty="0">
              <a:solidFill>
                <a:schemeClr val="accent1">
                  <a:lumMod val="60000"/>
                  <a:lumOff val="40000"/>
                </a:schemeClr>
              </a:solidFill>
              <a:latin typeface="Century Gothic" pitchFamily="34" charset="0"/>
            </a:endParaRPr>
          </a:p>
        </p:txBody>
      </p:sp>
      <p:sp>
        <p:nvSpPr>
          <p:cNvPr id="3"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Sequência Principal</a:t>
            </a:r>
          </a:p>
        </p:txBody>
      </p:sp>
    </p:spTree>
    <p:extLst>
      <p:ext uri="{BB962C8B-B14F-4D97-AF65-F5344CB8AC3E}">
        <p14:creationId xmlns:p14="http://schemas.microsoft.com/office/powerpoint/2010/main" xmlns="" val="79410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3"/>
          <p:cNvSpPr>
            <a:spLocks noGrp="1"/>
          </p:cNvSpPr>
          <p:nvPr>
            <p:ph type="title"/>
          </p:nvPr>
        </p:nvSpPr>
        <p:spPr>
          <a:xfrm>
            <a:off x="832048" y="2564904"/>
            <a:ext cx="7772400" cy="1143000"/>
          </a:xfrm>
        </p:spPr>
        <p:txBody>
          <a:bodyPr/>
          <a:lstStyle/>
          <a:p>
            <a:pPr>
              <a:lnSpc>
                <a:spcPct val="150000"/>
              </a:lnSpc>
            </a:pPr>
            <a:r>
              <a:rPr lang="pt-BR" sz="4800" b="0" dirty="0" smtClean="0">
                <a:solidFill>
                  <a:schemeClr val="accent1"/>
                </a:solidFill>
                <a:latin typeface="Century Gothic" pitchFamily="34" charset="0"/>
              </a:rPr>
              <a:t>Evolução pós-SP para estrelas de pouca massa</a:t>
            </a:r>
          </a:p>
        </p:txBody>
      </p:sp>
    </p:spTree>
    <p:extLst>
      <p:ext uri="{BB962C8B-B14F-4D97-AF65-F5344CB8AC3E}">
        <p14:creationId xmlns:p14="http://schemas.microsoft.com/office/powerpoint/2010/main" xmlns="" val="2191833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Elipse 45"/>
          <p:cNvSpPr/>
          <p:nvPr/>
        </p:nvSpPr>
        <p:spPr bwMode="auto">
          <a:xfrm>
            <a:off x="4612109" y="2451305"/>
            <a:ext cx="1440160" cy="1440160"/>
          </a:xfrm>
          <a:prstGeom prst="ellipse">
            <a:avLst/>
          </a:prstGeom>
          <a:gradFill>
            <a:gsLst>
              <a:gs pos="7000">
                <a:schemeClr val="bg1"/>
              </a:gs>
              <a:gs pos="32000">
                <a:srgbClr val="0066FF"/>
              </a:gs>
              <a:gs pos="100000">
                <a:schemeClr val="tx1">
                  <a:alpha val="23000"/>
                </a:schemeClr>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Elipse 42"/>
          <p:cNvSpPr/>
          <p:nvPr/>
        </p:nvSpPr>
        <p:spPr bwMode="auto">
          <a:xfrm>
            <a:off x="7065227" y="1052736"/>
            <a:ext cx="900000" cy="900000"/>
          </a:xfrm>
          <a:prstGeom prst="ellipse">
            <a:avLst/>
          </a:prstGeom>
          <a:gradFill>
            <a:gsLst>
              <a:gs pos="7000">
                <a:schemeClr val="bg1"/>
              </a:gs>
              <a:gs pos="32000">
                <a:srgbClr val="FF0000">
                  <a:alpha val="69000"/>
                </a:srgbClr>
              </a:gs>
              <a:gs pos="100000">
                <a:schemeClr val="tx1">
                  <a:alpha val="23000"/>
                </a:schemeClr>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Elipse 40"/>
          <p:cNvSpPr>
            <a:spLocks noChangeAspect="1"/>
          </p:cNvSpPr>
          <p:nvPr/>
        </p:nvSpPr>
        <p:spPr bwMode="auto">
          <a:xfrm>
            <a:off x="4595691" y="1191908"/>
            <a:ext cx="1033563" cy="1033563"/>
          </a:xfrm>
          <a:prstGeom prst="ellipse">
            <a:avLst/>
          </a:prstGeom>
          <a:gradFill>
            <a:gsLst>
              <a:gs pos="7000">
                <a:schemeClr val="bg1"/>
              </a:gs>
              <a:gs pos="32000">
                <a:schemeClr val="bg1">
                  <a:alpha val="46000"/>
                </a:schemeClr>
              </a:gs>
              <a:gs pos="100000">
                <a:schemeClr val="tx1">
                  <a:alpha val="23000"/>
                </a:schemeClr>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46" name="Rectangle 2"/>
          <p:cNvSpPr>
            <a:spLocks noGrp="1" noChangeArrowheads="1"/>
          </p:cNvSpPr>
          <p:nvPr>
            <p:ph type="title"/>
          </p:nvPr>
        </p:nvSpPr>
        <p:spPr>
          <a:xfrm>
            <a:off x="642938" y="-27384"/>
            <a:ext cx="7772400" cy="1143000"/>
          </a:xfrm>
        </p:spPr>
        <p:txBody>
          <a:bodyPr/>
          <a:lstStyle/>
          <a:p>
            <a:r>
              <a:rPr lang="pt-BR" dirty="0" smtClean="0">
                <a:solidFill>
                  <a:schemeClr val="bg1"/>
                </a:solidFill>
                <a:latin typeface="Century Gothic" pitchFamily="34" charset="0"/>
              </a:rPr>
              <a:t>Paralaxe de uma estrela</a:t>
            </a:r>
          </a:p>
        </p:txBody>
      </p:sp>
      <p:sp>
        <p:nvSpPr>
          <p:cNvPr id="6149" name="AutoShape 4"/>
          <p:cNvSpPr>
            <a:spLocks noChangeArrowheads="1"/>
          </p:cNvSpPr>
          <p:nvPr/>
        </p:nvSpPr>
        <p:spPr bwMode="auto">
          <a:xfrm>
            <a:off x="468313" y="4776826"/>
            <a:ext cx="7272039" cy="1657499"/>
          </a:xfrm>
          <a:prstGeom prst="parallelogram">
            <a:avLst>
              <a:gd name="adj" fmla="val 100395"/>
            </a:avLst>
          </a:prstGeom>
          <a:solidFill>
            <a:schemeClr val="bg2">
              <a:lumMod val="60000"/>
              <a:lumOff val="40000"/>
              <a:alpha val="27000"/>
            </a:schemeClr>
          </a:solidFill>
          <a:ln w="12700">
            <a:solidFill>
              <a:schemeClr val="tx1"/>
            </a:solidFill>
            <a:miter lim="800000"/>
            <a:headEnd/>
            <a:tailEnd/>
          </a:ln>
        </p:spPr>
        <p:txBody>
          <a:bodyPr wrap="none" anchor="ctr"/>
          <a:lstStyle/>
          <a:p>
            <a:pPr>
              <a:defRPr/>
            </a:pPr>
            <a:endParaRPr lang="pt-BR"/>
          </a:p>
        </p:txBody>
      </p:sp>
      <p:sp>
        <p:nvSpPr>
          <p:cNvPr id="6150" name="Oval 5"/>
          <p:cNvSpPr>
            <a:spLocks noChangeArrowheads="1"/>
          </p:cNvSpPr>
          <p:nvPr/>
        </p:nvSpPr>
        <p:spPr bwMode="auto">
          <a:xfrm>
            <a:off x="1963738" y="5024626"/>
            <a:ext cx="4075112" cy="1154113"/>
          </a:xfrm>
          <a:prstGeom prst="ellipse">
            <a:avLst/>
          </a:prstGeom>
          <a:solidFill>
            <a:schemeClr val="tx2">
              <a:lumMod val="95000"/>
              <a:lumOff val="5000"/>
            </a:schemeClr>
          </a:solidFill>
          <a:ln w="50800">
            <a:solidFill>
              <a:schemeClr val="bg1"/>
            </a:solidFill>
            <a:round/>
            <a:headEnd/>
            <a:tailEnd/>
          </a:ln>
        </p:spPr>
        <p:txBody>
          <a:bodyPr wrap="none" anchor="ctr"/>
          <a:lstStyle/>
          <a:p>
            <a:pPr>
              <a:defRPr/>
            </a:pPr>
            <a:endParaRPr lang="pt-BR"/>
          </a:p>
        </p:txBody>
      </p:sp>
      <p:sp>
        <p:nvSpPr>
          <p:cNvPr id="6155" name="Rectangle 37"/>
          <p:cNvSpPr>
            <a:spLocks noChangeArrowheads="1"/>
          </p:cNvSpPr>
          <p:nvPr/>
        </p:nvSpPr>
        <p:spPr bwMode="auto">
          <a:xfrm>
            <a:off x="6085593" y="5710613"/>
            <a:ext cx="1006687" cy="369974"/>
          </a:xfrm>
          <a:prstGeom prst="rect">
            <a:avLst/>
          </a:prstGeom>
          <a:noFill/>
          <a:ln w="9525">
            <a:noFill/>
            <a:miter lim="800000"/>
            <a:headEnd/>
            <a:tailEnd/>
          </a:ln>
        </p:spPr>
        <p:txBody>
          <a:bodyPr wrap="none" lIns="92075" tIns="46038" rIns="92075" bIns="46038">
            <a:spAutoFit/>
          </a:bodyPr>
          <a:lstStyle/>
          <a:p>
            <a:pPr defTabSz="635000"/>
            <a:r>
              <a:rPr lang="pt-BR" sz="1800" dirty="0" smtClean="0">
                <a:solidFill>
                  <a:schemeClr val="bg1"/>
                </a:solidFill>
                <a:cs typeface="MS Shell Dlg" charset="0"/>
              </a:rPr>
              <a:t>Janeiro</a:t>
            </a:r>
            <a:endParaRPr lang="pt-BR" sz="1800" dirty="0">
              <a:solidFill>
                <a:schemeClr val="bg1"/>
              </a:solidFill>
              <a:cs typeface="MS Shell Dlg" charset="0"/>
            </a:endParaRPr>
          </a:p>
        </p:txBody>
      </p:sp>
      <p:sp>
        <p:nvSpPr>
          <p:cNvPr id="6156" name="Rectangle 38"/>
          <p:cNvSpPr>
            <a:spLocks noChangeArrowheads="1"/>
          </p:cNvSpPr>
          <p:nvPr/>
        </p:nvSpPr>
        <p:spPr bwMode="auto">
          <a:xfrm>
            <a:off x="1715809" y="4692839"/>
            <a:ext cx="878446" cy="369974"/>
          </a:xfrm>
          <a:prstGeom prst="rect">
            <a:avLst/>
          </a:prstGeom>
          <a:noFill/>
          <a:ln w="9525">
            <a:noFill/>
            <a:miter lim="800000"/>
            <a:headEnd/>
            <a:tailEnd/>
          </a:ln>
        </p:spPr>
        <p:txBody>
          <a:bodyPr wrap="none" lIns="92075" tIns="46038" rIns="92075" bIns="46038">
            <a:spAutoFit/>
          </a:bodyPr>
          <a:lstStyle/>
          <a:p>
            <a:pPr defTabSz="635000"/>
            <a:r>
              <a:rPr lang="pt-BR" sz="1800" dirty="0" smtClean="0">
                <a:solidFill>
                  <a:schemeClr val="bg1"/>
                </a:solidFill>
                <a:cs typeface="MS Shell Dlg" charset="0"/>
              </a:rPr>
              <a:t>Junho</a:t>
            </a:r>
            <a:endParaRPr lang="pt-BR" sz="1800" dirty="0">
              <a:solidFill>
                <a:schemeClr val="bg1"/>
              </a:solidFill>
              <a:cs typeface="MS Shell Dlg" charset="0"/>
            </a:endParaRPr>
          </a:p>
        </p:txBody>
      </p:sp>
      <p:sp>
        <p:nvSpPr>
          <p:cNvPr id="44" name="Oval 3"/>
          <p:cNvSpPr>
            <a:spLocks noChangeArrowheads="1"/>
          </p:cNvSpPr>
          <p:nvPr/>
        </p:nvSpPr>
        <p:spPr bwMode="auto">
          <a:xfrm>
            <a:off x="5024887" y="1624008"/>
            <a:ext cx="180000" cy="180000"/>
          </a:xfrm>
          <a:prstGeom prst="ellipse">
            <a:avLst/>
          </a:prstGeom>
          <a:gradFill flip="none" rotWithShape="1">
            <a:gsLst>
              <a:gs pos="56000">
                <a:schemeClr val="bg1"/>
              </a:gs>
              <a:gs pos="12000">
                <a:schemeClr val="bg1"/>
              </a:gs>
              <a:gs pos="100000">
                <a:schemeClr val="accent2">
                  <a:lumMod val="60000"/>
                  <a:lumOff val="40000"/>
                  <a:alpha val="31000"/>
                </a:schemeClr>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2" name="Grupo 72"/>
          <p:cNvGrpSpPr/>
          <p:nvPr/>
        </p:nvGrpSpPr>
        <p:grpSpPr>
          <a:xfrm>
            <a:off x="3422501" y="4858563"/>
            <a:ext cx="1260000" cy="1260000"/>
            <a:chOff x="3432229" y="5157192"/>
            <a:chExt cx="1260000" cy="1260000"/>
          </a:xfrm>
        </p:grpSpPr>
        <p:sp>
          <p:nvSpPr>
            <p:cNvPr id="47" name="Elipse 46"/>
            <p:cNvSpPr/>
            <p:nvPr/>
          </p:nvSpPr>
          <p:spPr bwMode="auto">
            <a:xfrm>
              <a:off x="3432229" y="5157192"/>
              <a:ext cx="1260000" cy="1260000"/>
            </a:xfrm>
            <a:prstGeom prst="ellipse">
              <a:avLst/>
            </a:prstGeom>
            <a:gradFill>
              <a:gsLst>
                <a:gs pos="7000">
                  <a:schemeClr val="bg1"/>
                </a:gs>
                <a:gs pos="32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Oval 3"/>
            <p:cNvSpPr>
              <a:spLocks noChangeArrowheads="1"/>
            </p:cNvSpPr>
            <p:nvPr/>
          </p:nvSpPr>
          <p:spPr bwMode="auto">
            <a:xfrm>
              <a:off x="3714750" y="5429250"/>
              <a:ext cx="714375" cy="714375"/>
            </a:xfrm>
            <a:prstGeom prst="ellipse">
              <a:avLst/>
            </a:prstGeom>
            <a:gradFill flip="none" rotWithShape="1">
              <a:gsLst>
                <a:gs pos="85000">
                  <a:srgbClr val="FFC000"/>
                </a:gs>
                <a:gs pos="12000">
                  <a:schemeClr val="bg1"/>
                </a:gs>
                <a:gs pos="100000">
                  <a:srgbClr val="4D0808">
                    <a:alpha val="17000"/>
                  </a:srgbClr>
                </a:gs>
              </a:gsLst>
              <a:path path="shape">
                <a:fillToRect l="50000" t="50000" r="50000" b="50000"/>
              </a:path>
              <a:tileRect/>
            </a:gradFill>
            <a:ln w="57150">
              <a:noFill/>
              <a:prstDash val="solid"/>
              <a:round/>
              <a:headEnd/>
              <a:tailEnd/>
            </a:ln>
          </p:spPr>
          <p:txBody>
            <a:bodyPr wrap="none" anchor="ctr"/>
            <a:lstStyle/>
            <a:p>
              <a:pPr>
                <a:defRPr/>
              </a:pPr>
              <a:endParaRPr lang="pt-BR"/>
            </a:p>
          </p:txBody>
        </p:sp>
      </p:grpSp>
      <p:sp>
        <p:nvSpPr>
          <p:cNvPr id="6151" name="AutoShape 21"/>
          <p:cNvSpPr>
            <a:spLocks noChangeArrowheads="1"/>
          </p:cNvSpPr>
          <p:nvPr/>
        </p:nvSpPr>
        <p:spPr bwMode="auto">
          <a:xfrm rot="21368868">
            <a:off x="3212088" y="4905218"/>
            <a:ext cx="873125" cy="274637"/>
          </a:xfrm>
          <a:prstGeom prst="leftArrow">
            <a:avLst>
              <a:gd name="adj1" fmla="val 50000"/>
              <a:gd name="adj2" fmla="val 148966"/>
            </a:avLst>
          </a:prstGeom>
          <a:solidFill>
            <a:schemeClr val="bg1"/>
          </a:solidFill>
          <a:ln w="12700">
            <a:solidFill>
              <a:srgbClr val="FF3300"/>
            </a:solidFill>
            <a:miter lim="800000"/>
            <a:headEnd/>
            <a:tailEnd/>
          </a:ln>
        </p:spPr>
        <p:txBody>
          <a:bodyPr wrap="none" anchor="ctr"/>
          <a:lstStyle/>
          <a:p>
            <a:endParaRPr lang="pt-BR"/>
          </a:p>
        </p:txBody>
      </p:sp>
      <p:sp>
        <p:nvSpPr>
          <p:cNvPr id="6152" name="AutoShape 22"/>
          <p:cNvSpPr>
            <a:spLocks noChangeArrowheads="1"/>
          </p:cNvSpPr>
          <p:nvPr/>
        </p:nvSpPr>
        <p:spPr bwMode="auto">
          <a:xfrm>
            <a:off x="3692525" y="6019521"/>
            <a:ext cx="873125" cy="276225"/>
          </a:xfrm>
          <a:prstGeom prst="rightArrow">
            <a:avLst>
              <a:gd name="adj1" fmla="val 50000"/>
              <a:gd name="adj2" fmla="val 148197"/>
            </a:avLst>
          </a:prstGeom>
          <a:solidFill>
            <a:schemeClr val="bg1"/>
          </a:solidFill>
          <a:ln w="12700">
            <a:solidFill>
              <a:srgbClr val="FF3300"/>
            </a:solidFill>
            <a:miter lim="800000"/>
            <a:headEnd/>
            <a:tailEnd/>
          </a:ln>
        </p:spPr>
        <p:txBody>
          <a:bodyPr wrap="none" anchor="ctr"/>
          <a:lstStyle/>
          <a:p>
            <a:endParaRPr lang="pt-BR"/>
          </a:p>
        </p:txBody>
      </p:sp>
      <p:sp>
        <p:nvSpPr>
          <p:cNvPr id="65" name="Line 19"/>
          <p:cNvSpPr>
            <a:spLocks noChangeShapeType="1"/>
          </p:cNvSpPr>
          <p:nvPr/>
        </p:nvSpPr>
        <p:spPr bwMode="auto">
          <a:xfrm flipH="1" flipV="1">
            <a:off x="2771800" y="5136867"/>
            <a:ext cx="2952328" cy="792088"/>
          </a:xfrm>
          <a:prstGeom prst="line">
            <a:avLst/>
          </a:prstGeom>
          <a:noFill/>
          <a:ln w="50800">
            <a:solidFill>
              <a:schemeClr val="bg1"/>
            </a:solidFill>
            <a:prstDash val="sysDash"/>
            <a:round/>
            <a:headEnd type="none" w="sm" len="sm"/>
            <a:tailEnd type="none" w="sm" len="sm"/>
          </a:ln>
        </p:spPr>
        <p:txBody>
          <a:bodyPr/>
          <a:lstStyle/>
          <a:p>
            <a:endParaRPr lang="pt-BR"/>
          </a:p>
        </p:txBody>
      </p:sp>
      <p:sp>
        <p:nvSpPr>
          <p:cNvPr id="71" name="AutoShape 7"/>
          <p:cNvSpPr>
            <a:spLocks noChangeArrowheads="1"/>
          </p:cNvSpPr>
          <p:nvPr/>
        </p:nvSpPr>
        <p:spPr bwMode="auto">
          <a:xfrm rot="5731025">
            <a:off x="4476033" y="2832727"/>
            <a:ext cx="1533377" cy="151826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5189 h 21600"/>
              <a:gd name="T20" fmla="*/ 21599 w 21600"/>
              <a:gd name="T21" fmla="*/ 17027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9979" y="5109"/>
                </a:moveTo>
                <a:cubicBezTo>
                  <a:pt x="21038" y="6818"/>
                  <a:pt x="21600" y="8789"/>
                  <a:pt x="21600" y="10800"/>
                </a:cubicBezTo>
                <a:cubicBezTo>
                  <a:pt x="21600" y="13079"/>
                  <a:pt x="20878" y="15300"/>
                  <a:pt x="19539" y="17144"/>
                </a:cubicBezTo>
                <a:lnTo>
                  <a:pt x="10800" y="10800"/>
                </a:lnTo>
                <a:close/>
              </a:path>
              <a:path w="21600" h="21600" fill="none">
                <a:moveTo>
                  <a:pt x="19979" y="5109"/>
                </a:moveTo>
                <a:cubicBezTo>
                  <a:pt x="21038" y="6818"/>
                  <a:pt x="21600" y="8789"/>
                  <a:pt x="21600" y="10800"/>
                </a:cubicBezTo>
                <a:cubicBezTo>
                  <a:pt x="21600" y="13079"/>
                  <a:pt x="20878" y="15300"/>
                  <a:pt x="19539" y="17144"/>
                </a:cubicBezTo>
              </a:path>
            </a:pathLst>
          </a:custGeom>
          <a:noFill/>
          <a:ln w="50800">
            <a:solidFill>
              <a:srgbClr val="FFFF00"/>
            </a:solidFill>
            <a:miter lim="800000"/>
            <a:headEnd/>
            <a:tailEnd/>
          </a:ln>
        </p:spPr>
        <p:txBody>
          <a:bodyPr wrap="none" anchor="ctr"/>
          <a:lstStyle/>
          <a:p>
            <a:endParaRPr lang="pt-BR">
              <a:latin typeface="Century Gothic" pitchFamily="34" charset="0"/>
            </a:endParaRPr>
          </a:p>
        </p:txBody>
      </p:sp>
      <p:sp>
        <p:nvSpPr>
          <p:cNvPr id="72" name="Retângulo 71"/>
          <p:cNvSpPr/>
          <p:nvPr/>
        </p:nvSpPr>
        <p:spPr>
          <a:xfrm>
            <a:off x="4716016" y="4254187"/>
            <a:ext cx="936104" cy="830997"/>
          </a:xfrm>
          <a:prstGeom prst="rect">
            <a:avLst/>
          </a:prstGeom>
        </p:spPr>
        <p:txBody>
          <a:bodyPr wrap="square">
            <a:spAutoFit/>
          </a:bodyPr>
          <a:lstStyle/>
          <a:p>
            <a:r>
              <a:rPr lang="en-GB" sz="4800" b="0" i="1" dirty="0" smtClean="0">
                <a:solidFill>
                  <a:srgbClr val="FFFF00"/>
                </a:solidFill>
                <a:latin typeface="Times New Roman" pitchFamily="18" charset="0"/>
                <a:cs typeface="Times New Roman" pitchFamily="18" charset="0"/>
              </a:rPr>
              <a:t>p”</a:t>
            </a:r>
            <a:endParaRPr lang="pt-BR" sz="4800" b="0" i="1" dirty="0">
              <a:latin typeface="Times New Roman" pitchFamily="18" charset="0"/>
              <a:cs typeface="Times New Roman" pitchFamily="18" charset="0"/>
            </a:endParaRPr>
          </a:p>
        </p:txBody>
      </p:sp>
      <p:grpSp>
        <p:nvGrpSpPr>
          <p:cNvPr id="4" name="Grupo 76"/>
          <p:cNvGrpSpPr/>
          <p:nvPr/>
        </p:nvGrpSpPr>
        <p:grpSpPr>
          <a:xfrm>
            <a:off x="2494775" y="4848835"/>
            <a:ext cx="565057" cy="556751"/>
            <a:chOff x="2494775" y="5085184"/>
            <a:chExt cx="565057" cy="556751"/>
          </a:xfrm>
        </p:grpSpPr>
        <p:grpSp>
          <p:nvGrpSpPr>
            <p:cNvPr id="5" name="Grupo 55"/>
            <p:cNvGrpSpPr>
              <a:grpSpLocks noChangeAspect="1"/>
            </p:cNvGrpSpPr>
            <p:nvPr/>
          </p:nvGrpSpPr>
          <p:grpSpPr>
            <a:xfrm>
              <a:off x="2494775" y="5085184"/>
              <a:ext cx="565057" cy="556751"/>
              <a:chOff x="1436812" y="954231"/>
              <a:chExt cx="5991841" cy="5903769"/>
            </a:xfrm>
          </p:grpSpPr>
          <p:sp>
            <p:nvSpPr>
              <p:cNvPr id="57" name="Elipse 56"/>
              <p:cNvSpPr>
                <a:spLocks noChangeAspect="1"/>
              </p:cNvSpPr>
              <p:nvPr/>
            </p:nvSpPr>
            <p:spPr bwMode="auto">
              <a:xfrm>
                <a:off x="1436812" y="954231"/>
                <a:ext cx="5991841" cy="5903769"/>
              </a:xfrm>
              <a:prstGeom prst="ellipse">
                <a:avLst/>
              </a:prstGeom>
              <a:gradFill flip="none" rotWithShape="1">
                <a:gsLst>
                  <a:gs pos="0">
                    <a:srgbClr val="0066FF">
                      <a:alpha val="0"/>
                    </a:srgbClr>
                  </a:gs>
                  <a:gs pos="50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6" name="Grupo 47"/>
              <p:cNvGrpSpPr/>
              <p:nvPr/>
            </p:nvGrpSpPr>
            <p:grpSpPr>
              <a:xfrm>
                <a:off x="2714969" y="2176734"/>
                <a:ext cx="3600400" cy="3619856"/>
                <a:chOff x="2714969" y="2176734"/>
                <a:chExt cx="3600400" cy="3619856"/>
              </a:xfrm>
            </p:grpSpPr>
            <p:sp>
              <p:nvSpPr>
                <p:cNvPr id="59" name="Elipse 58"/>
                <p:cNvSpPr/>
                <p:nvPr/>
              </p:nvSpPr>
              <p:spPr bwMode="auto">
                <a:xfrm>
                  <a:off x="2714969" y="2196190"/>
                  <a:ext cx="3600400" cy="3600400"/>
                </a:xfrm>
                <a:prstGeom prst="ellipse">
                  <a:avLst/>
                </a:prstGeom>
                <a:solidFill>
                  <a:srgbClr val="0066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Forma livre 59"/>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gradFill flip="none" rotWithShape="1">
                  <a:gsLst>
                    <a:gs pos="1000">
                      <a:srgbClr val="EE8800"/>
                    </a:gs>
                    <a:gs pos="100000">
                      <a:srgbClr val="00B050"/>
                    </a:gs>
                    <a:gs pos="100000">
                      <a:srgbClr val="FFFFCC"/>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Forma livre 60"/>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2" name="Forma livre 61"/>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Forma livre 62"/>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74" name="Lua 73"/>
            <p:cNvSpPr>
              <a:spLocks/>
            </p:cNvSpPr>
            <p:nvPr/>
          </p:nvSpPr>
          <p:spPr bwMode="auto">
            <a:xfrm>
              <a:off x="2608158" y="5200050"/>
              <a:ext cx="179998" cy="342000"/>
            </a:xfrm>
            <a:prstGeom prst="moon">
              <a:avLst>
                <a:gd name="adj" fmla="val 30614"/>
              </a:avLst>
            </a:prstGeom>
            <a:solidFill>
              <a:schemeClr val="tx1">
                <a:alpha val="63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7" name="Grupo 75"/>
          <p:cNvGrpSpPr/>
          <p:nvPr/>
        </p:nvGrpSpPr>
        <p:grpSpPr>
          <a:xfrm>
            <a:off x="5253947" y="5401087"/>
            <a:ext cx="974237" cy="959916"/>
            <a:chOff x="5253947" y="5637436"/>
            <a:chExt cx="974237" cy="959916"/>
          </a:xfrm>
        </p:grpSpPr>
        <p:grpSp>
          <p:nvGrpSpPr>
            <p:cNvPr id="8" name="Grupo 54"/>
            <p:cNvGrpSpPr>
              <a:grpSpLocks noChangeAspect="1"/>
            </p:cNvGrpSpPr>
            <p:nvPr/>
          </p:nvGrpSpPr>
          <p:grpSpPr>
            <a:xfrm>
              <a:off x="5253947" y="5637436"/>
              <a:ext cx="974237" cy="959916"/>
              <a:chOff x="1436812" y="954231"/>
              <a:chExt cx="5991841" cy="5903769"/>
            </a:xfrm>
          </p:grpSpPr>
          <p:sp>
            <p:nvSpPr>
              <p:cNvPr id="45" name="Elipse 44"/>
              <p:cNvSpPr>
                <a:spLocks noChangeAspect="1"/>
              </p:cNvSpPr>
              <p:nvPr/>
            </p:nvSpPr>
            <p:spPr bwMode="auto">
              <a:xfrm>
                <a:off x="1436812" y="954231"/>
                <a:ext cx="5991841" cy="5903769"/>
              </a:xfrm>
              <a:prstGeom prst="ellipse">
                <a:avLst/>
              </a:prstGeom>
              <a:gradFill flip="none" rotWithShape="1">
                <a:gsLst>
                  <a:gs pos="0">
                    <a:srgbClr val="0066FF">
                      <a:alpha val="0"/>
                    </a:srgbClr>
                  </a:gs>
                  <a:gs pos="50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9" name="Grupo 47"/>
              <p:cNvGrpSpPr/>
              <p:nvPr/>
            </p:nvGrpSpPr>
            <p:grpSpPr>
              <a:xfrm>
                <a:off x="2714969" y="2176734"/>
                <a:ext cx="3600400" cy="3619856"/>
                <a:chOff x="2714969" y="2176734"/>
                <a:chExt cx="3600400" cy="3619856"/>
              </a:xfrm>
            </p:grpSpPr>
            <p:sp>
              <p:nvSpPr>
                <p:cNvPr id="49" name="Elipse 48"/>
                <p:cNvSpPr/>
                <p:nvPr/>
              </p:nvSpPr>
              <p:spPr bwMode="auto">
                <a:xfrm>
                  <a:off x="2714969" y="2196190"/>
                  <a:ext cx="3600400" cy="3600400"/>
                </a:xfrm>
                <a:prstGeom prst="ellipse">
                  <a:avLst/>
                </a:prstGeom>
                <a:solidFill>
                  <a:srgbClr val="0066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Forma livre 49"/>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gradFill flip="none" rotWithShape="1">
                  <a:gsLst>
                    <a:gs pos="1000">
                      <a:srgbClr val="EE8800"/>
                    </a:gs>
                    <a:gs pos="100000">
                      <a:srgbClr val="00B050"/>
                    </a:gs>
                    <a:gs pos="100000">
                      <a:srgbClr val="FFFFCC"/>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Forma livre 50"/>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Forma livre 51"/>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Forma livre 52"/>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75" name="Elipse 74"/>
            <p:cNvSpPr/>
            <p:nvPr/>
          </p:nvSpPr>
          <p:spPr bwMode="auto">
            <a:xfrm rot="17679432">
              <a:off x="5511322" y="5897278"/>
              <a:ext cx="565200" cy="500280"/>
            </a:xfrm>
            <a:prstGeom prst="ellipse">
              <a:avLst/>
            </a:prstGeom>
            <a:solidFill>
              <a:schemeClr val="tx1">
                <a:alpha val="59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4" name="Retângulo 5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do slide original: Prof. Roberto </a:t>
            </a:r>
            <a:r>
              <a:rPr lang="pt-BR" sz="1200" dirty="0" err="1" smtClean="0">
                <a:solidFill>
                  <a:schemeClr val="accent5">
                    <a:lumMod val="75000"/>
                  </a:schemeClr>
                </a:solidFill>
                <a:latin typeface="Century Gothic" pitchFamily="34" charset="0"/>
              </a:rPr>
              <a:t>Boczko</a:t>
            </a:r>
            <a:r>
              <a:rPr lang="pt-BR" sz="1200" dirty="0" smtClean="0">
                <a:solidFill>
                  <a:schemeClr val="accent5">
                    <a:lumMod val="75000"/>
                  </a:schemeClr>
                </a:solidFill>
                <a:latin typeface="Century Gothic" pitchFamily="34" charset="0"/>
              </a:rPr>
              <a:t>; adaptações: André Luiz da Silva CDA/CDCC/USP</a:t>
            </a:r>
          </a:p>
        </p:txBody>
      </p:sp>
      <p:sp>
        <p:nvSpPr>
          <p:cNvPr id="5135" name="Line 19"/>
          <p:cNvSpPr>
            <a:spLocks noChangeShapeType="1"/>
          </p:cNvSpPr>
          <p:nvPr/>
        </p:nvSpPr>
        <p:spPr bwMode="auto">
          <a:xfrm flipV="1">
            <a:off x="2836863" y="1608326"/>
            <a:ext cx="4581525" cy="3444875"/>
          </a:xfrm>
          <a:prstGeom prst="line">
            <a:avLst/>
          </a:prstGeom>
          <a:noFill/>
          <a:ln w="50800">
            <a:solidFill>
              <a:schemeClr val="bg1"/>
            </a:solidFill>
            <a:round/>
            <a:headEnd type="none" w="sm" len="sm"/>
            <a:tailEnd type="arrow" w="sm" len="sm"/>
          </a:ln>
        </p:spPr>
        <p:txBody>
          <a:bodyPr/>
          <a:lstStyle/>
          <a:p>
            <a:endParaRPr lang="pt-BR"/>
          </a:p>
        </p:txBody>
      </p:sp>
      <p:sp>
        <p:nvSpPr>
          <p:cNvPr id="5138" name="Line 23"/>
          <p:cNvSpPr>
            <a:spLocks noChangeShapeType="1"/>
          </p:cNvSpPr>
          <p:nvPr/>
        </p:nvSpPr>
        <p:spPr bwMode="auto">
          <a:xfrm flipH="1" flipV="1">
            <a:off x="5159375" y="1980611"/>
            <a:ext cx="579438" cy="3865563"/>
          </a:xfrm>
          <a:prstGeom prst="line">
            <a:avLst/>
          </a:prstGeom>
          <a:noFill/>
          <a:ln w="50800">
            <a:solidFill>
              <a:schemeClr val="bg1"/>
            </a:solidFill>
            <a:round/>
            <a:headEnd type="none" w="sm" len="sm"/>
            <a:tailEnd type="arrow" w="sm" len="sm"/>
          </a:ln>
        </p:spPr>
        <p:txBody>
          <a:bodyPr/>
          <a:lstStyle/>
          <a:p>
            <a:endParaRPr lang="pt-BR"/>
          </a:p>
        </p:txBody>
      </p:sp>
      <p:sp>
        <p:nvSpPr>
          <p:cNvPr id="64" name="Line 19"/>
          <p:cNvSpPr>
            <a:spLocks noChangeShapeType="1"/>
          </p:cNvSpPr>
          <p:nvPr/>
        </p:nvSpPr>
        <p:spPr bwMode="auto">
          <a:xfrm flipV="1">
            <a:off x="4067944" y="3192651"/>
            <a:ext cx="1266960" cy="2304256"/>
          </a:xfrm>
          <a:prstGeom prst="line">
            <a:avLst/>
          </a:prstGeom>
          <a:noFill/>
          <a:ln w="50800">
            <a:solidFill>
              <a:schemeClr val="bg1"/>
            </a:solidFill>
            <a:prstDash val="sysDash"/>
            <a:round/>
            <a:headEnd type="none" w="sm" len="sm"/>
            <a:tailEnd type="none" w="sm" len="sm"/>
          </a:ln>
        </p:spPr>
        <p:txBody>
          <a:bodyPr/>
          <a:lstStyle/>
          <a:p>
            <a:endParaRPr lang="pt-BR"/>
          </a:p>
        </p:txBody>
      </p:sp>
      <p:sp>
        <p:nvSpPr>
          <p:cNvPr id="3" name="Estrela de 12 Pontos 2"/>
          <p:cNvSpPr/>
          <p:nvPr/>
        </p:nvSpPr>
        <p:spPr bwMode="auto">
          <a:xfrm>
            <a:off x="4794904" y="2631385"/>
            <a:ext cx="1080000" cy="1080000"/>
          </a:xfrm>
          <a:prstGeom prst="star12">
            <a:avLst>
              <a:gd name="adj" fmla="val 11449"/>
            </a:avLst>
          </a:prstGeom>
          <a:gradFill>
            <a:gsLst>
              <a:gs pos="95000">
                <a:schemeClr val="tx1">
                  <a:alpha val="0"/>
                </a:schemeClr>
              </a:gs>
              <a:gs pos="50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7" name="Estrela de 12 Pontos 66"/>
          <p:cNvSpPr/>
          <p:nvPr/>
        </p:nvSpPr>
        <p:spPr bwMode="auto">
          <a:xfrm>
            <a:off x="4783020" y="1342516"/>
            <a:ext cx="720000" cy="720000"/>
          </a:xfrm>
          <a:prstGeom prst="star12">
            <a:avLst>
              <a:gd name="adj" fmla="val 11449"/>
            </a:avLst>
          </a:prstGeom>
          <a:gradFill>
            <a:gsLst>
              <a:gs pos="95000">
                <a:schemeClr val="tx1">
                  <a:alpha val="0"/>
                </a:schemeClr>
              </a:gs>
              <a:gs pos="50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8" name="Estrela de 12 Pontos 67"/>
          <p:cNvSpPr/>
          <p:nvPr/>
        </p:nvSpPr>
        <p:spPr bwMode="auto">
          <a:xfrm>
            <a:off x="7146985" y="1153120"/>
            <a:ext cx="720000" cy="720000"/>
          </a:xfrm>
          <a:prstGeom prst="star12">
            <a:avLst>
              <a:gd name="adj" fmla="val 11449"/>
            </a:avLst>
          </a:prstGeom>
          <a:gradFill>
            <a:gsLst>
              <a:gs pos="95000">
                <a:schemeClr val="tx1">
                  <a:alpha val="0"/>
                </a:schemeClr>
              </a:gs>
              <a:gs pos="50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138"/>
                                        </p:tgtEl>
                                        <p:attrNameLst>
                                          <p:attrName>style.visibility</p:attrName>
                                        </p:attrNameLst>
                                      </p:cBhvr>
                                      <p:to>
                                        <p:strVal val="visible"/>
                                      </p:to>
                                    </p:set>
                                    <p:animEffect transition="in" filter="fade">
                                      <p:cBhvr>
                                        <p:cTn id="11" dur="1000"/>
                                        <p:tgtEl>
                                          <p:spTgt spid="51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1000"/>
                                        <p:tgtEl>
                                          <p:spTgt spid="5138"/>
                                        </p:tgtEl>
                                      </p:cBhvr>
                                    </p:animEffect>
                                    <p:set>
                                      <p:cBhvr>
                                        <p:cTn id="16" dur="1" fill="hold">
                                          <p:stCondLst>
                                            <p:cond delay="999"/>
                                          </p:stCondLst>
                                        </p:cTn>
                                        <p:tgtEl>
                                          <p:spTgt spid="513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135"/>
                                        </p:tgtEl>
                                        <p:attrNameLst>
                                          <p:attrName>style.visibility</p:attrName>
                                        </p:attrNameLst>
                                      </p:cBhvr>
                                      <p:to>
                                        <p:strVal val="visible"/>
                                      </p:to>
                                    </p:set>
                                    <p:animEffect transition="in" filter="fade">
                                      <p:cBhvr>
                                        <p:cTn id="28" dur="1000"/>
                                        <p:tgtEl>
                                          <p:spTgt spid="51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000"/>
                                        <p:tgtEl>
                                          <p:spTgt spid="5135"/>
                                        </p:tgtEl>
                                      </p:cBhvr>
                                    </p:animEffect>
                                    <p:set>
                                      <p:cBhvr>
                                        <p:cTn id="33" dur="1" fill="hold">
                                          <p:stCondLst>
                                            <p:cond delay="1999"/>
                                          </p:stCondLst>
                                        </p:cTn>
                                        <p:tgtEl>
                                          <p:spTgt spid="513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000"/>
                                        <p:tgtEl>
                                          <p:spTgt spid="4"/>
                                        </p:tgtEl>
                                      </p:cBhvr>
                                    </p:animEffect>
                                    <p:set>
                                      <p:cBhvr>
                                        <p:cTn id="36" dur="1" fill="hold">
                                          <p:stCondLst>
                                            <p:cond delay="1999"/>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000"/>
                                        <p:tgtEl>
                                          <p:spTgt spid="7"/>
                                        </p:tgtEl>
                                      </p:cBhvr>
                                    </p:animEffect>
                                  </p:childTnLst>
                                </p:cTn>
                              </p:par>
                              <p:par>
                                <p:cTn id="42" presetID="10"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000"/>
                                        <p:tgtEl>
                                          <p:spTgt spid="4"/>
                                        </p:tgtEl>
                                      </p:cBhvr>
                                    </p:animEffect>
                                  </p:childTnLst>
                                </p:cTn>
                              </p:par>
                              <p:par>
                                <p:cTn id="45" presetID="10" presetClass="entr" presetSubtype="0" fill="hold" grpId="2" nodeType="withEffect">
                                  <p:stCondLst>
                                    <p:cond delay="0"/>
                                  </p:stCondLst>
                                  <p:childTnLst>
                                    <p:set>
                                      <p:cBhvr>
                                        <p:cTn id="46" dur="1" fill="hold">
                                          <p:stCondLst>
                                            <p:cond delay="0"/>
                                          </p:stCondLst>
                                        </p:cTn>
                                        <p:tgtEl>
                                          <p:spTgt spid="5135"/>
                                        </p:tgtEl>
                                        <p:attrNameLst>
                                          <p:attrName>style.visibility</p:attrName>
                                        </p:attrNameLst>
                                      </p:cBhvr>
                                      <p:to>
                                        <p:strVal val="visible"/>
                                      </p:to>
                                    </p:set>
                                    <p:animEffect transition="in" filter="fade">
                                      <p:cBhvr>
                                        <p:cTn id="47" dur="2000"/>
                                        <p:tgtEl>
                                          <p:spTgt spid="5135"/>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5138"/>
                                        </p:tgtEl>
                                        <p:attrNameLst>
                                          <p:attrName>style.visibility</p:attrName>
                                        </p:attrNameLst>
                                      </p:cBhvr>
                                      <p:to>
                                        <p:strVal val="visible"/>
                                      </p:to>
                                    </p:set>
                                    <p:animEffect transition="in" filter="fade">
                                      <p:cBhvr>
                                        <p:cTn id="50" dur="1000"/>
                                        <p:tgtEl>
                                          <p:spTgt spid="51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1000"/>
                                        <p:tgtEl>
                                          <p:spTgt spid="6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1000"/>
                                        <p:tgtEl>
                                          <p:spTgt spid="7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2000"/>
                                        <p:tgtEl>
                                          <p:spTgt spid="72"/>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1" grpId="0" animBg="1"/>
      <p:bldP spid="72" grpId="0"/>
      <p:bldP spid="54" grpId="0"/>
      <p:bldP spid="5135" grpId="0" animBg="1"/>
      <p:bldP spid="5135" grpId="1" animBg="1"/>
      <p:bldP spid="5135" grpId="2" animBg="1"/>
      <p:bldP spid="5138" grpId="0" animBg="1"/>
      <p:bldP spid="5138" grpId="1" animBg="1"/>
      <p:bldP spid="5138" grpId="2" animBg="1"/>
      <p:bldP spid="6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39552" y="476672"/>
            <a:ext cx="7772400" cy="1470025"/>
          </a:xfrm>
        </p:spPr>
        <p:txBody>
          <a:bodyPr/>
          <a:lstStyle/>
          <a:p>
            <a:r>
              <a:rPr lang="pt-BR" dirty="0" smtClean="0">
                <a:solidFill>
                  <a:schemeClr val="bg1"/>
                </a:solidFill>
                <a:latin typeface="Century Gothic" pitchFamily="34" charset="0"/>
              </a:rPr>
              <a:t>Estrelas de “pouca massa”</a:t>
            </a:r>
            <a:endParaRPr lang="pt-BR" dirty="0">
              <a:solidFill>
                <a:schemeClr val="bg1"/>
              </a:solidFill>
              <a:latin typeface="Century Gothic" pitchFamily="34" charset="0"/>
            </a:endParaRPr>
          </a:p>
        </p:txBody>
      </p:sp>
      <p:sp>
        <p:nvSpPr>
          <p:cNvPr id="5" name="Subtítulo 4"/>
          <p:cNvSpPr>
            <a:spLocks noGrp="1"/>
          </p:cNvSpPr>
          <p:nvPr>
            <p:ph type="subTitle" idx="1"/>
          </p:nvPr>
        </p:nvSpPr>
        <p:spPr>
          <a:xfrm>
            <a:off x="539552" y="2276872"/>
            <a:ext cx="8604448" cy="1752600"/>
          </a:xfrm>
        </p:spPr>
        <p:txBody>
          <a:bodyPr/>
          <a:lstStyle/>
          <a:p>
            <a:pPr algn="l">
              <a:buClr>
                <a:schemeClr val="accent5">
                  <a:lumMod val="75000"/>
                </a:schemeClr>
              </a:buClr>
              <a:buFont typeface="Wingdings" pitchFamily="2" charset="2"/>
              <a:buChar char="v"/>
            </a:pPr>
            <a:r>
              <a:rPr lang="pt-BR" sz="4000" b="0" dirty="0" smtClean="0">
                <a:solidFill>
                  <a:srgbClr val="00CC99"/>
                </a:solidFill>
                <a:latin typeface="Century Gothic" pitchFamily="34" charset="0"/>
              </a:rPr>
              <a:t> menos que 8 </a:t>
            </a:r>
            <a:r>
              <a:rPr lang="pt-BR" sz="4000" b="0" dirty="0" err="1" smtClean="0">
                <a:solidFill>
                  <a:srgbClr val="00CC99"/>
                </a:solidFill>
                <a:latin typeface="Century Gothic" pitchFamily="34" charset="0"/>
              </a:rPr>
              <a:t>M</a:t>
            </a:r>
            <a:r>
              <a:rPr lang="pt-BR" sz="4000" b="0" baseline="-25000" dirty="0" err="1" smtClean="0">
                <a:solidFill>
                  <a:srgbClr val="00CC99"/>
                </a:solidFill>
                <a:latin typeface="Arial"/>
                <a:cs typeface="Arial"/>
              </a:rPr>
              <a:t>ʘ</a:t>
            </a:r>
            <a:r>
              <a:rPr lang="pt-BR" sz="4000" b="0" baseline="-25000" dirty="0" smtClean="0">
                <a:solidFill>
                  <a:srgbClr val="00CC99"/>
                </a:solidFill>
                <a:latin typeface="Century Gothic" pitchFamily="34" charset="0"/>
              </a:rPr>
              <a:t> </a:t>
            </a:r>
            <a:r>
              <a:rPr lang="pt-BR" sz="4000" b="0" dirty="0" smtClean="0">
                <a:solidFill>
                  <a:srgbClr val="00CC99"/>
                </a:solidFill>
                <a:latin typeface="Century Gothic" pitchFamily="34" charset="0"/>
              </a:rPr>
              <a:t>: estrelas não farão síntese do C, indo até a fusão do He apenas</a:t>
            </a:r>
            <a:endParaRPr lang="pt-BR" sz="4000" b="0" dirty="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000125" y="764704"/>
            <a:ext cx="7162800" cy="770168"/>
          </a:xfrm>
        </p:spPr>
        <p:txBody>
          <a:bodyPr lIns="92160" tIns="46080" rIns="92160" bIns="46080">
            <a:spAutoFit/>
          </a:bodyPr>
          <a:lstStyle/>
          <a:p>
            <a:pPr>
              <a:defRPr/>
            </a:pPr>
            <a:r>
              <a:rPr lang="pt-BR" dirty="0" smtClean="0">
                <a:solidFill>
                  <a:schemeClr val="bg1"/>
                </a:solidFill>
                <a:latin typeface="Century Gothic" pitchFamily="34" charset="0"/>
              </a:rPr>
              <a:t>A gigante vermelha Sol</a:t>
            </a:r>
          </a:p>
        </p:txBody>
      </p:sp>
      <p:pic>
        <p:nvPicPr>
          <p:cNvPr id="1026" name="Picture 2">
            <a:hlinkClick r:id="rId2" action="ppaction://hlinkfile"/>
          </p:cNvPr>
          <p:cNvPicPr>
            <a:picLocks noChangeAspect="1" noChangeArrowheads="1"/>
          </p:cNvPicPr>
          <p:nvPr/>
        </p:nvPicPr>
        <p:blipFill>
          <a:blip r:embed="rId3" cstate="print"/>
          <a:srcRect l="3119" b="2607"/>
          <a:stretch>
            <a:fillRect/>
          </a:stretch>
        </p:blipFill>
        <p:spPr bwMode="auto">
          <a:xfrm>
            <a:off x="3203848" y="2457450"/>
            <a:ext cx="2549304" cy="2555726"/>
          </a:xfrm>
          <a:prstGeom prst="rect">
            <a:avLst/>
          </a:prstGeom>
          <a:noFill/>
          <a:ln w="38100">
            <a:solidFill>
              <a:schemeClr val="accent1"/>
            </a:solidFill>
            <a:miter lim="800000"/>
            <a:headEnd/>
            <a:tailEnd/>
          </a:ln>
        </p:spPr>
      </p:pic>
      <p:sp>
        <p:nvSpPr>
          <p:cNvPr id="6" name="Text Box 141"/>
          <p:cNvSpPr txBox="1">
            <a:spLocks noChangeArrowheads="1"/>
          </p:cNvSpPr>
          <p:nvPr/>
        </p:nvSpPr>
        <p:spPr bwMode="auto">
          <a:xfrm>
            <a:off x="107504" y="6581001"/>
            <a:ext cx="1111202" cy="276999"/>
          </a:xfrm>
          <a:prstGeom prst="rect">
            <a:avLst/>
          </a:prstGeom>
          <a:noFill/>
          <a:ln w="9525">
            <a:noFill/>
            <a:miter lim="800000"/>
            <a:headEnd/>
            <a:tailEnd/>
          </a:ln>
        </p:spPr>
        <p:txBody>
          <a:bodyPr wrap="none">
            <a:spAutoFit/>
          </a:bodyPr>
          <a:lstStyle/>
          <a:p>
            <a:r>
              <a:rPr lang="pt-BR" sz="1200" dirty="0" smtClean="0">
                <a:solidFill>
                  <a:schemeClr val="accent1">
                    <a:lumMod val="75000"/>
                  </a:schemeClr>
                </a:solidFill>
                <a:latin typeface="Century Gothic" pitchFamily="34" charset="0"/>
              </a:rPr>
              <a:t>Crédito: ESO</a:t>
            </a:r>
            <a:endParaRPr lang="pt-BR" sz="1200" dirty="0">
              <a:solidFill>
                <a:schemeClr val="accent1">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Elipse 51"/>
          <p:cNvSpPr>
            <a:spLocks noChangeAspect="1"/>
          </p:cNvSpPr>
          <p:nvPr/>
        </p:nvSpPr>
        <p:spPr bwMode="auto">
          <a:xfrm>
            <a:off x="5364088" y="116632"/>
            <a:ext cx="3865901" cy="3865901"/>
          </a:xfrm>
          <a:prstGeom prst="ellipse">
            <a:avLst/>
          </a:prstGeom>
          <a:gradFill>
            <a:gsLst>
              <a:gs pos="0">
                <a:srgbClr val="FFFF00"/>
              </a:gs>
              <a:gs pos="56000">
                <a:srgbClr val="FF0000"/>
              </a:gs>
              <a:gs pos="15000">
                <a:srgbClr val="FFC000"/>
              </a:gs>
              <a:gs pos="71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5" name="Elipse 234"/>
          <p:cNvSpPr>
            <a:spLocks noChangeAspect="1"/>
          </p:cNvSpPr>
          <p:nvPr/>
        </p:nvSpPr>
        <p:spPr bwMode="auto">
          <a:xfrm>
            <a:off x="6012160" y="764704"/>
            <a:ext cx="3384376" cy="3384376"/>
          </a:xfrm>
          <a:prstGeom prst="ellipse">
            <a:avLst/>
          </a:prstGeom>
          <a:gradFill>
            <a:gsLst>
              <a:gs pos="0">
                <a:srgbClr val="FFFF00"/>
              </a:gs>
              <a:gs pos="50000">
                <a:srgbClr val="FF0000"/>
              </a:gs>
              <a:gs pos="55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 name="Grupo 235"/>
          <p:cNvGrpSpPr/>
          <p:nvPr/>
        </p:nvGrpSpPr>
        <p:grpSpPr>
          <a:xfrm>
            <a:off x="2661372" y="805976"/>
            <a:ext cx="2232248" cy="1872208"/>
            <a:chOff x="2915816" y="3429000"/>
            <a:chExt cx="2952328" cy="2592288"/>
          </a:xfrm>
        </p:grpSpPr>
        <p:grpSp>
          <p:nvGrpSpPr>
            <p:cNvPr id="3" name="Grupo 41"/>
            <p:cNvGrpSpPr/>
            <p:nvPr/>
          </p:nvGrpSpPr>
          <p:grpSpPr>
            <a:xfrm>
              <a:off x="2915816" y="3429000"/>
              <a:ext cx="2952328" cy="2592288"/>
              <a:chOff x="1835696" y="3429000"/>
              <a:chExt cx="2952328" cy="2592288"/>
            </a:xfrm>
          </p:grpSpPr>
          <p:sp>
            <p:nvSpPr>
              <p:cNvPr id="241" name="Nuvem 240"/>
              <p:cNvSpPr/>
              <p:nvPr/>
            </p:nvSpPr>
            <p:spPr bwMode="auto">
              <a:xfrm rot="10800000">
                <a:off x="1835696" y="3429000"/>
                <a:ext cx="2952328" cy="2592288"/>
              </a:xfrm>
              <a:prstGeom prst="cloud">
                <a:avLst/>
              </a:prstGeom>
              <a:gradFill flip="none" rotWithShape="1">
                <a:gsLst>
                  <a:gs pos="4000">
                    <a:schemeClr val="tx1">
                      <a:alpha val="50000"/>
                    </a:schemeClr>
                  </a:gs>
                  <a:gs pos="46000">
                    <a:srgbClr val="C00000"/>
                  </a:gs>
                  <a:gs pos="13000">
                    <a:schemeClr val="tx1">
                      <a:alpha val="0"/>
                    </a:schemeClr>
                  </a:gs>
                  <a:gs pos="100000">
                    <a:schemeClr val="tx1">
                      <a:alpha val="1300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2" name="Nuvem 241"/>
              <p:cNvSpPr/>
              <p:nvPr/>
            </p:nvSpPr>
            <p:spPr bwMode="auto">
              <a:xfrm rot="7730160">
                <a:off x="2244040" y="3891375"/>
                <a:ext cx="2111348" cy="1667538"/>
              </a:xfrm>
              <a:prstGeom prst="cloud">
                <a:avLst/>
              </a:prstGeom>
              <a:gradFill flip="none" rotWithShape="1">
                <a:gsLst>
                  <a:gs pos="31000">
                    <a:schemeClr val="accent1">
                      <a:alpha val="63000"/>
                    </a:schemeClr>
                  </a:gs>
                  <a:gs pos="50000">
                    <a:srgbClr val="FFC000"/>
                  </a:gs>
                  <a:gs pos="95000">
                    <a:schemeClr val="tx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39" name="Elipse 238"/>
            <p:cNvSpPr>
              <a:spLocks noChangeAspect="1"/>
            </p:cNvSpPr>
            <p:nvPr/>
          </p:nvSpPr>
          <p:spPr bwMode="auto">
            <a:xfrm>
              <a:off x="4264090" y="4591068"/>
              <a:ext cx="253410" cy="254816"/>
            </a:xfrm>
            <a:prstGeom prst="ellipse">
              <a:avLst/>
            </a:prstGeom>
            <a:gradFill flip="none" rotWithShape="1">
              <a:gsLst>
                <a:gs pos="100000">
                  <a:schemeClr val="tx1">
                    <a:alpha val="0"/>
                  </a:schemeClr>
                </a:gs>
                <a:gs pos="100000">
                  <a:schemeClr val="tx1"/>
                </a:gs>
                <a:gs pos="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5" name="Grupo 13"/>
          <p:cNvGrpSpPr>
            <a:grpSpLocks noChangeAspect="1"/>
          </p:cNvGrpSpPr>
          <p:nvPr/>
        </p:nvGrpSpPr>
        <p:grpSpPr>
          <a:xfrm>
            <a:off x="6600192" y="3011225"/>
            <a:ext cx="1137725" cy="1137855"/>
            <a:chOff x="3035465" y="1160768"/>
            <a:chExt cx="1800001" cy="1800200"/>
          </a:xfrm>
        </p:grpSpPr>
        <p:sp>
          <p:nvSpPr>
            <p:cNvPr id="231" name="Elipse 230"/>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3" name="Elipse 232"/>
            <p:cNvSpPr/>
            <p:nvPr/>
          </p:nvSpPr>
          <p:spPr bwMode="auto">
            <a:xfrm>
              <a:off x="3107225" y="1337186"/>
              <a:ext cx="1528957" cy="1470147"/>
            </a:xfrm>
            <a:prstGeom prst="ellipse">
              <a:avLst/>
            </a:prstGeom>
            <a:gradFill flip="none" rotWithShape="1">
              <a:gsLst>
                <a:gs pos="100000">
                  <a:schemeClr val="tx1">
                    <a:alpha val="0"/>
                  </a:schemeClr>
                </a:gs>
                <a:gs pos="100000">
                  <a:schemeClr val="tx1"/>
                </a:gs>
                <a:gs pos="30000">
                  <a:srgbClr val="FF0000">
                    <a:alpha val="57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4" name="Elipse 233"/>
            <p:cNvSpPr/>
            <p:nvPr/>
          </p:nvSpPr>
          <p:spPr bwMode="auto">
            <a:xfrm>
              <a:off x="3035465" y="1160768"/>
              <a:ext cx="1800001" cy="1800200"/>
            </a:xfrm>
            <a:prstGeom prst="ellipse">
              <a:avLst/>
            </a:prstGeom>
            <a:gradFill flip="none" rotWithShape="1">
              <a:gsLst>
                <a:gs pos="3000">
                  <a:schemeClr val="bg1"/>
                </a:gs>
                <a:gs pos="100000">
                  <a:schemeClr val="tx1">
                    <a:alpha val="0"/>
                  </a:schemeClr>
                </a:gs>
                <a:gs pos="30000">
                  <a:srgbClr val="EA8D04">
                    <a:alpha val="61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No Diagrama H-R</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7" name="CaixaDeTexto 206"/>
          <p:cNvSpPr txBox="1"/>
          <p:nvPr/>
        </p:nvSpPr>
        <p:spPr>
          <a:xfrm>
            <a:off x="5168751"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30" name="CaixaDeTexto 229"/>
          <p:cNvSpPr txBox="1"/>
          <p:nvPr/>
        </p:nvSpPr>
        <p:spPr>
          <a:xfrm>
            <a:off x="1424335"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32" name="CaixaDeTexto 231"/>
          <p:cNvSpPr txBox="1"/>
          <p:nvPr/>
        </p:nvSpPr>
        <p:spPr>
          <a:xfrm>
            <a:off x="7184975"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633081 w 5525311"/>
              <a:gd name="connsiteY5" fmla="*/ 1890027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633081 w 5525311"/>
              <a:gd name="connsiteY5" fmla="*/ 1890027 h 3570051"/>
              <a:gd name="connsiteX6" fmla="*/ 3265210 w 5525311"/>
              <a:gd name="connsiteY6" fmla="*/ 1748293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59937" y="2196353"/>
                  <a:pt x="4105072" y="2110902"/>
                </a:cubicBezTo>
                <a:cubicBezTo>
                  <a:pt x="3950207" y="2025451"/>
                  <a:pt x="3773058" y="1950462"/>
                  <a:pt x="3633081" y="1890027"/>
                </a:cubicBezTo>
                <a:cubicBezTo>
                  <a:pt x="3493104" y="1829592"/>
                  <a:pt x="3418387" y="1795787"/>
                  <a:pt x="3265210" y="1748293"/>
                </a:cubicBezTo>
                <a:cubicBezTo>
                  <a:pt x="3112033" y="1700799"/>
                  <a:pt x="2898295" y="1658119"/>
                  <a:pt x="2714017" y="1605064"/>
                </a:cubicBezTo>
                <a:cubicBezTo>
                  <a:pt x="2529739" y="1552009"/>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5" name="CaixaDeTexto 264"/>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3" name="Forma livre 212"/>
          <p:cNvSpPr/>
          <p:nvPr/>
        </p:nvSpPr>
        <p:spPr bwMode="auto">
          <a:xfrm>
            <a:off x="6012160" y="3589872"/>
            <a:ext cx="1152128" cy="23080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086894 w 2086894"/>
              <a:gd name="connsiteY0" fmla="*/ 9728 h 1410876"/>
              <a:gd name="connsiteX1" fmla="*/ 1867711 w 2086894"/>
              <a:gd name="connsiteY1" fmla="*/ 33624 h 1410876"/>
              <a:gd name="connsiteX2" fmla="*/ 1762767 w 2086894"/>
              <a:gd name="connsiteY2" fmla="*/ 101788 h 1410876"/>
              <a:gd name="connsiteX3" fmla="*/ 1566153 w 2086894"/>
              <a:gd name="connsiteY3" fmla="*/ 510280 h 1410876"/>
              <a:gd name="connsiteX4" fmla="*/ 1245140 w 2086894"/>
              <a:gd name="connsiteY4" fmla="*/ 1152305 h 1410876"/>
              <a:gd name="connsiteX5" fmla="*/ 1142715 w 2086894"/>
              <a:gd name="connsiteY5" fmla="*/ 1342129 h 1410876"/>
              <a:gd name="connsiteX6" fmla="*/ 953311 w 2086894"/>
              <a:gd name="connsiteY6" fmla="*/ 1405224 h 1410876"/>
              <a:gd name="connsiteX7" fmla="*/ 826851 w 2086894"/>
              <a:gd name="connsiteY7" fmla="*/ 1376041 h 1410876"/>
              <a:gd name="connsiteX8" fmla="*/ 671209 w 2086894"/>
              <a:gd name="connsiteY8" fmla="*/ 1288492 h 1410876"/>
              <a:gd name="connsiteX9" fmla="*/ 466928 w 2086894"/>
              <a:gd name="connsiteY9" fmla="*/ 1200943 h 1410876"/>
              <a:gd name="connsiteX10" fmla="*/ 291830 w 2086894"/>
              <a:gd name="connsiteY10" fmla="*/ 1181488 h 1410876"/>
              <a:gd name="connsiteX11" fmla="*/ 0 w 2086894"/>
              <a:gd name="connsiteY11" fmla="*/ 1327403 h 1410876"/>
              <a:gd name="connsiteX12" fmla="*/ 0 w 2086894"/>
              <a:gd name="connsiteY12" fmla="*/ 1327403 h 1410876"/>
              <a:gd name="connsiteX0" fmla="*/ 2086894 w 2086894"/>
              <a:gd name="connsiteY0" fmla="*/ 59529 h 1460677"/>
              <a:gd name="connsiteX1" fmla="*/ 1867711 w 2086894"/>
              <a:gd name="connsiteY1" fmla="*/ 83425 h 1460677"/>
              <a:gd name="connsiteX2" fmla="*/ 1566153 w 2086894"/>
              <a:gd name="connsiteY2" fmla="*/ 560081 h 1460677"/>
              <a:gd name="connsiteX3" fmla="*/ 1245140 w 2086894"/>
              <a:gd name="connsiteY3" fmla="*/ 1202106 h 1460677"/>
              <a:gd name="connsiteX4" fmla="*/ 1142715 w 2086894"/>
              <a:gd name="connsiteY4" fmla="*/ 1391930 h 1460677"/>
              <a:gd name="connsiteX5" fmla="*/ 953311 w 2086894"/>
              <a:gd name="connsiteY5" fmla="*/ 1455025 h 1460677"/>
              <a:gd name="connsiteX6" fmla="*/ 826851 w 2086894"/>
              <a:gd name="connsiteY6" fmla="*/ 1425842 h 1460677"/>
              <a:gd name="connsiteX7" fmla="*/ 671209 w 2086894"/>
              <a:gd name="connsiteY7" fmla="*/ 1338293 h 1460677"/>
              <a:gd name="connsiteX8" fmla="*/ 466928 w 2086894"/>
              <a:gd name="connsiteY8" fmla="*/ 1250744 h 1460677"/>
              <a:gd name="connsiteX9" fmla="*/ 291830 w 2086894"/>
              <a:gd name="connsiteY9" fmla="*/ 1231289 h 1460677"/>
              <a:gd name="connsiteX10" fmla="*/ 0 w 2086894"/>
              <a:gd name="connsiteY10" fmla="*/ 1377204 h 1460677"/>
              <a:gd name="connsiteX11" fmla="*/ 0 w 2086894"/>
              <a:gd name="connsiteY11" fmla="*/ 1377204 h 1460677"/>
              <a:gd name="connsiteX0" fmla="*/ 2086894 w 2086894"/>
              <a:gd name="connsiteY0" fmla="*/ 59529 h 1492314"/>
              <a:gd name="connsiteX1" fmla="*/ 1867711 w 2086894"/>
              <a:gd name="connsiteY1" fmla="*/ 83425 h 1492314"/>
              <a:gd name="connsiteX2" fmla="*/ 1566153 w 2086894"/>
              <a:gd name="connsiteY2" fmla="*/ 560081 h 1492314"/>
              <a:gd name="connsiteX3" fmla="*/ 1245140 w 2086894"/>
              <a:gd name="connsiteY3" fmla="*/ 1202106 h 1492314"/>
              <a:gd name="connsiteX4" fmla="*/ 953311 w 2086894"/>
              <a:gd name="connsiteY4" fmla="*/ 1455025 h 1492314"/>
              <a:gd name="connsiteX5" fmla="*/ 826851 w 2086894"/>
              <a:gd name="connsiteY5" fmla="*/ 1425842 h 1492314"/>
              <a:gd name="connsiteX6" fmla="*/ 671209 w 2086894"/>
              <a:gd name="connsiteY6" fmla="*/ 1338293 h 1492314"/>
              <a:gd name="connsiteX7" fmla="*/ 466928 w 2086894"/>
              <a:gd name="connsiteY7" fmla="*/ 1250744 h 1492314"/>
              <a:gd name="connsiteX8" fmla="*/ 291830 w 2086894"/>
              <a:gd name="connsiteY8" fmla="*/ 1231289 h 1492314"/>
              <a:gd name="connsiteX9" fmla="*/ 0 w 2086894"/>
              <a:gd name="connsiteY9" fmla="*/ 1377204 h 1492314"/>
              <a:gd name="connsiteX10" fmla="*/ 0 w 2086894"/>
              <a:gd name="connsiteY10" fmla="*/ 1377204 h 1492314"/>
              <a:gd name="connsiteX0" fmla="*/ 2086894 w 2086894"/>
              <a:gd name="connsiteY0" fmla="*/ 59529 h 1448540"/>
              <a:gd name="connsiteX1" fmla="*/ 1867711 w 2086894"/>
              <a:gd name="connsiteY1" fmla="*/ 83425 h 1448540"/>
              <a:gd name="connsiteX2" fmla="*/ 1566153 w 2086894"/>
              <a:gd name="connsiteY2" fmla="*/ 560081 h 1448540"/>
              <a:gd name="connsiteX3" fmla="*/ 1245140 w 2086894"/>
              <a:gd name="connsiteY3" fmla="*/ 1202106 h 1448540"/>
              <a:gd name="connsiteX4" fmla="*/ 826851 w 2086894"/>
              <a:gd name="connsiteY4" fmla="*/ 1425842 h 1448540"/>
              <a:gd name="connsiteX5" fmla="*/ 671209 w 2086894"/>
              <a:gd name="connsiteY5" fmla="*/ 1338293 h 1448540"/>
              <a:gd name="connsiteX6" fmla="*/ 466928 w 2086894"/>
              <a:gd name="connsiteY6" fmla="*/ 1250744 h 1448540"/>
              <a:gd name="connsiteX7" fmla="*/ 291830 w 2086894"/>
              <a:gd name="connsiteY7" fmla="*/ 1231289 h 1448540"/>
              <a:gd name="connsiteX8" fmla="*/ 0 w 2086894"/>
              <a:gd name="connsiteY8" fmla="*/ 1377204 h 1448540"/>
              <a:gd name="connsiteX9" fmla="*/ 0 w 2086894"/>
              <a:gd name="connsiteY9" fmla="*/ 1377204 h 1448540"/>
              <a:gd name="connsiteX0" fmla="*/ 2086894 w 2086894"/>
              <a:gd name="connsiteY0" fmla="*/ 59529 h 1377204"/>
              <a:gd name="connsiteX1" fmla="*/ 1867711 w 2086894"/>
              <a:gd name="connsiteY1" fmla="*/ 83425 h 1377204"/>
              <a:gd name="connsiteX2" fmla="*/ 1566153 w 2086894"/>
              <a:gd name="connsiteY2" fmla="*/ 560081 h 1377204"/>
              <a:gd name="connsiteX3" fmla="*/ 1245140 w 2086894"/>
              <a:gd name="connsiteY3" fmla="*/ 1202106 h 1377204"/>
              <a:gd name="connsiteX4" fmla="*/ 671209 w 2086894"/>
              <a:gd name="connsiteY4" fmla="*/ 1338293 h 1377204"/>
              <a:gd name="connsiteX5" fmla="*/ 466928 w 2086894"/>
              <a:gd name="connsiteY5" fmla="*/ 1250744 h 1377204"/>
              <a:gd name="connsiteX6" fmla="*/ 291830 w 2086894"/>
              <a:gd name="connsiteY6" fmla="*/ 1231289 h 1377204"/>
              <a:gd name="connsiteX7" fmla="*/ 0 w 2086894"/>
              <a:gd name="connsiteY7" fmla="*/ 1377204 h 1377204"/>
              <a:gd name="connsiteX8" fmla="*/ 0 w 2086894"/>
              <a:gd name="connsiteY8" fmla="*/ 1377204 h 1377204"/>
              <a:gd name="connsiteX0" fmla="*/ 2086894 w 2086894"/>
              <a:gd name="connsiteY0" fmla="*/ 166533 h 1518255"/>
              <a:gd name="connsiteX1" fmla="*/ 1867711 w 2086894"/>
              <a:gd name="connsiteY1" fmla="*/ 190429 h 1518255"/>
              <a:gd name="connsiteX2" fmla="*/ 1245140 w 2086894"/>
              <a:gd name="connsiteY2" fmla="*/ 1309110 h 1518255"/>
              <a:gd name="connsiteX3" fmla="*/ 671209 w 2086894"/>
              <a:gd name="connsiteY3" fmla="*/ 1445297 h 1518255"/>
              <a:gd name="connsiteX4" fmla="*/ 466928 w 2086894"/>
              <a:gd name="connsiteY4" fmla="*/ 1357748 h 1518255"/>
              <a:gd name="connsiteX5" fmla="*/ 291830 w 2086894"/>
              <a:gd name="connsiteY5" fmla="*/ 1338293 h 1518255"/>
              <a:gd name="connsiteX6" fmla="*/ 0 w 2086894"/>
              <a:gd name="connsiteY6" fmla="*/ 1484208 h 1518255"/>
              <a:gd name="connsiteX7" fmla="*/ 0 w 2086894"/>
              <a:gd name="connsiteY7" fmla="*/ 1484208 h 1518255"/>
              <a:gd name="connsiteX0" fmla="*/ 2086894 w 2086894"/>
              <a:gd name="connsiteY0" fmla="*/ 0 h 1355704"/>
              <a:gd name="connsiteX1" fmla="*/ 1245140 w 2086894"/>
              <a:gd name="connsiteY1" fmla="*/ 1142577 h 1355704"/>
              <a:gd name="connsiteX2" fmla="*/ 671209 w 2086894"/>
              <a:gd name="connsiteY2" fmla="*/ 1278764 h 1355704"/>
              <a:gd name="connsiteX3" fmla="*/ 466928 w 2086894"/>
              <a:gd name="connsiteY3" fmla="*/ 1191215 h 1355704"/>
              <a:gd name="connsiteX4" fmla="*/ 291830 w 2086894"/>
              <a:gd name="connsiteY4" fmla="*/ 1171760 h 1355704"/>
              <a:gd name="connsiteX5" fmla="*/ 0 w 2086894"/>
              <a:gd name="connsiteY5" fmla="*/ 1317675 h 1355704"/>
              <a:gd name="connsiteX6" fmla="*/ 0 w 2086894"/>
              <a:gd name="connsiteY6" fmla="*/ 1317675 h 1355704"/>
              <a:gd name="connsiteX0" fmla="*/ 1440160 w 1440160"/>
              <a:gd name="connsiteY0" fmla="*/ 0 h 391300"/>
              <a:gd name="connsiteX1" fmla="*/ 1245140 w 1440160"/>
              <a:gd name="connsiteY1" fmla="*/ 216202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466928 w 1440160"/>
              <a:gd name="connsiteY2" fmla="*/ 264840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936104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648072 w 1440160"/>
              <a:gd name="connsiteY1" fmla="*/ 216024 h 391300"/>
              <a:gd name="connsiteX2" fmla="*/ 291830 w 1440160"/>
              <a:gd name="connsiteY2" fmla="*/ 245385 h 391300"/>
              <a:gd name="connsiteX3" fmla="*/ 0 w 1440160"/>
              <a:gd name="connsiteY3" fmla="*/ 391300 h 391300"/>
              <a:gd name="connsiteX4" fmla="*/ 0 w 1440160"/>
              <a:gd name="connsiteY4" fmla="*/ 391300 h 391300"/>
              <a:gd name="connsiteX0" fmla="*/ 1440160 w 1440160"/>
              <a:gd name="connsiteY0" fmla="*/ 527 h 391827"/>
              <a:gd name="connsiteX1" fmla="*/ 1080120 w 1440160"/>
              <a:gd name="connsiteY1" fmla="*/ 216551 h 391827"/>
              <a:gd name="connsiteX2" fmla="*/ 648072 w 1440160"/>
              <a:gd name="connsiteY2" fmla="*/ 216551 h 391827"/>
              <a:gd name="connsiteX3" fmla="*/ 291830 w 1440160"/>
              <a:gd name="connsiteY3" fmla="*/ 245912 h 391827"/>
              <a:gd name="connsiteX4" fmla="*/ 0 w 1440160"/>
              <a:gd name="connsiteY4" fmla="*/ 391827 h 391827"/>
              <a:gd name="connsiteX5" fmla="*/ 0 w 1440160"/>
              <a:gd name="connsiteY5" fmla="*/ 391827 h 391827"/>
              <a:gd name="connsiteX0" fmla="*/ 1440160 w 1440160"/>
              <a:gd name="connsiteY0" fmla="*/ 526 h 391826"/>
              <a:gd name="connsiteX1" fmla="*/ 1152128 w 1440160"/>
              <a:gd name="connsiteY1" fmla="*/ 144543 h 391826"/>
              <a:gd name="connsiteX2" fmla="*/ 1080120 w 1440160"/>
              <a:gd name="connsiteY2" fmla="*/ 216550 h 391826"/>
              <a:gd name="connsiteX3" fmla="*/ 648072 w 1440160"/>
              <a:gd name="connsiteY3" fmla="*/ 216550 h 391826"/>
              <a:gd name="connsiteX4" fmla="*/ 291830 w 1440160"/>
              <a:gd name="connsiteY4" fmla="*/ 245911 h 391826"/>
              <a:gd name="connsiteX5" fmla="*/ 0 w 1440160"/>
              <a:gd name="connsiteY5" fmla="*/ 391826 h 391826"/>
              <a:gd name="connsiteX6" fmla="*/ 0 w 1440160"/>
              <a:gd name="connsiteY6" fmla="*/ 391826 h 391826"/>
              <a:gd name="connsiteX0" fmla="*/ 1440160 w 1440160"/>
              <a:gd name="connsiteY0" fmla="*/ 0 h 391300"/>
              <a:gd name="connsiteX1" fmla="*/ 1080120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152128 w 1164129"/>
              <a:gd name="connsiteY0" fmla="*/ 0 h 247284"/>
              <a:gd name="connsiteX1" fmla="*/ 1080120 w 1164129"/>
              <a:gd name="connsiteY1" fmla="*/ 72008 h 247284"/>
              <a:gd name="connsiteX2" fmla="*/ 648072 w 1164129"/>
              <a:gd name="connsiteY2" fmla="*/ 72008 h 247284"/>
              <a:gd name="connsiteX3" fmla="*/ 291830 w 1164129"/>
              <a:gd name="connsiteY3" fmla="*/ 101369 h 247284"/>
              <a:gd name="connsiteX4" fmla="*/ 0 w 1164129"/>
              <a:gd name="connsiteY4" fmla="*/ 247284 h 247284"/>
              <a:gd name="connsiteX5" fmla="*/ 0 w 1164129"/>
              <a:gd name="connsiteY5" fmla="*/ 247284 h 247284"/>
              <a:gd name="connsiteX0" fmla="*/ 1152128 w 1308145"/>
              <a:gd name="connsiteY0" fmla="*/ 0 h 247284"/>
              <a:gd name="connsiteX1" fmla="*/ 1296144 w 1308145"/>
              <a:gd name="connsiteY1" fmla="*/ 72008 h 247284"/>
              <a:gd name="connsiteX2" fmla="*/ 1080120 w 1308145"/>
              <a:gd name="connsiteY2" fmla="*/ 72008 h 247284"/>
              <a:gd name="connsiteX3" fmla="*/ 648072 w 1308145"/>
              <a:gd name="connsiteY3" fmla="*/ 72008 h 247284"/>
              <a:gd name="connsiteX4" fmla="*/ 291830 w 1308145"/>
              <a:gd name="connsiteY4" fmla="*/ 101369 h 247284"/>
              <a:gd name="connsiteX5" fmla="*/ 0 w 1308145"/>
              <a:gd name="connsiteY5" fmla="*/ 247284 h 247284"/>
              <a:gd name="connsiteX6" fmla="*/ 0 w 1308145"/>
              <a:gd name="connsiteY6" fmla="*/ 247284 h 247284"/>
              <a:gd name="connsiteX0" fmla="*/ 1296144 w 1296144"/>
              <a:gd name="connsiteY0" fmla="*/ 4893 h 180169"/>
              <a:gd name="connsiteX1" fmla="*/ 1080120 w 1296144"/>
              <a:gd name="connsiteY1" fmla="*/ 4893 h 180169"/>
              <a:gd name="connsiteX2" fmla="*/ 648072 w 1296144"/>
              <a:gd name="connsiteY2" fmla="*/ 4893 h 180169"/>
              <a:gd name="connsiteX3" fmla="*/ 291830 w 1296144"/>
              <a:gd name="connsiteY3" fmla="*/ 34254 h 180169"/>
              <a:gd name="connsiteX4" fmla="*/ 0 w 1296144"/>
              <a:gd name="connsiteY4" fmla="*/ 180169 h 180169"/>
              <a:gd name="connsiteX5" fmla="*/ 0 w 1296144"/>
              <a:gd name="connsiteY5" fmla="*/ 180169 h 180169"/>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136" h="252177">
                <a:moveTo>
                  <a:pt x="1224136" y="0"/>
                </a:moveTo>
                <a:cubicBezTo>
                  <a:pt x="1057731" y="84935"/>
                  <a:pt x="1176131" y="64084"/>
                  <a:pt x="1080120" y="76901"/>
                </a:cubicBezTo>
                <a:cubicBezTo>
                  <a:pt x="984109" y="89718"/>
                  <a:pt x="779453" y="72008"/>
                  <a:pt x="648072" y="76901"/>
                </a:cubicBezTo>
                <a:cubicBezTo>
                  <a:pt x="516691" y="81794"/>
                  <a:pt x="399842" y="77049"/>
                  <a:pt x="291830" y="106262"/>
                </a:cubicBezTo>
                <a:cubicBezTo>
                  <a:pt x="183818" y="135475"/>
                  <a:pt x="0" y="252177"/>
                  <a:pt x="0" y="252177"/>
                </a:cubicBezTo>
                <a:lnTo>
                  <a:pt x="0" y="252177"/>
                </a:ln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4" name="Forma livre 213"/>
          <p:cNvSpPr/>
          <p:nvPr/>
        </p:nvSpPr>
        <p:spPr bwMode="auto">
          <a:xfrm>
            <a:off x="7214067" y="2492896"/>
            <a:ext cx="454277" cy="1084641"/>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Lst>
            <a:ahLst/>
            <a:cxnLst>
              <a:cxn ang="0">
                <a:pos x="connsiteX0" y="connsiteY0"/>
              </a:cxn>
              <a:cxn ang="0">
                <a:pos x="connsiteX1" y="connsiteY1"/>
              </a:cxn>
              <a:cxn ang="0">
                <a:pos x="connsiteX2" y="connsiteY2"/>
              </a:cxn>
            </a:cxnLst>
            <a:rect l="l" t="t" r="r" b="b"/>
            <a:pathLst>
              <a:path w="454277" h="1084641">
                <a:moveTo>
                  <a:pt x="454277" y="0"/>
                </a:moveTo>
                <a:lnTo>
                  <a:pt x="310261" y="720080"/>
                </a:lnTo>
                <a:cubicBezTo>
                  <a:pt x="239688" y="858722"/>
                  <a:pt x="81142" y="994453"/>
                  <a:pt x="0" y="1084641"/>
                </a:cubicBezTo>
              </a:path>
            </a:pathLst>
          </a:custGeom>
          <a:noFill/>
          <a:ln w="63500" cap="flat" cmpd="sng" algn="ctr">
            <a:solidFill>
              <a:srgbClr val="C00000"/>
            </a:soli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5" name="Forma livre 214"/>
          <p:cNvSpPr/>
          <p:nvPr/>
        </p:nvSpPr>
        <p:spPr bwMode="auto">
          <a:xfrm>
            <a:off x="3715331" y="1703642"/>
            <a:ext cx="3496026" cy="33889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230" h="1445606">
                <a:moveTo>
                  <a:pt x="2726832" y="1371525"/>
                </a:moveTo>
                <a:cubicBezTo>
                  <a:pt x="2725312" y="1368640"/>
                  <a:pt x="2812230" y="1445607"/>
                  <a:pt x="2716063" y="1290670"/>
                </a:cubicBezTo>
                <a:cubicBezTo>
                  <a:pt x="2619896" y="1135733"/>
                  <a:pt x="2315760" y="637240"/>
                  <a:pt x="2149830" y="441904"/>
                </a:cubicBezTo>
                <a:cubicBezTo>
                  <a:pt x="1965042" y="245157"/>
                  <a:pt x="1857243" y="251292"/>
                  <a:pt x="1722132" y="182197"/>
                </a:cubicBezTo>
                <a:cubicBezTo>
                  <a:pt x="1587021" y="113102"/>
                  <a:pt x="1460319" y="54667"/>
                  <a:pt x="1339164" y="27334"/>
                </a:cubicBezTo>
                <a:cubicBezTo>
                  <a:pt x="1218009" y="1"/>
                  <a:pt x="1103542" y="9289"/>
                  <a:pt x="995200" y="18197"/>
                </a:cubicBezTo>
                <a:cubicBezTo>
                  <a:pt x="886858" y="27105"/>
                  <a:pt x="837280" y="13967"/>
                  <a:pt x="689112" y="80783"/>
                </a:cubicBezTo>
                <a:cubicBezTo>
                  <a:pt x="540944" y="147599"/>
                  <a:pt x="212388" y="332188"/>
                  <a:pt x="106194" y="419096"/>
                </a:cubicBezTo>
                <a:cubicBezTo>
                  <a:pt x="0" y="506004"/>
                  <a:pt x="56470" y="593419"/>
                  <a:pt x="51950" y="602231"/>
                </a:cubicBezTo>
              </a:path>
            </a:pathLst>
          </a:custGeom>
          <a:noFill/>
          <a:ln w="63500" cap="flat" cmpd="sng" algn="ctr">
            <a:gradFill>
              <a:gsLst>
                <a:gs pos="6000">
                  <a:srgbClr val="EA8D04"/>
                </a:gs>
                <a:gs pos="60000">
                  <a:srgbClr val="FFFF00"/>
                </a:gs>
                <a:gs pos="80000">
                  <a:schemeClr val="bg1"/>
                </a:gs>
                <a:gs pos="100000">
                  <a:srgbClr val="00B0F0"/>
                </a:gs>
              </a:gsLst>
              <a:lin ang="10200000" scaled="0"/>
            </a:gradFill>
            <a:prstDash val="sysDot"/>
            <a:round/>
            <a:headEnd type="none" w="sm" len="sm"/>
            <a:tailEnd type="oval"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221" name="Forma livre 220"/>
          <p:cNvSpPr/>
          <p:nvPr/>
        </p:nvSpPr>
        <p:spPr bwMode="auto">
          <a:xfrm rot="16410421">
            <a:off x="2932293" y="1410671"/>
            <a:ext cx="3647360" cy="461634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 name="connsiteX0" fmla="*/ 2861606 w 2947004"/>
              <a:gd name="connsiteY0" fmla="*/ 1446598 h 3120873"/>
              <a:gd name="connsiteX1" fmla="*/ 2850837 w 2947004"/>
              <a:gd name="connsiteY1" fmla="*/ 1365743 h 3120873"/>
              <a:gd name="connsiteX2" fmla="*/ 2284604 w 2947004"/>
              <a:gd name="connsiteY2" fmla="*/ 516977 h 3120873"/>
              <a:gd name="connsiteX3" fmla="*/ 1856906 w 2947004"/>
              <a:gd name="connsiteY3" fmla="*/ 257270 h 3120873"/>
              <a:gd name="connsiteX4" fmla="*/ 1473938 w 2947004"/>
              <a:gd name="connsiteY4" fmla="*/ 102407 h 3120873"/>
              <a:gd name="connsiteX5" fmla="*/ 1129974 w 2947004"/>
              <a:gd name="connsiteY5" fmla="*/ 93270 h 3120873"/>
              <a:gd name="connsiteX6" fmla="*/ 823886 w 2947004"/>
              <a:gd name="connsiteY6" fmla="*/ 155856 h 3120873"/>
              <a:gd name="connsiteX7" fmla="*/ 240968 w 2947004"/>
              <a:gd name="connsiteY7" fmla="*/ 494169 h 3120873"/>
              <a:gd name="connsiteX8" fmla="*/ 0 w 2947004"/>
              <a:gd name="connsiteY8" fmla="*/ 3120873 h 3120873"/>
              <a:gd name="connsiteX0" fmla="*/ 2861606 w 2947004"/>
              <a:gd name="connsiteY0" fmla="*/ 1535560 h 3209835"/>
              <a:gd name="connsiteX1" fmla="*/ 2850837 w 2947004"/>
              <a:gd name="connsiteY1" fmla="*/ 1454705 h 3209835"/>
              <a:gd name="connsiteX2" fmla="*/ 2284604 w 2947004"/>
              <a:gd name="connsiteY2" fmla="*/ 605939 h 3209835"/>
              <a:gd name="connsiteX3" fmla="*/ 1856906 w 2947004"/>
              <a:gd name="connsiteY3" fmla="*/ 346232 h 3209835"/>
              <a:gd name="connsiteX4" fmla="*/ 1473938 w 2947004"/>
              <a:gd name="connsiteY4" fmla="*/ 191369 h 3209835"/>
              <a:gd name="connsiteX5" fmla="*/ 1129974 w 2947004"/>
              <a:gd name="connsiteY5" fmla="*/ 182232 h 3209835"/>
              <a:gd name="connsiteX6" fmla="*/ 823886 w 2947004"/>
              <a:gd name="connsiteY6" fmla="*/ 244818 h 3209835"/>
              <a:gd name="connsiteX7" fmla="*/ 541424 w 2947004"/>
              <a:gd name="connsiteY7" fmla="*/ 1651139 h 3209835"/>
              <a:gd name="connsiteX8" fmla="*/ 0 w 2947004"/>
              <a:gd name="connsiteY8" fmla="*/ 3209835 h 3209835"/>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23886 w 2947004"/>
              <a:gd name="connsiteY6" fmla="*/ 164860 h 3129877"/>
              <a:gd name="connsiteX7" fmla="*/ 541424 w 2947004"/>
              <a:gd name="connsiteY7" fmla="*/ 1571181 h 3129877"/>
              <a:gd name="connsiteX8" fmla="*/ 0 w 2947004"/>
              <a:gd name="connsiteY8" fmla="*/ 3129877 h 3129877"/>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49341 w 2947004"/>
              <a:gd name="connsiteY6" fmla="*/ 1166047 h 3129877"/>
              <a:gd name="connsiteX7" fmla="*/ 541424 w 2947004"/>
              <a:gd name="connsiteY7" fmla="*/ 1571181 h 3129877"/>
              <a:gd name="connsiteX8" fmla="*/ 0 w 2947004"/>
              <a:gd name="connsiteY8" fmla="*/ 3129877 h 3129877"/>
              <a:gd name="connsiteX0" fmla="*/ 2861606 w 2947004"/>
              <a:gd name="connsiteY0" fmla="*/ 1243754 h 2918029"/>
              <a:gd name="connsiteX1" fmla="*/ 2850837 w 2947004"/>
              <a:gd name="connsiteY1" fmla="*/ 1162899 h 2918029"/>
              <a:gd name="connsiteX2" fmla="*/ 2284604 w 2947004"/>
              <a:gd name="connsiteY2" fmla="*/ 314133 h 2918029"/>
              <a:gd name="connsiteX3" fmla="*/ 1856906 w 2947004"/>
              <a:gd name="connsiteY3" fmla="*/ 54426 h 2918029"/>
              <a:gd name="connsiteX4" fmla="*/ 1572594 w 2947004"/>
              <a:gd name="connsiteY4" fmla="*/ 640691 h 2918029"/>
              <a:gd name="connsiteX5" fmla="*/ 1290604 w 2947004"/>
              <a:gd name="connsiteY5" fmla="*/ 722890 h 2918029"/>
              <a:gd name="connsiteX6" fmla="*/ 849341 w 2947004"/>
              <a:gd name="connsiteY6" fmla="*/ 954199 h 2918029"/>
              <a:gd name="connsiteX7" fmla="*/ 541424 w 2947004"/>
              <a:gd name="connsiteY7" fmla="*/ 1359333 h 2918029"/>
              <a:gd name="connsiteX8" fmla="*/ 0 w 2947004"/>
              <a:gd name="connsiteY8" fmla="*/ 2918029 h 2918029"/>
              <a:gd name="connsiteX0" fmla="*/ 2861606 w 2947004"/>
              <a:gd name="connsiteY0" fmla="*/ 1126368 h 2800643"/>
              <a:gd name="connsiteX1" fmla="*/ 2850837 w 2947004"/>
              <a:gd name="connsiteY1" fmla="*/ 1045513 h 2800643"/>
              <a:gd name="connsiteX2" fmla="*/ 2284604 w 2947004"/>
              <a:gd name="connsiteY2" fmla="*/ 196747 h 2800643"/>
              <a:gd name="connsiteX3" fmla="*/ 1919486 w 2947004"/>
              <a:gd name="connsiteY3" fmla="*/ 510200 h 2800643"/>
              <a:gd name="connsiteX4" fmla="*/ 1572594 w 2947004"/>
              <a:gd name="connsiteY4" fmla="*/ 523305 h 2800643"/>
              <a:gd name="connsiteX5" fmla="*/ 1290604 w 2947004"/>
              <a:gd name="connsiteY5" fmla="*/ 605504 h 2800643"/>
              <a:gd name="connsiteX6" fmla="*/ 849341 w 2947004"/>
              <a:gd name="connsiteY6" fmla="*/ 836813 h 2800643"/>
              <a:gd name="connsiteX7" fmla="*/ 541424 w 2947004"/>
              <a:gd name="connsiteY7" fmla="*/ 1241947 h 2800643"/>
              <a:gd name="connsiteX8" fmla="*/ 0 w 2947004"/>
              <a:gd name="connsiteY8" fmla="*/ 2800643 h 2800643"/>
              <a:gd name="connsiteX0" fmla="*/ 2861606 w 2919362"/>
              <a:gd name="connsiteY0" fmla="*/ 725655 h 2399930"/>
              <a:gd name="connsiteX1" fmla="*/ 2850837 w 2919362"/>
              <a:gd name="connsiteY1" fmla="*/ 644800 h 2399930"/>
              <a:gd name="connsiteX2" fmla="*/ 2450454 w 2919362"/>
              <a:gd name="connsiteY2" fmla="*/ 196747 h 2399930"/>
              <a:gd name="connsiteX3" fmla="*/ 1919486 w 2919362"/>
              <a:gd name="connsiteY3" fmla="*/ 109487 h 2399930"/>
              <a:gd name="connsiteX4" fmla="*/ 1572594 w 2919362"/>
              <a:gd name="connsiteY4" fmla="*/ 122592 h 2399930"/>
              <a:gd name="connsiteX5" fmla="*/ 1290604 w 2919362"/>
              <a:gd name="connsiteY5" fmla="*/ 204791 h 2399930"/>
              <a:gd name="connsiteX6" fmla="*/ 849341 w 2919362"/>
              <a:gd name="connsiteY6" fmla="*/ 436100 h 2399930"/>
              <a:gd name="connsiteX7" fmla="*/ 541424 w 2919362"/>
              <a:gd name="connsiteY7" fmla="*/ 841234 h 2399930"/>
              <a:gd name="connsiteX8" fmla="*/ 0 w 2919362"/>
              <a:gd name="connsiteY8" fmla="*/ 2399930 h 2399930"/>
              <a:gd name="connsiteX0" fmla="*/ 2861606 w 2919362"/>
              <a:gd name="connsiteY0" fmla="*/ 642923 h 2317198"/>
              <a:gd name="connsiteX1" fmla="*/ 2850837 w 2919362"/>
              <a:gd name="connsiteY1" fmla="*/ 562068 h 2317198"/>
              <a:gd name="connsiteX2" fmla="*/ 2450454 w 2919362"/>
              <a:gd name="connsiteY2" fmla="*/ 114015 h 2317198"/>
              <a:gd name="connsiteX3" fmla="*/ 1919486 w 2919362"/>
              <a:gd name="connsiteY3" fmla="*/ 26755 h 2317198"/>
              <a:gd name="connsiteX4" fmla="*/ 1572594 w 2919362"/>
              <a:gd name="connsiteY4" fmla="*/ 39860 h 2317198"/>
              <a:gd name="connsiteX5" fmla="*/ 1290604 w 2919362"/>
              <a:gd name="connsiteY5" fmla="*/ 122059 h 2317198"/>
              <a:gd name="connsiteX6" fmla="*/ 849341 w 2919362"/>
              <a:gd name="connsiteY6" fmla="*/ 353368 h 2317198"/>
              <a:gd name="connsiteX7" fmla="*/ 541424 w 2919362"/>
              <a:gd name="connsiteY7" fmla="*/ 758502 h 2317198"/>
              <a:gd name="connsiteX8" fmla="*/ 0 w 2919362"/>
              <a:gd name="connsiteY8" fmla="*/ 2317198 h 2317198"/>
              <a:gd name="connsiteX0" fmla="*/ 2861606 w 2861606"/>
              <a:gd name="connsiteY0" fmla="*/ 642923 h 2317198"/>
              <a:gd name="connsiteX1" fmla="*/ 2724233 w 2861606"/>
              <a:gd name="connsiteY1" fmla="*/ 532949 h 2317198"/>
              <a:gd name="connsiteX2" fmla="*/ 2450454 w 2861606"/>
              <a:gd name="connsiteY2" fmla="*/ 114015 h 2317198"/>
              <a:gd name="connsiteX3" fmla="*/ 1919486 w 2861606"/>
              <a:gd name="connsiteY3" fmla="*/ 26755 h 2317198"/>
              <a:gd name="connsiteX4" fmla="*/ 1572594 w 2861606"/>
              <a:gd name="connsiteY4" fmla="*/ 39860 h 2317198"/>
              <a:gd name="connsiteX5" fmla="*/ 1290604 w 2861606"/>
              <a:gd name="connsiteY5" fmla="*/ 122059 h 2317198"/>
              <a:gd name="connsiteX6" fmla="*/ 849341 w 2861606"/>
              <a:gd name="connsiteY6" fmla="*/ 353368 h 2317198"/>
              <a:gd name="connsiteX7" fmla="*/ 541424 w 2861606"/>
              <a:gd name="connsiteY7" fmla="*/ 758502 h 2317198"/>
              <a:gd name="connsiteX8" fmla="*/ 0 w 2861606"/>
              <a:gd name="connsiteY8"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91467"/>
              <a:gd name="connsiteY0" fmla="*/ 642923 h 2317198"/>
              <a:gd name="connsiteX1" fmla="*/ 2988633 w 2991467"/>
              <a:gd name="connsiteY1" fmla="*/ 539231 h 2317198"/>
              <a:gd name="connsiteX2" fmla="*/ 2844602 w 2991467"/>
              <a:gd name="connsiteY2" fmla="*/ 480318 h 2317198"/>
              <a:gd name="connsiteX3" fmla="*/ 2450454 w 2991467"/>
              <a:gd name="connsiteY3" fmla="*/ 114015 h 2317198"/>
              <a:gd name="connsiteX4" fmla="*/ 1919486 w 2991467"/>
              <a:gd name="connsiteY4" fmla="*/ 26755 h 2317198"/>
              <a:gd name="connsiteX5" fmla="*/ 1572594 w 2991467"/>
              <a:gd name="connsiteY5" fmla="*/ 39860 h 2317198"/>
              <a:gd name="connsiteX6" fmla="*/ 1290604 w 2991467"/>
              <a:gd name="connsiteY6" fmla="*/ 122059 h 2317198"/>
              <a:gd name="connsiteX7" fmla="*/ 849341 w 2991467"/>
              <a:gd name="connsiteY7" fmla="*/ 353368 h 2317198"/>
              <a:gd name="connsiteX8" fmla="*/ 541424 w 2991467"/>
              <a:gd name="connsiteY8" fmla="*/ 758502 h 2317198"/>
              <a:gd name="connsiteX9" fmla="*/ 0 w 2991467"/>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9242"/>
              <a:gd name="connsiteY0" fmla="*/ 642923 h 2317198"/>
              <a:gd name="connsiteX1" fmla="*/ 3016408 w 3019242"/>
              <a:gd name="connsiteY1" fmla="*/ 568271 h 2317198"/>
              <a:gd name="connsiteX2" fmla="*/ 2844602 w 3019242"/>
              <a:gd name="connsiteY2" fmla="*/ 480318 h 2317198"/>
              <a:gd name="connsiteX3" fmla="*/ 2450454 w 3019242"/>
              <a:gd name="connsiteY3" fmla="*/ 114015 h 2317198"/>
              <a:gd name="connsiteX4" fmla="*/ 1919486 w 3019242"/>
              <a:gd name="connsiteY4" fmla="*/ 26755 h 2317198"/>
              <a:gd name="connsiteX5" fmla="*/ 1572594 w 3019242"/>
              <a:gd name="connsiteY5" fmla="*/ 39860 h 2317198"/>
              <a:gd name="connsiteX6" fmla="*/ 1290604 w 3019242"/>
              <a:gd name="connsiteY6" fmla="*/ 122059 h 2317198"/>
              <a:gd name="connsiteX7" fmla="*/ 849341 w 3019242"/>
              <a:gd name="connsiteY7" fmla="*/ 353368 h 2317198"/>
              <a:gd name="connsiteX8" fmla="*/ 541424 w 3019242"/>
              <a:gd name="connsiteY8" fmla="*/ 758502 h 2317198"/>
              <a:gd name="connsiteX9" fmla="*/ 0 w 3019242"/>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58328"/>
              <a:gd name="connsiteY0" fmla="*/ 642923 h 2317198"/>
              <a:gd name="connsiteX1" fmla="*/ 2955494 w 2958328"/>
              <a:gd name="connsiteY1" fmla="*/ 524212 h 2317198"/>
              <a:gd name="connsiteX2" fmla="*/ 2844602 w 2958328"/>
              <a:gd name="connsiteY2" fmla="*/ 480318 h 2317198"/>
              <a:gd name="connsiteX3" fmla="*/ 2450454 w 2958328"/>
              <a:gd name="connsiteY3" fmla="*/ 114015 h 2317198"/>
              <a:gd name="connsiteX4" fmla="*/ 1919486 w 2958328"/>
              <a:gd name="connsiteY4" fmla="*/ 26755 h 2317198"/>
              <a:gd name="connsiteX5" fmla="*/ 1572594 w 2958328"/>
              <a:gd name="connsiteY5" fmla="*/ 39860 h 2317198"/>
              <a:gd name="connsiteX6" fmla="*/ 1290604 w 2958328"/>
              <a:gd name="connsiteY6" fmla="*/ 122059 h 2317198"/>
              <a:gd name="connsiteX7" fmla="*/ 849341 w 2958328"/>
              <a:gd name="connsiteY7" fmla="*/ 353368 h 2317198"/>
              <a:gd name="connsiteX8" fmla="*/ 541424 w 2958328"/>
              <a:gd name="connsiteY8" fmla="*/ 758502 h 2317198"/>
              <a:gd name="connsiteX9" fmla="*/ 0 w 2958328"/>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6144"/>
              <a:gd name="connsiteY0" fmla="*/ 642923 h 2317198"/>
              <a:gd name="connsiteX1" fmla="*/ 3013310 w 3016144"/>
              <a:gd name="connsiteY1" fmla="*/ 522028 h 2317198"/>
              <a:gd name="connsiteX2" fmla="*/ 2844602 w 3016144"/>
              <a:gd name="connsiteY2" fmla="*/ 480318 h 2317198"/>
              <a:gd name="connsiteX3" fmla="*/ 2450454 w 3016144"/>
              <a:gd name="connsiteY3" fmla="*/ 114015 h 2317198"/>
              <a:gd name="connsiteX4" fmla="*/ 1919486 w 3016144"/>
              <a:gd name="connsiteY4" fmla="*/ 26755 h 2317198"/>
              <a:gd name="connsiteX5" fmla="*/ 1572594 w 3016144"/>
              <a:gd name="connsiteY5" fmla="*/ 39860 h 2317198"/>
              <a:gd name="connsiteX6" fmla="*/ 1290604 w 3016144"/>
              <a:gd name="connsiteY6" fmla="*/ 122059 h 2317198"/>
              <a:gd name="connsiteX7" fmla="*/ 849341 w 3016144"/>
              <a:gd name="connsiteY7" fmla="*/ 353368 h 2317198"/>
              <a:gd name="connsiteX8" fmla="*/ 541424 w 3016144"/>
              <a:gd name="connsiteY8" fmla="*/ 758502 h 2317198"/>
              <a:gd name="connsiteX9" fmla="*/ 0 w 3016144"/>
              <a:gd name="connsiteY9" fmla="*/ 2317198 h 2317198"/>
              <a:gd name="connsiteX0" fmla="*/ 2861606 w 3041826"/>
              <a:gd name="connsiteY0" fmla="*/ 642923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3041826"/>
              <a:gd name="connsiteY0" fmla="*/ 673322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2881777"/>
              <a:gd name="connsiteY0" fmla="*/ 673322 h 2317198"/>
              <a:gd name="connsiteX1" fmla="*/ 2673504 w 2881777"/>
              <a:gd name="connsiteY1" fmla="*/ 606411 h 2317198"/>
              <a:gd name="connsiteX2" fmla="*/ 2844602 w 2881777"/>
              <a:gd name="connsiteY2" fmla="*/ 480318 h 2317198"/>
              <a:gd name="connsiteX3" fmla="*/ 2450454 w 2881777"/>
              <a:gd name="connsiteY3" fmla="*/ 114015 h 2317198"/>
              <a:gd name="connsiteX4" fmla="*/ 1919486 w 2881777"/>
              <a:gd name="connsiteY4" fmla="*/ 26755 h 2317198"/>
              <a:gd name="connsiteX5" fmla="*/ 1572594 w 2881777"/>
              <a:gd name="connsiteY5" fmla="*/ 39860 h 2317198"/>
              <a:gd name="connsiteX6" fmla="*/ 1290604 w 2881777"/>
              <a:gd name="connsiteY6" fmla="*/ 122059 h 2317198"/>
              <a:gd name="connsiteX7" fmla="*/ 849341 w 2881777"/>
              <a:gd name="connsiteY7" fmla="*/ 353368 h 2317198"/>
              <a:gd name="connsiteX8" fmla="*/ 541424 w 2881777"/>
              <a:gd name="connsiteY8" fmla="*/ 758502 h 2317198"/>
              <a:gd name="connsiteX9" fmla="*/ 0 w 2881777"/>
              <a:gd name="connsiteY9" fmla="*/ 2317198 h 2317198"/>
              <a:gd name="connsiteX0" fmla="*/ 2796221 w 2902230"/>
              <a:gd name="connsiteY0" fmla="*/ 673322 h 2317198"/>
              <a:gd name="connsiteX1" fmla="*/ 2844602 w 2902230"/>
              <a:gd name="connsiteY1" fmla="*/ 480318 h 2317198"/>
              <a:gd name="connsiteX2" fmla="*/ 2450454 w 2902230"/>
              <a:gd name="connsiteY2" fmla="*/ 114015 h 2317198"/>
              <a:gd name="connsiteX3" fmla="*/ 1919486 w 2902230"/>
              <a:gd name="connsiteY3" fmla="*/ 26755 h 2317198"/>
              <a:gd name="connsiteX4" fmla="*/ 1572594 w 2902230"/>
              <a:gd name="connsiteY4" fmla="*/ 39860 h 2317198"/>
              <a:gd name="connsiteX5" fmla="*/ 1290604 w 2902230"/>
              <a:gd name="connsiteY5" fmla="*/ 122059 h 2317198"/>
              <a:gd name="connsiteX6" fmla="*/ 849341 w 2902230"/>
              <a:gd name="connsiteY6" fmla="*/ 353368 h 2317198"/>
              <a:gd name="connsiteX7" fmla="*/ 541424 w 2902230"/>
              <a:gd name="connsiteY7" fmla="*/ 758502 h 2317198"/>
              <a:gd name="connsiteX8" fmla="*/ 0 w 2902230"/>
              <a:gd name="connsiteY8" fmla="*/ 2317198 h 2317198"/>
              <a:gd name="connsiteX0" fmla="*/ 2901222 w 2911301"/>
              <a:gd name="connsiteY0" fmla="*/ 562035 h 2317198"/>
              <a:gd name="connsiteX1" fmla="*/ 2844602 w 2911301"/>
              <a:gd name="connsiteY1" fmla="*/ 48031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62035 h 2317198"/>
              <a:gd name="connsiteX1" fmla="*/ 2767874 w 2911301"/>
              <a:gd name="connsiteY1" fmla="*/ 38820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04765"/>
              <a:gd name="connsiteY0" fmla="*/ 559851 h 2315014"/>
              <a:gd name="connsiteX1" fmla="*/ 2904765 w 2904765"/>
              <a:gd name="connsiteY1" fmla="*/ 595491 h 2315014"/>
              <a:gd name="connsiteX2" fmla="*/ 2767874 w 2904765"/>
              <a:gd name="connsiteY2" fmla="*/ 386024 h 2315014"/>
              <a:gd name="connsiteX3" fmla="*/ 2392637 w 2904765"/>
              <a:gd name="connsiteY3" fmla="*/ 114015 h 2315014"/>
              <a:gd name="connsiteX4" fmla="*/ 1919486 w 2904765"/>
              <a:gd name="connsiteY4" fmla="*/ 24571 h 2315014"/>
              <a:gd name="connsiteX5" fmla="*/ 1572594 w 2904765"/>
              <a:gd name="connsiteY5" fmla="*/ 37676 h 2315014"/>
              <a:gd name="connsiteX6" fmla="*/ 1290604 w 2904765"/>
              <a:gd name="connsiteY6" fmla="*/ 119875 h 2315014"/>
              <a:gd name="connsiteX7" fmla="*/ 849341 w 2904765"/>
              <a:gd name="connsiteY7" fmla="*/ 351184 h 2315014"/>
              <a:gd name="connsiteX8" fmla="*/ 541424 w 2904765"/>
              <a:gd name="connsiteY8" fmla="*/ 756318 h 2315014"/>
              <a:gd name="connsiteX9" fmla="*/ 0 w 2904765"/>
              <a:gd name="connsiteY9" fmla="*/ 2315014 h 2315014"/>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35809 w 2904765"/>
              <a:gd name="connsiteY8" fmla="*/ 780648 h 2303166"/>
              <a:gd name="connsiteX9" fmla="*/ 0 w 2904765"/>
              <a:gd name="connsiteY9" fmla="*/ 2303166 h 2303166"/>
              <a:gd name="connsiteX0" fmla="*/ 2916517 w 2920060"/>
              <a:gd name="connsiteY0" fmla="*/ 548003 h 2303744"/>
              <a:gd name="connsiteX1" fmla="*/ 2920060 w 2920060"/>
              <a:gd name="connsiteY1" fmla="*/ 583643 h 2303744"/>
              <a:gd name="connsiteX2" fmla="*/ 2783169 w 2920060"/>
              <a:gd name="connsiteY2" fmla="*/ 374176 h 2303744"/>
              <a:gd name="connsiteX3" fmla="*/ 2407932 w 2920060"/>
              <a:gd name="connsiteY3" fmla="*/ 102167 h 2303744"/>
              <a:gd name="connsiteX4" fmla="*/ 1934780 w 2920060"/>
              <a:gd name="connsiteY4" fmla="*/ 12723 h 2303744"/>
              <a:gd name="connsiteX5" fmla="*/ 1587888 w 2920060"/>
              <a:gd name="connsiteY5" fmla="*/ 25828 h 2303744"/>
              <a:gd name="connsiteX6" fmla="*/ 1305899 w 2920060"/>
              <a:gd name="connsiteY6" fmla="*/ 108027 h 2303744"/>
              <a:gd name="connsiteX7" fmla="*/ 868178 w 2920060"/>
              <a:gd name="connsiteY7" fmla="*/ 374974 h 2303744"/>
              <a:gd name="connsiteX8" fmla="*/ 551104 w 2920060"/>
              <a:gd name="connsiteY8" fmla="*/ 780648 h 2303744"/>
              <a:gd name="connsiteX9" fmla="*/ 0 w 2920060"/>
              <a:gd name="connsiteY9" fmla="*/ 2303744 h 2303744"/>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68178 w 2920060"/>
              <a:gd name="connsiteY7" fmla="*/ 365030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26690 w 2920060"/>
              <a:gd name="connsiteY7" fmla="*/ 378547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40481 w 2920060"/>
              <a:gd name="connsiteY7" fmla="*/ 386066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38708 w 2920060"/>
              <a:gd name="connsiteY9" fmla="*/ 1373858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133627 w 2920060"/>
              <a:gd name="connsiteY6" fmla="*/ 186049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1789 h 2287530"/>
              <a:gd name="connsiteX1" fmla="*/ 2920060 w 2920060"/>
              <a:gd name="connsiteY1" fmla="*/ 567429 h 2287530"/>
              <a:gd name="connsiteX2" fmla="*/ 2783169 w 2920060"/>
              <a:gd name="connsiteY2" fmla="*/ 357962 h 2287530"/>
              <a:gd name="connsiteX3" fmla="*/ 2407932 w 2920060"/>
              <a:gd name="connsiteY3" fmla="*/ 85953 h 2287530"/>
              <a:gd name="connsiteX4" fmla="*/ 1912736 w 2920060"/>
              <a:gd name="connsiteY4" fmla="*/ 13664 h 2287530"/>
              <a:gd name="connsiteX5" fmla="*/ 1529407 w 2920060"/>
              <a:gd name="connsiteY5" fmla="*/ 28145 h 2287530"/>
              <a:gd name="connsiteX6" fmla="*/ 1133627 w 2920060"/>
              <a:gd name="connsiteY6" fmla="*/ 179779 h 2287530"/>
              <a:gd name="connsiteX7" fmla="*/ 765186 w 2920060"/>
              <a:gd name="connsiteY7" fmla="*/ 446851 h 2287530"/>
              <a:gd name="connsiteX8" fmla="*/ 492463 w 2920060"/>
              <a:gd name="connsiteY8" fmla="*/ 907704 h 2287530"/>
              <a:gd name="connsiteX9" fmla="*/ 321998 w 2920060"/>
              <a:gd name="connsiteY9" fmla="*/ 1375500 h 2287530"/>
              <a:gd name="connsiteX10" fmla="*/ 0 w 2920060"/>
              <a:gd name="connsiteY10" fmla="*/ 2287530 h 2287530"/>
              <a:gd name="connsiteX0" fmla="*/ 2916517 w 2920060"/>
              <a:gd name="connsiteY0" fmla="*/ 548004 h 2303745"/>
              <a:gd name="connsiteX1" fmla="*/ 2920060 w 2920060"/>
              <a:gd name="connsiteY1" fmla="*/ 583644 h 2303745"/>
              <a:gd name="connsiteX2" fmla="*/ 2783169 w 2920060"/>
              <a:gd name="connsiteY2" fmla="*/ 374177 h 2303745"/>
              <a:gd name="connsiteX3" fmla="*/ 2407932 w 2920060"/>
              <a:gd name="connsiteY3" fmla="*/ 102168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35836 h 2291577"/>
              <a:gd name="connsiteX1" fmla="*/ 2920060 w 2920060"/>
              <a:gd name="connsiteY1" fmla="*/ 571476 h 2291577"/>
              <a:gd name="connsiteX2" fmla="*/ 2783169 w 2920060"/>
              <a:gd name="connsiteY2" fmla="*/ 362009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20060"/>
              <a:gd name="connsiteY0" fmla="*/ 535836 h 2291577"/>
              <a:gd name="connsiteX1" fmla="*/ 2920060 w 2920060"/>
              <a:gd name="connsiteY1" fmla="*/ 571476 h 2291577"/>
              <a:gd name="connsiteX2" fmla="*/ 2715754 w 2920060"/>
              <a:gd name="connsiteY2" fmla="*/ 288880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37703"/>
              <a:gd name="connsiteY0" fmla="*/ 535836 h 2291577"/>
              <a:gd name="connsiteX1" fmla="*/ 2899772 w 2937703"/>
              <a:gd name="connsiteY1" fmla="*/ 564202 h 2291577"/>
              <a:gd name="connsiteX2" fmla="*/ 2715754 w 2937703"/>
              <a:gd name="connsiteY2" fmla="*/ 288880 h 2291577"/>
              <a:gd name="connsiteX3" fmla="*/ 2364492 w 2937703"/>
              <a:gd name="connsiteY3" fmla="*/ 101146 h 2291577"/>
              <a:gd name="connsiteX4" fmla="*/ 1938325 w 2937703"/>
              <a:gd name="connsiteY4" fmla="*/ 12723 h 2291577"/>
              <a:gd name="connsiteX5" fmla="*/ 1529407 w 2937703"/>
              <a:gd name="connsiteY5" fmla="*/ 32192 h 2291577"/>
              <a:gd name="connsiteX6" fmla="*/ 1133627 w 2937703"/>
              <a:gd name="connsiteY6" fmla="*/ 183826 h 2291577"/>
              <a:gd name="connsiteX7" fmla="*/ 765186 w 2937703"/>
              <a:gd name="connsiteY7" fmla="*/ 450898 h 2291577"/>
              <a:gd name="connsiteX8" fmla="*/ 492463 w 2937703"/>
              <a:gd name="connsiteY8" fmla="*/ 911751 h 2291577"/>
              <a:gd name="connsiteX9" fmla="*/ 321998 w 2937703"/>
              <a:gd name="connsiteY9" fmla="*/ 1379547 h 2291577"/>
              <a:gd name="connsiteX10" fmla="*/ 0 w 2937703"/>
              <a:gd name="connsiteY10" fmla="*/ 2291577 h 2291577"/>
              <a:gd name="connsiteX0" fmla="*/ 2916517 w 2916517"/>
              <a:gd name="connsiteY0" fmla="*/ 535836 h 2291577"/>
              <a:gd name="connsiteX1" fmla="*/ 2715754 w 2916517"/>
              <a:gd name="connsiteY1" fmla="*/ 288880 h 2291577"/>
              <a:gd name="connsiteX2" fmla="*/ 2364492 w 2916517"/>
              <a:gd name="connsiteY2" fmla="*/ 101146 h 2291577"/>
              <a:gd name="connsiteX3" fmla="*/ 1938325 w 2916517"/>
              <a:gd name="connsiteY3" fmla="*/ 12723 h 2291577"/>
              <a:gd name="connsiteX4" fmla="*/ 1529407 w 2916517"/>
              <a:gd name="connsiteY4" fmla="*/ 32192 h 2291577"/>
              <a:gd name="connsiteX5" fmla="*/ 1133627 w 2916517"/>
              <a:gd name="connsiteY5" fmla="*/ 183826 h 2291577"/>
              <a:gd name="connsiteX6" fmla="*/ 765186 w 2916517"/>
              <a:gd name="connsiteY6" fmla="*/ 450898 h 2291577"/>
              <a:gd name="connsiteX7" fmla="*/ 492463 w 2916517"/>
              <a:gd name="connsiteY7" fmla="*/ 911751 h 2291577"/>
              <a:gd name="connsiteX8" fmla="*/ 321998 w 2916517"/>
              <a:gd name="connsiteY8" fmla="*/ 1379547 h 2291577"/>
              <a:gd name="connsiteX9" fmla="*/ 0 w 2916517"/>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9407 w 2933963"/>
              <a:gd name="connsiteY4" fmla="*/ 29683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963" h="2289068">
                <a:moveTo>
                  <a:pt x="2933963" y="578914"/>
                </a:moveTo>
                <a:cubicBezTo>
                  <a:pt x="2897936" y="511009"/>
                  <a:pt x="2807758" y="358819"/>
                  <a:pt x="2715754" y="286371"/>
                </a:cubicBezTo>
                <a:cubicBezTo>
                  <a:pt x="2626058" y="215502"/>
                  <a:pt x="2544798" y="163462"/>
                  <a:pt x="2364492" y="98637"/>
                </a:cubicBezTo>
                <a:cubicBezTo>
                  <a:pt x="2133393" y="12762"/>
                  <a:pt x="2077433" y="18988"/>
                  <a:pt x="1935094" y="5270"/>
                </a:cubicBezTo>
                <a:cubicBezTo>
                  <a:pt x="1779983" y="0"/>
                  <a:pt x="1647024" y="2860"/>
                  <a:pt x="1521889" y="36721"/>
                </a:cubicBezTo>
                <a:cubicBezTo>
                  <a:pt x="1396754" y="70582"/>
                  <a:pt x="1259744" y="112706"/>
                  <a:pt x="1133627" y="181317"/>
                </a:cubicBezTo>
                <a:cubicBezTo>
                  <a:pt x="1007510" y="249928"/>
                  <a:pt x="872047" y="327068"/>
                  <a:pt x="765186" y="448389"/>
                </a:cubicBezTo>
                <a:cubicBezTo>
                  <a:pt x="658325" y="569710"/>
                  <a:pt x="566328" y="754467"/>
                  <a:pt x="492463" y="909242"/>
                </a:cubicBezTo>
                <a:cubicBezTo>
                  <a:pt x="418598" y="1064017"/>
                  <a:pt x="404075" y="1147067"/>
                  <a:pt x="321998" y="1377038"/>
                </a:cubicBezTo>
                <a:cubicBezTo>
                  <a:pt x="239921" y="1607009"/>
                  <a:pt x="56451" y="2135744"/>
                  <a:pt x="0" y="2289068"/>
                </a:cubicBezTo>
              </a:path>
            </a:pathLst>
          </a:custGeom>
          <a:noFill/>
          <a:ln w="63500" cap="flat" cmpd="sng" algn="ctr">
            <a:gradFill>
              <a:gsLst>
                <a:gs pos="6000">
                  <a:srgbClr val="69D8FF"/>
                </a:gs>
                <a:gs pos="12000">
                  <a:srgbClr val="00B0F0"/>
                </a:gs>
                <a:gs pos="16000">
                  <a:srgbClr val="7030A0"/>
                </a:gs>
                <a:gs pos="78000">
                  <a:schemeClr val="bg1"/>
                </a:gs>
                <a:gs pos="80000">
                  <a:srgbClr val="FFFF00"/>
                </a:gs>
                <a:gs pos="93000">
                  <a:srgbClr val="FFC000"/>
                </a:gs>
                <a:gs pos="99000">
                  <a:srgbClr val="C00000"/>
                </a:gs>
              </a:gsLst>
              <a:lin ang="10200000" scaled="0"/>
            </a:gradFill>
            <a:prstDash val="sysDot"/>
            <a:round/>
            <a:headEnd type="none" w="sm" len="sm"/>
            <a:tailEnd type="oval"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7" name="Grupo 21"/>
          <p:cNvGrpSpPr>
            <a:grpSpLocks noChangeAspect="1"/>
          </p:cNvGrpSpPr>
          <p:nvPr/>
        </p:nvGrpSpPr>
        <p:grpSpPr>
          <a:xfrm>
            <a:off x="5852100" y="3570405"/>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27" name="Elipse 226"/>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8" name="Elipse 227"/>
            <p:cNvSpPr>
              <a:spLocks noChangeAspect="1"/>
            </p:cNvSpPr>
            <p:nvPr/>
          </p:nvSpPr>
          <p:spPr bwMode="auto">
            <a:xfrm>
              <a:off x="3267649" y="1420768"/>
              <a:ext cx="864001" cy="864098"/>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 name="Grupo 127"/>
          <p:cNvGrpSpPr/>
          <p:nvPr/>
        </p:nvGrpSpPr>
        <p:grpSpPr>
          <a:xfrm>
            <a:off x="3445556" y="4333134"/>
            <a:ext cx="791980" cy="864096"/>
            <a:chOff x="7884476" y="764704"/>
            <a:chExt cx="791980" cy="864096"/>
          </a:xfrm>
        </p:grpSpPr>
        <p:sp>
          <p:nvSpPr>
            <p:cNvPr id="244" name="Elipse 243"/>
            <p:cNvSpPr>
              <a:spLocks noChangeAspect="1"/>
            </p:cNvSpPr>
            <p:nvPr/>
          </p:nvSpPr>
          <p:spPr bwMode="auto">
            <a:xfrm>
              <a:off x="7884476" y="764704"/>
              <a:ext cx="791980" cy="864096"/>
            </a:xfrm>
            <a:prstGeom prst="ellipse">
              <a:avLst/>
            </a:prstGeom>
            <a:gradFill flip="none" rotWithShape="1">
              <a:gsLst>
                <a:gs pos="100000">
                  <a:schemeClr val="tx1">
                    <a:alpha val="9000"/>
                  </a:schemeClr>
                </a:gs>
                <a:gs pos="100000">
                  <a:schemeClr val="tx1"/>
                </a:gs>
                <a:gs pos="0">
                  <a:schemeClr val="accent6">
                    <a:lumMod val="75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5" name="Elipse 244"/>
            <p:cNvSpPr>
              <a:spLocks noChangeAspect="1"/>
            </p:cNvSpPr>
            <p:nvPr/>
          </p:nvSpPr>
          <p:spPr bwMode="auto">
            <a:xfrm>
              <a:off x="8231068" y="1131468"/>
              <a:ext cx="120438" cy="120439"/>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 name="Grupo 127"/>
          <p:cNvGrpSpPr/>
          <p:nvPr/>
        </p:nvGrpSpPr>
        <p:grpSpPr>
          <a:xfrm>
            <a:off x="3370916" y="1325400"/>
            <a:ext cx="791980" cy="864096"/>
            <a:chOff x="7884476" y="764704"/>
            <a:chExt cx="791980" cy="864096"/>
          </a:xfrm>
        </p:grpSpPr>
        <p:sp>
          <p:nvSpPr>
            <p:cNvPr id="247" name="Elipse 246"/>
            <p:cNvSpPr>
              <a:spLocks noChangeAspect="1"/>
            </p:cNvSpPr>
            <p:nvPr/>
          </p:nvSpPr>
          <p:spPr bwMode="auto">
            <a:xfrm>
              <a:off x="7884476" y="764704"/>
              <a:ext cx="791980" cy="864096"/>
            </a:xfrm>
            <a:prstGeom prst="ellipse">
              <a:avLst/>
            </a:prstGeom>
            <a:gradFill flip="none" rotWithShape="1">
              <a:gsLst>
                <a:gs pos="100000">
                  <a:schemeClr val="tx1">
                    <a:alpha val="0"/>
                  </a:schemeClr>
                </a:gs>
                <a:gs pos="100000">
                  <a:schemeClr val="tx1">
                    <a:alpha val="0"/>
                  </a:schemeClr>
                </a:gs>
                <a:gs pos="0">
                  <a:schemeClr val="accent6">
                    <a:lumMod val="7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8" name="Elipse 247"/>
            <p:cNvSpPr>
              <a:spLocks noChangeAspect="1"/>
            </p:cNvSpPr>
            <p:nvPr/>
          </p:nvSpPr>
          <p:spPr bwMode="auto">
            <a:xfrm>
              <a:off x="8227439" y="1117486"/>
              <a:ext cx="120438" cy="120439"/>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1" name="Elipse 50"/>
          <p:cNvSpPr>
            <a:spLocks noChangeAspect="1"/>
          </p:cNvSpPr>
          <p:nvPr/>
        </p:nvSpPr>
        <p:spPr bwMode="auto">
          <a:xfrm>
            <a:off x="6182696" y="2104612"/>
            <a:ext cx="1522969" cy="1522969"/>
          </a:xfrm>
          <a:prstGeom prst="ellipse">
            <a:avLst/>
          </a:prstGeom>
          <a:gradFill>
            <a:gsLst>
              <a:gs pos="0">
                <a:srgbClr val="FFFF00"/>
              </a:gs>
              <a:gs pos="44000">
                <a:srgbClr val="FF0000"/>
              </a:gs>
              <a:gs pos="45000">
                <a:srgbClr val="C00000">
                  <a:alpha val="59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8" name="Forma livre 217"/>
          <p:cNvSpPr/>
          <p:nvPr/>
        </p:nvSpPr>
        <p:spPr bwMode="auto">
          <a:xfrm rot="12224102">
            <a:off x="7051176" y="2363203"/>
            <a:ext cx="514255" cy="619425"/>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Lst>
            <a:ahLst/>
            <a:cxnLst>
              <a:cxn ang="0">
                <a:pos x="connsiteX0" y="connsiteY0"/>
              </a:cxn>
              <a:cxn ang="0">
                <a:pos x="connsiteX1" y="connsiteY1"/>
              </a:cxn>
              <a:cxn ang="0">
                <a:pos x="connsiteX2" y="connsiteY2"/>
              </a:cxn>
            </a:cxnLst>
            <a:rect l="l" t="t" r="r" b="b"/>
            <a:pathLst>
              <a:path w="514255" h="641179">
                <a:moveTo>
                  <a:pt x="514255" y="0"/>
                </a:moveTo>
                <a:lnTo>
                  <a:pt x="254285" y="342470"/>
                </a:lnTo>
                <a:cubicBezTo>
                  <a:pt x="183712" y="481112"/>
                  <a:pt x="81142" y="550991"/>
                  <a:pt x="0" y="641179"/>
                </a:cubicBezTo>
              </a:path>
            </a:pathLst>
          </a:custGeom>
          <a:noFill/>
          <a:ln w="63500" cap="flat" cmpd="sng" algn="ctr">
            <a:gradFill>
              <a:gsLst>
                <a:gs pos="100000">
                  <a:srgbClr val="C00000"/>
                </a:gs>
                <a:gs pos="100000">
                  <a:srgbClr val="EA8D04"/>
                </a:gs>
              </a:gsLst>
              <a:lin ang="5400000" scaled="0"/>
            </a:gra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9" name="Forma livre 218"/>
          <p:cNvSpPr/>
          <p:nvPr/>
        </p:nvSpPr>
        <p:spPr bwMode="auto">
          <a:xfrm rot="19728525">
            <a:off x="6753677" y="2188964"/>
            <a:ext cx="626629" cy="472474"/>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 name="connsiteX0" fmla="*/ 564454 w 564454"/>
              <a:gd name="connsiteY0" fmla="*/ 0 h 517595"/>
              <a:gd name="connsiteX1" fmla="*/ 304484 w 564454"/>
              <a:gd name="connsiteY1" fmla="*/ 342470 h 517595"/>
              <a:gd name="connsiteX2" fmla="*/ 0 w 564454"/>
              <a:gd name="connsiteY2" fmla="*/ 517595 h 517595"/>
              <a:gd name="connsiteX0" fmla="*/ 564454 w 564454"/>
              <a:gd name="connsiteY0" fmla="*/ 0 h 517595"/>
              <a:gd name="connsiteX1" fmla="*/ 248062 w 564454"/>
              <a:gd name="connsiteY1" fmla="*/ 237386 h 517595"/>
              <a:gd name="connsiteX2" fmla="*/ 0 w 564454"/>
              <a:gd name="connsiteY2" fmla="*/ 517595 h 517595"/>
              <a:gd name="connsiteX0" fmla="*/ 626053 w 626053"/>
              <a:gd name="connsiteY0" fmla="*/ 0 h 478992"/>
              <a:gd name="connsiteX1" fmla="*/ 309661 w 626053"/>
              <a:gd name="connsiteY1" fmla="*/ 237386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5772 w 625772"/>
              <a:gd name="connsiteY0" fmla="*/ 0 h 453911"/>
              <a:gd name="connsiteX1" fmla="*/ 247781 w 625772"/>
              <a:gd name="connsiteY1" fmla="*/ 198784 h 453911"/>
              <a:gd name="connsiteX2" fmla="*/ 0 w 625772"/>
              <a:gd name="connsiteY2" fmla="*/ 453911 h 453911"/>
              <a:gd name="connsiteX0" fmla="*/ 626629 w 626629"/>
              <a:gd name="connsiteY0" fmla="*/ 0 h 489067"/>
              <a:gd name="connsiteX1" fmla="*/ 248638 w 626629"/>
              <a:gd name="connsiteY1" fmla="*/ 198784 h 489067"/>
              <a:gd name="connsiteX2" fmla="*/ 0 w 626629"/>
              <a:gd name="connsiteY2" fmla="*/ 489067 h 489067"/>
            </a:gdLst>
            <a:ahLst/>
            <a:cxnLst>
              <a:cxn ang="0">
                <a:pos x="connsiteX0" y="connsiteY0"/>
              </a:cxn>
              <a:cxn ang="0">
                <a:pos x="connsiteX1" y="connsiteY1"/>
              </a:cxn>
              <a:cxn ang="0">
                <a:pos x="connsiteX2" y="connsiteY2"/>
              </a:cxn>
            </a:cxnLst>
            <a:rect l="l" t="t" r="r" b="b"/>
            <a:pathLst>
              <a:path w="626629" h="489067">
                <a:moveTo>
                  <a:pt x="626629" y="0"/>
                </a:moveTo>
                <a:lnTo>
                  <a:pt x="248638" y="198784"/>
                </a:lnTo>
                <a:cubicBezTo>
                  <a:pt x="117051" y="316078"/>
                  <a:pt x="81142" y="398879"/>
                  <a:pt x="0" y="489067"/>
                </a:cubicBezTo>
              </a:path>
            </a:pathLst>
          </a:custGeom>
          <a:noFill/>
          <a:ln w="63500" cap="flat" cmpd="sng" algn="ctr">
            <a:solidFill>
              <a:srgbClr val="EA8D04"/>
            </a:soli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2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4"/>
                                        </p:tgtEl>
                                        <p:attrNameLst>
                                          <p:attrName>style.visibility</p:attrName>
                                        </p:attrNameLst>
                                      </p:cBhvr>
                                      <p:to>
                                        <p:strVal val="visible"/>
                                      </p:to>
                                    </p:set>
                                    <p:animEffect transition="in" filter="fade">
                                      <p:cBhvr>
                                        <p:cTn id="22" dur="2000"/>
                                        <p:tgtEl>
                                          <p:spTgt spid="2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5"/>
                                        </p:tgtEl>
                                        <p:attrNameLst>
                                          <p:attrName>style.visibility</p:attrName>
                                        </p:attrNameLst>
                                      </p:cBhvr>
                                      <p:to>
                                        <p:strVal val="visible"/>
                                      </p:to>
                                    </p:set>
                                    <p:animEffect transition="in" filter="fade">
                                      <p:cBhvr>
                                        <p:cTn id="27" dur="2000"/>
                                        <p:tgtEl>
                                          <p:spTgt spid="2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fade">
                                      <p:cBhvr>
                                        <p:cTn id="32" dur="2000"/>
                                        <p:tgtEl>
                                          <p:spTgt spid="2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9"/>
                                        </p:tgtEl>
                                        <p:attrNameLst>
                                          <p:attrName>style.visibility</p:attrName>
                                        </p:attrNameLst>
                                      </p:cBhvr>
                                      <p:to>
                                        <p:strVal val="visible"/>
                                      </p:to>
                                    </p:set>
                                    <p:animEffect transition="in" filter="fade">
                                      <p:cBhvr>
                                        <p:cTn id="37" dur="2000"/>
                                        <p:tgtEl>
                                          <p:spTgt spid="2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20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5"/>
                                        </p:tgtEl>
                                        <p:attrNameLst>
                                          <p:attrName>style.visibility</p:attrName>
                                        </p:attrNameLst>
                                      </p:cBhvr>
                                      <p:to>
                                        <p:strVal val="visible"/>
                                      </p:to>
                                    </p:set>
                                    <p:animEffect transition="in" filter="fade">
                                      <p:cBhvr>
                                        <p:cTn id="47" dur="2000"/>
                                        <p:tgtEl>
                                          <p:spTgt spid="2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0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1"/>
                                        </p:tgtEl>
                                        <p:attrNameLst>
                                          <p:attrName>style.visibility</p:attrName>
                                        </p:attrNameLst>
                                      </p:cBhvr>
                                      <p:to>
                                        <p:strVal val="visible"/>
                                      </p:to>
                                    </p:set>
                                    <p:animEffect transition="in" filter="wipe(up)">
                                      <p:cBhvr>
                                        <p:cTn id="57" dur="2000"/>
                                        <p:tgtEl>
                                          <p:spTgt spid="221"/>
                                        </p:tgtEl>
                                      </p:cBhvr>
                                    </p:animEffect>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20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2000"/>
                                        <p:tgtEl>
                                          <p:spTgt spid="5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35" grpId="0" animBg="1"/>
      <p:bldP spid="213" grpId="0" animBg="1"/>
      <p:bldP spid="214" grpId="0" animBg="1"/>
      <p:bldP spid="215" grpId="0" animBg="1"/>
      <p:bldP spid="221" grpId="0" animBg="1"/>
      <p:bldP spid="51" grpId="0" animBg="1"/>
      <p:bldP spid="218" grpId="0" animBg="1"/>
      <p:bldP spid="219" grpId="0" animBg="1"/>
      <p:bldP spid="5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http://imgsrc.hubblesite.org/hu/db/images/hs-2013-13-a-large_web.jpg"/>
          <p:cNvPicPr>
            <a:picLocks noChangeAspect="1" noChangeArrowheads="1"/>
          </p:cNvPicPr>
          <p:nvPr/>
        </p:nvPicPr>
        <p:blipFill>
          <a:blip r:embed="rId3" cstate="print"/>
          <a:srcRect/>
          <a:stretch>
            <a:fillRect/>
          </a:stretch>
        </p:blipFill>
        <p:spPr bwMode="auto">
          <a:xfrm>
            <a:off x="1043607" y="0"/>
            <a:ext cx="7387433" cy="6858000"/>
          </a:xfrm>
          <a:prstGeom prst="rect">
            <a:avLst/>
          </a:prstGeom>
          <a:noFill/>
        </p:spPr>
      </p:pic>
      <p:sp>
        <p:nvSpPr>
          <p:cNvPr id="35843" name="Rectangle 3"/>
          <p:cNvSpPr>
            <a:spLocks noChangeArrowheads="1"/>
          </p:cNvSpPr>
          <p:nvPr/>
        </p:nvSpPr>
        <p:spPr bwMode="auto">
          <a:xfrm>
            <a:off x="251520" y="44624"/>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do anel (M 57)</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rius B, the white-dwarf companion to Sirius, compared to the size of Earth"/>
          <p:cNvPicPr>
            <a:picLocks noChangeAspect="1" noChangeArrowheads="1"/>
          </p:cNvPicPr>
          <p:nvPr/>
        </p:nvPicPr>
        <p:blipFill>
          <a:blip r:embed="rId2" cstate="print"/>
          <a:srcRect/>
          <a:stretch>
            <a:fillRect/>
          </a:stretch>
        </p:blipFill>
        <p:spPr bwMode="auto">
          <a:xfrm>
            <a:off x="0" y="836712"/>
            <a:ext cx="9191148" cy="6021289"/>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smtClean="0">
                <a:solidFill>
                  <a:schemeClr val="bg1"/>
                </a:solidFill>
                <a:latin typeface="Century Gothic" pitchFamily="34" charset="0"/>
              </a:rPr>
              <a:t>Tamanho de uma anã branca</a:t>
            </a:r>
          </a:p>
        </p:txBody>
      </p:sp>
      <p:sp>
        <p:nvSpPr>
          <p:cNvPr id="5" name="Text Box 141"/>
          <p:cNvSpPr txBox="1">
            <a:spLocks noChangeArrowheads="1"/>
          </p:cNvSpPr>
          <p:nvPr/>
        </p:nvSpPr>
        <p:spPr bwMode="auto">
          <a:xfrm>
            <a:off x="215281" y="6536377"/>
            <a:ext cx="7433445" cy="276999"/>
          </a:xfrm>
          <a:prstGeom prst="rect">
            <a:avLst/>
          </a:prstGeom>
          <a:noFill/>
          <a:ln w="9525">
            <a:noFill/>
            <a:miter lim="800000"/>
            <a:headEnd/>
            <a:tailEnd/>
          </a:ln>
        </p:spPr>
        <p:txBody>
          <a:bodyPr wrap="none">
            <a:spAutoFit/>
          </a:bodyPr>
          <a:lstStyle/>
          <a:p>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a:t>
            </a:r>
            <a:r>
              <a:rPr lang="pt-BR" sz="1200" dirty="0" smtClean="0">
                <a:solidFill>
                  <a:schemeClr val="accent1">
                    <a:lumMod val="75000"/>
                  </a:schemeClr>
                </a:solidFill>
              </a:rPr>
              <a:t>http://ircamera.as.arizona.edu/NatSci102/NatSci102/lectures/starevolution.htm</a:t>
            </a:r>
            <a:endParaRPr lang="pt-BR" sz="1200" dirty="0">
              <a:solidFill>
                <a:schemeClr val="accent1">
                  <a:lumMod val="75000"/>
                </a:schemeClr>
              </a:solidFill>
            </a:endParaRPr>
          </a:p>
        </p:txBody>
      </p:sp>
      <p:sp>
        <p:nvSpPr>
          <p:cNvPr id="6" name="Retângulo 5"/>
          <p:cNvSpPr/>
          <p:nvPr/>
        </p:nvSpPr>
        <p:spPr bwMode="auto">
          <a:xfrm>
            <a:off x="4644008" y="1196752"/>
            <a:ext cx="4499992" cy="518457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rius B, the white-dwarf companion to Sirius, compared to the size of Earth"/>
          <p:cNvPicPr>
            <a:picLocks noChangeAspect="1" noChangeArrowheads="1"/>
          </p:cNvPicPr>
          <p:nvPr/>
        </p:nvPicPr>
        <p:blipFill>
          <a:blip r:embed="rId2" cstate="print"/>
          <a:srcRect/>
          <a:stretch>
            <a:fillRect/>
          </a:stretch>
        </p:blipFill>
        <p:spPr bwMode="auto">
          <a:xfrm>
            <a:off x="0" y="836712"/>
            <a:ext cx="9191148" cy="6021289"/>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smtClean="0">
                <a:solidFill>
                  <a:schemeClr val="bg1"/>
                </a:solidFill>
                <a:latin typeface="Century Gothic" pitchFamily="34" charset="0"/>
              </a:rPr>
              <a:t>Tamanho de uma anã branca</a:t>
            </a:r>
          </a:p>
        </p:txBody>
      </p:sp>
      <p:sp>
        <p:nvSpPr>
          <p:cNvPr id="5" name="Text Box 141"/>
          <p:cNvSpPr txBox="1">
            <a:spLocks noChangeArrowheads="1"/>
          </p:cNvSpPr>
          <p:nvPr/>
        </p:nvSpPr>
        <p:spPr bwMode="auto">
          <a:xfrm>
            <a:off x="215281" y="6536377"/>
            <a:ext cx="7433445" cy="276999"/>
          </a:xfrm>
          <a:prstGeom prst="rect">
            <a:avLst/>
          </a:prstGeom>
          <a:noFill/>
          <a:ln w="9525">
            <a:noFill/>
            <a:miter lim="800000"/>
            <a:headEnd/>
            <a:tailEnd/>
          </a:ln>
        </p:spPr>
        <p:txBody>
          <a:bodyPr wrap="none">
            <a:spAutoFit/>
          </a:bodyPr>
          <a:lstStyle/>
          <a:p>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a:t>
            </a:r>
            <a:r>
              <a:rPr lang="pt-BR" sz="1200" dirty="0" smtClean="0">
                <a:solidFill>
                  <a:schemeClr val="accent1">
                    <a:lumMod val="75000"/>
                  </a:schemeClr>
                </a:solidFill>
              </a:rPr>
              <a:t>http://ircamera.as.arizona.edu/NatSci102/NatSci102/lectures/starevolution.htm</a:t>
            </a:r>
            <a:endParaRPr lang="pt-BR" sz="1200" dirty="0">
              <a:solidFill>
                <a:schemeClr val="accent1">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pt-BR" dirty="0" smtClean="0">
                <a:solidFill>
                  <a:schemeClr val="bg1"/>
                </a:solidFill>
                <a:latin typeface="Century Gothic" pitchFamily="34" charset="0"/>
              </a:rPr>
              <a:t>Densidade de </a:t>
            </a:r>
            <a:br>
              <a:rPr lang="pt-BR" dirty="0" smtClean="0">
                <a:solidFill>
                  <a:schemeClr val="bg1"/>
                </a:solidFill>
                <a:latin typeface="Century Gothic" pitchFamily="34" charset="0"/>
              </a:rPr>
            </a:br>
            <a:r>
              <a:rPr lang="pt-BR" dirty="0" smtClean="0">
                <a:solidFill>
                  <a:schemeClr val="bg1"/>
                </a:solidFill>
                <a:latin typeface="Century Gothic" pitchFamily="34" charset="0"/>
              </a:rPr>
              <a:t>uma anã branca</a:t>
            </a:r>
          </a:p>
        </p:txBody>
      </p:sp>
      <p:sp>
        <p:nvSpPr>
          <p:cNvPr id="33795" name="Rectangle 3"/>
          <p:cNvSpPr>
            <a:spLocks noGrp="1" noChangeArrowheads="1"/>
          </p:cNvSpPr>
          <p:nvPr>
            <p:ph type="body" idx="1"/>
          </p:nvPr>
        </p:nvSpPr>
        <p:spPr>
          <a:xfrm>
            <a:off x="760040" y="1340768"/>
            <a:ext cx="7772400" cy="2527920"/>
          </a:xfrm>
        </p:spPr>
        <p:txBody>
          <a:bodyPr/>
          <a:lstStyle/>
          <a:p>
            <a:pPr>
              <a:buFont typeface="Wingdings" pitchFamily="2" charset="2"/>
              <a:buChar char="v"/>
            </a:pPr>
            <a:endParaRPr lang="pt-BR" sz="4800" dirty="0" smtClean="0">
              <a:latin typeface="Century Gothic" pitchFamily="34" charset="0"/>
            </a:endParaRPr>
          </a:p>
          <a:p>
            <a:pPr algn="ctr">
              <a:buClr>
                <a:schemeClr val="bg1"/>
              </a:buClr>
              <a:buNone/>
            </a:pPr>
            <a:r>
              <a:rPr lang="el-GR" sz="4400" b="0" dirty="0" smtClean="0">
                <a:solidFill>
                  <a:schemeClr val="bg1"/>
                </a:solidFill>
                <a:latin typeface="Century Gothic" pitchFamily="34" charset="0"/>
              </a:rPr>
              <a:t>ρ</a:t>
            </a:r>
            <a:r>
              <a:rPr lang="pt-BR" sz="4400" b="0" baseline="-25000" dirty="0" smtClean="0">
                <a:solidFill>
                  <a:schemeClr val="bg1"/>
                </a:solidFill>
                <a:latin typeface="Century Gothic" pitchFamily="34" charset="0"/>
              </a:rPr>
              <a:t>ab</a:t>
            </a:r>
            <a:r>
              <a:rPr lang="pt-BR" sz="4400" b="0" dirty="0" smtClean="0">
                <a:solidFill>
                  <a:schemeClr val="bg1"/>
                </a:solidFill>
                <a:latin typeface="Century Gothic" pitchFamily="34" charset="0"/>
              </a:rPr>
              <a:t> </a:t>
            </a:r>
            <a:r>
              <a:rPr lang="el-GR" sz="4400" b="0" dirty="0" smtClean="0">
                <a:solidFill>
                  <a:schemeClr val="bg1"/>
                </a:solidFill>
                <a:latin typeface="Century Gothic" pitchFamily="34" charset="0"/>
              </a:rPr>
              <a:t>≈</a:t>
            </a:r>
            <a:r>
              <a:rPr lang="pt-BR" sz="4400" b="0" dirty="0" smtClean="0">
                <a:solidFill>
                  <a:schemeClr val="bg1"/>
                </a:solidFill>
                <a:latin typeface="Century Gothic" pitchFamily="34" charset="0"/>
              </a:rPr>
              <a:t> 10</a:t>
            </a:r>
            <a:r>
              <a:rPr lang="pt-BR" sz="4400" b="0" baseline="30000" dirty="0" smtClean="0">
                <a:solidFill>
                  <a:schemeClr val="bg1"/>
                </a:solidFill>
                <a:latin typeface="Century Gothic" pitchFamily="34" charset="0"/>
              </a:rPr>
              <a:t>10</a:t>
            </a:r>
            <a:r>
              <a:rPr lang="pt-BR" sz="4400" b="0" dirty="0" smtClean="0">
                <a:solidFill>
                  <a:schemeClr val="bg1"/>
                </a:solidFill>
                <a:latin typeface="Century Gothic" pitchFamily="34" charset="0"/>
              </a:rPr>
              <a:t> kg/m</a:t>
            </a:r>
            <a:r>
              <a:rPr lang="pt-BR" sz="4400" b="0" baseline="30000" dirty="0" smtClean="0">
                <a:solidFill>
                  <a:schemeClr val="bg1"/>
                </a:solidFill>
                <a:latin typeface="Century Gothic" pitchFamily="34" charset="0"/>
              </a:rPr>
              <a:t>3</a:t>
            </a:r>
          </a:p>
          <a:p>
            <a:pPr>
              <a:buClr>
                <a:schemeClr val="bg1"/>
              </a:buClr>
              <a:buNone/>
            </a:pPr>
            <a:endParaRPr lang="pt-BR" sz="4400" b="0" dirty="0" smtClean="0">
              <a:solidFill>
                <a:schemeClr val="accent1">
                  <a:lumMod val="75000"/>
                </a:schemeClr>
              </a:solidFill>
              <a:latin typeface="Century Gothic" pitchFamily="34" charset="0"/>
            </a:endParaRPr>
          </a:p>
        </p:txBody>
      </p:sp>
      <p:pic>
        <p:nvPicPr>
          <p:cNvPr id="1026" name="Picture 2" descr="https://parachoquescromados.files.wordpress.com/2011/01/fusca-1984.jpg"/>
          <p:cNvPicPr>
            <a:picLocks noChangeAspect="1" noChangeArrowheads="1"/>
          </p:cNvPicPr>
          <p:nvPr/>
        </p:nvPicPr>
        <p:blipFill>
          <a:blip r:embed="rId3" cstate="print"/>
          <a:srcRect/>
          <a:stretch>
            <a:fillRect/>
          </a:stretch>
        </p:blipFill>
        <p:spPr bwMode="auto">
          <a:xfrm>
            <a:off x="2336010" y="4077072"/>
            <a:ext cx="2091974" cy="1465462"/>
          </a:xfrm>
          <a:prstGeom prst="rect">
            <a:avLst/>
          </a:prstGeom>
          <a:noFill/>
        </p:spPr>
      </p:pic>
      <p:sp>
        <p:nvSpPr>
          <p:cNvPr id="5" name="Rectangle 3"/>
          <p:cNvSpPr txBox="1">
            <a:spLocks noChangeArrowheads="1"/>
          </p:cNvSpPr>
          <p:nvPr/>
        </p:nvSpPr>
        <p:spPr bwMode="auto">
          <a:xfrm>
            <a:off x="251520" y="4365104"/>
            <a:ext cx="183569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12 x     </a:t>
            </a:r>
            <a:endPar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6" name="Retângulo 5"/>
          <p:cNvSpPr/>
          <p:nvPr/>
        </p:nvSpPr>
        <p:spPr>
          <a:xfrm>
            <a:off x="0" y="6474822"/>
            <a:ext cx="8964488" cy="446276"/>
          </a:xfrm>
          <a:prstGeom prst="rect">
            <a:avLst/>
          </a:prstGeom>
        </p:spPr>
        <p:txBody>
          <a:bodyPr wrap="square">
            <a:spAutoFit/>
          </a:bodyPr>
          <a:lstStyle/>
          <a:p>
            <a:pPr algn="l"/>
            <a:r>
              <a:rPr lang="pt-BR" sz="1100" dirty="0" smtClean="0">
                <a:solidFill>
                  <a:schemeClr val="accent1"/>
                </a:solidFill>
                <a:latin typeface="Century Gothic" pitchFamily="34" charset="0"/>
              </a:rPr>
              <a:t>Crédito das imagens: fusca: </a:t>
            </a:r>
            <a:r>
              <a:rPr lang="pt-BR" sz="1100" dirty="0" smtClean="0">
                <a:solidFill>
                  <a:schemeClr val="accent1"/>
                </a:solidFill>
                <a:latin typeface="Century Gothic" pitchFamily="34" charset="0"/>
                <a:hlinkClick r:id="rId4"/>
              </a:rPr>
              <a:t>https://parachoquescromados.wordpress.com/tag/fusca/</a:t>
            </a:r>
            <a:r>
              <a:rPr lang="pt-BR" sz="1100" dirty="0" smtClean="0">
                <a:solidFill>
                  <a:schemeClr val="accent1"/>
                </a:solidFill>
                <a:latin typeface="Century Gothic" pitchFamily="34" charset="0"/>
              </a:rPr>
              <a:t> colheres: </a:t>
            </a:r>
            <a:r>
              <a:rPr lang="pt-BR" sz="1100" dirty="0" smtClean="0">
                <a:solidFill>
                  <a:schemeClr val="accent1"/>
                </a:solidFill>
                <a:latin typeface="Century Gothic" pitchFamily="34" charset="0"/>
                <a:hlinkClick r:id="rId5"/>
              </a:rPr>
              <a:t>http://pt.aliexpress.com</a:t>
            </a:r>
            <a:endParaRPr lang="pt-BR" sz="1100" dirty="0" smtClean="0">
              <a:solidFill>
                <a:schemeClr val="accent1"/>
              </a:solidFill>
              <a:latin typeface="Century Gothic" pitchFamily="34" charset="0"/>
            </a:endParaRPr>
          </a:p>
          <a:p>
            <a:pPr algn="l"/>
            <a:endParaRPr lang="pt-BR" sz="1200" dirty="0">
              <a:solidFill>
                <a:schemeClr val="accent1"/>
              </a:solidFill>
            </a:endParaRPr>
          </a:p>
        </p:txBody>
      </p:sp>
      <p:pic>
        <p:nvPicPr>
          <p:cNvPr id="1028" name="Picture 4" descr="http://img.alibaba.com/img/pb/809/391/727/727391809_169.jpg"/>
          <p:cNvPicPr>
            <a:picLocks noChangeAspect="1" noChangeArrowheads="1"/>
          </p:cNvPicPr>
          <p:nvPr/>
        </p:nvPicPr>
        <p:blipFill>
          <a:blip r:embed="rId6" cstate="print"/>
          <a:srcRect/>
          <a:stretch>
            <a:fillRect/>
          </a:stretch>
        </p:blipFill>
        <p:spPr bwMode="auto">
          <a:xfrm>
            <a:off x="5646640" y="3573016"/>
            <a:ext cx="3300258" cy="2411388"/>
          </a:xfrm>
          <a:prstGeom prst="rect">
            <a:avLst/>
          </a:prstGeom>
          <a:noFill/>
        </p:spPr>
      </p:pic>
      <p:sp>
        <p:nvSpPr>
          <p:cNvPr id="8" name="Seta para a direita 7"/>
          <p:cNvSpPr/>
          <p:nvPr/>
        </p:nvSpPr>
        <p:spPr bwMode="auto">
          <a:xfrm rot="1186150">
            <a:off x="4399716" y="4944237"/>
            <a:ext cx="1821692" cy="57606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Chave esquerda 9"/>
          <p:cNvSpPr/>
          <p:nvPr/>
        </p:nvSpPr>
        <p:spPr bwMode="auto">
          <a:xfrm rot="16200000">
            <a:off x="2483768" y="3789041"/>
            <a:ext cx="504056" cy="3816424"/>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Rectangle 3"/>
          <p:cNvSpPr txBox="1">
            <a:spLocks noChangeArrowheads="1"/>
          </p:cNvSpPr>
          <p:nvPr/>
        </p:nvSpPr>
        <p:spPr bwMode="auto">
          <a:xfrm>
            <a:off x="971600" y="5949280"/>
            <a:ext cx="3491880"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10 toneladas</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20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20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2000"/>
                                        <p:tgtEl>
                                          <p:spTgt spid="1028"/>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62"/>
          <p:cNvGrpSpPr/>
          <p:nvPr/>
        </p:nvGrpSpPr>
        <p:grpSpPr>
          <a:xfrm rot="1247221">
            <a:off x="3618162" y="3959602"/>
            <a:ext cx="2642629" cy="2529975"/>
            <a:chOff x="6354429" y="3743381"/>
            <a:chExt cx="2642629" cy="2529975"/>
          </a:xfrm>
        </p:grpSpPr>
        <p:grpSp>
          <p:nvGrpSpPr>
            <p:cNvPr id="4" name="Grupo 235"/>
            <p:cNvGrpSpPr/>
            <p:nvPr/>
          </p:nvGrpSpPr>
          <p:grpSpPr>
            <a:xfrm>
              <a:off x="6354429" y="3743381"/>
              <a:ext cx="2642629" cy="2529975"/>
              <a:chOff x="3111713" y="3522180"/>
              <a:chExt cx="2611233" cy="2396818"/>
            </a:xfrm>
          </p:grpSpPr>
          <p:grpSp>
            <p:nvGrpSpPr>
              <p:cNvPr id="5" name="Grupo 41"/>
              <p:cNvGrpSpPr/>
              <p:nvPr/>
            </p:nvGrpSpPr>
            <p:grpSpPr>
              <a:xfrm>
                <a:off x="3111713" y="3522180"/>
                <a:ext cx="2611233" cy="2396818"/>
                <a:chOff x="2031593" y="3522180"/>
                <a:chExt cx="2611233" cy="2396818"/>
              </a:xfrm>
            </p:grpSpPr>
            <p:sp>
              <p:nvSpPr>
                <p:cNvPr id="59" name="Nuvem 58"/>
                <p:cNvSpPr/>
                <p:nvPr/>
              </p:nvSpPr>
              <p:spPr bwMode="auto">
                <a:xfrm rot="10800000">
                  <a:off x="2031593" y="3522180"/>
                  <a:ext cx="2611233" cy="2396818"/>
                </a:xfrm>
                <a:prstGeom prst="cloud">
                  <a:avLst/>
                </a:prstGeom>
                <a:gradFill flip="none" rotWithShape="1">
                  <a:gsLst>
                    <a:gs pos="4000">
                      <a:schemeClr val="tx1">
                        <a:alpha val="18000"/>
                      </a:schemeClr>
                    </a:gs>
                    <a:gs pos="51000">
                      <a:srgbClr val="C00000">
                        <a:alpha val="84000"/>
                      </a:srgbClr>
                    </a:gs>
                    <a:gs pos="13000">
                      <a:schemeClr val="tx1">
                        <a:alpha val="0"/>
                      </a:schemeClr>
                    </a:gs>
                    <a:gs pos="100000">
                      <a:schemeClr val="tx1">
                        <a:alpha val="1300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Nuvem 59"/>
                <p:cNvSpPr/>
                <p:nvPr/>
              </p:nvSpPr>
              <p:spPr bwMode="auto">
                <a:xfrm rot="7730160">
                  <a:off x="2244040" y="3891375"/>
                  <a:ext cx="2111348" cy="1667538"/>
                </a:xfrm>
                <a:prstGeom prst="cloud">
                  <a:avLst/>
                </a:prstGeom>
                <a:gradFill flip="none" rotWithShape="1">
                  <a:gsLst>
                    <a:gs pos="31000">
                      <a:schemeClr val="accent1">
                        <a:alpha val="57000"/>
                      </a:schemeClr>
                    </a:gs>
                    <a:gs pos="54000">
                      <a:srgbClr val="FFC000"/>
                    </a:gs>
                    <a:gs pos="94000">
                      <a:schemeClr val="tx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8" name="Elipse 57"/>
              <p:cNvSpPr>
                <a:spLocks noChangeAspect="1"/>
              </p:cNvSpPr>
              <p:nvPr/>
            </p:nvSpPr>
            <p:spPr bwMode="auto">
              <a:xfrm>
                <a:off x="4264090" y="4591068"/>
                <a:ext cx="253410" cy="254816"/>
              </a:xfrm>
              <a:prstGeom prst="ellipse">
                <a:avLst/>
              </a:prstGeom>
              <a:gradFill flip="none" rotWithShape="1">
                <a:gsLst>
                  <a:gs pos="72000">
                    <a:schemeClr val="tx1">
                      <a:alpha val="0"/>
                      <a:lumMod val="29000"/>
                      <a:lumOff val="71000"/>
                    </a:schemeClr>
                  </a:gs>
                  <a:gs pos="89000">
                    <a:schemeClr val="tx1">
                      <a:alpha val="0"/>
                      <a:lumMod val="37000"/>
                    </a:schemeClr>
                  </a:gs>
                  <a:gs pos="12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2" name="Elipse 61"/>
            <p:cNvSpPr>
              <a:spLocks noChangeAspect="1"/>
            </p:cNvSpPr>
            <p:nvPr/>
          </p:nvSpPr>
          <p:spPr bwMode="auto">
            <a:xfrm>
              <a:off x="7585610" y="4937099"/>
              <a:ext cx="126058" cy="126743"/>
            </a:xfrm>
            <a:prstGeom prst="ellipse">
              <a:avLst/>
            </a:prstGeom>
            <a:gradFill>
              <a:gsLst>
                <a:gs pos="75000">
                  <a:srgbClr val="7030A0">
                    <a:alpha val="81000"/>
                  </a:srgbClr>
                </a:gs>
                <a:gs pos="27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Elipse 36"/>
          <p:cNvSpPr>
            <a:spLocks noChangeAspect="1"/>
          </p:cNvSpPr>
          <p:nvPr/>
        </p:nvSpPr>
        <p:spPr bwMode="auto">
          <a:xfrm>
            <a:off x="5975648" y="3573016"/>
            <a:ext cx="3240360" cy="3240360"/>
          </a:xfrm>
          <a:prstGeom prst="ellipse">
            <a:avLst/>
          </a:prstGeom>
          <a:gradFill>
            <a:gsLst>
              <a:gs pos="0">
                <a:srgbClr val="FFFF00"/>
              </a:gs>
              <a:gs pos="50000">
                <a:srgbClr val="FF0000"/>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CaixaDeTexto 135"/>
          <p:cNvSpPr txBox="1"/>
          <p:nvPr/>
        </p:nvSpPr>
        <p:spPr>
          <a:xfrm>
            <a:off x="6516216"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grpSp>
        <p:nvGrpSpPr>
          <p:cNvPr id="6" name="Grupo 21"/>
          <p:cNvGrpSpPr>
            <a:grpSpLocks noChangeAspect="1"/>
          </p:cNvGrpSpPr>
          <p:nvPr/>
        </p:nvGrpSpPr>
        <p:grpSpPr>
          <a:xfrm>
            <a:off x="5113542" y="2026279"/>
            <a:ext cx="466570" cy="466617"/>
            <a:chOff x="3319645" y="1405912"/>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01" name="Elipse 200"/>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2" name="Elipse 201"/>
            <p:cNvSpPr>
              <a:spLocks noChangeAspect="1"/>
            </p:cNvSpPr>
            <p:nvPr/>
          </p:nvSpPr>
          <p:spPr bwMode="auto">
            <a:xfrm>
              <a:off x="3319645" y="1405912"/>
              <a:ext cx="864001" cy="864098"/>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4" name="CaixaDeTexto 203"/>
          <p:cNvSpPr txBox="1"/>
          <p:nvPr/>
        </p:nvSpPr>
        <p:spPr>
          <a:xfrm>
            <a:off x="4644008" y="2874422"/>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Sequência Principal</a:t>
            </a:r>
            <a:endParaRPr lang="pt-BR" dirty="0">
              <a:solidFill>
                <a:schemeClr val="accent1">
                  <a:lumMod val="20000"/>
                  <a:lumOff val="80000"/>
                </a:schemeClr>
              </a:solidFill>
              <a:latin typeface="Century Gothic" pitchFamily="34" charset="0"/>
            </a:endParaRPr>
          </a:p>
        </p:txBody>
      </p:sp>
      <p:sp>
        <p:nvSpPr>
          <p:cNvPr id="221" name="CaixaDeTexto 220"/>
          <p:cNvSpPr txBox="1"/>
          <p:nvPr/>
        </p:nvSpPr>
        <p:spPr>
          <a:xfrm>
            <a:off x="6804248" y="5940569"/>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Gigante Vermelha</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2303240" y="5949280"/>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Anã </a:t>
            </a:r>
          </a:p>
          <a:p>
            <a:r>
              <a:rPr lang="pt-BR" dirty="0" smtClean="0">
                <a:solidFill>
                  <a:schemeClr val="accent1">
                    <a:lumMod val="20000"/>
                    <a:lumOff val="80000"/>
                  </a:schemeClr>
                </a:solidFill>
                <a:latin typeface="Century Gothic" pitchFamily="34" charset="0"/>
              </a:rPr>
              <a:t>Branca</a:t>
            </a:r>
            <a:endParaRPr lang="pt-BR" dirty="0">
              <a:solidFill>
                <a:schemeClr val="accent1">
                  <a:lumMod val="20000"/>
                  <a:lumOff val="80000"/>
                </a:schemeClr>
              </a:solidFill>
              <a:latin typeface="Century Gothic" pitchFamily="34" charset="0"/>
            </a:endParaRPr>
          </a:p>
        </p:txBody>
      </p:sp>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de pouca massa</a:t>
            </a:r>
          </a:p>
        </p:txBody>
      </p:sp>
      <p:sp>
        <p:nvSpPr>
          <p:cNvPr id="95" name="CaixaDeTexto 94"/>
          <p:cNvSpPr txBox="1"/>
          <p:nvPr/>
        </p:nvSpPr>
        <p:spPr>
          <a:xfrm>
            <a:off x="647056" y="2852936"/>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
        <p:nvSpPr>
          <p:cNvPr id="138" name="Text Box 141"/>
          <p:cNvSpPr txBox="1">
            <a:spLocks noChangeArrowheads="1"/>
          </p:cNvSpPr>
          <p:nvPr/>
        </p:nvSpPr>
        <p:spPr bwMode="auto">
          <a:xfrm>
            <a:off x="35496" y="6571064"/>
            <a:ext cx="4644008"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grpSp>
        <p:nvGrpSpPr>
          <p:cNvPr id="7" name="Grupo 13"/>
          <p:cNvGrpSpPr>
            <a:grpSpLocks noChangeAspect="1"/>
          </p:cNvGrpSpPr>
          <p:nvPr/>
        </p:nvGrpSpPr>
        <p:grpSpPr>
          <a:xfrm>
            <a:off x="6732240" y="1530503"/>
            <a:ext cx="1440160" cy="1440323"/>
            <a:chOff x="3035404" y="1160768"/>
            <a:chExt cx="1800001" cy="1800200"/>
          </a:xfrm>
        </p:grpSpPr>
        <p:sp>
          <p:nvSpPr>
            <p:cNvPr id="32" name="Elipse 31"/>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Elipse 32"/>
            <p:cNvSpPr/>
            <p:nvPr/>
          </p:nvSpPr>
          <p:spPr bwMode="auto">
            <a:xfrm>
              <a:off x="3154656" y="1337186"/>
              <a:ext cx="1528957" cy="1470147"/>
            </a:xfrm>
            <a:prstGeom prst="ellipse">
              <a:avLst/>
            </a:prstGeom>
            <a:gradFill flip="none" rotWithShape="1">
              <a:gsLst>
                <a:gs pos="100000">
                  <a:schemeClr val="tx1">
                    <a:alpha val="39000"/>
                  </a:schemeClr>
                </a:gs>
                <a:gs pos="100000">
                  <a:schemeClr val="tx1"/>
                </a:gs>
                <a:gs pos="30000">
                  <a:srgbClr val="FF0000">
                    <a:alpha val="57000"/>
                  </a:srgb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33"/>
            <p:cNvSpPr/>
            <p:nvPr/>
          </p:nvSpPr>
          <p:spPr bwMode="auto">
            <a:xfrm>
              <a:off x="3035404" y="1160768"/>
              <a:ext cx="1800001" cy="1800200"/>
            </a:xfrm>
            <a:prstGeom prst="ellipse">
              <a:avLst/>
            </a:prstGeom>
            <a:gradFill flip="none" rotWithShape="1">
              <a:gsLst>
                <a:gs pos="3000">
                  <a:schemeClr val="bg1"/>
                </a:gs>
                <a:gs pos="100000">
                  <a:schemeClr val="tx1">
                    <a:alpha val="0"/>
                  </a:schemeClr>
                </a:gs>
                <a:gs pos="30000">
                  <a:srgbClr val="EA8D04">
                    <a:alpha val="66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8" name="CaixaDeTexto 37"/>
          <p:cNvSpPr txBox="1"/>
          <p:nvPr/>
        </p:nvSpPr>
        <p:spPr>
          <a:xfrm>
            <a:off x="6660232"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Subgigante</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4211960" y="5949280"/>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Nebulosa Planetária</a:t>
            </a:r>
            <a:endParaRPr lang="pt-BR" dirty="0">
              <a:solidFill>
                <a:schemeClr val="accent1">
                  <a:lumMod val="20000"/>
                  <a:lumOff val="80000"/>
                </a:schemeClr>
              </a:solidFill>
              <a:latin typeface="Century Gothic" pitchFamily="34" charset="0"/>
            </a:endParaRPr>
          </a:p>
        </p:txBody>
      </p:sp>
      <p:sp>
        <p:nvSpPr>
          <p:cNvPr id="39" name="CaixaDeTexto 38"/>
          <p:cNvSpPr txBox="1"/>
          <p:nvPr/>
        </p:nvSpPr>
        <p:spPr>
          <a:xfrm>
            <a:off x="575048" y="597076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Anã Negra</a:t>
            </a:r>
            <a:endParaRPr lang="pt-BR" dirty="0">
              <a:solidFill>
                <a:schemeClr val="accent1">
                  <a:lumMod val="20000"/>
                  <a:lumOff val="80000"/>
                </a:schemeClr>
              </a:solidFill>
              <a:latin typeface="Century Gothic" pitchFamily="34" charset="0"/>
            </a:endParaRPr>
          </a:p>
        </p:txBody>
      </p:sp>
      <p:grpSp>
        <p:nvGrpSpPr>
          <p:cNvPr id="8" name="Grupo 47"/>
          <p:cNvGrpSpPr/>
          <p:nvPr/>
        </p:nvGrpSpPr>
        <p:grpSpPr>
          <a:xfrm>
            <a:off x="499905" y="4736777"/>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r>
                <a:rPr lang="pt-BR" sz="2000" dirty="0" smtClean="0">
                  <a:solidFill>
                    <a:schemeClr val="bg1">
                      <a:lumMod val="50000"/>
                      <a:alpha val="99000"/>
                    </a:schemeClr>
                  </a:solidFill>
                  <a:latin typeface="Castellar" pitchFamily="18" charset="0"/>
                </a:rPr>
                <a:t>R.I.P.</a:t>
              </a:r>
              <a:endParaRPr lang="pt-BR" sz="2000" dirty="0">
                <a:solidFill>
                  <a:schemeClr val="bg1">
                    <a:lumMod val="50000"/>
                    <a:alpha val="99000"/>
                  </a:schemeClr>
                </a:solidFill>
                <a:latin typeface="Castellar" pitchFamily="18" charset="0"/>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5" name="CaixaDeTexto 64"/>
          <p:cNvSpPr txBox="1"/>
          <p:nvPr/>
        </p:nvSpPr>
        <p:spPr>
          <a:xfrm>
            <a:off x="3131840"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Protoestrela</a:t>
            </a:r>
            <a:endParaRPr lang="pt-BR" dirty="0">
              <a:solidFill>
                <a:schemeClr val="accent1">
                  <a:lumMod val="20000"/>
                  <a:lumOff val="80000"/>
                </a:schemeClr>
              </a:solidFill>
              <a:latin typeface="Century Gothic" pitchFamily="34" charset="0"/>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012160"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1" name="Conector de seta reta 70"/>
          <p:cNvCxnSpPr/>
          <p:nvPr/>
        </p:nvCxnSpPr>
        <p:spPr bwMode="auto">
          <a:xfrm rot="5400000">
            <a:off x="7236296" y="3723725"/>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rot="10800000">
            <a:off x="5903640"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3383361"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2087217"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9" name="Grupo 127"/>
          <p:cNvGrpSpPr/>
          <p:nvPr/>
        </p:nvGrpSpPr>
        <p:grpSpPr>
          <a:xfrm>
            <a:off x="2591872" y="4797152"/>
            <a:ext cx="828000" cy="828000"/>
            <a:chOff x="7877310" y="781558"/>
            <a:chExt cx="828000" cy="828000"/>
          </a:xfrm>
        </p:grpSpPr>
        <p:sp>
          <p:nvSpPr>
            <p:cNvPr id="66" name="Elipse 65"/>
            <p:cNvSpPr>
              <a:spLocks/>
            </p:cNvSpPr>
            <p:nvPr/>
          </p:nvSpPr>
          <p:spPr bwMode="auto">
            <a:xfrm>
              <a:off x="7877310" y="781558"/>
              <a:ext cx="828000" cy="828000"/>
            </a:xfrm>
            <a:prstGeom prst="ellipse">
              <a:avLst/>
            </a:prstGeom>
            <a:gradFill flip="none" rotWithShape="1">
              <a:gsLst>
                <a:gs pos="79000">
                  <a:srgbClr val="3788FF">
                    <a:alpha val="0"/>
                  </a:srgbClr>
                </a:gs>
                <a:gs pos="18000">
                  <a:srgbClr val="3788FF">
                    <a:alpha val="86000"/>
                  </a:srgbClr>
                </a:gs>
                <a:gs pos="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7" name="Elipse 66"/>
            <p:cNvSpPr>
              <a:spLocks noChangeAspect="1"/>
            </p:cNvSpPr>
            <p:nvPr/>
          </p:nvSpPr>
          <p:spPr bwMode="auto">
            <a:xfrm>
              <a:off x="8231068" y="1131468"/>
              <a:ext cx="120438" cy="120439"/>
            </a:xfrm>
            <a:prstGeom prst="ellipse">
              <a:avLst/>
            </a:prstGeom>
            <a:gradFill>
              <a:gsLst>
                <a:gs pos="97000">
                  <a:srgbClr val="7030A0">
                    <a:alpha val="28000"/>
                  </a:srgbClr>
                </a:gs>
                <a:gs pos="4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 name="Grupo 3"/>
          <p:cNvGrpSpPr/>
          <p:nvPr/>
        </p:nvGrpSpPr>
        <p:grpSpPr>
          <a:xfrm rot="1541103">
            <a:off x="3149004" y="999656"/>
            <a:ext cx="1253270" cy="2512305"/>
            <a:chOff x="3130586" y="982365"/>
            <a:chExt cx="1253270" cy="2512305"/>
          </a:xfrm>
        </p:grpSpPr>
        <p:grpSp>
          <p:nvGrpSpPr>
            <p:cNvPr id="11" name="Grupo 63"/>
            <p:cNvGrpSpPr/>
            <p:nvPr/>
          </p:nvGrpSpPr>
          <p:grpSpPr>
            <a:xfrm>
              <a:off x="3311352" y="1355798"/>
              <a:ext cx="866978" cy="1785170"/>
              <a:chOff x="3203848" y="1240054"/>
              <a:chExt cx="866978" cy="1785170"/>
            </a:xfrm>
          </p:grpSpPr>
          <p:sp>
            <p:nvSpPr>
              <p:cNvPr id="61" name="Triângulo isósceles 60"/>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2" name="Grupo 129"/>
              <p:cNvGrpSpPr>
                <a:grpSpLocks noChangeAspect="1"/>
              </p:cNvGrpSpPr>
              <p:nvPr/>
            </p:nvGrpSpPr>
            <p:grpSpPr>
              <a:xfrm>
                <a:off x="3203848" y="1240054"/>
                <a:ext cx="866978" cy="1080388"/>
                <a:chOff x="7812360" y="4260967"/>
                <a:chExt cx="1008112" cy="1256265"/>
              </a:xfrm>
            </p:grpSpPr>
            <p:sp>
              <p:nvSpPr>
                <p:cNvPr id="51" name="Elipse 50"/>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Triângulo isósceles 51"/>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5" name="Elipse 54"/>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Lua 74"/>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animEffect transition="in" filter="fade">
                                      <p:cBhvr>
                                        <p:cTn id="36" dur="2000"/>
                                        <p:tgtEl>
                                          <p:spTgt spid="20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2000"/>
                                        <p:tgtEl>
                                          <p:spTgt spid="38"/>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1"/>
                                        </p:tgtEl>
                                        <p:attrNameLst>
                                          <p:attrName>style.visibility</p:attrName>
                                        </p:attrNameLst>
                                      </p:cBhvr>
                                      <p:to>
                                        <p:strVal val="visible"/>
                                      </p:to>
                                    </p:set>
                                    <p:animEffect transition="in" filter="fade">
                                      <p:cBhvr>
                                        <p:cTn id="59" dur="2000"/>
                                        <p:tgtEl>
                                          <p:spTgt spid="2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20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2000"/>
                                        <p:tgtEl>
                                          <p:spTgt spid="7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2000"/>
                                        <p:tgtEl>
                                          <p:spTgt spid="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2"/>
                                        </p:tgtEl>
                                        <p:attrNameLst>
                                          <p:attrName>style.visibility</p:attrName>
                                        </p:attrNameLst>
                                      </p:cBhvr>
                                      <p:to>
                                        <p:strVal val="visible"/>
                                      </p:to>
                                    </p:set>
                                    <p:animEffect transition="in" filter="fade">
                                      <p:cBhvr>
                                        <p:cTn id="75" dur="2000"/>
                                        <p:tgtEl>
                                          <p:spTgt spid="2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2000"/>
                                        <p:tgtEl>
                                          <p:spTgt spid="7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2000"/>
                                        <p:tgtEl>
                                          <p:spTgt spid="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3"/>
                                        </p:tgtEl>
                                        <p:attrNameLst>
                                          <p:attrName>style.visibility</p:attrName>
                                        </p:attrNameLst>
                                      </p:cBhvr>
                                      <p:to>
                                        <p:strVal val="visible"/>
                                      </p:to>
                                    </p:set>
                                    <p:animEffect transition="in" filter="fade">
                                      <p:cBhvr>
                                        <p:cTn id="88" dur="2000"/>
                                        <p:tgtEl>
                                          <p:spTgt spid="2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fade">
                                      <p:cBhvr>
                                        <p:cTn id="93" dur="2000"/>
                                        <p:tgtEl>
                                          <p:spTgt spid="7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2000"/>
                                        <p:tgtEl>
                                          <p:spTgt spid="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2000"/>
                                        <p:tgtEl>
                                          <p:spTgt spid="39"/>
                                        </p:tgtEl>
                                      </p:cBhvr>
                                    </p:animEffec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138"/>
                                        </p:tgtEl>
                                        <p:attrNameLst>
                                          <p:attrName>style.visibility</p:attrName>
                                        </p:attrNameLst>
                                      </p:cBhvr>
                                      <p:to>
                                        <p:strVal val="visible"/>
                                      </p:to>
                                    </p:set>
                                    <p:animEffect transition="in" filter="fade">
                                      <p:cBhvr>
                                        <p:cTn id="10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204" grpId="0"/>
      <p:bldP spid="221" grpId="0"/>
      <p:bldP spid="223" grpId="0"/>
      <p:bldP spid="95" grpId="0"/>
      <p:bldP spid="138" grpId="0"/>
      <p:bldP spid="38" grpId="0"/>
      <p:bldP spid="222" grpId="0"/>
      <p:bldP spid="39" grpId="0"/>
      <p:bldP spid="6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1940663"/>
            <a:ext cx="7162800" cy="2309051"/>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Evolução de estrelas de grande massa</a:t>
            </a: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86189"/>
            <a:ext cx="9144000" cy="720080"/>
          </a:xfrm>
          <a:solidFill>
            <a:schemeClr val="tx1">
              <a:alpha val="0"/>
            </a:schemeClr>
          </a:solidFill>
        </p:spPr>
        <p:txBody>
          <a:bodyPr/>
          <a:lstStyle/>
          <a:p>
            <a:r>
              <a:rPr lang="pt-BR" sz="3600" dirty="0" smtClean="0">
                <a:solidFill>
                  <a:schemeClr val="bg1"/>
                </a:solidFill>
                <a:latin typeface="Century Gothic" pitchFamily="34" charset="0"/>
              </a:rPr>
              <a:t>Tempo de vida na SP</a:t>
            </a: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solidFill>
                <a:latin typeface="Century Gothic" pitchFamily="34" charset="0"/>
              </a:rPr>
              <a:t>Fonte: Mike </a:t>
            </a:r>
            <a:r>
              <a:rPr lang="pt-BR" sz="1200" dirty="0" err="1" smtClean="0">
                <a:solidFill>
                  <a:schemeClr val="accent1"/>
                </a:solidFill>
                <a:latin typeface="Century Gothic" pitchFamily="34" charset="0"/>
              </a:rPr>
              <a:t>Inglis</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Observer’s</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Guide</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to</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Stellar</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Evolution</a:t>
            </a:r>
            <a:r>
              <a:rPr lang="pt-BR" sz="1200" dirty="0" smtClean="0">
                <a:solidFill>
                  <a:schemeClr val="accent1"/>
                </a:solidFill>
                <a:latin typeface="Century Gothic" pitchFamily="34" charset="0"/>
              </a:rPr>
              <a:t>, com adaptações</a:t>
            </a:r>
            <a:endParaRPr lang="pt-BR" sz="1200" dirty="0">
              <a:solidFill>
                <a:schemeClr val="accent1"/>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9" name="Tabela 8"/>
          <p:cNvGraphicFramePr>
            <a:graphicFrameLocks noGrp="1"/>
          </p:cNvGraphicFramePr>
          <p:nvPr>
            <p:extLst>
              <p:ext uri="{D42A27DB-BD31-4B8C-83A1-F6EECF244321}">
                <p14:modId xmlns="" xmlns:p14="http://schemas.microsoft.com/office/powerpoint/2010/main" val="262229436"/>
              </p:ext>
            </p:extLst>
          </p:nvPr>
        </p:nvGraphicFramePr>
        <p:xfrm>
          <a:off x="323528" y="1052736"/>
          <a:ext cx="8496947" cy="5112567"/>
        </p:xfrm>
        <a:graphic>
          <a:graphicData uri="http://schemas.openxmlformats.org/drawingml/2006/table">
            <a:tbl>
              <a:tblPr firstRow="1" bandRow="1">
                <a:tableStyleId>{BDBED569-4797-4DF1-A0F4-6AAB3CD982D8}</a:tableStyleId>
              </a:tblPr>
              <a:tblGrid>
                <a:gridCol w="2016224"/>
                <a:gridCol w="2160241"/>
                <a:gridCol w="2160241"/>
                <a:gridCol w="2160241"/>
              </a:tblGrid>
              <a:tr h="1092019">
                <a:tc>
                  <a:txBody>
                    <a:bodyPr/>
                    <a:lstStyle/>
                    <a:p>
                      <a:pPr algn="ctr"/>
                      <a:endParaRPr lang="pt-BR" sz="2000" dirty="0" smtClean="0">
                        <a:solidFill>
                          <a:schemeClr val="bg1"/>
                        </a:solidFill>
                        <a:latin typeface="Century Gothic"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2400" dirty="0" smtClean="0">
                          <a:solidFill>
                            <a:schemeClr val="bg1"/>
                          </a:solidFill>
                          <a:latin typeface="Century Gothic" pitchFamily="34" charset="0"/>
                        </a:rPr>
                        <a:t>Massa (</a:t>
                      </a:r>
                      <a:r>
                        <a:rPr lang="pt-BR" sz="2400" dirty="0" err="1" smtClean="0">
                          <a:solidFill>
                            <a:schemeClr val="bg1"/>
                          </a:solidFill>
                          <a:latin typeface="Century Gothic" pitchFamily="34" charset="0"/>
                        </a:rPr>
                        <a:t>M</a:t>
                      </a:r>
                      <a:r>
                        <a:rPr lang="pt-BR" sz="2400" baseline="-25000" dirty="0" err="1" smtClean="0">
                          <a:solidFill>
                            <a:schemeClr val="bg1"/>
                          </a:solidFill>
                          <a:latin typeface="+mn-lt"/>
                          <a:cs typeface="Arial"/>
                        </a:rPr>
                        <a:t>ʘ</a:t>
                      </a:r>
                      <a:r>
                        <a:rPr lang="pt-BR" sz="2400" dirty="0" smtClean="0">
                          <a:solidFill>
                            <a:schemeClr val="bg1"/>
                          </a:solidFill>
                          <a:latin typeface="Century Gothic" pitchFamily="34" charset="0"/>
                        </a:rPr>
                        <a:t>)</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2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Classe Espectral</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4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Luminosidade</a:t>
                      </a:r>
                    </a:p>
                    <a:p>
                      <a:pPr algn="ctr"/>
                      <a:r>
                        <a:rPr lang="pt-BR" sz="2000" dirty="0" smtClean="0">
                          <a:solidFill>
                            <a:schemeClr val="bg1"/>
                          </a:solidFill>
                          <a:latin typeface="Century Gothic" pitchFamily="34" charset="0"/>
                        </a:rPr>
                        <a:t>(</a:t>
                      </a:r>
                      <a:r>
                        <a:rPr lang="pt-BR" sz="2000" dirty="0" err="1" smtClean="0">
                          <a:solidFill>
                            <a:schemeClr val="bg1"/>
                          </a:solidFill>
                          <a:latin typeface="Century Gothic" pitchFamily="34" charset="0"/>
                        </a:rPr>
                        <a:t>L</a:t>
                      </a:r>
                      <a:r>
                        <a:rPr lang="pt-BR" sz="2000" baseline="-25000" dirty="0" err="1" smtClean="0">
                          <a:solidFill>
                            <a:schemeClr val="bg1"/>
                          </a:solidFill>
                          <a:latin typeface="+mn-lt"/>
                          <a:cs typeface="Arial"/>
                        </a:rPr>
                        <a:t>ʘ</a:t>
                      </a:r>
                      <a:r>
                        <a:rPr lang="pt-BR" sz="2000" dirty="0" smtClean="0">
                          <a:solidFill>
                            <a:schemeClr val="bg1"/>
                          </a:solidFill>
                          <a:latin typeface="Century Gothic" pitchFamily="34" charset="0"/>
                        </a:rPr>
                        <a:t>)</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6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Tempo SP</a:t>
                      </a:r>
                    </a:p>
                    <a:p>
                      <a:pPr algn="ctr"/>
                      <a:r>
                        <a:rPr lang="pt-BR" sz="2000" dirty="0" smtClean="0">
                          <a:solidFill>
                            <a:schemeClr val="bg1"/>
                          </a:solidFill>
                          <a:latin typeface="Century Gothic" pitchFamily="34" charset="0"/>
                        </a:rPr>
                        <a:t>(anos)</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bl>
          </a:graphicData>
        </a:graphic>
      </p:graphicFrame>
      <p:sp>
        <p:nvSpPr>
          <p:cNvPr id="11" name="CaixaDeTexto 10"/>
          <p:cNvSpPr txBox="1"/>
          <p:nvPr/>
        </p:nvSpPr>
        <p:spPr>
          <a:xfrm>
            <a:off x="323528" y="2380818"/>
            <a:ext cx="2016224"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25</a:t>
            </a:r>
            <a:endParaRPr lang="pt-BR" sz="3600" dirty="0">
              <a:solidFill>
                <a:schemeClr val="accent6">
                  <a:lumMod val="40000"/>
                  <a:lumOff val="60000"/>
                </a:schemeClr>
              </a:solidFill>
              <a:latin typeface="Century Gothic" pitchFamily="34" charset="0"/>
            </a:endParaRPr>
          </a:p>
        </p:txBody>
      </p:sp>
      <p:sp>
        <p:nvSpPr>
          <p:cNvPr id="12" name="CaixaDeTexto 11"/>
          <p:cNvSpPr txBox="1"/>
          <p:nvPr/>
        </p:nvSpPr>
        <p:spPr>
          <a:xfrm>
            <a:off x="4644008" y="2367521"/>
            <a:ext cx="1872208" cy="483285"/>
          </a:xfrm>
          <a:prstGeom prst="rect">
            <a:avLst/>
          </a:prstGeom>
          <a:noFill/>
        </p:spPr>
        <p:txBody>
          <a:bodyPr wrap="square" rtlCol="0">
            <a:spAutoFit/>
          </a:bodyPr>
          <a:lstStyle/>
          <a:p>
            <a:r>
              <a:rPr lang="pt-BR" sz="3200" dirty="0" smtClean="0">
                <a:solidFill>
                  <a:schemeClr val="accent6">
                    <a:lumMod val="40000"/>
                    <a:lumOff val="60000"/>
                  </a:schemeClr>
                </a:solidFill>
                <a:latin typeface="Century Gothic" pitchFamily="34" charset="0"/>
              </a:rPr>
              <a:t>80.000</a:t>
            </a:r>
            <a:endParaRPr lang="pt-BR" sz="3200" dirty="0">
              <a:solidFill>
                <a:schemeClr val="accent6">
                  <a:lumMod val="40000"/>
                  <a:lumOff val="60000"/>
                </a:schemeClr>
              </a:solidFill>
              <a:latin typeface="Century Gothic" pitchFamily="34" charset="0"/>
            </a:endParaRPr>
          </a:p>
        </p:txBody>
      </p:sp>
      <p:sp>
        <p:nvSpPr>
          <p:cNvPr id="13" name="CaixaDeTexto 12"/>
          <p:cNvSpPr txBox="1"/>
          <p:nvPr/>
        </p:nvSpPr>
        <p:spPr>
          <a:xfrm>
            <a:off x="2483768" y="2335233"/>
            <a:ext cx="1872208"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O</a:t>
            </a:r>
            <a:endParaRPr lang="pt-BR" sz="3600" dirty="0">
              <a:solidFill>
                <a:schemeClr val="accent6">
                  <a:lumMod val="40000"/>
                  <a:lumOff val="60000"/>
                </a:schemeClr>
              </a:solidFill>
              <a:latin typeface="Century Gothic" pitchFamily="34" charset="0"/>
            </a:endParaRPr>
          </a:p>
        </p:txBody>
      </p:sp>
      <p:sp>
        <p:nvSpPr>
          <p:cNvPr id="14" name="CaixaDeTexto 13"/>
          <p:cNvSpPr txBox="1"/>
          <p:nvPr/>
        </p:nvSpPr>
        <p:spPr>
          <a:xfrm>
            <a:off x="6804248" y="2316776"/>
            <a:ext cx="1800200"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3 M</a:t>
            </a:r>
            <a:endParaRPr lang="pt-BR" sz="3600" dirty="0">
              <a:solidFill>
                <a:schemeClr val="accent6">
                  <a:lumMod val="40000"/>
                  <a:lumOff val="60000"/>
                </a:schemeClr>
              </a:solidFill>
              <a:latin typeface="Century Gothic" pitchFamily="34" charset="0"/>
            </a:endParaRPr>
          </a:p>
        </p:txBody>
      </p:sp>
      <p:sp>
        <p:nvSpPr>
          <p:cNvPr id="15" name="CaixaDeTexto 14"/>
          <p:cNvSpPr txBox="1"/>
          <p:nvPr/>
        </p:nvSpPr>
        <p:spPr>
          <a:xfrm>
            <a:off x="323528" y="3324740"/>
            <a:ext cx="2016224" cy="646331"/>
          </a:xfrm>
          <a:prstGeom prst="rect">
            <a:avLst/>
          </a:prstGeom>
          <a:noFill/>
        </p:spPr>
        <p:txBody>
          <a:bodyPr wrap="square" rtlCol="0">
            <a:spAutoFit/>
          </a:bodyPr>
          <a:lstStyle/>
          <a:p>
            <a:r>
              <a:rPr lang="pt-BR" sz="3600" dirty="0">
                <a:solidFill>
                  <a:schemeClr val="bg1"/>
                </a:solidFill>
                <a:latin typeface="Century Gothic" pitchFamily="34" charset="0"/>
              </a:rPr>
              <a:t>3</a:t>
            </a:r>
          </a:p>
        </p:txBody>
      </p:sp>
      <p:sp>
        <p:nvSpPr>
          <p:cNvPr id="16" name="CaixaDeTexto 15"/>
          <p:cNvSpPr txBox="1"/>
          <p:nvPr/>
        </p:nvSpPr>
        <p:spPr>
          <a:xfrm>
            <a:off x="4644008" y="3344618"/>
            <a:ext cx="1872208" cy="584775"/>
          </a:xfrm>
          <a:prstGeom prst="rect">
            <a:avLst/>
          </a:prstGeom>
          <a:noFill/>
        </p:spPr>
        <p:txBody>
          <a:bodyPr wrap="square" rtlCol="0">
            <a:spAutoFit/>
          </a:bodyPr>
          <a:lstStyle/>
          <a:p>
            <a:r>
              <a:rPr lang="pt-BR" sz="3200" dirty="0" smtClean="0">
                <a:solidFill>
                  <a:schemeClr val="bg1"/>
                </a:solidFill>
                <a:latin typeface="Century Gothic" pitchFamily="34" charset="0"/>
              </a:rPr>
              <a:t>60</a:t>
            </a:r>
            <a:endParaRPr lang="pt-BR" sz="3200" dirty="0">
              <a:solidFill>
                <a:schemeClr val="bg1"/>
              </a:solidFill>
              <a:latin typeface="Century Gothic" pitchFamily="34" charset="0"/>
            </a:endParaRPr>
          </a:p>
        </p:txBody>
      </p:sp>
      <p:sp>
        <p:nvSpPr>
          <p:cNvPr id="17" name="CaixaDeTexto 16"/>
          <p:cNvSpPr txBox="1"/>
          <p:nvPr/>
        </p:nvSpPr>
        <p:spPr>
          <a:xfrm>
            <a:off x="2483768" y="3328916"/>
            <a:ext cx="1872208" cy="646331"/>
          </a:xfrm>
          <a:prstGeom prst="rect">
            <a:avLst/>
          </a:prstGeom>
          <a:noFill/>
        </p:spPr>
        <p:txBody>
          <a:bodyPr wrap="square" rtlCol="0">
            <a:spAutoFit/>
          </a:bodyPr>
          <a:lstStyle/>
          <a:p>
            <a:r>
              <a:rPr lang="pt-BR" sz="3600" dirty="0">
                <a:solidFill>
                  <a:schemeClr val="bg1"/>
                </a:solidFill>
                <a:latin typeface="Century Gothic" pitchFamily="34" charset="0"/>
              </a:rPr>
              <a:t>F</a:t>
            </a:r>
          </a:p>
        </p:txBody>
      </p:sp>
      <p:sp>
        <p:nvSpPr>
          <p:cNvPr id="18" name="CaixaDeTexto 17"/>
          <p:cNvSpPr txBox="1"/>
          <p:nvPr/>
        </p:nvSpPr>
        <p:spPr>
          <a:xfrm>
            <a:off x="6804248" y="3316542"/>
            <a:ext cx="1872208" cy="646331"/>
          </a:xfrm>
          <a:prstGeom prst="rect">
            <a:avLst/>
          </a:prstGeom>
          <a:noFill/>
        </p:spPr>
        <p:txBody>
          <a:bodyPr wrap="square" rtlCol="0">
            <a:spAutoFit/>
          </a:bodyPr>
          <a:lstStyle/>
          <a:p>
            <a:r>
              <a:rPr lang="pt-BR" sz="3600" dirty="0" smtClean="0">
                <a:solidFill>
                  <a:schemeClr val="bg1"/>
                </a:solidFill>
                <a:latin typeface="Century Gothic" pitchFamily="34" charset="0"/>
              </a:rPr>
              <a:t>3 G</a:t>
            </a:r>
            <a:endParaRPr lang="pt-BR" sz="3600" dirty="0">
              <a:solidFill>
                <a:schemeClr val="bg1"/>
              </a:solidFill>
              <a:latin typeface="Century Gothic" pitchFamily="34" charset="0"/>
            </a:endParaRPr>
          </a:p>
        </p:txBody>
      </p:sp>
      <p:sp>
        <p:nvSpPr>
          <p:cNvPr id="19" name="CaixaDeTexto 18"/>
          <p:cNvSpPr txBox="1"/>
          <p:nvPr/>
        </p:nvSpPr>
        <p:spPr>
          <a:xfrm>
            <a:off x="323528" y="4368919"/>
            <a:ext cx="2016224" cy="587574"/>
          </a:xfrm>
          <a:prstGeom prst="rect">
            <a:avLst/>
          </a:prstGeom>
          <a:noFill/>
        </p:spPr>
        <p:txBody>
          <a:bodyPr wrap="square" rtlCol="0">
            <a:spAutoFit/>
          </a:bodyPr>
          <a:lstStyle/>
          <a:p>
            <a:r>
              <a:rPr lang="pt-BR" sz="3600" dirty="0" smtClean="0">
                <a:solidFill>
                  <a:srgbClr val="FFFF00"/>
                </a:solidFill>
                <a:latin typeface="Century Gothic" pitchFamily="34" charset="0"/>
              </a:rPr>
              <a:t>1</a:t>
            </a:r>
            <a:endParaRPr lang="pt-BR" sz="3600" dirty="0">
              <a:solidFill>
                <a:srgbClr val="FFFF00"/>
              </a:solidFill>
              <a:latin typeface="Century Gothic" pitchFamily="34" charset="0"/>
            </a:endParaRPr>
          </a:p>
        </p:txBody>
      </p:sp>
      <p:sp>
        <p:nvSpPr>
          <p:cNvPr id="20" name="CaixaDeTexto 19"/>
          <p:cNvSpPr txBox="1"/>
          <p:nvPr/>
        </p:nvSpPr>
        <p:spPr>
          <a:xfrm>
            <a:off x="4644008" y="4365104"/>
            <a:ext cx="1872208" cy="584775"/>
          </a:xfrm>
          <a:prstGeom prst="rect">
            <a:avLst/>
          </a:prstGeom>
          <a:noFill/>
        </p:spPr>
        <p:txBody>
          <a:bodyPr wrap="square" rtlCol="0">
            <a:spAutoFit/>
          </a:bodyPr>
          <a:lstStyle/>
          <a:p>
            <a:r>
              <a:rPr lang="pt-BR" sz="3200" dirty="0" smtClean="0">
                <a:solidFill>
                  <a:srgbClr val="FFFF00"/>
                </a:solidFill>
                <a:latin typeface="Century Gothic" pitchFamily="34" charset="0"/>
              </a:rPr>
              <a:t>1</a:t>
            </a:r>
            <a:endParaRPr lang="pt-BR" sz="3200" dirty="0">
              <a:solidFill>
                <a:srgbClr val="FFFF00"/>
              </a:solidFill>
              <a:latin typeface="Century Gothic" pitchFamily="34" charset="0"/>
            </a:endParaRPr>
          </a:p>
        </p:txBody>
      </p:sp>
      <p:sp>
        <p:nvSpPr>
          <p:cNvPr id="21" name="CaixaDeTexto 20"/>
          <p:cNvSpPr txBox="1"/>
          <p:nvPr/>
        </p:nvSpPr>
        <p:spPr>
          <a:xfrm>
            <a:off x="2483768" y="4332852"/>
            <a:ext cx="1872208" cy="646331"/>
          </a:xfrm>
          <a:prstGeom prst="rect">
            <a:avLst/>
          </a:prstGeom>
          <a:noFill/>
        </p:spPr>
        <p:txBody>
          <a:bodyPr wrap="square" rtlCol="0">
            <a:spAutoFit/>
          </a:bodyPr>
          <a:lstStyle/>
          <a:p>
            <a:r>
              <a:rPr lang="pt-BR" sz="3600" dirty="0" smtClean="0">
                <a:solidFill>
                  <a:srgbClr val="FFFF00"/>
                </a:solidFill>
                <a:latin typeface="Century Gothic" pitchFamily="34" charset="0"/>
              </a:rPr>
              <a:t>G</a:t>
            </a:r>
            <a:endParaRPr lang="pt-BR" sz="3600" dirty="0">
              <a:solidFill>
                <a:srgbClr val="FFFF00"/>
              </a:solidFill>
              <a:latin typeface="Century Gothic" pitchFamily="34" charset="0"/>
            </a:endParaRPr>
          </a:p>
        </p:txBody>
      </p:sp>
      <p:sp>
        <p:nvSpPr>
          <p:cNvPr id="22" name="CaixaDeTexto 21"/>
          <p:cNvSpPr txBox="1"/>
          <p:nvPr/>
        </p:nvSpPr>
        <p:spPr>
          <a:xfrm>
            <a:off x="6660232" y="4332852"/>
            <a:ext cx="2088232" cy="646331"/>
          </a:xfrm>
          <a:prstGeom prst="rect">
            <a:avLst/>
          </a:prstGeom>
          <a:noFill/>
        </p:spPr>
        <p:txBody>
          <a:bodyPr wrap="square" rtlCol="0">
            <a:spAutoFit/>
          </a:bodyPr>
          <a:lstStyle/>
          <a:p>
            <a:r>
              <a:rPr lang="pt-BR" sz="3600" dirty="0" smtClean="0">
                <a:solidFill>
                  <a:srgbClr val="FFFF00"/>
                </a:solidFill>
                <a:latin typeface="Century Gothic" pitchFamily="34" charset="0"/>
              </a:rPr>
              <a:t>10 G</a:t>
            </a:r>
            <a:endParaRPr lang="pt-BR" sz="3600" dirty="0">
              <a:solidFill>
                <a:srgbClr val="FFFF00"/>
              </a:solidFill>
              <a:latin typeface="Century Gothic" pitchFamily="34" charset="0"/>
            </a:endParaRPr>
          </a:p>
        </p:txBody>
      </p:sp>
      <p:sp>
        <p:nvSpPr>
          <p:cNvPr id="23" name="CaixaDeTexto 22"/>
          <p:cNvSpPr txBox="1"/>
          <p:nvPr/>
        </p:nvSpPr>
        <p:spPr>
          <a:xfrm>
            <a:off x="395536" y="5340964"/>
            <a:ext cx="1944216" cy="646331"/>
          </a:xfrm>
          <a:prstGeom prst="rect">
            <a:avLst/>
          </a:prstGeom>
          <a:noFill/>
        </p:spPr>
        <p:txBody>
          <a:bodyPr wrap="square" rtlCol="0">
            <a:spAutoFit/>
          </a:bodyPr>
          <a:lstStyle/>
          <a:p>
            <a:r>
              <a:rPr lang="pt-BR" sz="3600" dirty="0" smtClean="0">
                <a:solidFill>
                  <a:srgbClr val="FF0000"/>
                </a:solidFill>
                <a:latin typeface="Century Gothic" pitchFamily="34" charset="0"/>
              </a:rPr>
              <a:t>0,5</a:t>
            </a:r>
            <a:endParaRPr lang="pt-BR" sz="3600" dirty="0">
              <a:solidFill>
                <a:srgbClr val="FF0000"/>
              </a:solidFill>
              <a:latin typeface="Century Gothic" pitchFamily="34" charset="0"/>
            </a:endParaRPr>
          </a:p>
        </p:txBody>
      </p:sp>
      <p:sp>
        <p:nvSpPr>
          <p:cNvPr id="24" name="CaixaDeTexto 23"/>
          <p:cNvSpPr txBox="1"/>
          <p:nvPr/>
        </p:nvSpPr>
        <p:spPr>
          <a:xfrm>
            <a:off x="4644008" y="5373216"/>
            <a:ext cx="1872208" cy="584775"/>
          </a:xfrm>
          <a:prstGeom prst="rect">
            <a:avLst/>
          </a:prstGeom>
          <a:noFill/>
        </p:spPr>
        <p:txBody>
          <a:bodyPr wrap="square" rtlCol="0">
            <a:spAutoFit/>
          </a:bodyPr>
          <a:lstStyle/>
          <a:p>
            <a:r>
              <a:rPr lang="pt-BR" sz="3200" dirty="0" smtClean="0">
                <a:solidFill>
                  <a:srgbClr val="FF0000"/>
                </a:solidFill>
                <a:latin typeface="Century Gothic" pitchFamily="34" charset="0"/>
              </a:rPr>
              <a:t>0,03</a:t>
            </a:r>
            <a:endParaRPr lang="pt-BR" sz="3200" dirty="0">
              <a:solidFill>
                <a:srgbClr val="FF0000"/>
              </a:solidFill>
              <a:latin typeface="Century Gothic" pitchFamily="34" charset="0"/>
            </a:endParaRPr>
          </a:p>
        </p:txBody>
      </p:sp>
      <p:sp>
        <p:nvSpPr>
          <p:cNvPr id="26" name="CaixaDeTexto 25"/>
          <p:cNvSpPr txBox="1"/>
          <p:nvPr/>
        </p:nvSpPr>
        <p:spPr>
          <a:xfrm>
            <a:off x="2483768" y="5355079"/>
            <a:ext cx="1872208" cy="646331"/>
          </a:xfrm>
          <a:prstGeom prst="rect">
            <a:avLst/>
          </a:prstGeom>
          <a:noFill/>
        </p:spPr>
        <p:txBody>
          <a:bodyPr wrap="square" rtlCol="0">
            <a:spAutoFit/>
          </a:bodyPr>
          <a:lstStyle/>
          <a:p>
            <a:r>
              <a:rPr lang="pt-BR" sz="3600" dirty="0" smtClean="0">
                <a:solidFill>
                  <a:srgbClr val="FF0000"/>
                </a:solidFill>
                <a:latin typeface="Century Gothic" pitchFamily="34" charset="0"/>
              </a:rPr>
              <a:t>M</a:t>
            </a:r>
            <a:endParaRPr lang="pt-BR" sz="3600" dirty="0">
              <a:solidFill>
                <a:srgbClr val="FF0000"/>
              </a:solidFill>
              <a:latin typeface="Century Gothic" pitchFamily="34" charset="0"/>
            </a:endParaRPr>
          </a:p>
        </p:txBody>
      </p:sp>
      <p:sp>
        <p:nvSpPr>
          <p:cNvPr id="27" name="CaixaDeTexto 26"/>
          <p:cNvSpPr txBox="1"/>
          <p:nvPr/>
        </p:nvSpPr>
        <p:spPr>
          <a:xfrm>
            <a:off x="6844004" y="5325015"/>
            <a:ext cx="1800200" cy="646331"/>
          </a:xfrm>
          <a:prstGeom prst="rect">
            <a:avLst/>
          </a:prstGeom>
          <a:noFill/>
        </p:spPr>
        <p:txBody>
          <a:bodyPr wrap="square" rtlCol="0">
            <a:spAutoFit/>
          </a:bodyPr>
          <a:lstStyle/>
          <a:p>
            <a:r>
              <a:rPr lang="pt-BR" sz="3600" dirty="0" smtClean="0">
                <a:solidFill>
                  <a:srgbClr val="FF0000"/>
                </a:solidFill>
                <a:latin typeface="Century Gothic" pitchFamily="34" charset="0"/>
              </a:rPr>
              <a:t>56 G</a:t>
            </a:r>
            <a:endParaRPr lang="pt-BR" sz="3600" dirty="0">
              <a:solidFill>
                <a:srgbClr val="FF0000"/>
              </a:solidFill>
              <a:latin typeface="Century Gothic" pitchFamily="34" charset="0"/>
            </a:endParaRPr>
          </a:p>
        </p:txBody>
      </p:sp>
    </p:spTree>
    <p:extLst>
      <p:ext uri="{BB962C8B-B14F-4D97-AF65-F5344CB8AC3E}">
        <p14:creationId xmlns="" xmlns:p14="http://schemas.microsoft.com/office/powerpoint/2010/main" val="2699379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0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0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000"/>
                                        <p:tgtEl>
                                          <p:spTgt spid="27"/>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1124744"/>
            <a:ext cx="9144000" cy="1752600"/>
          </a:xfrm>
        </p:spPr>
        <p:txBody>
          <a:bodyPr/>
          <a:lstStyle/>
          <a:p>
            <a:pPr marL="901700" indent="-901700">
              <a:buClr>
                <a:srgbClr val="00B050"/>
              </a:buClr>
              <a:tabLst>
                <a:tab pos="444500" algn="l"/>
              </a:tabLst>
            </a:pPr>
            <a:r>
              <a:rPr lang="pt-BR" sz="4400" dirty="0" smtClean="0">
                <a:solidFill>
                  <a:schemeClr val="bg1"/>
                </a:solidFill>
                <a:latin typeface="Century Gothic" pitchFamily="34" charset="0"/>
              </a:rPr>
              <a:t>Unidades de distância:</a:t>
            </a:r>
          </a:p>
          <a:p>
            <a:pPr marL="901700" indent="-901700">
              <a:buClr>
                <a:srgbClr val="00B050"/>
              </a:buClr>
              <a:tabLst>
                <a:tab pos="444500" algn="l"/>
              </a:tabLst>
            </a:pPr>
            <a:endParaRPr lang="pt-BR" sz="4400" dirty="0" smtClean="0">
              <a:solidFill>
                <a:schemeClr val="bg1"/>
              </a:solidFill>
              <a:latin typeface="Century Gothic" pitchFamily="34" charset="0"/>
            </a:endParaRPr>
          </a:p>
          <a:p>
            <a:pPr marL="1358900" lvl="1" indent="-901700" algn="l">
              <a:buClr>
                <a:schemeClr val="accent1"/>
              </a:buClr>
              <a:buFont typeface="Wingdings" pitchFamily="2" charset="2"/>
              <a:buChar char="v"/>
              <a:tabLst>
                <a:tab pos="444500" algn="l"/>
              </a:tabLst>
            </a:pPr>
            <a:r>
              <a:rPr lang="pt-BR" sz="4000" dirty="0" err="1" smtClean="0">
                <a:solidFill>
                  <a:schemeClr val="accent1"/>
                </a:solidFill>
                <a:latin typeface="Century Gothic" pitchFamily="34" charset="0"/>
              </a:rPr>
              <a:t>Parsec</a:t>
            </a:r>
            <a:endParaRPr lang="pt-BR" sz="4000" dirty="0" smtClean="0">
              <a:solidFill>
                <a:schemeClr val="accent1"/>
              </a:solidFill>
              <a:latin typeface="Century Gothic" pitchFamily="34" charset="0"/>
            </a:endParaRPr>
          </a:p>
          <a:p>
            <a:pPr marL="1358900" lvl="1" indent="-901700" algn="l">
              <a:buClr>
                <a:schemeClr val="accent1"/>
              </a:buClr>
              <a:buFont typeface="Wingdings" pitchFamily="2" charset="2"/>
              <a:buChar char="v"/>
              <a:tabLst>
                <a:tab pos="444500" algn="l"/>
              </a:tabLst>
            </a:pPr>
            <a:endParaRPr lang="pt-BR" sz="4000" dirty="0" smtClean="0">
              <a:solidFill>
                <a:schemeClr val="accent1"/>
              </a:solidFill>
              <a:latin typeface="Century Gothic" pitchFamily="34" charset="0"/>
            </a:endParaRPr>
          </a:p>
          <a:p>
            <a:pPr marL="1358900" lvl="1" indent="-901700" algn="l">
              <a:buClr>
                <a:schemeClr val="accent1"/>
              </a:buClr>
              <a:buFont typeface="Wingdings" pitchFamily="2" charset="2"/>
              <a:buChar char="v"/>
              <a:tabLst>
                <a:tab pos="444500" algn="l"/>
              </a:tabLst>
            </a:pPr>
            <a:r>
              <a:rPr lang="pt-BR" sz="4000" dirty="0" smtClean="0">
                <a:solidFill>
                  <a:schemeClr val="accent1"/>
                </a:solidFill>
                <a:latin typeface="Century Gothic" pitchFamily="34" charset="0"/>
              </a:rPr>
              <a:t>Ano-luz</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1944216" y="-1573295"/>
            <a:ext cx="10402895" cy="10402895"/>
          </a:xfrm>
          <a:prstGeom prst="ellipse">
            <a:avLst/>
          </a:prstGeom>
          <a:gradFill>
            <a:gsLst>
              <a:gs pos="0">
                <a:srgbClr val="FFFF00"/>
              </a:gs>
              <a:gs pos="50000">
                <a:srgbClr val="FF0000"/>
              </a:gs>
              <a:gs pos="63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5468624"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79512"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3600" kern="0" dirty="0" smtClean="0">
                <a:solidFill>
                  <a:schemeClr val="bg1"/>
                </a:solidFill>
                <a:latin typeface="Century Gothic" pitchFamily="34" charset="0"/>
                <a:ea typeface="+mj-ea"/>
                <a:cs typeface="+mj-cs"/>
              </a:rPr>
              <a:t>Supergigante vermelha</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624736"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36512" y="6525344"/>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2" name="Grupo 30"/>
          <p:cNvGrpSpPr>
            <a:grpSpLocks noChangeAspect="1"/>
          </p:cNvGrpSpPr>
          <p:nvPr/>
        </p:nvGrpSpPr>
        <p:grpSpPr>
          <a:xfrm>
            <a:off x="864096" y="1340768"/>
            <a:ext cx="4602453" cy="4484728"/>
            <a:chOff x="2686291" y="2825417"/>
            <a:chExt cx="2614929" cy="3079599"/>
          </a:xfrm>
        </p:grpSpPr>
        <p:sp>
          <p:nvSpPr>
            <p:cNvPr id="48" name="Arco 47"/>
            <p:cNvSpPr>
              <a:spLocks noChangeAspect="1"/>
            </p:cNvSpPr>
            <p:nvPr/>
          </p:nvSpPr>
          <p:spPr bwMode="auto">
            <a:xfrm>
              <a:off x="2686291" y="2832506"/>
              <a:ext cx="2601317" cy="3072510"/>
            </a:xfrm>
            <a:prstGeom prst="arc">
              <a:avLst>
                <a:gd name="adj1" fmla="val 16298646"/>
                <a:gd name="adj2" fmla="val 108477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Arco 42"/>
            <p:cNvSpPr>
              <a:spLocks noChangeAspect="1"/>
            </p:cNvSpPr>
            <p:nvPr/>
          </p:nvSpPr>
          <p:spPr bwMode="auto">
            <a:xfrm rot="6481529">
              <a:off x="3175170" y="3046362"/>
              <a:ext cx="1684132" cy="2567968"/>
            </a:xfrm>
            <a:prstGeom prst="arc">
              <a:avLst>
                <a:gd name="adj1" fmla="val 16281460"/>
                <a:gd name="adj2" fmla="val 1459973"/>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Arco 36"/>
            <p:cNvSpPr>
              <a:spLocks/>
            </p:cNvSpPr>
            <p:nvPr/>
          </p:nvSpPr>
          <p:spPr bwMode="auto">
            <a:xfrm rot="120000" flipH="1">
              <a:off x="3491513" y="2825417"/>
              <a:ext cx="1054503" cy="3064463"/>
            </a:xfrm>
            <a:prstGeom prst="arc">
              <a:avLst>
                <a:gd name="adj1" fmla="val 16262337"/>
                <a:gd name="adj2" fmla="val 298509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21"/>
          <p:cNvGrpSpPr>
            <a:grpSpLocks noChangeAspect="1"/>
          </p:cNvGrpSpPr>
          <p:nvPr/>
        </p:nvGrpSpPr>
        <p:grpSpPr>
          <a:xfrm>
            <a:off x="2999753" y="3384481"/>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55" name="Elipse 54"/>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3267649" y="1420768"/>
              <a:ext cx="864001" cy="864098"/>
            </a:xfrm>
            <a:prstGeom prst="ellipse">
              <a:avLst/>
            </a:prstGeom>
            <a:gradFill>
              <a:gsLst>
                <a:gs pos="22000">
                  <a:schemeClr val="bg1"/>
                </a:gs>
                <a:gs pos="95000">
                  <a:schemeClr val="tx1">
                    <a:alpha val="0"/>
                  </a:schemeClr>
                </a:gs>
                <a:gs pos="4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7" name="Estrela de 12 Pontos 56"/>
          <p:cNvSpPr/>
          <p:nvPr/>
        </p:nvSpPr>
        <p:spPr bwMode="auto">
          <a:xfrm>
            <a:off x="2684462" y="3088010"/>
            <a:ext cx="1080000" cy="1080000"/>
          </a:xfrm>
          <a:prstGeom prst="star12">
            <a:avLst>
              <a:gd name="adj" fmla="val 11449"/>
            </a:avLst>
          </a:prstGeom>
          <a:gradFill>
            <a:gsLst>
              <a:gs pos="67000">
                <a:schemeClr val="tx1">
                  <a:alpha val="0"/>
                </a:schemeClr>
              </a:gs>
              <a:gs pos="3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26" name="Conector reto 225"/>
          <p:cNvCxnSpPr/>
          <p:nvPr/>
        </p:nvCxnSpPr>
        <p:spPr bwMode="auto">
          <a:xfrm flipV="1">
            <a:off x="3240360" y="3068960"/>
            <a:ext cx="4104456" cy="504056"/>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227" name="Conector reto 226"/>
          <p:cNvCxnSpPr>
            <a:stCxn id="104" idx="2"/>
          </p:cNvCxnSpPr>
          <p:nvPr/>
        </p:nvCxnSpPr>
        <p:spPr bwMode="auto">
          <a:xfrm>
            <a:off x="3221929" y="3648653"/>
            <a:ext cx="4122887" cy="500427"/>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104" name="Retângulo 103"/>
          <p:cNvSpPr/>
          <p:nvPr/>
        </p:nvSpPr>
        <p:spPr bwMode="auto">
          <a:xfrm>
            <a:off x="3185924" y="3576645"/>
            <a:ext cx="72009" cy="72008"/>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3" name="CaixaDeTexto 312"/>
          <p:cNvSpPr txBox="1"/>
          <p:nvPr/>
        </p:nvSpPr>
        <p:spPr>
          <a:xfrm>
            <a:off x="6984776" y="4365104"/>
            <a:ext cx="2232248" cy="400110"/>
          </a:xfrm>
          <a:prstGeom prst="rect">
            <a:avLst/>
          </a:prstGeom>
          <a:noFill/>
        </p:spPr>
        <p:txBody>
          <a:bodyPr wrap="square" rtlCol="0">
            <a:spAutoFit/>
          </a:bodyPr>
          <a:lstStyle/>
          <a:p>
            <a:r>
              <a:rPr lang="pt-BR" sz="2000" dirty="0" smtClean="0">
                <a:solidFill>
                  <a:schemeClr val="bg1"/>
                </a:solidFill>
                <a:latin typeface="Century Gothic" pitchFamily="34" charset="0"/>
              </a:rPr>
              <a:t>Próximo Slide...</a:t>
            </a:r>
            <a:endParaRPr lang="pt-BR" sz="2000" dirty="0">
              <a:solidFill>
                <a:schemeClr val="bg1"/>
              </a:solidFill>
              <a:latin typeface="Century Gothic" pitchFamily="34" charset="0"/>
            </a:endParaRPr>
          </a:p>
        </p:txBody>
      </p:sp>
      <p:sp>
        <p:nvSpPr>
          <p:cNvPr id="110" name="CaixaDeTexto 109"/>
          <p:cNvSpPr txBox="1"/>
          <p:nvPr/>
        </p:nvSpPr>
        <p:spPr>
          <a:xfrm>
            <a:off x="1080120" y="5909210"/>
            <a:ext cx="2736304" cy="400110"/>
          </a:xfrm>
          <a:prstGeom prst="rect">
            <a:avLst/>
          </a:prstGeom>
          <a:noFill/>
        </p:spPr>
        <p:txBody>
          <a:bodyPr wrap="square" rtlCol="0">
            <a:spAutoFit/>
          </a:bodyPr>
          <a:lstStyle/>
          <a:p>
            <a:r>
              <a:rPr lang="pt-BR" sz="2000" dirty="0" smtClean="0">
                <a:solidFill>
                  <a:schemeClr val="bg1"/>
                </a:solidFill>
                <a:latin typeface="Century Gothic" pitchFamily="34" charset="0"/>
              </a:rPr>
              <a:t>Núcleo </a:t>
            </a:r>
            <a:endParaRPr lang="pt-BR" sz="2000" dirty="0">
              <a:solidFill>
                <a:schemeClr val="bg1"/>
              </a:solidFill>
              <a:latin typeface="Century Gothic" pitchFamily="34" charset="0"/>
            </a:endParaRPr>
          </a:p>
        </p:txBody>
      </p:sp>
      <p:cxnSp>
        <p:nvCxnSpPr>
          <p:cNvPr id="111" name="Conector reto 110"/>
          <p:cNvCxnSpPr>
            <a:stCxn id="110" idx="0"/>
            <a:endCxn id="104" idx="2"/>
          </p:cNvCxnSpPr>
          <p:nvPr/>
        </p:nvCxnSpPr>
        <p:spPr bwMode="auto">
          <a:xfrm flipV="1">
            <a:off x="2448272" y="3648653"/>
            <a:ext cx="773657" cy="2260557"/>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12" name="CaixaDeTexto 111"/>
          <p:cNvSpPr txBox="1"/>
          <p:nvPr/>
        </p:nvSpPr>
        <p:spPr>
          <a:xfrm>
            <a:off x="6444208" y="5949280"/>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pic>
        <p:nvPicPr>
          <p:cNvPr id="115" name="Picture 1"/>
          <p:cNvPicPr>
            <a:picLocks noChangeAspect="1" noChangeArrowheads="1"/>
          </p:cNvPicPr>
          <p:nvPr/>
        </p:nvPicPr>
        <p:blipFill>
          <a:blip r:embed="rId3" cstate="print"/>
          <a:srcRect/>
          <a:stretch>
            <a:fillRect/>
          </a:stretch>
        </p:blipFill>
        <p:spPr bwMode="auto">
          <a:xfrm>
            <a:off x="7344816" y="3057912"/>
            <a:ext cx="1512168" cy="113222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0"/>
                                        <p:tgtEl>
                                          <p:spTgt spid="1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fade">
                                      <p:cBhvr>
                                        <p:cTn id="20" dur="1000"/>
                                        <p:tgtEl>
                                          <p:spTgt spid="1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500"/>
                                        <p:tgtEl>
                                          <p:spTgt spid="10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6"/>
                                        </p:tgtEl>
                                        <p:attrNameLst>
                                          <p:attrName>style.visibility</p:attrName>
                                        </p:attrNameLst>
                                      </p:cBhvr>
                                      <p:to>
                                        <p:strVal val="visible"/>
                                      </p:to>
                                    </p:set>
                                    <p:animEffect transition="in" filter="wipe(left)">
                                      <p:cBhvr>
                                        <p:cTn id="30" dur="2000"/>
                                        <p:tgtEl>
                                          <p:spTgt spid="226"/>
                                        </p:tgtEl>
                                      </p:cBhvr>
                                    </p:animEffect>
                                  </p:childTnLst>
                                </p:cTn>
                              </p:par>
                              <p:par>
                                <p:cTn id="31" presetID="22" presetClass="entr" presetSubtype="8" fill="hold" nodeType="withEffect">
                                  <p:stCondLst>
                                    <p:cond delay="0"/>
                                  </p:stCondLst>
                                  <p:childTnLst>
                                    <p:set>
                                      <p:cBhvr>
                                        <p:cTn id="32" dur="1" fill="hold">
                                          <p:stCondLst>
                                            <p:cond delay="0"/>
                                          </p:stCondLst>
                                        </p:cTn>
                                        <p:tgtEl>
                                          <p:spTgt spid="227"/>
                                        </p:tgtEl>
                                        <p:attrNameLst>
                                          <p:attrName>style.visibility</p:attrName>
                                        </p:attrNameLst>
                                      </p:cBhvr>
                                      <p:to>
                                        <p:strVal val="visible"/>
                                      </p:to>
                                    </p:set>
                                    <p:animEffect transition="in" filter="wipe(left)">
                                      <p:cBhvr>
                                        <p:cTn id="33" dur="2000"/>
                                        <p:tgtEl>
                                          <p:spTgt spid="227"/>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2000"/>
                                        <p:tgtEl>
                                          <p:spTgt spid="115"/>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313"/>
                                        </p:tgtEl>
                                        <p:attrNameLst>
                                          <p:attrName>style.visibility</p:attrName>
                                        </p:attrNameLst>
                                      </p:cBhvr>
                                      <p:to>
                                        <p:strVal val="visible"/>
                                      </p:to>
                                    </p:set>
                                    <p:animEffect transition="in" filter="fade">
                                      <p:cBhvr>
                                        <p:cTn id="41"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4" grpId="0" animBg="1"/>
      <p:bldP spid="313" grpId="0"/>
      <p:bldP spid="110"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35" name="Elipse 234"/>
          <p:cNvSpPr>
            <a:spLocks noChangeAspect="1"/>
          </p:cNvSpPr>
          <p:nvPr/>
        </p:nvSpPr>
        <p:spPr bwMode="auto">
          <a:xfrm>
            <a:off x="-5469" y="-357397"/>
            <a:ext cx="7746837" cy="7746837"/>
          </a:xfrm>
          <a:prstGeom prst="ellipse">
            <a:avLst/>
          </a:prstGeom>
          <a:gradFill flip="none" rotWithShape="1">
            <a:gsLst>
              <a:gs pos="13000">
                <a:schemeClr val="tx1"/>
              </a:gs>
              <a:gs pos="19000">
                <a:schemeClr val="accent2">
                  <a:lumMod val="20000"/>
                  <a:lumOff val="80000"/>
                </a:schemeClr>
              </a:gs>
              <a:gs pos="24000">
                <a:srgbClr val="69D8FF"/>
              </a:gs>
              <a:gs pos="27000">
                <a:schemeClr val="accent1">
                  <a:lumMod val="60000"/>
                  <a:lumOff val="40000"/>
                </a:schemeClr>
              </a:gs>
              <a:gs pos="32000">
                <a:srgbClr val="FFFF00"/>
              </a:gs>
              <a:gs pos="38000">
                <a:srgbClr val="FFC000"/>
              </a:gs>
              <a:gs pos="40000">
                <a:srgbClr val="FFC000"/>
              </a:gs>
              <a:gs pos="49000">
                <a:srgbClr val="EA8D04"/>
              </a:gs>
              <a:gs pos="59000">
                <a:srgbClr val="FF8989"/>
              </a:gs>
              <a:gs pos="67000">
                <a:srgbClr val="FF8989">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5793168"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79512"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 </a:t>
            </a:r>
            <a:r>
              <a:rPr kumimoji="0" lang="pt-BR" sz="3600" i="0" strike="noStrike" kern="0" cap="none" spc="0" normalizeH="0" baseline="0" noProof="0" dirty="0" smtClean="0">
                <a:ln>
                  <a:noFill/>
                </a:ln>
                <a:solidFill>
                  <a:schemeClr val="bg1"/>
                </a:solidFill>
                <a:effectLst>
                  <a:outerShdw blurRad="50800" dist="50800" dir="5400000" algn="ctr" rotWithShape="0">
                    <a:srgbClr val="000000">
                      <a:alpha val="0"/>
                    </a:srgbClr>
                  </a:outerShdw>
                </a:effectLst>
                <a:uLnTx/>
                <a:uFillTx/>
                <a:latin typeface="Century Gothic" pitchFamily="34" charset="0"/>
                <a:ea typeface="+mj-ea"/>
                <a:cs typeface="+mj-cs"/>
              </a:rPr>
              <a:t>núcleo “</a:t>
            </a:r>
            <a:r>
              <a:rPr lang="pt-BR" sz="3600" kern="0" dirty="0" smtClean="0">
                <a:solidFill>
                  <a:schemeClr val="bg1"/>
                </a:solidFill>
                <a:effectLst>
                  <a:outerShdw blurRad="50800" dist="50800" dir="5400000" algn="ctr" rotWithShape="0">
                    <a:srgbClr val="000000">
                      <a:alpha val="0"/>
                    </a:srgbClr>
                  </a:outerShdw>
                </a:effectLst>
                <a:latin typeface="Century Gothic" pitchFamily="34" charset="0"/>
                <a:ea typeface="+mj-ea"/>
                <a:cs typeface="+mj-cs"/>
              </a:rPr>
              <a:t>c</a:t>
            </a:r>
            <a:r>
              <a:rPr kumimoji="0" lang="pt-BR" sz="3600" i="0" strike="noStrike" kern="0" cap="none" spc="0" normalizeH="0" baseline="0" noProof="0" dirty="0" smtClean="0">
                <a:ln>
                  <a:noFill/>
                </a:ln>
                <a:solidFill>
                  <a:schemeClr val="bg1"/>
                </a:solidFill>
                <a:effectLst>
                  <a:outerShdw blurRad="50800" dist="50800" dir="5400000" algn="ctr" rotWithShape="0">
                    <a:srgbClr val="000000">
                      <a:alpha val="0"/>
                    </a:srgbClr>
                  </a:outerShdw>
                </a:effectLst>
                <a:uLnTx/>
                <a:uFillTx/>
                <a:latin typeface="Century Gothic" pitchFamily="34" charset="0"/>
                <a:ea typeface="+mj-ea"/>
                <a:cs typeface="+mj-cs"/>
              </a:rPr>
              <a:t>ebola” - SN tipo II</a:t>
            </a:r>
          </a:p>
        </p:txBody>
      </p:sp>
      <p:sp>
        <p:nvSpPr>
          <p:cNvPr id="192" name="Elipse 191"/>
          <p:cNvSpPr>
            <a:spLocks noChangeAspect="1"/>
          </p:cNvSpPr>
          <p:nvPr/>
        </p:nvSpPr>
        <p:spPr bwMode="auto">
          <a:xfrm>
            <a:off x="6949280"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36512" y="6607225"/>
            <a:ext cx="9144000" cy="250775"/>
          </a:xfrm>
          <a:prstGeom prst="rect">
            <a:avLst/>
          </a:prstGeom>
          <a:noFill/>
          <a:ln w="9525">
            <a:noFill/>
            <a:miter lim="800000"/>
            <a:headEnd/>
            <a:tailEnd/>
          </a:ln>
        </p:spPr>
        <p:txBody>
          <a:bodyPr wrap="square">
            <a:spAutoFit/>
          </a:bodyPr>
          <a:lstStyle/>
          <a:p>
            <a:pPr algn="l"/>
            <a:r>
              <a:rPr lang="pt-BR" sz="1000" dirty="0" smtClean="0">
                <a:solidFill>
                  <a:schemeClr val="bg1"/>
                </a:solidFill>
                <a:latin typeface="Century Gothic" pitchFamily="34" charset="0"/>
              </a:rPr>
              <a:t>Crédito :  André Luiz da Silva/CDA/CDCC/USP, baseado em figura de </a:t>
            </a:r>
            <a:r>
              <a:rPr lang="pt-BR" sz="1000" dirty="0" err="1" smtClean="0">
                <a:solidFill>
                  <a:schemeClr val="bg1"/>
                </a:solidFill>
                <a:latin typeface="Century Gothic" pitchFamily="34" charset="0"/>
              </a:rPr>
              <a:t>Chaisson</a:t>
            </a:r>
            <a:r>
              <a:rPr lang="pt-BR" sz="1000" dirty="0" smtClean="0">
                <a:solidFill>
                  <a:schemeClr val="bg1"/>
                </a:solidFill>
                <a:latin typeface="Century Gothic" pitchFamily="34" charset="0"/>
              </a:rPr>
              <a:t> &amp; </a:t>
            </a:r>
            <a:r>
              <a:rPr lang="pt-BR" sz="1000" dirty="0" err="1" smtClean="0">
                <a:solidFill>
                  <a:schemeClr val="bg1"/>
                </a:solidFill>
                <a:latin typeface="Century Gothic" pitchFamily="34" charset="0"/>
              </a:rPr>
              <a:t>McMillan</a:t>
            </a:r>
            <a:r>
              <a:rPr lang="pt-BR" sz="1000" dirty="0" smtClean="0">
                <a:solidFill>
                  <a:schemeClr val="bg1"/>
                </a:solidFill>
                <a:latin typeface="Century Gothic" pitchFamily="34" charset="0"/>
              </a:rPr>
              <a:t>, </a:t>
            </a:r>
            <a:r>
              <a:rPr lang="pt-BR" sz="1000" dirty="0" err="1" smtClean="0">
                <a:solidFill>
                  <a:schemeClr val="bg1"/>
                </a:solidFill>
                <a:latin typeface="Century Gothic" pitchFamily="34" charset="0"/>
              </a:rPr>
              <a:t>Astronomy</a:t>
            </a:r>
            <a:r>
              <a:rPr lang="pt-BR" sz="1000" dirty="0" smtClean="0">
                <a:solidFill>
                  <a:schemeClr val="bg1"/>
                </a:solidFill>
                <a:latin typeface="Century Gothic" pitchFamily="34" charset="0"/>
              </a:rPr>
              <a:t> </a:t>
            </a:r>
            <a:r>
              <a:rPr lang="pt-BR" sz="1000" dirty="0" err="1" smtClean="0">
                <a:solidFill>
                  <a:schemeClr val="bg1"/>
                </a:solidFill>
                <a:latin typeface="Century Gothic" pitchFamily="34" charset="0"/>
              </a:rPr>
              <a:t>Today</a:t>
            </a:r>
            <a:r>
              <a:rPr lang="pt-BR" sz="1000" dirty="0" smtClean="0">
                <a:solidFill>
                  <a:schemeClr val="bg1"/>
                </a:solidFill>
                <a:latin typeface="Century Gothic" pitchFamily="34" charset="0"/>
              </a:rPr>
              <a:t> </a:t>
            </a:r>
            <a:endParaRPr lang="pt-BR" sz="1000" dirty="0">
              <a:solidFill>
                <a:schemeClr val="bg1"/>
              </a:solidFill>
              <a:latin typeface="Century Gothic" pitchFamily="34" charset="0"/>
            </a:endParaRPr>
          </a:p>
        </p:txBody>
      </p:sp>
      <p:sp>
        <p:nvSpPr>
          <p:cNvPr id="112" name="CaixaDeTexto 111"/>
          <p:cNvSpPr txBox="1"/>
          <p:nvPr/>
        </p:nvSpPr>
        <p:spPr>
          <a:xfrm>
            <a:off x="6156176" y="6176337"/>
            <a:ext cx="2592288" cy="276999"/>
          </a:xfrm>
          <a:prstGeom prst="rect">
            <a:avLst/>
          </a:prstGeom>
          <a:noFill/>
        </p:spPr>
        <p:txBody>
          <a:bodyPr wrap="square" rtlCol="0">
            <a:spAutoFit/>
          </a:bodyPr>
          <a:lstStyle/>
          <a:p>
            <a:r>
              <a:rPr lang="pt-BR" sz="1200" dirty="0" smtClean="0">
                <a:solidFill>
                  <a:schemeClr val="bg1"/>
                </a:solidFill>
                <a:latin typeface="Century Gothic" pitchFamily="34" charset="0"/>
              </a:rPr>
              <a:t>Imagem fora de escala</a:t>
            </a:r>
            <a:endParaRPr lang="pt-BR" sz="1200" dirty="0">
              <a:solidFill>
                <a:schemeClr val="bg1"/>
              </a:solidFill>
              <a:latin typeface="Century Gothic" pitchFamily="34" charset="0"/>
            </a:endParaRPr>
          </a:p>
        </p:txBody>
      </p:sp>
      <p:cxnSp>
        <p:nvCxnSpPr>
          <p:cNvPr id="115" name="Conector reto 114"/>
          <p:cNvCxnSpPr/>
          <p:nvPr/>
        </p:nvCxnSpPr>
        <p:spPr bwMode="auto">
          <a:xfrm flipV="1">
            <a:off x="4141527" y="1268760"/>
            <a:ext cx="790513" cy="1559462"/>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16" name="Conector reto 115"/>
          <p:cNvCxnSpPr/>
          <p:nvPr/>
        </p:nvCxnSpPr>
        <p:spPr bwMode="auto">
          <a:xfrm flipV="1">
            <a:off x="4392488" y="1772816"/>
            <a:ext cx="1259632" cy="1080120"/>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23" name="Conector reto 122"/>
          <p:cNvCxnSpPr>
            <a:endCxn id="141" idx="1"/>
          </p:cNvCxnSpPr>
          <p:nvPr/>
        </p:nvCxnSpPr>
        <p:spPr bwMode="auto">
          <a:xfrm flipV="1">
            <a:off x="4680520" y="2188895"/>
            <a:ext cx="1728192" cy="736049"/>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25" name="Conector reto 124"/>
          <p:cNvCxnSpPr>
            <a:endCxn id="143" idx="1"/>
          </p:cNvCxnSpPr>
          <p:nvPr/>
        </p:nvCxnSpPr>
        <p:spPr bwMode="auto">
          <a:xfrm flipV="1">
            <a:off x="5040560" y="2908975"/>
            <a:ext cx="1944216" cy="231993"/>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28" name="Conector reto 127"/>
          <p:cNvCxnSpPr>
            <a:endCxn id="144" idx="1"/>
          </p:cNvCxnSpPr>
          <p:nvPr/>
        </p:nvCxnSpPr>
        <p:spPr bwMode="auto">
          <a:xfrm>
            <a:off x="5400600" y="3501008"/>
            <a:ext cx="1728192" cy="200055"/>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30" name="Conector reto 129"/>
          <p:cNvCxnSpPr>
            <a:endCxn id="145" idx="1"/>
          </p:cNvCxnSpPr>
          <p:nvPr/>
        </p:nvCxnSpPr>
        <p:spPr bwMode="auto">
          <a:xfrm>
            <a:off x="5832648" y="3933056"/>
            <a:ext cx="1296144" cy="416079"/>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32" name="Conector reto 131"/>
          <p:cNvCxnSpPr>
            <a:endCxn id="146" idx="1"/>
          </p:cNvCxnSpPr>
          <p:nvPr/>
        </p:nvCxnSpPr>
        <p:spPr bwMode="auto">
          <a:xfrm>
            <a:off x="6012160" y="4509120"/>
            <a:ext cx="972616" cy="664041"/>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36" name="CaixaDeTexto 135"/>
          <p:cNvSpPr txBox="1"/>
          <p:nvPr/>
        </p:nvSpPr>
        <p:spPr>
          <a:xfrm>
            <a:off x="4680520" y="764704"/>
            <a:ext cx="1224136"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Si</a:t>
            </a:r>
            <a:endParaRPr lang="pt-BR" sz="2000" dirty="0">
              <a:solidFill>
                <a:schemeClr val="bg1"/>
              </a:solidFill>
              <a:latin typeface="Century Gothic" pitchFamily="34" charset="0"/>
            </a:endParaRPr>
          </a:p>
        </p:txBody>
      </p:sp>
      <p:sp>
        <p:nvSpPr>
          <p:cNvPr id="137" name="CaixaDeTexto 136"/>
          <p:cNvSpPr txBox="1"/>
          <p:nvPr/>
        </p:nvSpPr>
        <p:spPr>
          <a:xfrm>
            <a:off x="5616624" y="126876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a:t>
            </a:r>
            <a:r>
              <a:rPr lang="pt-BR" sz="2000" dirty="0" err="1" smtClean="0">
                <a:solidFill>
                  <a:schemeClr val="bg1"/>
                </a:solidFill>
                <a:latin typeface="Century Gothic" pitchFamily="34" charset="0"/>
              </a:rPr>
              <a:t>Mg</a:t>
            </a:r>
            <a:endParaRPr lang="pt-BR" sz="2000" dirty="0">
              <a:solidFill>
                <a:schemeClr val="bg1"/>
              </a:solidFill>
              <a:latin typeface="Century Gothic" pitchFamily="34" charset="0"/>
            </a:endParaRPr>
          </a:p>
        </p:txBody>
      </p:sp>
      <p:sp>
        <p:nvSpPr>
          <p:cNvPr id="141" name="CaixaDeTexto 140"/>
          <p:cNvSpPr txBox="1"/>
          <p:nvPr/>
        </p:nvSpPr>
        <p:spPr>
          <a:xfrm>
            <a:off x="6408712" y="198884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a:t>
            </a:r>
            <a:r>
              <a:rPr lang="pt-BR" sz="2000" dirty="0" err="1" smtClean="0">
                <a:solidFill>
                  <a:schemeClr val="bg1"/>
                </a:solidFill>
                <a:latin typeface="Century Gothic" pitchFamily="34" charset="0"/>
              </a:rPr>
              <a:t>Ne</a:t>
            </a:r>
            <a:endParaRPr lang="pt-BR" sz="2000" dirty="0">
              <a:solidFill>
                <a:schemeClr val="bg1"/>
              </a:solidFill>
              <a:latin typeface="Century Gothic" pitchFamily="34" charset="0"/>
            </a:endParaRPr>
          </a:p>
        </p:txBody>
      </p:sp>
      <p:sp>
        <p:nvSpPr>
          <p:cNvPr id="143" name="CaixaDeTexto 142"/>
          <p:cNvSpPr txBox="1"/>
          <p:nvPr/>
        </p:nvSpPr>
        <p:spPr>
          <a:xfrm>
            <a:off x="6984776" y="270892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O</a:t>
            </a:r>
            <a:endParaRPr lang="pt-BR" sz="2000" dirty="0">
              <a:solidFill>
                <a:schemeClr val="bg1"/>
              </a:solidFill>
              <a:latin typeface="Century Gothic" pitchFamily="34" charset="0"/>
            </a:endParaRPr>
          </a:p>
        </p:txBody>
      </p:sp>
      <p:sp>
        <p:nvSpPr>
          <p:cNvPr id="144" name="CaixaDeTexto 143"/>
          <p:cNvSpPr txBox="1"/>
          <p:nvPr/>
        </p:nvSpPr>
        <p:spPr>
          <a:xfrm>
            <a:off x="7128792" y="3501008"/>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C</a:t>
            </a:r>
            <a:endParaRPr lang="pt-BR" sz="2000" dirty="0">
              <a:solidFill>
                <a:schemeClr val="bg1"/>
              </a:solidFill>
              <a:latin typeface="Century Gothic" pitchFamily="34" charset="0"/>
            </a:endParaRPr>
          </a:p>
        </p:txBody>
      </p:sp>
      <p:sp>
        <p:nvSpPr>
          <p:cNvPr id="145" name="CaixaDeTexto 144"/>
          <p:cNvSpPr txBox="1"/>
          <p:nvPr/>
        </p:nvSpPr>
        <p:spPr>
          <a:xfrm>
            <a:off x="7128792" y="414908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He</a:t>
            </a:r>
            <a:endParaRPr lang="pt-BR" sz="2000" dirty="0">
              <a:solidFill>
                <a:schemeClr val="bg1"/>
              </a:solidFill>
              <a:latin typeface="Century Gothic" pitchFamily="34" charset="0"/>
            </a:endParaRPr>
          </a:p>
        </p:txBody>
      </p:sp>
      <p:sp>
        <p:nvSpPr>
          <p:cNvPr id="146" name="CaixaDeTexto 145"/>
          <p:cNvSpPr txBox="1"/>
          <p:nvPr/>
        </p:nvSpPr>
        <p:spPr>
          <a:xfrm>
            <a:off x="6984776" y="4973106"/>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H</a:t>
            </a:r>
            <a:endParaRPr lang="pt-BR" sz="2000" dirty="0">
              <a:solidFill>
                <a:schemeClr val="bg1"/>
              </a:solidFill>
              <a:latin typeface="Century Gothic" pitchFamily="34" charset="0"/>
            </a:endParaRPr>
          </a:p>
        </p:txBody>
      </p:sp>
      <p:pic>
        <p:nvPicPr>
          <p:cNvPr id="203780" name="Picture 4"/>
          <p:cNvPicPr>
            <a:picLocks noChangeAspect="1" noChangeArrowheads="1"/>
          </p:cNvPicPr>
          <p:nvPr/>
        </p:nvPicPr>
        <p:blipFill>
          <a:blip r:embed="rId3" cstate="print"/>
          <a:srcRect/>
          <a:stretch>
            <a:fillRect/>
          </a:stretch>
        </p:blipFill>
        <p:spPr bwMode="auto">
          <a:xfrm>
            <a:off x="2880320" y="908720"/>
            <a:ext cx="981075" cy="5343525"/>
          </a:xfrm>
          <a:prstGeom prst="rect">
            <a:avLst/>
          </a:prstGeom>
          <a:noFill/>
          <a:ln w="9525">
            <a:noFill/>
            <a:miter lim="800000"/>
            <a:headEnd/>
            <a:tailEnd/>
          </a:ln>
        </p:spPr>
      </p:pic>
      <p:sp>
        <p:nvSpPr>
          <p:cNvPr id="175" name="Retângulo 174"/>
          <p:cNvSpPr/>
          <p:nvPr/>
        </p:nvSpPr>
        <p:spPr bwMode="auto">
          <a:xfrm>
            <a:off x="1008112" y="908720"/>
            <a:ext cx="2088232" cy="5544616"/>
          </a:xfrm>
          <a:prstGeom prst="rect">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4" name="Lua 183"/>
          <p:cNvSpPr/>
          <p:nvPr/>
        </p:nvSpPr>
        <p:spPr bwMode="auto">
          <a:xfrm>
            <a:off x="1259632" y="980728"/>
            <a:ext cx="2556792" cy="5071729"/>
          </a:xfrm>
          <a:prstGeom prst="moon">
            <a:avLst>
              <a:gd name="adj" fmla="val 74900"/>
            </a:avLst>
          </a:prstGeom>
          <a:solidFill>
            <a:srgbClr val="FF8989">
              <a:alpha val="49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22" name="Conector reto 321"/>
          <p:cNvCxnSpPr/>
          <p:nvPr/>
        </p:nvCxnSpPr>
        <p:spPr bwMode="auto">
          <a:xfrm flipH="1" flipV="1">
            <a:off x="2592288" y="1124744"/>
            <a:ext cx="1296144" cy="237626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11" name="CaixaDeTexto 310"/>
          <p:cNvSpPr txBox="1"/>
          <p:nvPr/>
        </p:nvSpPr>
        <p:spPr>
          <a:xfrm>
            <a:off x="1872208" y="692696"/>
            <a:ext cx="1368152" cy="400110"/>
          </a:xfrm>
          <a:prstGeom prst="rect">
            <a:avLst/>
          </a:prstGeom>
          <a:noFill/>
        </p:spPr>
        <p:txBody>
          <a:bodyPr wrap="square" rtlCol="0">
            <a:spAutoFit/>
          </a:bodyPr>
          <a:lstStyle/>
          <a:p>
            <a:r>
              <a:rPr lang="pt-BR" sz="2000" dirty="0" smtClean="0">
                <a:solidFill>
                  <a:schemeClr val="bg1"/>
                </a:solidFill>
                <a:latin typeface="Century Gothic" pitchFamily="34" charset="0"/>
              </a:rPr>
              <a:t>Fe inerte</a:t>
            </a:r>
            <a:endParaRPr lang="pt-BR" sz="2000" dirty="0">
              <a:solidFill>
                <a:schemeClr val="bg1"/>
              </a:solidFill>
              <a:latin typeface="Century Gothic" pitchFamily="34" charset="0"/>
            </a:endParaRPr>
          </a:p>
        </p:txBody>
      </p:sp>
      <p:cxnSp>
        <p:nvCxnSpPr>
          <p:cNvPr id="134" name="Conector reto 133"/>
          <p:cNvCxnSpPr/>
          <p:nvPr/>
        </p:nvCxnSpPr>
        <p:spPr bwMode="auto">
          <a:xfrm>
            <a:off x="1115616" y="4941168"/>
            <a:ext cx="504056" cy="100811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48" name="CaixaDeTexto 147"/>
          <p:cNvSpPr txBox="1"/>
          <p:nvPr/>
        </p:nvSpPr>
        <p:spPr>
          <a:xfrm>
            <a:off x="539552" y="6021288"/>
            <a:ext cx="2520280" cy="400110"/>
          </a:xfrm>
          <a:prstGeom prst="rect">
            <a:avLst/>
          </a:prstGeom>
          <a:noFill/>
        </p:spPr>
        <p:txBody>
          <a:bodyPr wrap="square" rtlCol="0">
            <a:spAutoFit/>
          </a:bodyPr>
          <a:lstStyle/>
          <a:p>
            <a:r>
              <a:rPr lang="pt-BR" sz="2000" dirty="0" smtClean="0">
                <a:solidFill>
                  <a:schemeClr val="bg1"/>
                </a:solidFill>
                <a:latin typeface="Century Gothic" pitchFamily="34" charset="0"/>
              </a:rPr>
              <a:t>“envelope” de H </a:t>
            </a:r>
            <a:endParaRPr lang="pt-BR" sz="2000" dirty="0">
              <a:solidFill>
                <a:schemeClr val="bg1"/>
              </a:solidFill>
              <a:latin typeface="Century Gothic" pitchFamily="34" charset="0"/>
            </a:endParaRPr>
          </a:p>
        </p:txBody>
      </p:sp>
      <p:grpSp>
        <p:nvGrpSpPr>
          <p:cNvPr id="2" name="Grupo 36"/>
          <p:cNvGrpSpPr/>
          <p:nvPr/>
        </p:nvGrpSpPr>
        <p:grpSpPr>
          <a:xfrm>
            <a:off x="3484260" y="2995352"/>
            <a:ext cx="892846" cy="865895"/>
            <a:chOff x="3491880" y="2953442"/>
            <a:chExt cx="892846" cy="865895"/>
          </a:xfrm>
        </p:grpSpPr>
        <p:sp>
          <p:nvSpPr>
            <p:cNvPr id="35" name="Arco 34"/>
            <p:cNvSpPr>
              <a:spLocks/>
            </p:cNvSpPr>
            <p:nvPr/>
          </p:nvSpPr>
          <p:spPr bwMode="auto">
            <a:xfrm flipH="1">
              <a:off x="3756176" y="2953843"/>
              <a:ext cx="361935" cy="793403"/>
            </a:xfrm>
            <a:prstGeom prst="arc">
              <a:avLst>
                <a:gd name="adj1" fmla="val 16158262"/>
                <a:gd name="adj2" fmla="val 2985095"/>
              </a:avLst>
            </a:prstGeom>
            <a:gradFill flip="none" rotWithShape="1">
              <a:gsLst>
                <a:gs pos="0">
                  <a:schemeClr val="bg1">
                    <a:alpha val="90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Arco 35"/>
            <p:cNvSpPr>
              <a:spLocks noChangeAspect="1"/>
            </p:cNvSpPr>
            <p:nvPr/>
          </p:nvSpPr>
          <p:spPr bwMode="auto">
            <a:xfrm>
              <a:off x="3491880" y="2953442"/>
              <a:ext cx="892846" cy="865895"/>
            </a:xfrm>
            <a:prstGeom prst="arc">
              <a:avLst>
                <a:gd name="adj1" fmla="val 16208294"/>
                <a:gd name="adj2" fmla="val 1084775"/>
              </a:avLst>
            </a:prstGeom>
            <a:gradFill flip="none" rotWithShape="1">
              <a:gsLst>
                <a:gs pos="0">
                  <a:schemeClr val="bg1">
                    <a:alpha val="90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2000"/>
                                        <p:tgtEl>
                                          <p:spTgt spid="3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fade">
                                      <p:cBhvr>
                                        <p:cTn id="10" dur="2000"/>
                                        <p:tgtEl>
                                          <p:spTgt spid="3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2000"/>
                                        <p:tgtEl>
                                          <p:spTgt spid="1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2000"/>
                                        <p:tgtEl>
                                          <p:spTgt spid="1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2000"/>
                                        <p:tgtEl>
                                          <p:spTgt spid="1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fade">
                                      <p:cBhvr>
                                        <p:cTn id="26" dur="20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p:cTn id="31" dur="2000"/>
                                        <p:tgtEl>
                                          <p:spTgt spid="1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1"/>
                                        </p:tgtEl>
                                        <p:attrNameLst>
                                          <p:attrName>style.visibility</p:attrName>
                                        </p:attrNameLst>
                                      </p:cBhvr>
                                      <p:to>
                                        <p:strVal val="visible"/>
                                      </p:to>
                                    </p:set>
                                    <p:animEffect transition="in" filter="fade">
                                      <p:cBhvr>
                                        <p:cTn id="34" dur="2000"/>
                                        <p:tgtEl>
                                          <p:spTgt spid="1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5"/>
                                        </p:tgtEl>
                                        <p:attrNameLst>
                                          <p:attrName>style.visibility</p:attrName>
                                        </p:attrNameLst>
                                      </p:cBhvr>
                                      <p:to>
                                        <p:strVal val="visible"/>
                                      </p:to>
                                    </p:set>
                                    <p:animEffect transition="in" filter="fade">
                                      <p:cBhvr>
                                        <p:cTn id="39" dur="2000"/>
                                        <p:tgtEl>
                                          <p:spTgt spid="1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3"/>
                                        </p:tgtEl>
                                        <p:attrNameLst>
                                          <p:attrName>style.visibility</p:attrName>
                                        </p:attrNameLst>
                                      </p:cBhvr>
                                      <p:to>
                                        <p:strVal val="visible"/>
                                      </p:to>
                                    </p:set>
                                    <p:animEffect transition="in" filter="fade">
                                      <p:cBhvr>
                                        <p:cTn id="42" dur="2000"/>
                                        <p:tgtEl>
                                          <p:spTgt spid="1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fade">
                                      <p:cBhvr>
                                        <p:cTn id="47" dur="2000"/>
                                        <p:tgtEl>
                                          <p:spTgt spid="1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4"/>
                                        </p:tgtEl>
                                        <p:attrNameLst>
                                          <p:attrName>style.visibility</p:attrName>
                                        </p:attrNameLst>
                                      </p:cBhvr>
                                      <p:to>
                                        <p:strVal val="visible"/>
                                      </p:to>
                                    </p:set>
                                    <p:animEffect transition="in" filter="fade">
                                      <p:cBhvr>
                                        <p:cTn id="50" dur="2000"/>
                                        <p:tgtEl>
                                          <p:spTgt spid="1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0"/>
                                        </p:tgtEl>
                                        <p:attrNameLst>
                                          <p:attrName>style.visibility</p:attrName>
                                        </p:attrNameLst>
                                      </p:cBhvr>
                                      <p:to>
                                        <p:strVal val="visible"/>
                                      </p:to>
                                    </p:set>
                                    <p:animEffect transition="in" filter="fade">
                                      <p:cBhvr>
                                        <p:cTn id="55" dur="2000"/>
                                        <p:tgtEl>
                                          <p:spTgt spid="1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5"/>
                                        </p:tgtEl>
                                        <p:attrNameLst>
                                          <p:attrName>style.visibility</p:attrName>
                                        </p:attrNameLst>
                                      </p:cBhvr>
                                      <p:to>
                                        <p:strVal val="visible"/>
                                      </p:to>
                                    </p:set>
                                    <p:animEffect transition="in" filter="fade">
                                      <p:cBhvr>
                                        <p:cTn id="58" dur="2000"/>
                                        <p:tgtEl>
                                          <p:spTgt spid="1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32"/>
                                        </p:tgtEl>
                                        <p:attrNameLst>
                                          <p:attrName>style.visibility</p:attrName>
                                        </p:attrNameLst>
                                      </p:cBhvr>
                                      <p:to>
                                        <p:strVal val="visible"/>
                                      </p:to>
                                    </p:set>
                                    <p:animEffect transition="in" filter="fade">
                                      <p:cBhvr>
                                        <p:cTn id="63" dur="2000"/>
                                        <p:tgtEl>
                                          <p:spTgt spid="1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6"/>
                                        </p:tgtEl>
                                        <p:attrNameLst>
                                          <p:attrName>style.visibility</p:attrName>
                                        </p:attrNameLst>
                                      </p:cBhvr>
                                      <p:to>
                                        <p:strVal val="visible"/>
                                      </p:to>
                                    </p:set>
                                    <p:animEffect transition="in" filter="fade">
                                      <p:cBhvr>
                                        <p:cTn id="66" dur="2000"/>
                                        <p:tgtEl>
                                          <p:spTgt spid="1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8"/>
                                        </p:tgtEl>
                                        <p:attrNameLst>
                                          <p:attrName>style.visibility</p:attrName>
                                        </p:attrNameLst>
                                      </p:cBhvr>
                                      <p:to>
                                        <p:strVal val="visible"/>
                                      </p:to>
                                    </p:set>
                                    <p:animEffect transition="in" filter="fade">
                                      <p:cBhvr>
                                        <p:cTn id="71" dur="2000"/>
                                        <p:tgtEl>
                                          <p:spTgt spid="148"/>
                                        </p:tgtEl>
                                      </p:cBhvr>
                                    </p:animEffect>
                                  </p:childTnLst>
                                </p:cTn>
                              </p:par>
                              <p:par>
                                <p:cTn id="72" presetID="10" presetClass="entr" presetSubtype="0" fill="hold" nodeType="withEffect">
                                  <p:stCondLst>
                                    <p:cond delay="0"/>
                                  </p:stCondLst>
                                  <p:childTnLst>
                                    <p:set>
                                      <p:cBhvr>
                                        <p:cTn id="73" dur="1" fill="hold">
                                          <p:stCondLst>
                                            <p:cond delay="0"/>
                                          </p:stCondLst>
                                        </p:cTn>
                                        <p:tgtEl>
                                          <p:spTgt spid="134"/>
                                        </p:tgtEl>
                                        <p:attrNameLst>
                                          <p:attrName>style.visibility</p:attrName>
                                        </p:attrNameLst>
                                      </p:cBhvr>
                                      <p:to>
                                        <p:strVal val="visible"/>
                                      </p:to>
                                    </p:set>
                                    <p:animEffect transition="in" filter="fade">
                                      <p:cBhvr>
                                        <p:cTn id="74" dur="2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41" grpId="0"/>
      <p:bldP spid="143" grpId="0"/>
      <p:bldP spid="144" grpId="0"/>
      <p:bldP spid="145" grpId="0"/>
      <p:bldP spid="146" grpId="0"/>
      <p:bldP spid="311" grpId="0"/>
      <p:bldP spid="14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0"/>
            <a:ext cx="7772400" cy="908720"/>
          </a:xfrm>
        </p:spPr>
        <p:txBody>
          <a:bodyPr/>
          <a:lstStyle/>
          <a:p>
            <a:r>
              <a:rPr lang="pt-BR" sz="4000" dirty="0" smtClean="0">
                <a:solidFill>
                  <a:schemeClr val="bg1"/>
                </a:solidFill>
                <a:latin typeface="Century Gothic" pitchFamily="34" charset="0"/>
              </a:rPr>
              <a:t>Supernova tipo II</a:t>
            </a:r>
          </a:p>
        </p:txBody>
      </p:sp>
      <p:sp>
        <p:nvSpPr>
          <p:cNvPr id="5" name="Subtítulo 4"/>
          <p:cNvSpPr txBox="1">
            <a:spLocks/>
          </p:cNvSpPr>
          <p:nvPr/>
        </p:nvSpPr>
        <p:spPr>
          <a:xfrm>
            <a:off x="179512" y="908720"/>
            <a:ext cx="8712968" cy="5400600"/>
          </a:xfrm>
          <a:prstGeom prst="rect">
            <a:avLst/>
          </a:prstGeom>
        </p:spPr>
        <p:txBody>
          <a:bodyPr/>
          <a:lstStyle/>
          <a:p>
            <a:pPr marL="342900" lvl="0" indent="-342900" algn="just">
              <a:spcBef>
                <a:spcPct val="20000"/>
              </a:spcBef>
              <a:buClr>
                <a:schemeClr val="accent5">
                  <a:lumMod val="75000"/>
                </a:schemeClr>
              </a:buClr>
              <a:buFont typeface="Wingdings" pitchFamily="2" charset="2"/>
              <a:buChar char="v"/>
            </a:pPr>
            <a:r>
              <a:rPr kumimoji="0" lang="pt-BR" sz="4000" b="0" i="0" u="none" strike="noStrike" kern="0" cap="none" spc="0" normalizeH="0" baseline="0" noProof="0" dirty="0" smtClean="0">
                <a:ln>
                  <a:noFill/>
                </a:ln>
                <a:solidFill>
                  <a:srgbClr val="00CC99"/>
                </a:solidFill>
                <a:effectLst/>
                <a:uLnTx/>
                <a:uFillTx/>
                <a:latin typeface="Century Gothic" pitchFamily="34" charset="0"/>
                <a:ea typeface="+mn-ea"/>
                <a:cs typeface="+mn-cs"/>
              </a:rPr>
              <a:t> </a:t>
            </a:r>
            <a:r>
              <a:rPr lang="pt-BR" sz="3200" b="0" kern="0" dirty="0" smtClean="0">
                <a:solidFill>
                  <a:schemeClr val="accent1"/>
                </a:solidFill>
                <a:latin typeface="Century Gothic" pitchFamily="34" charset="0"/>
              </a:rPr>
              <a:t>Em estrelas de grande massa: temperaturas centrais muito altas - fusão de vários elementos</a:t>
            </a:r>
          </a:p>
          <a:p>
            <a:pPr marL="342900" lvl="0" indent="-342900" algn="just">
              <a:spcBef>
                <a:spcPct val="20000"/>
              </a:spcBef>
              <a:buClr>
                <a:schemeClr val="accent5">
                  <a:lumMod val="75000"/>
                </a:schemeClr>
              </a:buClr>
              <a:buFont typeface="Wingdings" pitchFamily="2" charset="2"/>
              <a:buChar char="v"/>
            </a:pPr>
            <a:endParaRPr kumimoji="0" lang="pt-BR" sz="3200" b="0" i="0" u="none" strike="noStrike" kern="0" cap="none" spc="0" normalizeH="0" noProof="0" dirty="0" smtClean="0">
              <a:ln>
                <a:noFill/>
              </a:ln>
              <a:solidFill>
                <a:srgbClr val="00CC99"/>
              </a:solidFill>
              <a:effectLst/>
              <a:uLnTx/>
              <a:uFillTx/>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200" b="0" kern="0" baseline="0" dirty="0" smtClean="0">
                <a:solidFill>
                  <a:srgbClr val="00CC99"/>
                </a:solidFill>
                <a:latin typeface="Century Gothic" pitchFamily="34" charset="0"/>
              </a:rPr>
              <a:t> </a:t>
            </a:r>
            <a:r>
              <a:rPr lang="pt-BR" sz="3200" b="0" kern="0" dirty="0" smtClean="0">
                <a:solidFill>
                  <a:srgbClr val="00CC99"/>
                </a:solidFill>
                <a:latin typeface="Century Gothic" pitchFamily="34" charset="0"/>
              </a:rPr>
              <a:t>fusão até o Fe</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a:ln>
                <a:noFill/>
              </a:ln>
              <a:solidFill>
                <a:srgbClr val="00CC99"/>
              </a:solidFill>
              <a:effectLst/>
              <a:uLnTx/>
              <a:uFillTx/>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baseline="0" noProof="0" dirty="0" smtClean="0">
                <a:ln>
                  <a:noFill/>
                </a:ln>
                <a:solidFill>
                  <a:srgbClr val="00CC99"/>
                </a:solidFill>
                <a:effectLst/>
                <a:uLnTx/>
                <a:uFillTx/>
                <a:latin typeface="Century Gothic" pitchFamily="34" charset="0"/>
              </a:rPr>
              <a:t> </a:t>
            </a:r>
            <a:r>
              <a:rPr lang="pt-BR" sz="3200" b="0" kern="0" dirty="0" smtClean="0">
                <a:solidFill>
                  <a:srgbClr val="00CC99"/>
                </a:solidFill>
                <a:latin typeface="Century Gothic" pitchFamily="34" charset="0"/>
              </a:rPr>
              <a:t>temperaturas de bilhões de </a:t>
            </a:r>
            <a:r>
              <a:rPr lang="pt-BR" sz="3200" b="0" kern="0" dirty="0" err="1" smtClean="0">
                <a:solidFill>
                  <a:srgbClr val="00CC99"/>
                </a:solidFill>
                <a:latin typeface="Century Gothic" pitchFamily="34" charset="0"/>
              </a:rPr>
              <a:t>ºC</a:t>
            </a:r>
            <a:r>
              <a:rPr lang="pt-BR" sz="3200" b="0" kern="0" dirty="0" smtClean="0">
                <a:solidFill>
                  <a:srgbClr val="00CC99"/>
                </a:solidFill>
                <a:latin typeface="Century Gothic" pitchFamily="34" charset="0"/>
              </a:rPr>
              <a:t>: </a:t>
            </a:r>
            <a:r>
              <a:rPr lang="pt-BR" sz="3200" b="0" kern="0" dirty="0" err="1" smtClean="0">
                <a:solidFill>
                  <a:srgbClr val="00CC99"/>
                </a:solidFill>
                <a:latin typeface="Century Gothic" pitchFamily="34" charset="0"/>
              </a:rPr>
              <a:t>foto-desintegração</a:t>
            </a: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noProof="0" dirty="0">
                <a:ln>
                  <a:noFill/>
                </a:ln>
                <a:solidFill>
                  <a:srgbClr val="00CC99"/>
                </a:solidFill>
                <a:effectLst/>
                <a:uLnTx/>
                <a:uFillTx/>
                <a:latin typeface="Century Gothic" pitchFamily="34" charset="0"/>
              </a:rPr>
              <a:t> </a:t>
            </a:r>
            <a:r>
              <a:rPr kumimoji="0" lang="pt-BR" sz="3200" b="0" i="0" u="none" strike="noStrike" kern="0" cap="none" spc="0" normalizeH="0" noProof="0" dirty="0" err="1" smtClean="0">
                <a:ln>
                  <a:noFill/>
                </a:ln>
                <a:solidFill>
                  <a:srgbClr val="00CC99"/>
                </a:solidFill>
                <a:effectLst/>
                <a:uLnTx/>
                <a:uFillTx/>
                <a:latin typeface="Century Gothic" pitchFamily="34" charset="0"/>
              </a:rPr>
              <a:t>neutronização</a:t>
            </a:r>
            <a:r>
              <a:rPr kumimoji="0" lang="pt-BR" sz="3200" b="0" i="0" u="none" strike="noStrike" kern="0" cap="none" spc="0" normalizeH="0" noProof="0" dirty="0" smtClean="0">
                <a:ln>
                  <a:noFill/>
                </a:ln>
                <a:solidFill>
                  <a:srgbClr val="00CC99"/>
                </a:solidFill>
                <a:effectLst/>
                <a:uLnTx/>
                <a:uFillTx/>
                <a:latin typeface="Century Gothic" pitchFamily="34" charset="0"/>
              </a:rPr>
              <a:t> do núcleo</a:t>
            </a:r>
            <a:endParaRPr kumimoji="0" lang="pt-BR" sz="3200" b="0" i="0" u="none" strike="noStrike" kern="0" cap="none" spc="0" normalizeH="0" baseline="0" noProof="0" dirty="0">
              <a:ln>
                <a:noFill/>
              </a:ln>
              <a:solidFill>
                <a:srgbClr val="00CC99"/>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II</a:t>
            </a:r>
          </a:p>
        </p:txBody>
      </p:sp>
      <p:sp>
        <p:nvSpPr>
          <p:cNvPr id="7" name="CaixaDeTexto 6"/>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a:t>
            </a:r>
            <a:r>
              <a:rPr lang="pt-BR" sz="1100" dirty="0" smtClean="0">
                <a:solidFill>
                  <a:schemeClr val="accent1"/>
                </a:solidFill>
                <a:latin typeface="Century Gothic" pitchFamily="34" charset="0"/>
                <a:hlinkClick r:id="rId3"/>
              </a:rPr>
              <a:t>ESA</a:t>
            </a:r>
            <a:r>
              <a:rPr lang="pt-BR" sz="1100" dirty="0" smtClean="0">
                <a:solidFill>
                  <a:schemeClr val="accent1"/>
                </a:solidFill>
                <a:latin typeface="Century Gothic" pitchFamily="34" charset="0"/>
              </a:rPr>
              <a:t>/</a:t>
            </a:r>
            <a:r>
              <a:rPr lang="pt-BR" sz="1100" dirty="0" smtClean="0">
                <a:solidFill>
                  <a:schemeClr val="accent1"/>
                </a:solidFill>
                <a:latin typeface="Century Gothic" pitchFamily="34" charset="0"/>
                <a:hlinkClick r:id="rId4"/>
              </a:rPr>
              <a:t>Hubble</a:t>
            </a:r>
            <a:r>
              <a:rPr lang="pt-BR" sz="1100" dirty="0" smtClean="0">
                <a:solidFill>
                  <a:schemeClr val="accent1"/>
                </a:solidFill>
                <a:latin typeface="Century Gothic" pitchFamily="34" charset="0"/>
              </a:rPr>
              <a:t> (M. </a:t>
            </a:r>
            <a:r>
              <a:rPr lang="pt-BR" sz="1100" dirty="0" err="1" smtClean="0">
                <a:solidFill>
                  <a:schemeClr val="accent1"/>
                </a:solidFill>
                <a:latin typeface="Century Gothic" pitchFamily="34" charset="0"/>
              </a:rPr>
              <a:t>Kornmesser</a:t>
            </a:r>
            <a:r>
              <a:rPr lang="pt-BR" sz="1100" dirty="0" smtClean="0">
                <a:solidFill>
                  <a:schemeClr val="accent1"/>
                </a:solidFill>
                <a:latin typeface="Century Gothic" pitchFamily="34" charset="0"/>
              </a:rPr>
              <a:t> &amp; L. L. </a:t>
            </a:r>
            <a:r>
              <a:rPr lang="pt-BR" sz="1100" dirty="0" err="1" smtClean="0">
                <a:solidFill>
                  <a:schemeClr val="accent1"/>
                </a:solidFill>
                <a:latin typeface="Century Gothic" pitchFamily="34" charset="0"/>
              </a:rPr>
              <a:t>Christensen</a:t>
            </a:r>
            <a:r>
              <a:rPr lang="pt-BR" sz="1100" dirty="0" smtClean="0">
                <a:solidFill>
                  <a:schemeClr val="accent1"/>
                </a:solidFill>
                <a:latin typeface="Century Gothic" pitchFamily="34" charset="0"/>
              </a:rPr>
              <a:t>)</a:t>
            </a:r>
            <a:endParaRPr lang="pt-BR" sz="1100" dirty="0">
              <a:solidFill>
                <a:schemeClr val="accent1"/>
              </a:solidFill>
              <a:latin typeface="Century Gothic" pitchFamily="34" charset="0"/>
            </a:endParaRPr>
          </a:p>
        </p:txBody>
      </p:sp>
      <p:pic>
        <p:nvPicPr>
          <p:cNvPr id="3074" name="Picture 2">
            <a:hlinkClick r:id="rId5" action="ppaction://hlinkfile"/>
          </p:cNvPr>
          <p:cNvPicPr>
            <a:picLocks noChangeAspect="1" noChangeArrowheads="1"/>
          </p:cNvPicPr>
          <p:nvPr/>
        </p:nvPicPr>
        <p:blipFill>
          <a:blip r:embed="rId6" cstate="print"/>
          <a:srcRect l="827" r="5789"/>
          <a:stretch>
            <a:fillRect/>
          </a:stretch>
        </p:blipFill>
        <p:spPr bwMode="auto">
          <a:xfrm>
            <a:off x="3298371" y="2276872"/>
            <a:ext cx="2542387"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2" cstate="print"/>
          <a:srcRect/>
          <a:stretch>
            <a:fillRect/>
          </a:stretch>
        </p:blipFill>
        <p:spPr bwMode="auto">
          <a:xfrm>
            <a:off x="1619672" y="980728"/>
            <a:ext cx="5598368" cy="5598368"/>
          </a:xfrm>
          <a:prstGeom prst="rect">
            <a:avLst/>
          </a:prstGeom>
          <a:noFill/>
          <a:ln w="12700">
            <a:noFill/>
            <a:miter lim="800000"/>
            <a:headEnd type="none" w="sm" len="sm"/>
            <a:tailEnd type="none" w="sm" len="sm"/>
          </a:ln>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Nebulosa do Caranguejo – M1</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75000"/>
                  </a:schemeClr>
                </a:solidFill>
                <a:latin typeface="Century Gothic" pitchFamily="34" charset="0"/>
              </a:rPr>
              <a:t>Crédito da imagem</a:t>
            </a:r>
            <a:r>
              <a:rPr lang="pt-BR" sz="1200" dirty="0" smtClean="0">
                <a:solidFill>
                  <a:schemeClr val="accent1">
                    <a:lumMod val="75000"/>
                  </a:schemeClr>
                </a:solidFill>
                <a:latin typeface="Century Gothic" pitchFamily="34" charset="0"/>
              </a:rPr>
              <a:t>: Telescópio </a:t>
            </a:r>
            <a:r>
              <a:rPr lang="pt-BR" sz="1200" dirty="0">
                <a:solidFill>
                  <a:schemeClr val="accent1">
                    <a:lumMod val="75000"/>
                  </a:schemeClr>
                </a:solidFill>
                <a:latin typeface="Century Gothic" pitchFamily="34" charset="0"/>
              </a:rPr>
              <a:t>Espacial </a:t>
            </a:r>
            <a:r>
              <a:rPr lang="pt-BR" sz="1200" dirty="0" smtClean="0">
                <a:solidFill>
                  <a:schemeClr val="accent1">
                    <a:lumMod val="75000"/>
                  </a:schemeClr>
                </a:solidFill>
                <a:latin typeface="Century Gothic" pitchFamily="34" charset="0"/>
              </a:rPr>
              <a:t>Hubble Disponível </a:t>
            </a:r>
            <a:r>
              <a:rPr lang="pt-BR" sz="1200" dirty="0">
                <a:solidFill>
                  <a:schemeClr val="accent1">
                    <a:lumMod val="75000"/>
                  </a:schemeClr>
                </a:solidFill>
                <a:latin typeface="Century Gothic" pitchFamily="34" charset="0"/>
              </a:rPr>
              <a:t>em http://www.hubblesite.org</a:t>
            </a:r>
          </a:p>
        </p:txBody>
      </p:sp>
    </p:spTree>
    <p:extLst>
      <p:ext uri="{BB962C8B-B14F-4D97-AF65-F5344CB8AC3E}">
        <p14:creationId xmlns="" xmlns:p14="http://schemas.microsoft.com/office/powerpoint/2010/main" val="3499552684"/>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IAG-USP/UFABC</a:t>
            </a:r>
            <a:endParaRPr lang="pt-BR" sz="1200" dirty="0">
              <a:solidFill>
                <a:schemeClr val="accent1">
                  <a:lumMod val="75000"/>
                </a:schemeClr>
              </a:solidFill>
              <a:latin typeface="Century Gothic" pitchFamily="34" charset="0"/>
            </a:endParaRPr>
          </a:p>
        </p:txBody>
      </p:sp>
      <p:sp>
        <p:nvSpPr>
          <p:cNvPr id="4" name="Rectangle 2"/>
          <p:cNvSpPr>
            <a:spLocks noGrp="1" noChangeArrowheads="1"/>
          </p:cNvSpPr>
          <p:nvPr>
            <p:ph type="title"/>
          </p:nvPr>
        </p:nvSpPr>
        <p:spPr>
          <a:xfrm>
            <a:off x="714375" y="701824"/>
            <a:ext cx="7772400" cy="1143000"/>
          </a:xfrm>
        </p:spPr>
        <p:txBody>
          <a:bodyPr/>
          <a:lstStyle/>
          <a:p>
            <a:r>
              <a:rPr lang="pt-BR" dirty="0" smtClean="0">
                <a:solidFill>
                  <a:schemeClr val="bg1"/>
                </a:solidFill>
                <a:latin typeface="Century Gothic" pitchFamily="34" charset="0"/>
              </a:rPr>
              <a:t>nucleossíntese e a origem dos elementos químicos</a:t>
            </a:r>
          </a:p>
        </p:txBody>
      </p:sp>
      <p:pic>
        <p:nvPicPr>
          <p:cNvPr id="38914" name="Picture 2" descr="http://www.universohq.com/wp-content/uploads/2014/03/the_rockstar.jpg">
            <a:hlinkClick r:id="rId3" action="ppaction://hlinkfile"/>
          </p:cNvPr>
          <p:cNvPicPr>
            <a:picLocks noChangeAspect="1" noChangeArrowheads="1"/>
          </p:cNvPicPr>
          <p:nvPr/>
        </p:nvPicPr>
        <p:blipFill>
          <a:blip r:embed="rId4" cstate="print"/>
          <a:srcRect t="2344" b="7032"/>
          <a:stretch>
            <a:fillRect/>
          </a:stretch>
        </p:blipFill>
        <p:spPr bwMode="auto">
          <a:xfrm>
            <a:off x="3419872" y="2636912"/>
            <a:ext cx="2508251" cy="2512168"/>
          </a:xfrm>
          <a:prstGeom prst="rect">
            <a:avLst/>
          </a:prstGeom>
          <a:noFill/>
          <a:ln w="38100">
            <a:solidFill>
              <a:schemeClr val="accent1"/>
            </a:solidFill>
          </a:ln>
        </p:spPr>
      </p:pic>
    </p:spTree>
    <p:extLst>
      <p:ext uri="{BB962C8B-B14F-4D97-AF65-F5344CB8AC3E}">
        <p14:creationId xmlns="" xmlns:p14="http://schemas.microsoft.com/office/powerpoint/2010/main" val="3187438266"/>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49289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Estrelas de nêutrons </a:t>
            </a:r>
          </a:p>
          <a:p>
            <a:pPr marL="901700" indent="-901700">
              <a:buClr>
                <a:srgbClr val="00B050"/>
              </a:buClr>
              <a:tabLst>
                <a:tab pos="444500" algn="l"/>
              </a:tabLst>
            </a:pPr>
            <a:r>
              <a:rPr lang="pt-BR" sz="4400" b="0" dirty="0" smtClean="0">
                <a:solidFill>
                  <a:srgbClr val="00CC99"/>
                </a:solidFill>
                <a:latin typeface="Century Gothic" pitchFamily="34" charset="0"/>
              </a:rPr>
              <a:t>e pulsares</a:t>
            </a:r>
          </a:p>
        </p:txBody>
      </p:sp>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Remanescente</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supernova</a:t>
            </a:r>
            <a:endPar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
        <p:nvSpPr>
          <p:cNvPr id="138" name="Text Box 141"/>
          <p:cNvSpPr txBox="1">
            <a:spLocks noChangeArrowheads="1"/>
          </p:cNvSpPr>
          <p:nvPr/>
        </p:nvSpPr>
        <p:spPr bwMode="auto">
          <a:xfrm>
            <a:off x="35496" y="6567155"/>
            <a:ext cx="6840760" cy="276999"/>
          </a:xfrm>
          <a:prstGeom prst="rect">
            <a:avLst/>
          </a:prstGeom>
          <a:noFill/>
          <a:ln w="9525">
            <a:noFill/>
            <a:miter lim="800000"/>
            <a:headEnd/>
            <a:tailEnd/>
          </a:ln>
        </p:spPr>
        <p:txBody>
          <a:bodyPr wrap="square">
            <a:spAutoFit/>
          </a:bodyPr>
          <a:lstStyle/>
          <a:p>
            <a:pPr algn="l"/>
            <a:r>
              <a:rPr lang="pt-BR" sz="1200" dirty="0" smtClean="0">
                <a:solidFill>
                  <a:schemeClr val="accent1">
                    <a:lumMod val="75000"/>
                  </a:schemeClr>
                </a:solidFill>
                <a:latin typeface="Century Gothic" pitchFamily="34" charset="0"/>
              </a:rPr>
              <a:t>Créditos :  André Luiz da Silva/CDA/CDCC/USP; pulsar: </a:t>
            </a:r>
            <a:r>
              <a:rPr lang="pt-BR" sz="1200" dirty="0">
                <a:solidFill>
                  <a:schemeClr val="accent1">
                    <a:lumMod val="75000"/>
                  </a:schemeClr>
                </a:solidFill>
                <a:latin typeface="Century Gothic" pitchFamily="34" charset="0"/>
              </a:rPr>
              <a:t>http://astro.if.ufrgs.br</a:t>
            </a:r>
          </a:p>
        </p:txBody>
      </p:sp>
      <p:grpSp>
        <p:nvGrpSpPr>
          <p:cNvPr id="3" name="Grupo 16"/>
          <p:cNvGrpSpPr/>
          <p:nvPr/>
        </p:nvGrpSpPr>
        <p:grpSpPr>
          <a:xfrm>
            <a:off x="1043608" y="1556792"/>
            <a:ext cx="3950371" cy="3436370"/>
            <a:chOff x="2433826" y="1882586"/>
            <a:chExt cx="4578344" cy="4050048"/>
          </a:xfrm>
        </p:grpSpPr>
        <p:grpSp>
          <p:nvGrpSpPr>
            <p:cNvPr id="4" name="Grupo 14"/>
            <p:cNvGrpSpPr/>
            <p:nvPr/>
          </p:nvGrpSpPr>
          <p:grpSpPr>
            <a:xfrm>
              <a:off x="2433826" y="1882586"/>
              <a:ext cx="4578344" cy="4050048"/>
              <a:chOff x="4074852" y="2091977"/>
              <a:chExt cx="4578344" cy="4050048"/>
            </a:xfrm>
          </p:grpSpPr>
          <p:grpSp>
            <p:nvGrpSpPr>
              <p:cNvPr id="5" name="Grupo 7"/>
              <p:cNvGrpSpPr/>
              <p:nvPr/>
            </p:nvGrpSpPr>
            <p:grpSpPr>
              <a:xfrm>
                <a:off x="4074852" y="2091977"/>
                <a:ext cx="4578344" cy="4050048"/>
                <a:chOff x="2706700" y="2091977"/>
                <a:chExt cx="4578344" cy="4050048"/>
              </a:xfrm>
            </p:grpSpPr>
            <p:grpSp>
              <p:nvGrpSpPr>
                <p:cNvPr id="6" name="Grupo 3"/>
                <p:cNvGrpSpPr/>
                <p:nvPr/>
              </p:nvGrpSpPr>
              <p:grpSpPr>
                <a:xfrm rot="20700000">
                  <a:off x="2706700" y="2091977"/>
                  <a:ext cx="4578344" cy="4050048"/>
                  <a:chOff x="2197859" y="2104181"/>
                  <a:chExt cx="4578344" cy="4050048"/>
                </a:xfrm>
              </p:grpSpPr>
              <p:grpSp>
                <p:nvGrpSpPr>
                  <p:cNvPr id="7" name="Grupo 11"/>
                  <p:cNvGrpSpPr/>
                  <p:nvPr/>
                </p:nvGrpSpPr>
                <p:grpSpPr>
                  <a:xfrm>
                    <a:off x="2197859" y="2104181"/>
                    <a:ext cx="4578344" cy="4050048"/>
                    <a:chOff x="3769360" y="1731172"/>
                    <a:chExt cx="3395045" cy="3360160"/>
                  </a:xfrm>
                </p:grpSpPr>
                <p:grpSp>
                  <p:nvGrpSpPr>
                    <p:cNvPr id="8" name="Grupo 4"/>
                    <p:cNvGrpSpPr/>
                    <p:nvPr/>
                  </p:nvGrpSpPr>
                  <p:grpSpPr>
                    <a:xfrm rot="380658">
                      <a:off x="3769360" y="1731172"/>
                      <a:ext cx="3395045" cy="3360160"/>
                      <a:chOff x="4438984" y="1372527"/>
                      <a:chExt cx="3395045" cy="3360160"/>
                    </a:xfrm>
                  </p:grpSpPr>
                  <p:sp>
                    <p:nvSpPr>
                      <p:cNvPr id="85" name="Lua 84"/>
                      <p:cNvSpPr/>
                      <p:nvPr/>
                    </p:nvSpPr>
                    <p:spPr bwMode="auto">
                      <a:xfrm rot="18434177">
                        <a:off x="5503475" y="3396274"/>
                        <a:ext cx="180659" cy="25650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Lua 86"/>
                      <p:cNvSpPr/>
                      <p:nvPr/>
                    </p:nvSpPr>
                    <p:spPr bwMode="auto">
                      <a:xfrm rot="9434177">
                        <a:off x="6586781" y="2502946"/>
                        <a:ext cx="420285" cy="504960"/>
                      </a:xfrm>
                      <a:prstGeom prst="moon">
                        <a:avLst>
                          <a:gd name="adj" fmla="val 11049"/>
                        </a:avLst>
                      </a:prstGeom>
                      <a:gradFill>
                        <a:gsLst>
                          <a:gs pos="44000">
                            <a:schemeClr val="bg1">
                              <a:alpha val="42000"/>
                            </a:schemeClr>
                          </a:gs>
                          <a:gs pos="93000">
                            <a:schemeClr val="bg1"/>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Lua 81"/>
                      <p:cNvSpPr/>
                      <p:nvPr/>
                    </p:nvSpPr>
                    <p:spPr bwMode="auto">
                      <a:xfrm rot="434177">
                        <a:off x="5307333" y="2568159"/>
                        <a:ext cx="420285" cy="629906"/>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3" name="Lua 82"/>
                      <p:cNvSpPr/>
                      <p:nvPr/>
                    </p:nvSpPr>
                    <p:spPr bwMode="auto">
                      <a:xfrm rot="13034177">
                        <a:off x="6395105" y="299650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Lua 78"/>
                      <p:cNvSpPr/>
                      <p:nvPr/>
                    </p:nvSpPr>
                    <p:spPr bwMode="auto">
                      <a:xfrm rot="2234177">
                        <a:off x="5358614" y="2467761"/>
                        <a:ext cx="420285" cy="50496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Lua 79"/>
                      <p:cNvSpPr/>
                      <p:nvPr/>
                    </p:nvSpPr>
                    <p:spPr bwMode="auto">
                      <a:xfrm rot="19334177">
                        <a:off x="5331963" y="320589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Lua 87"/>
                      <p:cNvSpPr/>
                      <p:nvPr/>
                    </p:nvSpPr>
                    <p:spPr bwMode="auto">
                      <a:xfrm rot="13934177">
                        <a:off x="6125879" y="3089743"/>
                        <a:ext cx="470229" cy="364529"/>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Nuvem 65"/>
                      <p:cNvSpPr/>
                      <p:nvPr/>
                    </p:nvSpPr>
                    <p:spPr bwMode="auto">
                      <a:xfrm rot="11855328">
                        <a:off x="4438984" y="1379344"/>
                        <a:ext cx="3395045" cy="3353343"/>
                      </a:xfrm>
                      <a:prstGeom prst="cloud">
                        <a:avLst/>
                      </a:prstGeom>
                      <a:gradFill flip="none" rotWithShape="1">
                        <a:gsLst>
                          <a:gs pos="100000">
                            <a:schemeClr val="tx1">
                              <a:alpha val="0"/>
                            </a:schemeClr>
                          </a:gs>
                          <a:gs pos="0">
                            <a:srgbClr val="FFC000">
                              <a:alpha val="0"/>
                            </a:srgbClr>
                          </a:gs>
                          <a:gs pos="37000">
                            <a:srgbClr val="FF7900">
                              <a:alpha val="91000"/>
                            </a:srgbClr>
                          </a:gs>
                          <a:gs pos="92000">
                            <a:srgbClr val="EE8800">
                              <a:alpha val="11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9" name="Grupo 41"/>
                      <p:cNvGrpSpPr/>
                      <p:nvPr/>
                    </p:nvGrpSpPr>
                    <p:grpSpPr>
                      <a:xfrm rot="1247221">
                        <a:off x="4997554" y="1372527"/>
                        <a:ext cx="2322629" cy="3177578"/>
                        <a:chOff x="2403568" y="3096815"/>
                        <a:chExt cx="2295045" cy="3010348"/>
                      </a:xfrm>
                    </p:grpSpPr>
                    <p:sp>
                      <p:nvSpPr>
                        <p:cNvPr id="59" name="Nuvem 58"/>
                        <p:cNvSpPr/>
                        <p:nvPr/>
                      </p:nvSpPr>
                      <p:spPr bwMode="auto">
                        <a:xfrm rot="12600000">
                          <a:off x="2403568" y="3096815"/>
                          <a:ext cx="2295045" cy="3010348"/>
                        </a:xfrm>
                        <a:prstGeom prst="cloud">
                          <a:avLst/>
                        </a:prstGeom>
                        <a:gradFill flip="none" rotWithShape="1">
                          <a:gsLst>
                            <a:gs pos="4000">
                              <a:schemeClr val="tx1">
                                <a:alpha val="18000"/>
                              </a:schemeClr>
                            </a:gs>
                            <a:gs pos="11000">
                              <a:srgbClr val="00FF00"/>
                            </a:gs>
                            <a:gs pos="98000">
                              <a:srgbClr val="C00000">
                                <a:alpha val="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Nuvem 59"/>
                        <p:cNvSpPr/>
                        <p:nvPr/>
                      </p:nvSpPr>
                      <p:spPr bwMode="auto">
                        <a:xfrm rot="7730160">
                          <a:off x="2390291" y="3838416"/>
                          <a:ext cx="2111348" cy="1667538"/>
                        </a:xfrm>
                        <a:prstGeom prst="cloud">
                          <a:avLst/>
                        </a:prstGeom>
                        <a:gradFill flip="none" rotWithShape="1">
                          <a:gsLst>
                            <a:gs pos="66000">
                              <a:srgbClr val="69D8FF">
                                <a:lumMod val="96000"/>
                              </a:srgbClr>
                            </a:gs>
                            <a:gs pos="14000">
                              <a:srgbClr val="69D8FF"/>
                            </a:gs>
                            <a:gs pos="96000">
                              <a:srgbClr val="FFFF00">
                                <a:alpha val="5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4573881">
                        <a:off x="6007951" y="2546281"/>
                        <a:ext cx="392015" cy="1210018"/>
                      </a:xfrm>
                      <a:prstGeom prst="moon">
                        <a:avLst>
                          <a:gd name="adj" fmla="val 7574"/>
                        </a:avLst>
                      </a:prstGeom>
                      <a:gradFill>
                        <a:gsLst>
                          <a:gs pos="44000">
                            <a:schemeClr val="bg1">
                              <a:alpha val="66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Lua 76"/>
                      <p:cNvSpPr/>
                      <p:nvPr/>
                    </p:nvSpPr>
                    <p:spPr bwMode="auto">
                      <a:xfrm rot="17598350">
                        <a:off x="5406056" y="2826123"/>
                        <a:ext cx="234331" cy="650184"/>
                      </a:xfrm>
                      <a:prstGeom prst="moon">
                        <a:avLst>
                          <a:gd name="adj" fmla="val 12828"/>
                        </a:avLst>
                      </a:prstGeom>
                      <a:gradFill>
                        <a:gsLst>
                          <a:gs pos="44000">
                            <a:schemeClr val="bg1">
                              <a:alpha val="54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Lua 77"/>
                      <p:cNvSpPr/>
                      <p:nvPr/>
                    </p:nvSpPr>
                    <p:spPr bwMode="auto">
                      <a:xfrm rot="18434177">
                        <a:off x="5468396" y="3250947"/>
                        <a:ext cx="420285" cy="653511"/>
                      </a:xfrm>
                      <a:prstGeom prst="moon">
                        <a:avLst>
                          <a:gd name="adj" fmla="val 11049"/>
                        </a:avLst>
                      </a:prstGeom>
                      <a:gradFill>
                        <a:gsLst>
                          <a:gs pos="44000">
                            <a:schemeClr val="bg1">
                              <a:alpha val="4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Lua 83"/>
                      <p:cNvSpPr/>
                      <p:nvPr/>
                    </p:nvSpPr>
                    <p:spPr bwMode="auto">
                      <a:xfrm rot="8534177">
                        <a:off x="6227416" y="2267778"/>
                        <a:ext cx="294731" cy="503818"/>
                      </a:xfrm>
                      <a:prstGeom prst="moon">
                        <a:avLst>
                          <a:gd name="adj" fmla="val 11049"/>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Lua 89"/>
                      <p:cNvSpPr/>
                      <p:nvPr/>
                    </p:nvSpPr>
                    <p:spPr bwMode="auto">
                      <a:xfrm rot="17273881">
                        <a:off x="5723466" y="2936751"/>
                        <a:ext cx="416077" cy="917051"/>
                      </a:xfrm>
                      <a:prstGeom prst="moon">
                        <a:avLst>
                          <a:gd name="adj" fmla="val 7574"/>
                        </a:avLst>
                      </a:prstGeom>
                      <a:gradFill>
                        <a:gsLst>
                          <a:gs pos="44000">
                            <a:schemeClr val="bg1">
                              <a:alpha val="48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Lua 90"/>
                      <p:cNvSpPr/>
                      <p:nvPr/>
                    </p:nvSpPr>
                    <p:spPr bwMode="auto">
                      <a:xfrm rot="11234177">
                        <a:off x="6142616" y="2608395"/>
                        <a:ext cx="645615" cy="781748"/>
                      </a:xfrm>
                      <a:prstGeom prst="moon">
                        <a:avLst>
                          <a:gd name="adj" fmla="val 11049"/>
                        </a:avLst>
                      </a:prstGeom>
                      <a:gradFill>
                        <a:gsLst>
                          <a:gs pos="44000">
                            <a:schemeClr val="bg1">
                              <a:alpha val="3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98" name="Triângulo isósceles 97"/>
                    <p:cNvSpPr/>
                    <p:nvPr/>
                  </p:nvSpPr>
                  <p:spPr bwMode="auto">
                    <a:xfrm rot="8100000">
                      <a:off x="5551140" y="2197354"/>
                      <a:ext cx="302558" cy="171167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Triângulo isósceles 100"/>
                    <p:cNvSpPr/>
                    <p:nvPr/>
                  </p:nvSpPr>
                  <p:spPr bwMode="auto">
                    <a:xfrm rot="6300000">
                      <a:off x="5244063" y="2248057"/>
                      <a:ext cx="329714" cy="1259792"/>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Triângulo isósceles 101"/>
                    <p:cNvSpPr/>
                    <p:nvPr/>
                  </p:nvSpPr>
                  <p:spPr bwMode="auto">
                    <a:xfrm rot="4500000">
                      <a:off x="4963444" y="2103362"/>
                      <a:ext cx="494171" cy="1711678"/>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 name="Grupo 2"/>
                  <p:cNvGrpSpPr/>
                  <p:nvPr/>
                </p:nvGrpSpPr>
                <p:grpSpPr>
                  <a:xfrm rot="20700000">
                    <a:off x="3855828" y="3101186"/>
                    <a:ext cx="1229286" cy="543293"/>
                    <a:chOff x="6468449" y="2496965"/>
                    <a:chExt cx="2623388" cy="1433672"/>
                  </a:xfrm>
                </p:grpSpPr>
                <p:sp>
                  <p:nvSpPr>
                    <p:cNvPr id="40" name="Triângulo isósceles 39"/>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Triângulo isósceles 40"/>
                    <p:cNvSpPr/>
                    <p:nvPr/>
                  </p:nvSpPr>
                  <p:spPr bwMode="auto">
                    <a:xfrm rot="18000000">
                      <a:off x="7585463" y="2424262"/>
                      <a:ext cx="1146026" cy="186672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Triângulo isósceles 41"/>
                    <p:cNvSpPr/>
                    <p:nvPr/>
                  </p:nvSpPr>
                  <p:spPr bwMode="auto">
                    <a:xfrm rot="18614316">
                      <a:off x="7159179" y="1882497"/>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1" name="Grupo 45"/>
                  <p:cNvGrpSpPr/>
                  <p:nvPr/>
                </p:nvGrpSpPr>
                <p:grpSpPr>
                  <a:xfrm rot="2700000">
                    <a:off x="4704045" y="3228333"/>
                    <a:ext cx="1202502" cy="874724"/>
                    <a:chOff x="6247877" y="2001448"/>
                    <a:chExt cx="2566237" cy="2308263"/>
                  </a:xfrm>
                </p:grpSpPr>
                <p:sp>
                  <p:nvSpPr>
                    <p:cNvPr id="47" name="Triângulo isósceles 46"/>
                    <p:cNvSpPr/>
                    <p:nvPr/>
                  </p:nvSpPr>
                  <p:spPr bwMode="auto">
                    <a:xfrm rot="7200000">
                      <a:off x="7026005" y="2200494"/>
                      <a:ext cx="775845"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Triângulo isósceles 47"/>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Triângulo isósceles 48"/>
                    <p:cNvSpPr/>
                    <p:nvPr/>
                  </p:nvSpPr>
                  <p:spPr bwMode="auto">
                    <a:xfrm rot="16200000">
                      <a:off x="6938607" y="1905031"/>
                      <a:ext cx="926805" cy="2308266"/>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Triângulo isósceles 49"/>
                    <p:cNvSpPr/>
                    <p:nvPr/>
                  </p:nvSpPr>
                  <p:spPr bwMode="auto">
                    <a:xfrm rot="7200000">
                      <a:off x="7320507" y="2702240"/>
                      <a:ext cx="772179" cy="1585974"/>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51" name="Triângulo isósceles 50"/>
                    <p:cNvSpPr/>
                    <p:nvPr/>
                  </p:nvSpPr>
                  <p:spPr bwMode="auto">
                    <a:xfrm rot="7200000">
                      <a:off x="7356265" y="2402049"/>
                      <a:ext cx="624475" cy="2291222"/>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 name="Grupo 51"/>
                  <p:cNvGrpSpPr/>
                  <p:nvPr/>
                </p:nvGrpSpPr>
                <p:grpSpPr>
                  <a:xfrm rot="8100000">
                    <a:off x="4356959" y="4085650"/>
                    <a:ext cx="1125848" cy="874724"/>
                    <a:chOff x="6468567" y="2001453"/>
                    <a:chExt cx="2402649" cy="2308263"/>
                  </a:xfrm>
                </p:grpSpPr>
                <p:sp>
                  <p:nvSpPr>
                    <p:cNvPr id="53" name="Triângulo isósceles 52"/>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Triângulo isósceles 53"/>
                    <p:cNvSpPr/>
                    <p:nvPr/>
                  </p:nvSpPr>
                  <p:spPr bwMode="auto">
                    <a:xfrm rot="18900000">
                      <a:off x="7789411" y="2001453"/>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5" name="Triângulo isósceles 54"/>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Triângulo isósceles 55"/>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58" name="Triângulo isósceles 57"/>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3" name="Grupo 60"/>
                  <p:cNvGrpSpPr/>
                  <p:nvPr/>
                </p:nvGrpSpPr>
                <p:grpSpPr>
                  <a:xfrm rot="17100000">
                    <a:off x="2923642" y="3580842"/>
                    <a:ext cx="1125848" cy="874724"/>
                    <a:chOff x="6468567" y="2001448"/>
                    <a:chExt cx="2402649" cy="2308263"/>
                  </a:xfrm>
                </p:grpSpPr>
                <p:sp>
                  <p:nvSpPr>
                    <p:cNvPr id="62" name="Triângulo isósceles 61"/>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Triângulo isósceles 62"/>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Triângulo isósceles 63"/>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Triângulo isósceles 64"/>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67" name="Triângulo isósceles 66"/>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4" name="Grupo 67"/>
                  <p:cNvGrpSpPr/>
                  <p:nvPr/>
                </p:nvGrpSpPr>
                <p:grpSpPr>
                  <a:xfrm rot="12600000">
                    <a:off x="3179216" y="4070072"/>
                    <a:ext cx="1181221" cy="874724"/>
                    <a:chOff x="6468567" y="2001448"/>
                    <a:chExt cx="2520819" cy="2308263"/>
                  </a:xfrm>
                </p:grpSpPr>
                <p:sp>
                  <p:nvSpPr>
                    <p:cNvPr id="69" name="Triângulo isósceles 68"/>
                    <p:cNvSpPr/>
                    <p:nvPr/>
                  </p:nvSpPr>
                  <p:spPr bwMode="auto">
                    <a:xfrm rot="7200000">
                      <a:off x="7627967" y="1522235"/>
                      <a:ext cx="775845" cy="194699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0" name="Triângulo isósceles 69"/>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1" name="Triângulo isósceles 70"/>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2" name="Triângulo isósceles 71"/>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73" name="Triângulo isósceles 72"/>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5" name="Grupo 73"/>
                  <p:cNvGrpSpPr/>
                  <p:nvPr/>
                </p:nvGrpSpPr>
                <p:grpSpPr>
                  <a:xfrm rot="12600000">
                    <a:off x="2982354" y="3957474"/>
                    <a:ext cx="1196159" cy="874724"/>
                    <a:chOff x="6318523" y="2001448"/>
                    <a:chExt cx="2552693" cy="2308263"/>
                  </a:xfrm>
                </p:grpSpPr>
                <p:sp>
                  <p:nvSpPr>
                    <p:cNvPr id="75" name="Triângulo isósceles 74"/>
                    <p:cNvSpPr/>
                    <p:nvPr/>
                  </p:nvSpPr>
                  <p:spPr bwMode="auto">
                    <a:xfrm rot="7200000">
                      <a:off x="6904096" y="2389698"/>
                      <a:ext cx="775845" cy="1946991"/>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Triângulo isósceles 75"/>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Triângulo isósceles 80"/>
                    <p:cNvSpPr/>
                    <p:nvPr/>
                  </p:nvSpPr>
                  <p:spPr bwMode="auto">
                    <a:xfrm rot="18000000">
                      <a:off x="7253681" y="1680099"/>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16" name="Grupo 5"/>
                <p:cNvGrpSpPr/>
                <p:nvPr/>
              </p:nvGrpSpPr>
              <p:grpSpPr>
                <a:xfrm rot="20700000">
                  <a:off x="4444603" y="4676404"/>
                  <a:ext cx="888671" cy="362564"/>
                  <a:chOff x="7115996" y="3546255"/>
                  <a:chExt cx="888671" cy="362564"/>
                </a:xfrm>
              </p:grpSpPr>
              <p:sp>
                <p:nvSpPr>
                  <p:cNvPr id="106" name="Triângulo isósceles 105"/>
                  <p:cNvSpPr/>
                  <p:nvPr/>
                </p:nvSpPr>
                <p:spPr bwMode="auto">
                  <a:xfrm rot="17100000">
                    <a:off x="7341269" y="3390926"/>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08" name="Triângulo isósceles 107"/>
                  <p:cNvSpPr/>
                  <p:nvPr/>
                </p:nvSpPr>
                <p:spPr bwMode="auto">
                  <a:xfrm rot="15300000">
                    <a:off x="7486775" y="3320982"/>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20" name="Triângulo isósceles 119"/>
                <p:cNvSpPr/>
                <p:nvPr/>
              </p:nvSpPr>
              <p:spPr bwMode="auto">
                <a:xfrm rot="17100000">
                  <a:off x="5253256" y="3669854"/>
                  <a:ext cx="524293" cy="738523"/>
                </a:xfrm>
                <a:prstGeom prst="triangle">
                  <a:avLst/>
                </a:prstGeom>
                <a:gradFill>
                  <a:gsLst>
                    <a:gs pos="0">
                      <a:srgbClr val="FF0000">
                        <a:alpha val="30000"/>
                        <a:lumMod val="3000"/>
                        <a:lumOff val="9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7" name="Grupo 122"/>
                <p:cNvGrpSpPr/>
                <p:nvPr/>
              </p:nvGrpSpPr>
              <p:grpSpPr>
                <a:xfrm rot="2700000">
                  <a:off x="3511858" y="4475804"/>
                  <a:ext cx="603745" cy="510254"/>
                  <a:chOff x="6991209" y="3101685"/>
                  <a:chExt cx="1013458" cy="1081620"/>
                </a:xfrm>
              </p:grpSpPr>
              <p:sp>
                <p:nvSpPr>
                  <p:cNvPr id="124" name="Triângulo isósceles 123"/>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5" name="Triângulo isósceles 124"/>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26" name="Triângulo isósceles 125"/>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8" name="Grupo 126"/>
                <p:cNvGrpSpPr/>
                <p:nvPr/>
              </p:nvGrpSpPr>
              <p:grpSpPr>
                <a:xfrm rot="2700000">
                  <a:off x="3664258" y="4628204"/>
                  <a:ext cx="603745" cy="510254"/>
                  <a:chOff x="6991209" y="3101685"/>
                  <a:chExt cx="1013458" cy="1081620"/>
                </a:xfrm>
              </p:grpSpPr>
              <p:sp>
                <p:nvSpPr>
                  <p:cNvPr id="128" name="Triângulo isósceles 127"/>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9" name="Triângulo isósceles 12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0" name="Triângulo isósceles 129"/>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9" name="Grupo 130"/>
                <p:cNvGrpSpPr/>
                <p:nvPr/>
              </p:nvGrpSpPr>
              <p:grpSpPr>
                <a:xfrm rot="900000">
                  <a:off x="3984708" y="4721087"/>
                  <a:ext cx="592264" cy="510254"/>
                  <a:chOff x="6991209" y="3101685"/>
                  <a:chExt cx="994187" cy="1081620"/>
                </a:xfrm>
              </p:grpSpPr>
              <p:sp>
                <p:nvSpPr>
                  <p:cNvPr id="132" name="Triângulo isósceles 13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3" name="Triângulo isósceles 132"/>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4" name="Triângulo isósceles 133"/>
                  <p:cNvSpPr/>
                  <p:nvPr/>
                </p:nvSpPr>
                <p:spPr bwMode="auto">
                  <a:xfrm rot="15300000">
                    <a:off x="7467504" y="3327504"/>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0" name="Grupo 134"/>
                <p:cNvGrpSpPr/>
                <p:nvPr/>
              </p:nvGrpSpPr>
              <p:grpSpPr>
                <a:xfrm rot="3600000">
                  <a:off x="3466196" y="4210938"/>
                  <a:ext cx="603745" cy="510254"/>
                  <a:chOff x="6991209" y="3101685"/>
                  <a:chExt cx="1013458" cy="1081620"/>
                </a:xfrm>
              </p:grpSpPr>
              <p:sp>
                <p:nvSpPr>
                  <p:cNvPr id="137" name="Triângulo isósceles 136"/>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9" name="Triângulo isósceles 13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0" name="Triângulo isósceles 139"/>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1" name="Grupo 140"/>
                <p:cNvGrpSpPr/>
                <p:nvPr/>
              </p:nvGrpSpPr>
              <p:grpSpPr>
                <a:xfrm rot="2700000">
                  <a:off x="3583866" y="4724230"/>
                  <a:ext cx="603745" cy="510254"/>
                  <a:chOff x="6991209" y="3101685"/>
                  <a:chExt cx="1013458" cy="1081620"/>
                </a:xfrm>
              </p:grpSpPr>
              <p:sp>
                <p:nvSpPr>
                  <p:cNvPr id="142" name="Triângulo isósceles 14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Triângulo isósceles 142"/>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4" name="Triângulo isósceles 143"/>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2" name="Grupo 144"/>
                <p:cNvGrpSpPr/>
                <p:nvPr/>
              </p:nvGrpSpPr>
              <p:grpSpPr>
                <a:xfrm rot="4500000">
                  <a:off x="3415105" y="4212576"/>
                  <a:ext cx="667010" cy="623080"/>
                  <a:chOff x="7030728" y="2688233"/>
                  <a:chExt cx="1119655" cy="1320785"/>
                </a:xfrm>
              </p:grpSpPr>
              <p:sp>
                <p:nvSpPr>
                  <p:cNvPr id="146" name="Triângulo isósceles 145"/>
                  <p:cNvSpPr/>
                  <p:nvPr/>
                </p:nvSpPr>
                <p:spPr bwMode="auto">
                  <a:xfrm rot="18900000">
                    <a:off x="7030728" y="2688233"/>
                    <a:ext cx="269425" cy="1320785"/>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7" name="Triângulo isósceles 146"/>
                  <p:cNvSpPr/>
                  <p:nvPr/>
                </p:nvSpPr>
                <p:spPr bwMode="auto">
                  <a:xfrm rot="16200000">
                    <a:off x="7365836" y="3275141"/>
                    <a:ext cx="292619" cy="743164"/>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8" name="Triângulo isósceles 147"/>
                  <p:cNvSpPr/>
                  <p:nvPr/>
                </p:nvSpPr>
                <p:spPr bwMode="auto">
                  <a:xfrm rot="15300000">
                    <a:off x="7632491" y="3230071"/>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50" name="Triângulo isósceles 149"/>
                <p:cNvSpPr/>
                <p:nvPr/>
              </p:nvSpPr>
              <p:spPr bwMode="auto">
                <a:xfrm rot="4500000">
                  <a:off x="4167760" y="3051493"/>
                  <a:ext cx="360240" cy="1081621"/>
                </a:xfrm>
                <a:prstGeom prst="triangle">
                  <a:avLst/>
                </a:prstGeom>
                <a:gradFill>
                  <a:gsLst>
                    <a:gs pos="0">
                      <a:srgbClr val="FF0000">
                        <a:alpha val="30000"/>
                        <a:lumMod val="19000"/>
                        <a:lumOff val="8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4" name="Triângulo isósceles 153"/>
                <p:cNvSpPr/>
                <p:nvPr/>
              </p:nvSpPr>
              <p:spPr bwMode="auto">
                <a:xfrm rot="17100000">
                  <a:off x="5536398" y="3817596"/>
                  <a:ext cx="208667" cy="480943"/>
                </a:xfrm>
                <a:prstGeom prst="triangle">
                  <a:avLst/>
                </a:prstGeom>
                <a:gradFill>
                  <a:gsLst>
                    <a:gs pos="0">
                      <a:srgbClr val="FF0000">
                        <a:alpha val="73000"/>
                        <a:lumMod val="2000"/>
                        <a:lumOff val="98000"/>
                      </a:srgbClr>
                    </a:gs>
                    <a:gs pos="92000">
                      <a:schemeClr val="tx1">
                        <a:lumMod val="0"/>
                        <a:lumOff val="100000"/>
                        <a:alpha val="1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3" name="Grupo 156"/>
                <p:cNvGrpSpPr/>
                <p:nvPr/>
              </p:nvGrpSpPr>
              <p:grpSpPr>
                <a:xfrm rot="13500000">
                  <a:off x="5312058" y="2996038"/>
                  <a:ext cx="603745" cy="510254"/>
                  <a:chOff x="6991209" y="3101685"/>
                  <a:chExt cx="1013458" cy="1081620"/>
                </a:xfrm>
              </p:grpSpPr>
              <p:sp>
                <p:nvSpPr>
                  <p:cNvPr id="158" name="Triângulo isósceles 157"/>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9" name="Triângulo isósceles 15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60" name="Triângulo isósceles 159"/>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4" name="Grupo 160"/>
                <p:cNvGrpSpPr/>
                <p:nvPr/>
              </p:nvGrpSpPr>
              <p:grpSpPr>
                <a:xfrm rot="14400000">
                  <a:off x="5482420" y="3041700"/>
                  <a:ext cx="603745" cy="510254"/>
                  <a:chOff x="6991209" y="3101685"/>
                  <a:chExt cx="1013458" cy="1081620"/>
                </a:xfrm>
              </p:grpSpPr>
              <p:sp>
                <p:nvSpPr>
                  <p:cNvPr id="162" name="Triângulo isósceles 16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3" name="Triângulo isósceles 162"/>
                  <p:cNvSpPr/>
                  <p:nvPr/>
                </p:nvSpPr>
                <p:spPr bwMode="auto">
                  <a:xfrm rot="17100000">
                    <a:off x="7394353" y="3274821"/>
                    <a:ext cx="292619"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64" name="Triângulo isósceles 163"/>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grpSp>
            <p:nvGrpSpPr>
              <p:cNvPr id="25" name="Grupo 13"/>
              <p:cNvGrpSpPr/>
              <p:nvPr/>
            </p:nvGrpSpPr>
            <p:grpSpPr>
              <a:xfrm rot="2700000">
                <a:off x="6284893" y="3277707"/>
                <a:ext cx="1073635" cy="1419788"/>
                <a:chOff x="2483768" y="1065069"/>
                <a:chExt cx="1073635" cy="1419788"/>
              </a:xfrm>
            </p:grpSpPr>
            <p:grpSp>
              <p:nvGrpSpPr>
                <p:cNvPr id="26" name="Grupo 8"/>
                <p:cNvGrpSpPr/>
                <p:nvPr/>
              </p:nvGrpSpPr>
              <p:grpSpPr>
                <a:xfrm>
                  <a:off x="2483768" y="1411222"/>
                  <a:ext cx="1073635" cy="1073635"/>
                  <a:chOff x="5804175" y="1411222"/>
                  <a:chExt cx="1073635" cy="1073635"/>
                </a:xfrm>
              </p:grpSpPr>
              <p:sp>
                <p:nvSpPr>
                  <p:cNvPr id="302" name="Triângulo isósceles 301"/>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303" name="Triângulo isósceles 302"/>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306" name="Triângulo isósceles 305"/>
                <p:cNvSpPr/>
                <p:nvPr/>
              </p:nvSpPr>
              <p:spPr bwMode="auto">
                <a:xfrm rot="11700000">
                  <a:off x="3194739" y="1065069"/>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7" name="Grupo 306"/>
              <p:cNvGrpSpPr/>
              <p:nvPr/>
            </p:nvGrpSpPr>
            <p:grpSpPr>
              <a:xfrm rot="2700000">
                <a:off x="6234540" y="3225426"/>
                <a:ext cx="1073635" cy="1481039"/>
                <a:chOff x="2483768" y="1003818"/>
                <a:chExt cx="1073635" cy="1481039"/>
              </a:xfrm>
            </p:grpSpPr>
            <p:grpSp>
              <p:nvGrpSpPr>
                <p:cNvPr id="28" name="Grupo 307"/>
                <p:cNvGrpSpPr/>
                <p:nvPr/>
              </p:nvGrpSpPr>
              <p:grpSpPr>
                <a:xfrm>
                  <a:off x="2483768" y="1411222"/>
                  <a:ext cx="1073635" cy="1073635"/>
                  <a:chOff x="5804175" y="1411222"/>
                  <a:chExt cx="1073635" cy="1073635"/>
                </a:xfrm>
              </p:grpSpPr>
              <p:sp>
                <p:nvSpPr>
                  <p:cNvPr id="310" name="Triângulo isósceles 309"/>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311" name="Triângulo isósceles 310"/>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309" name="Triângulo isósceles 308"/>
                <p:cNvSpPr/>
                <p:nvPr/>
              </p:nvSpPr>
              <p:spPr bwMode="auto">
                <a:xfrm rot="11700000">
                  <a:off x="3306358" y="1003818"/>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sp>
          <p:nvSpPr>
            <p:cNvPr id="312" name="Triângulo isósceles 311"/>
            <p:cNvSpPr/>
            <p:nvPr/>
          </p:nvSpPr>
          <p:spPr bwMode="auto">
            <a:xfrm rot="5710895">
              <a:off x="4813566" y="2687462"/>
              <a:ext cx="293777" cy="133349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9" name="Grupo 15"/>
            <p:cNvGrpSpPr/>
            <p:nvPr/>
          </p:nvGrpSpPr>
          <p:grpSpPr>
            <a:xfrm rot="9900000">
              <a:off x="3966353" y="3297394"/>
              <a:ext cx="678735" cy="1823405"/>
              <a:chOff x="4697898" y="4815192"/>
              <a:chExt cx="1023200" cy="2300501"/>
            </a:xfrm>
          </p:grpSpPr>
          <p:sp>
            <p:nvSpPr>
              <p:cNvPr id="316" name="Triângulo isósceles 315"/>
              <p:cNvSpPr/>
              <p:nvPr/>
            </p:nvSpPr>
            <p:spPr bwMode="auto">
              <a:xfrm rot="8100000">
                <a:off x="4697898" y="4815192"/>
                <a:ext cx="487521" cy="172664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7" name="Triângulo isósceles 316"/>
              <p:cNvSpPr/>
              <p:nvPr/>
            </p:nvSpPr>
            <p:spPr bwMode="auto">
              <a:xfrm rot="8100000">
                <a:off x="5313087" y="5052581"/>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0" name="Grupo 318"/>
            <p:cNvGrpSpPr/>
            <p:nvPr/>
          </p:nvGrpSpPr>
          <p:grpSpPr>
            <a:xfrm rot="19800000">
              <a:off x="3755216" y="3092140"/>
              <a:ext cx="1683008" cy="1635248"/>
              <a:chOff x="3743999" y="4873344"/>
              <a:chExt cx="2537153" cy="2063112"/>
            </a:xfrm>
          </p:grpSpPr>
          <p:sp>
            <p:nvSpPr>
              <p:cNvPr id="320" name="Triângulo isósceles 319"/>
              <p:cNvSpPr/>
              <p:nvPr/>
            </p:nvSpPr>
            <p:spPr bwMode="auto">
              <a:xfrm rot="7200000">
                <a:off x="5045590" y="4639270"/>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1" name="Triângulo isósceles 320"/>
              <p:cNvSpPr/>
              <p:nvPr/>
            </p:nvSpPr>
            <p:spPr bwMode="auto">
              <a:xfrm rot="6300000">
                <a:off x="4571549" y="4473658"/>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2" name="Triângulo isósceles 321"/>
              <p:cNvSpPr/>
              <p:nvPr/>
            </p:nvSpPr>
            <p:spPr bwMode="auto">
              <a:xfrm rot="8100000">
                <a:off x="5438536" y="4873344"/>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1" name="Grupo 322"/>
            <p:cNvGrpSpPr/>
            <p:nvPr/>
          </p:nvGrpSpPr>
          <p:grpSpPr>
            <a:xfrm rot="16200000">
              <a:off x="3707824" y="3206899"/>
              <a:ext cx="752680" cy="1095790"/>
              <a:chOff x="4453721" y="4929349"/>
              <a:chExt cx="1498096" cy="1382504"/>
            </a:xfrm>
          </p:grpSpPr>
          <p:sp>
            <p:nvSpPr>
              <p:cNvPr id="324" name="Triângulo isósceles 323"/>
              <p:cNvSpPr/>
              <p:nvPr/>
            </p:nvSpPr>
            <p:spPr bwMode="auto">
              <a:xfrm rot="9900000">
                <a:off x="5308149" y="4929349"/>
                <a:ext cx="643668"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5" name="Triângulo isósceles 324"/>
              <p:cNvSpPr/>
              <p:nvPr/>
            </p:nvSpPr>
            <p:spPr bwMode="auto">
              <a:xfrm rot="11700000">
                <a:off x="4453721" y="5004076"/>
                <a:ext cx="643667"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2" name="Grupo 326"/>
            <p:cNvGrpSpPr/>
            <p:nvPr/>
          </p:nvGrpSpPr>
          <p:grpSpPr>
            <a:xfrm rot="6300000">
              <a:off x="4516789" y="3163140"/>
              <a:ext cx="1368555" cy="1368552"/>
              <a:chOff x="3674180" y="4571626"/>
              <a:chExt cx="2063112" cy="1726637"/>
            </a:xfrm>
          </p:grpSpPr>
          <p:sp>
            <p:nvSpPr>
              <p:cNvPr id="328" name="Triângulo isósceles 327"/>
              <p:cNvSpPr/>
              <p:nvPr/>
            </p:nvSpPr>
            <p:spPr bwMode="auto">
              <a:xfrm rot="9794781">
                <a:off x="4517791" y="4571626"/>
                <a:ext cx="487520" cy="172663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9" name="Triângulo isósceles 328"/>
              <p:cNvSpPr/>
              <p:nvPr/>
            </p:nvSpPr>
            <p:spPr bwMode="auto">
              <a:xfrm rot="7200000">
                <a:off x="4501730" y="4255588"/>
                <a:ext cx="408012"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33" name="Triângulo isósceles 332"/>
            <p:cNvSpPr/>
            <p:nvPr/>
          </p:nvSpPr>
          <p:spPr bwMode="auto">
            <a:xfrm rot="17100000">
              <a:off x="4266168" y="3595296"/>
              <a:ext cx="100934" cy="84863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3" name="Grupo 334"/>
            <p:cNvGrpSpPr/>
            <p:nvPr/>
          </p:nvGrpSpPr>
          <p:grpSpPr>
            <a:xfrm rot="17100000">
              <a:off x="4558346" y="2880640"/>
              <a:ext cx="519219" cy="1663121"/>
              <a:chOff x="4930544" y="3719478"/>
              <a:chExt cx="1262265" cy="6722922"/>
            </a:xfrm>
          </p:grpSpPr>
          <p:sp>
            <p:nvSpPr>
              <p:cNvPr id="336" name="Triângulo isósceles 335"/>
              <p:cNvSpPr/>
              <p:nvPr/>
            </p:nvSpPr>
            <p:spPr bwMode="auto">
              <a:xfrm rot="9000000">
                <a:off x="5242479" y="3719478"/>
                <a:ext cx="245379" cy="3430503"/>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7" name="Triângulo isósceles 336"/>
              <p:cNvSpPr/>
              <p:nvPr/>
            </p:nvSpPr>
            <p:spPr bwMode="auto">
              <a:xfrm rot="19800000">
                <a:off x="4930544" y="7011895"/>
                <a:ext cx="245379" cy="3430505"/>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8" name="Triângulo isósceles 337"/>
              <p:cNvSpPr/>
              <p:nvPr/>
            </p:nvSpPr>
            <p:spPr bwMode="auto">
              <a:xfrm rot="8100000">
                <a:off x="5784798" y="4030659"/>
                <a:ext cx="408011" cy="206310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cxnSp>
        <p:nvCxnSpPr>
          <p:cNvPr id="136" name="Conector reto 135"/>
          <p:cNvCxnSpPr/>
          <p:nvPr/>
        </p:nvCxnSpPr>
        <p:spPr bwMode="auto">
          <a:xfrm flipV="1">
            <a:off x="2869139" y="2536371"/>
            <a:ext cx="2692250" cy="607470"/>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149" name="Conector reto 148"/>
          <p:cNvCxnSpPr/>
          <p:nvPr/>
        </p:nvCxnSpPr>
        <p:spPr bwMode="auto">
          <a:xfrm>
            <a:off x="2864426" y="3299381"/>
            <a:ext cx="2686078" cy="1120219"/>
          </a:xfrm>
          <a:prstGeom prst="line">
            <a:avLst/>
          </a:prstGeom>
          <a:solidFill>
            <a:schemeClr val="accent1"/>
          </a:solidFill>
          <a:ln w="38100" cap="flat" cmpd="sng" algn="ctr">
            <a:solidFill>
              <a:schemeClr val="bg1"/>
            </a:solidFill>
            <a:prstDash val="sysDot"/>
            <a:round/>
            <a:headEnd type="none" w="sm" len="sm"/>
            <a:tailEnd type="none" w="lg" len="lg"/>
          </a:ln>
          <a:effectLst/>
        </p:spPr>
      </p:cxnSp>
      <p:pic>
        <p:nvPicPr>
          <p:cNvPr id="155" name="Picture 2" descr="E:\Planetário30dez10\ARQUIVO\arquivos gerais PSP\Astronomia\Astronomia_CD4\side6_pulsar.gif"/>
          <p:cNvPicPr>
            <a:picLocks noChangeAspect="1" noChangeArrowheads="1" noCrop="1"/>
          </p:cNvPicPr>
          <p:nvPr/>
        </p:nvPicPr>
        <p:blipFill>
          <a:blip r:embed="rId3" cstate="print"/>
          <a:srcRect/>
          <a:stretch>
            <a:fillRect/>
          </a:stretch>
        </p:blipFill>
        <p:spPr bwMode="auto">
          <a:xfrm>
            <a:off x="5553244" y="2499699"/>
            <a:ext cx="2478185" cy="1858639"/>
          </a:xfrm>
          <a:prstGeom prst="rect">
            <a:avLst/>
          </a:prstGeom>
          <a:noFill/>
          <a:ln w="9525">
            <a:noFill/>
            <a:miter lim="800000"/>
            <a:headEnd/>
            <a:tailEnd/>
          </a:ln>
        </p:spPr>
      </p:pic>
      <p:sp>
        <p:nvSpPr>
          <p:cNvPr id="152" name="Retângulo 151"/>
          <p:cNvSpPr>
            <a:spLocks noChangeAspect="1"/>
          </p:cNvSpPr>
          <p:nvPr/>
        </p:nvSpPr>
        <p:spPr bwMode="auto">
          <a:xfrm>
            <a:off x="5534547" y="2522483"/>
            <a:ext cx="2478702" cy="1891862"/>
          </a:xfrm>
          <a:prstGeom prst="rect">
            <a:avLst/>
          </a:prstGeom>
          <a:gradFill flip="none" rotWithShape="1">
            <a:gsLst>
              <a:gs pos="100000">
                <a:srgbClr val="69D8FF">
                  <a:alpha val="22000"/>
                </a:srgbClr>
              </a:gs>
              <a:gs pos="40000">
                <a:srgbClr val="3788FF"/>
              </a:gs>
              <a:gs pos="17000">
                <a:schemeClr val="bg1">
                  <a:lumMod val="64000"/>
                  <a:lumOff val="36000"/>
                  <a:alpha val="82000"/>
                </a:schemeClr>
              </a:gs>
            </a:gsLst>
            <a:path path="circle">
              <a:fillToRect l="50000" t="50000" r="50000" b="50000"/>
            </a:path>
            <a:tileRect/>
          </a:grad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6" name="Retângulo 155"/>
          <p:cNvSpPr>
            <a:spLocks noChangeAspect="1"/>
          </p:cNvSpPr>
          <p:nvPr/>
        </p:nvSpPr>
        <p:spPr bwMode="auto">
          <a:xfrm>
            <a:off x="2824262" y="3159553"/>
            <a:ext cx="173509" cy="132430"/>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5" name="CaixaDeTexto 164"/>
          <p:cNvSpPr txBox="1"/>
          <p:nvPr/>
        </p:nvSpPr>
        <p:spPr>
          <a:xfrm>
            <a:off x="6300192" y="6397878"/>
            <a:ext cx="2592288" cy="338554"/>
          </a:xfrm>
          <a:prstGeom prst="rect">
            <a:avLst/>
          </a:prstGeom>
          <a:noFill/>
        </p:spPr>
        <p:txBody>
          <a:bodyPr wrap="square" rtlCol="0">
            <a:spAutoFit/>
          </a:bodyPr>
          <a:lstStyle/>
          <a:p>
            <a:r>
              <a:rPr lang="pt-BR" dirty="0" smtClean="0">
                <a:solidFill>
                  <a:srgbClr val="FF0000"/>
                </a:solidFill>
                <a:latin typeface="Century Gothic" pitchFamily="34" charset="0"/>
              </a:rPr>
              <a:t>Imagens fora de escala</a:t>
            </a:r>
            <a:endParaRPr lang="pt-BR" dirty="0">
              <a:solidFill>
                <a:srgbClr val="FF0000"/>
              </a:solidFill>
              <a:latin typeface="Century Gothic" pitchFamily="34" charset="0"/>
            </a:endParaRPr>
          </a:p>
        </p:txBody>
      </p:sp>
    </p:spTree>
    <p:extLst>
      <p:ext uri="{BB962C8B-B14F-4D97-AF65-F5344CB8AC3E}">
        <p14:creationId xmlns="" xmlns:p14="http://schemas.microsoft.com/office/powerpoint/2010/main" val="3477899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2000"/>
                                        <p:tgtEl>
                                          <p:spTgt spid="15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wipe(left)">
                                      <p:cBhvr>
                                        <p:cTn id="11" dur="500"/>
                                        <p:tgtEl>
                                          <p:spTgt spid="136"/>
                                        </p:tgtEl>
                                      </p:cBhvr>
                                    </p:animEffect>
                                  </p:childTnLst>
                                </p:cTn>
                              </p:par>
                              <p:par>
                                <p:cTn id="12" presetID="22" presetClass="entr" presetSubtype="8" fill="hold" nodeType="with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wipe(left)">
                                      <p:cBhvr>
                                        <p:cTn id="14" dur="500"/>
                                        <p:tgtEl>
                                          <p:spTgt spid="149"/>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55"/>
                                        </p:tgtEl>
                                        <p:attrNameLst>
                                          <p:attrName>style.visibility</p:attrName>
                                        </p:attrNameLst>
                                      </p:cBhvr>
                                      <p:to>
                                        <p:strVal val="visible"/>
                                      </p:to>
                                    </p:set>
                                    <p:animEffect transition="in" filter="fade">
                                      <p:cBhvr>
                                        <p:cTn id="18" dur="2000"/>
                                        <p:tgtEl>
                                          <p:spTgt spid="1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fade">
                                      <p:cBhvr>
                                        <p:cTn id="21" dur="2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cuments\MULTIMÍDIA\Imagens\Estrelas\magnetar_westerlund_ESO.jpg"/>
          <p:cNvPicPr>
            <a:picLocks noChangeAspect="1" noChangeArrowheads="1"/>
          </p:cNvPicPr>
          <p:nvPr/>
        </p:nvPicPr>
        <p:blipFill rotWithShape="1">
          <a:blip r:embed="rId2" cstate="print"/>
          <a:srcRect l="378" t="8377" r="6142" b="5236"/>
          <a:stretch/>
        </p:blipFill>
        <p:spPr bwMode="auto">
          <a:xfrm>
            <a:off x="-8533" y="945384"/>
            <a:ext cx="9117037" cy="5940000"/>
          </a:xfrm>
          <a:prstGeom prst="rect">
            <a:avLst/>
          </a:prstGeom>
          <a:noFill/>
        </p:spPr>
      </p:pic>
      <p:sp>
        <p:nvSpPr>
          <p:cNvPr id="36867" name="Rectangle 4"/>
          <p:cNvSpPr>
            <a:spLocks noGrp="1" noChangeArrowheads="1"/>
          </p:cNvSpPr>
          <p:nvPr>
            <p:ph type="title"/>
          </p:nvPr>
        </p:nvSpPr>
        <p:spPr>
          <a:xfrm>
            <a:off x="0" y="-27384"/>
            <a:ext cx="9144000" cy="972768"/>
          </a:xfrm>
          <a:solidFill>
            <a:srgbClr val="0070C0">
              <a:alpha val="0"/>
            </a:srgbClr>
          </a:solidFill>
        </p:spPr>
        <p:txBody>
          <a:bodyPr/>
          <a:lstStyle/>
          <a:p>
            <a:r>
              <a:rPr lang="pt-BR" dirty="0" smtClean="0">
                <a:solidFill>
                  <a:schemeClr val="bg1"/>
                </a:solidFill>
                <a:latin typeface="Century Gothic" pitchFamily="34" charset="0"/>
              </a:rPr>
              <a:t>Estrela de nêutrons/pulsar</a:t>
            </a:r>
          </a:p>
        </p:txBody>
      </p:sp>
      <p:sp>
        <p:nvSpPr>
          <p:cNvPr id="4" name="Text Box 141"/>
          <p:cNvSpPr txBox="1">
            <a:spLocks noChangeArrowheads="1"/>
          </p:cNvSpPr>
          <p:nvPr/>
        </p:nvSpPr>
        <p:spPr bwMode="auto">
          <a:xfrm>
            <a:off x="0" y="6567735"/>
            <a:ext cx="3203848"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60000"/>
                    <a:lumOff val="40000"/>
                  </a:schemeClr>
                </a:solidFill>
                <a:latin typeface="Century Gothic" pitchFamily="34" charset="0"/>
              </a:rPr>
              <a:t>Crédito da imagem</a:t>
            </a:r>
            <a:r>
              <a:rPr lang="pt-BR" sz="1200" dirty="0" smtClean="0">
                <a:solidFill>
                  <a:schemeClr val="accent1">
                    <a:lumMod val="60000"/>
                    <a:lumOff val="40000"/>
                  </a:schemeClr>
                </a:solidFill>
                <a:latin typeface="Century Gothic" pitchFamily="34" charset="0"/>
              </a:rPr>
              <a:t>: ESO/L. Calçada</a:t>
            </a:r>
            <a:endParaRPr lang="pt-BR" sz="1200" dirty="0">
              <a:solidFill>
                <a:schemeClr val="accent2">
                  <a:lumMod val="60000"/>
                  <a:lumOff val="40000"/>
                </a:schemeClr>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Planetário30dez10\ARQUIVO\arquivos gerais PSP\Astronomia\Astronomia_CD4\side6_pulsar.gif"/>
          <p:cNvPicPr>
            <a:picLocks noChangeAspect="1" noChangeArrowheads="1" noCrop="1"/>
          </p:cNvPicPr>
          <p:nvPr/>
        </p:nvPicPr>
        <p:blipFill>
          <a:blip r:embed="rId2" cstate="print"/>
          <a:srcRect/>
          <a:stretch>
            <a:fillRect/>
          </a:stretch>
        </p:blipFill>
        <p:spPr bwMode="auto">
          <a:xfrm>
            <a:off x="1259632" y="1394775"/>
            <a:ext cx="6552727" cy="4914545"/>
          </a:xfrm>
          <a:prstGeom prst="rect">
            <a:avLst/>
          </a:prstGeom>
          <a:noFill/>
          <a:ln w="9525">
            <a:noFill/>
            <a:miter lim="800000"/>
            <a:headEnd/>
            <a:tailEnd/>
          </a:ln>
        </p:spPr>
      </p:pic>
      <p:sp>
        <p:nvSpPr>
          <p:cNvPr id="37891" name="Rectangle 4"/>
          <p:cNvSpPr>
            <a:spLocks noGrp="1" noChangeArrowheads="1"/>
          </p:cNvSpPr>
          <p:nvPr>
            <p:ph type="title"/>
          </p:nvPr>
        </p:nvSpPr>
        <p:spPr>
          <a:xfrm>
            <a:off x="685800" y="260648"/>
            <a:ext cx="7772400" cy="1143000"/>
          </a:xfrm>
        </p:spPr>
        <p:txBody>
          <a:bodyPr/>
          <a:lstStyle/>
          <a:p>
            <a:r>
              <a:rPr lang="pt-BR" dirty="0" smtClean="0">
                <a:solidFill>
                  <a:schemeClr val="bg1"/>
                </a:solidFill>
                <a:latin typeface="Century Gothic" pitchFamily="34" charset="0"/>
              </a:rPr>
              <a:t>Modelo de farol</a:t>
            </a:r>
          </a:p>
        </p:txBody>
      </p:sp>
      <p:sp>
        <p:nvSpPr>
          <p:cNvPr id="5" name="Text Box 141"/>
          <p:cNvSpPr txBox="1">
            <a:spLocks noChangeArrowheads="1"/>
          </p:cNvSpPr>
          <p:nvPr/>
        </p:nvSpPr>
        <p:spPr bwMode="auto">
          <a:xfrm>
            <a:off x="0" y="6536377"/>
            <a:ext cx="6228184"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http</a:t>
            </a:r>
            <a:r>
              <a:rPr lang="pt-BR" sz="1200" dirty="0">
                <a:solidFill>
                  <a:schemeClr val="accent1">
                    <a:lumMod val="75000"/>
                  </a:schemeClr>
                </a:solidFill>
                <a:latin typeface="Century Gothic" pitchFamily="34" charset="0"/>
              </a:rPr>
              <a:t>://</a:t>
            </a:r>
            <a:r>
              <a:rPr lang="pt-BR" sz="1200" dirty="0" smtClean="0">
                <a:solidFill>
                  <a:schemeClr val="accent1">
                    <a:lumMod val="75000"/>
                  </a:schemeClr>
                </a:solidFill>
                <a:latin typeface="Century Gothic" pitchFamily="34" charset="0"/>
              </a:rPr>
              <a:t>astro.if.ufrgs.br, com adaptações</a:t>
            </a:r>
            <a:endParaRPr lang="pt-BR" sz="1200" dirty="0">
              <a:solidFill>
                <a:schemeClr val="accent1">
                  <a:lumMod val="75000"/>
                </a:schemeClr>
              </a:solidFill>
              <a:latin typeface="Century Gothic" pitchFamily="34" charset="0"/>
            </a:endParaRPr>
          </a:p>
        </p:txBody>
      </p:sp>
      <p:cxnSp>
        <p:nvCxnSpPr>
          <p:cNvPr id="3" name="Conector reto 2"/>
          <p:cNvCxnSpPr/>
          <p:nvPr/>
        </p:nvCxnSpPr>
        <p:spPr bwMode="auto">
          <a:xfrm flipH="1" flipV="1">
            <a:off x="4498676" y="1544064"/>
            <a:ext cx="18895" cy="1547479"/>
          </a:xfrm>
          <a:prstGeom prst="line">
            <a:avLst/>
          </a:prstGeom>
          <a:solidFill>
            <a:schemeClr val="accent1"/>
          </a:solidFill>
          <a:ln w="31750" cap="flat" cmpd="sng" algn="ctr">
            <a:solidFill>
              <a:schemeClr val="bg1"/>
            </a:solidFill>
            <a:prstDash val="solid"/>
            <a:round/>
            <a:headEnd type="none" w="sm" len="sm"/>
            <a:tailEnd type="none" w="sm" len="sm"/>
          </a:ln>
          <a:effectLst/>
        </p:spPr>
      </p:cxnSp>
      <p:cxnSp>
        <p:nvCxnSpPr>
          <p:cNvPr id="7" name="Conector reto 6"/>
          <p:cNvCxnSpPr/>
          <p:nvPr/>
        </p:nvCxnSpPr>
        <p:spPr bwMode="auto">
          <a:xfrm flipV="1">
            <a:off x="4542453" y="4923167"/>
            <a:ext cx="1" cy="1314145"/>
          </a:xfrm>
          <a:prstGeom prst="line">
            <a:avLst/>
          </a:prstGeom>
          <a:solidFill>
            <a:schemeClr val="accent1"/>
          </a:solidFill>
          <a:ln w="31750" cap="flat" cmpd="sng" algn="ctr">
            <a:solidFill>
              <a:schemeClr val="bg1"/>
            </a:solidFill>
            <a:prstDash val="solid"/>
            <a:round/>
            <a:headEnd type="none" w="sm" len="sm"/>
            <a:tailEnd type="none" w="sm" len="sm"/>
          </a:ln>
          <a:effectLst/>
        </p:spPr>
      </p:cxnSp>
      <p:sp>
        <p:nvSpPr>
          <p:cNvPr id="4" name="Seta em curva para a direita 3"/>
          <p:cNvSpPr/>
          <p:nvPr/>
        </p:nvSpPr>
        <p:spPr bwMode="auto">
          <a:xfrm flipH="1">
            <a:off x="4283968" y="1700808"/>
            <a:ext cx="792088" cy="657072"/>
          </a:xfrm>
          <a:prstGeom prst="curvedRightArrow">
            <a:avLst>
              <a:gd name="adj1" fmla="val 21688"/>
              <a:gd name="adj2" fmla="val 65178"/>
              <a:gd name="adj3" fmla="val 42637"/>
            </a:avLst>
          </a:prstGeom>
          <a:solidFill>
            <a:schemeClr val="accent1"/>
          </a:solidFill>
          <a:ln w="12700" cap="flat" cmpd="sng" algn="ctr">
            <a:solidFill>
              <a:schemeClr val="tx1"/>
            </a:solidFill>
            <a:prstDash val="solid"/>
            <a:round/>
            <a:headEnd type="none" w="lg" len="lg"/>
            <a:tailEnd type="non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reto 8"/>
          <p:cNvCxnSpPr/>
          <p:nvPr/>
        </p:nvCxnSpPr>
        <p:spPr bwMode="auto">
          <a:xfrm flipV="1">
            <a:off x="4498848" y="1600200"/>
            <a:ext cx="2" cy="438912"/>
          </a:xfrm>
          <a:prstGeom prst="line">
            <a:avLst/>
          </a:prstGeom>
          <a:solidFill>
            <a:schemeClr val="accent1"/>
          </a:solidFill>
          <a:ln w="31750" cap="flat" cmpd="sng" algn="ctr">
            <a:solidFill>
              <a:schemeClr val="bg1"/>
            </a:solidFill>
            <a:prstDash val="solid"/>
            <a:round/>
            <a:headEnd type="none" w="sm" len="sm"/>
            <a:tailEnd type="none" w="sm" len="sm"/>
          </a:ln>
          <a:effectLst/>
        </p:spPr>
      </p:cxnSp>
      <p:sp>
        <p:nvSpPr>
          <p:cNvPr id="14" name="Arco 13"/>
          <p:cNvSpPr/>
          <p:nvPr/>
        </p:nvSpPr>
        <p:spPr bwMode="auto">
          <a:xfrm>
            <a:off x="3491880" y="3284984"/>
            <a:ext cx="2088232" cy="1080120"/>
          </a:xfrm>
          <a:prstGeom prst="arc">
            <a:avLst>
              <a:gd name="adj1" fmla="val 21304724"/>
              <a:gd name="adj2" fmla="val 11033781"/>
            </a:avLst>
          </a:prstGeom>
          <a:noFill/>
          <a:ln w="317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Rectangle 3"/>
          <p:cNvSpPr txBox="1">
            <a:spLocks noChangeArrowheads="1"/>
          </p:cNvSpPr>
          <p:nvPr/>
        </p:nvSpPr>
        <p:spPr bwMode="auto">
          <a:xfrm>
            <a:off x="5724128" y="4509120"/>
            <a:ext cx="1656184"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a:solidFill>
                  <a:schemeClr val="bg1"/>
                </a:solidFill>
                <a:latin typeface="Century Gothic" pitchFamily="34" charset="0"/>
              </a:rPr>
              <a:t>e</a:t>
            </a:r>
            <a:r>
              <a:rPr kumimoji="0" lang="pt-BR" sz="2400" b="0" i="0" u="none" strike="noStrike" kern="0" cap="none" spc="0" normalizeH="0" baseline="0" noProof="0" dirty="0" err="1" smtClean="0">
                <a:ln>
                  <a:noFill/>
                </a:ln>
                <a:solidFill>
                  <a:schemeClr val="bg1"/>
                </a:solidFill>
                <a:effectLst/>
                <a:uLnTx/>
                <a:uFillTx/>
                <a:latin typeface="Century Gothic" pitchFamily="34" charset="0"/>
                <a:ea typeface="+mn-ea"/>
                <a:cs typeface="+mn-cs"/>
              </a:rPr>
              <a:t>quador</a:t>
            </a: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21" name="Rectangle 3"/>
          <p:cNvSpPr txBox="1">
            <a:spLocks noChangeArrowheads="1"/>
          </p:cNvSpPr>
          <p:nvPr/>
        </p:nvSpPr>
        <p:spPr bwMode="auto">
          <a:xfrm>
            <a:off x="2195736" y="2132856"/>
            <a:ext cx="1656184"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eixo de rotação</a:t>
            </a: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cxnSp>
        <p:nvCxnSpPr>
          <p:cNvPr id="22" name="Conector reto 21"/>
          <p:cNvCxnSpPr/>
          <p:nvPr/>
        </p:nvCxnSpPr>
        <p:spPr bwMode="auto">
          <a:xfrm flipH="1" flipV="1">
            <a:off x="3563890" y="2492898"/>
            <a:ext cx="792086" cy="144014"/>
          </a:xfrm>
          <a:prstGeom prst="line">
            <a:avLst/>
          </a:prstGeom>
          <a:solidFill>
            <a:schemeClr val="accent1"/>
          </a:solidFill>
          <a:ln w="31750" cap="flat" cmpd="sng" algn="ctr">
            <a:solidFill>
              <a:schemeClr val="bg1"/>
            </a:solidFill>
            <a:prstDash val="solid"/>
            <a:round/>
            <a:headEnd type="none" w="sm" len="sm"/>
            <a:tailEnd type="none" w="sm" len="sm"/>
          </a:ln>
          <a:effectLst/>
        </p:spPr>
      </p:cxnSp>
      <p:cxnSp>
        <p:nvCxnSpPr>
          <p:cNvPr id="27" name="Conector reto 26"/>
          <p:cNvCxnSpPr/>
          <p:nvPr/>
        </p:nvCxnSpPr>
        <p:spPr bwMode="auto">
          <a:xfrm flipH="1" flipV="1">
            <a:off x="5364090" y="4293098"/>
            <a:ext cx="396043" cy="360038"/>
          </a:xfrm>
          <a:prstGeom prst="line">
            <a:avLst/>
          </a:prstGeom>
          <a:solidFill>
            <a:schemeClr val="accent1"/>
          </a:solidFill>
          <a:ln w="317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57362" y="260648"/>
            <a:ext cx="4030662" cy="728662"/>
          </a:xfrm>
          <a:noFill/>
        </p:spPr>
        <p:txBody>
          <a:bodyPr/>
          <a:lstStyle/>
          <a:p>
            <a:r>
              <a:rPr lang="pt-BR" dirty="0" err="1" smtClean="0">
                <a:solidFill>
                  <a:schemeClr val="bg1"/>
                </a:solidFill>
                <a:latin typeface="Century Gothic" pitchFamily="34" charset="0"/>
              </a:rPr>
              <a:t>Parsec</a:t>
            </a:r>
            <a:endParaRPr lang="pt-BR" dirty="0" smtClean="0">
              <a:solidFill>
                <a:schemeClr val="bg1"/>
              </a:solidFill>
              <a:latin typeface="Century Gothic" pitchFamily="34" charset="0"/>
            </a:endParaRPr>
          </a:p>
        </p:txBody>
      </p:sp>
      <p:sp>
        <p:nvSpPr>
          <p:cNvPr id="691225" name="Rectangle 25"/>
          <p:cNvSpPr>
            <a:spLocks noChangeArrowheads="1"/>
          </p:cNvSpPr>
          <p:nvPr/>
        </p:nvSpPr>
        <p:spPr bwMode="auto">
          <a:xfrm>
            <a:off x="379413" y="2043363"/>
            <a:ext cx="5049837" cy="1385637"/>
          </a:xfrm>
          <a:prstGeom prst="rect">
            <a:avLst/>
          </a:prstGeom>
          <a:noFill/>
          <a:ln w="9525">
            <a:noFill/>
            <a:miter lim="800000"/>
            <a:headEnd/>
            <a:tailEnd/>
          </a:ln>
        </p:spPr>
        <p:txBody>
          <a:bodyPr lIns="92075" tIns="46038" rIns="92075" bIns="46038">
            <a:spAutoFit/>
          </a:bodyPr>
          <a:lstStyle/>
          <a:p>
            <a:pPr algn="just" defTabSz="762000">
              <a:defRPr/>
            </a:pPr>
            <a:r>
              <a:rPr lang="pt-BR" sz="2800" b="0" dirty="0">
                <a:solidFill>
                  <a:schemeClr val="accent5"/>
                </a:solidFill>
                <a:latin typeface="Century Gothic" pitchFamily="34" charset="0"/>
                <a:cs typeface="MS Shell Dlg" charset="0"/>
              </a:rPr>
              <a:t>É a distância </a:t>
            </a:r>
            <a:r>
              <a:rPr lang="pt-BR" sz="2800" b="0" dirty="0" smtClean="0">
                <a:solidFill>
                  <a:schemeClr val="accent5"/>
                </a:solidFill>
                <a:latin typeface="Century Gothic" pitchFamily="34" charset="0"/>
                <a:cs typeface="MS Shell Dlg" charset="0"/>
              </a:rPr>
              <a:t>em que se observa a UA subentendida por um </a:t>
            </a:r>
            <a:r>
              <a:rPr lang="pt-BR" sz="2800" b="0" dirty="0">
                <a:solidFill>
                  <a:schemeClr val="accent5"/>
                </a:solidFill>
                <a:latin typeface="Century Gothic" pitchFamily="34" charset="0"/>
                <a:cs typeface="MS Shell Dlg" charset="0"/>
              </a:rPr>
              <a:t>ângulo de 1”</a:t>
            </a:r>
          </a:p>
        </p:txBody>
      </p:sp>
      <p:sp>
        <p:nvSpPr>
          <p:cNvPr id="691226" name="Rectangle 26"/>
          <p:cNvSpPr>
            <a:spLocks noChangeArrowheads="1"/>
          </p:cNvSpPr>
          <p:nvPr/>
        </p:nvSpPr>
        <p:spPr bwMode="auto">
          <a:xfrm>
            <a:off x="395536" y="5569434"/>
            <a:ext cx="5947141" cy="523862"/>
          </a:xfrm>
          <a:prstGeom prst="rect">
            <a:avLst/>
          </a:prstGeom>
          <a:noFill/>
          <a:ln w="9525">
            <a:noFill/>
            <a:miter lim="800000"/>
            <a:headEnd/>
            <a:tailEnd/>
          </a:ln>
        </p:spPr>
        <p:txBody>
          <a:bodyPr wrap="none" lIns="92075" tIns="46038" rIns="92075" bIns="46038">
            <a:spAutoFit/>
          </a:bodyPr>
          <a:lstStyle/>
          <a:p>
            <a:pPr defTabSz="762000">
              <a:defRPr/>
            </a:pPr>
            <a:r>
              <a:rPr lang="pt-BR" sz="2800" dirty="0">
                <a:solidFill>
                  <a:schemeClr val="accent5"/>
                </a:solidFill>
                <a:latin typeface="Century Gothic" pitchFamily="34" charset="0"/>
                <a:cs typeface="MS Shell Dlg" charset="0"/>
              </a:rPr>
              <a:t>1 </a:t>
            </a:r>
            <a:r>
              <a:rPr lang="pt-BR" sz="2800" dirty="0" err="1">
                <a:solidFill>
                  <a:schemeClr val="accent5"/>
                </a:solidFill>
                <a:latin typeface="Century Gothic" pitchFamily="34" charset="0"/>
                <a:cs typeface="MS Shell Dlg" charset="0"/>
              </a:rPr>
              <a:t>pc</a:t>
            </a:r>
            <a:r>
              <a:rPr lang="pt-BR" sz="2800" dirty="0">
                <a:solidFill>
                  <a:schemeClr val="accent5"/>
                </a:solidFill>
                <a:latin typeface="Century Gothic" pitchFamily="34" charset="0"/>
                <a:cs typeface="MS Shell Dlg" charset="0"/>
              </a:rPr>
              <a:t> = </a:t>
            </a:r>
            <a:r>
              <a:rPr lang="pt-BR" sz="2800" dirty="0" smtClean="0">
                <a:solidFill>
                  <a:schemeClr val="accent5"/>
                </a:solidFill>
                <a:latin typeface="Century Gothic" pitchFamily="34" charset="0"/>
                <a:cs typeface="MS Shell Dlg" charset="0"/>
              </a:rPr>
              <a:t>3,26 </a:t>
            </a:r>
            <a:r>
              <a:rPr lang="pt-BR" sz="2800" dirty="0">
                <a:solidFill>
                  <a:schemeClr val="accent5"/>
                </a:solidFill>
                <a:latin typeface="Century Gothic" pitchFamily="34" charset="0"/>
                <a:cs typeface="MS Shell Dlg" charset="0"/>
              </a:rPr>
              <a:t>anos-luz = 206.265 UA</a:t>
            </a:r>
          </a:p>
        </p:txBody>
      </p:sp>
      <p:sp>
        <p:nvSpPr>
          <p:cNvPr id="46" name="Rectangle 20"/>
          <p:cNvSpPr>
            <a:spLocks noChangeArrowheads="1"/>
          </p:cNvSpPr>
          <p:nvPr/>
        </p:nvSpPr>
        <p:spPr bwMode="auto">
          <a:xfrm>
            <a:off x="7003097" y="2421987"/>
            <a:ext cx="665247" cy="646973"/>
          </a:xfrm>
          <a:prstGeom prst="rect">
            <a:avLst/>
          </a:prstGeom>
          <a:noFill/>
          <a:ln w="9525">
            <a:noFill/>
            <a:miter lim="800000"/>
            <a:headEnd/>
            <a:tailEnd/>
          </a:ln>
        </p:spPr>
        <p:txBody>
          <a:bodyPr wrap="none" lIns="92075" tIns="46038" rIns="92075" bIns="46038">
            <a:spAutoFit/>
          </a:bodyPr>
          <a:lstStyle/>
          <a:p>
            <a:pPr defTabSz="635000">
              <a:defRPr/>
            </a:pPr>
            <a:r>
              <a:rPr lang="pt-BR" sz="3600" dirty="0">
                <a:solidFill>
                  <a:schemeClr val="bg1"/>
                </a:solidFill>
                <a:latin typeface="Century Gothic" pitchFamily="34" charset="0"/>
                <a:cs typeface="MS Shell Dlg" charset="0"/>
              </a:rPr>
              <a:t>1”</a:t>
            </a:r>
          </a:p>
        </p:txBody>
      </p:sp>
      <p:sp>
        <p:nvSpPr>
          <p:cNvPr id="47" name="Rectangle 21"/>
          <p:cNvSpPr>
            <a:spLocks noChangeArrowheads="1"/>
          </p:cNvSpPr>
          <p:nvPr/>
        </p:nvSpPr>
        <p:spPr bwMode="auto">
          <a:xfrm>
            <a:off x="5184679" y="3614765"/>
            <a:ext cx="831959" cy="646973"/>
          </a:xfrm>
          <a:prstGeom prst="rect">
            <a:avLst/>
          </a:prstGeom>
          <a:noFill/>
          <a:ln w="9525">
            <a:noFill/>
            <a:miter lim="800000"/>
            <a:headEnd/>
            <a:tailEnd/>
          </a:ln>
        </p:spPr>
        <p:txBody>
          <a:bodyPr wrap="none" lIns="92075" tIns="46038" rIns="92075" bIns="46038">
            <a:spAutoFit/>
          </a:bodyPr>
          <a:lstStyle/>
          <a:p>
            <a:pPr defTabSz="635000">
              <a:defRPr/>
            </a:pPr>
            <a:r>
              <a:rPr lang="pt-BR" sz="3600" dirty="0" smtClean="0">
                <a:solidFill>
                  <a:srgbClr val="FFFF00"/>
                </a:solidFill>
                <a:latin typeface="Century Gothic" pitchFamily="34" charset="0"/>
                <a:cs typeface="MS Shell Dlg" charset="0"/>
              </a:rPr>
              <a:t>Sol</a:t>
            </a:r>
            <a:endParaRPr lang="pt-BR" sz="3600" dirty="0">
              <a:solidFill>
                <a:srgbClr val="FFFF00"/>
              </a:solidFill>
              <a:latin typeface="Century Gothic" pitchFamily="34" charset="0"/>
              <a:cs typeface="MS Shell Dlg" charset="0"/>
            </a:endParaRPr>
          </a:p>
        </p:txBody>
      </p:sp>
      <p:sp>
        <p:nvSpPr>
          <p:cNvPr id="48" name="Rectangle 22"/>
          <p:cNvSpPr>
            <a:spLocks noChangeArrowheads="1"/>
          </p:cNvSpPr>
          <p:nvPr/>
        </p:nvSpPr>
        <p:spPr bwMode="auto">
          <a:xfrm>
            <a:off x="6084168" y="2492896"/>
            <a:ext cx="493726" cy="831639"/>
          </a:xfrm>
          <a:prstGeom prst="rect">
            <a:avLst/>
          </a:prstGeom>
          <a:noFill/>
          <a:ln w="9525">
            <a:noFill/>
            <a:miter lim="800000"/>
            <a:headEnd/>
            <a:tailEnd/>
          </a:ln>
        </p:spPr>
        <p:txBody>
          <a:bodyPr wrap="none" lIns="92075" tIns="46038" rIns="92075" bIns="46038">
            <a:spAutoFit/>
          </a:bodyPr>
          <a:lstStyle/>
          <a:p>
            <a:pPr defTabSz="635000">
              <a:defRPr/>
            </a:pPr>
            <a:r>
              <a:rPr lang="pt-BR" sz="4800" b="0" i="1" dirty="0">
                <a:solidFill>
                  <a:schemeClr val="bg1"/>
                </a:solidFill>
                <a:latin typeface="Times New Roman" pitchFamily="18" charset="0"/>
                <a:cs typeface="Times New Roman" pitchFamily="18" charset="0"/>
              </a:rPr>
              <a:t>d</a:t>
            </a:r>
          </a:p>
        </p:txBody>
      </p:sp>
      <p:sp>
        <p:nvSpPr>
          <p:cNvPr id="49" name="Arc 23"/>
          <p:cNvSpPr>
            <a:spLocks/>
          </p:cNvSpPr>
          <p:nvPr/>
        </p:nvSpPr>
        <p:spPr bwMode="auto">
          <a:xfrm rot="21367603">
            <a:off x="7246111" y="2058655"/>
            <a:ext cx="844468" cy="319112"/>
          </a:xfrm>
          <a:custGeom>
            <a:avLst/>
            <a:gdLst>
              <a:gd name="T0" fmla="*/ 2147483647 w 18406"/>
              <a:gd name="T1" fmla="*/ 2147483647 h 18494"/>
              <a:gd name="T2" fmla="*/ 0 w 18406"/>
              <a:gd name="T3" fmla="*/ 2147483647 h 18494"/>
              <a:gd name="T4" fmla="*/ 2147483647 w 18406"/>
              <a:gd name="T5" fmla="*/ 0 h 18494"/>
              <a:gd name="T6" fmla="*/ 0 60000 65536"/>
              <a:gd name="T7" fmla="*/ 0 60000 65536"/>
              <a:gd name="T8" fmla="*/ 0 60000 65536"/>
              <a:gd name="T9" fmla="*/ 0 w 18406"/>
              <a:gd name="T10" fmla="*/ 0 h 18494"/>
              <a:gd name="T11" fmla="*/ 18406 w 18406"/>
              <a:gd name="T12" fmla="*/ 18494 h 18494"/>
            </a:gdLst>
            <a:ahLst/>
            <a:cxnLst>
              <a:cxn ang="T6">
                <a:pos x="T0" y="T1"/>
              </a:cxn>
              <a:cxn ang="T7">
                <a:pos x="T2" y="T3"/>
              </a:cxn>
              <a:cxn ang="T8">
                <a:pos x="T4" y="T5"/>
              </a:cxn>
            </a:cxnLst>
            <a:rect l="T9" t="T10" r="T11" b="T12"/>
            <a:pathLst>
              <a:path w="18406" h="18494" fill="none" extrusionOk="0">
                <a:moveTo>
                  <a:pt x="7246" y="18494"/>
                </a:moveTo>
                <a:cubicBezTo>
                  <a:pt x="4291" y="16710"/>
                  <a:pt x="1806" y="14245"/>
                  <a:pt x="0" y="11303"/>
                </a:cubicBezTo>
              </a:path>
              <a:path w="18406" h="18494" stroke="0" extrusionOk="0">
                <a:moveTo>
                  <a:pt x="7246" y="18494"/>
                </a:moveTo>
                <a:cubicBezTo>
                  <a:pt x="4291" y="16710"/>
                  <a:pt x="1806" y="14245"/>
                  <a:pt x="0" y="11303"/>
                </a:cubicBezTo>
                <a:lnTo>
                  <a:pt x="18406" y="0"/>
                </a:lnTo>
                <a:close/>
              </a:path>
            </a:pathLst>
          </a:custGeom>
          <a:noFill/>
          <a:ln w="31750" cap="rnd">
            <a:solidFill>
              <a:schemeClr val="bg1"/>
            </a:solidFill>
            <a:round/>
            <a:headEnd type="none" w="sm" len="sm"/>
            <a:tailEnd type="none" w="sm" len="sm"/>
          </a:ln>
        </p:spPr>
        <p:txBody>
          <a:bodyPr/>
          <a:lstStyle/>
          <a:p>
            <a:endParaRPr lang="pt-BR">
              <a:latin typeface="Century Gothic" pitchFamily="34" charset="0"/>
            </a:endParaRPr>
          </a:p>
        </p:txBody>
      </p:sp>
      <p:sp>
        <p:nvSpPr>
          <p:cNvPr id="50" name="Oval 3"/>
          <p:cNvSpPr>
            <a:spLocks noChangeArrowheads="1"/>
          </p:cNvSpPr>
          <p:nvPr/>
        </p:nvSpPr>
        <p:spPr bwMode="auto">
          <a:xfrm>
            <a:off x="7643834" y="1000108"/>
            <a:ext cx="428628" cy="428628"/>
          </a:xfrm>
          <a:prstGeom prst="ellipse">
            <a:avLst/>
          </a:prstGeom>
          <a:gradFill flip="none" rotWithShape="1">
            <a:gsLst>
              <a:gs pos="75000">
                <a:schemeClr val="accent2">
                  <a:lumMod val="60000"/>
                  <a:lumOff val="40000"/>
                  <a:alpha val="71000"/>
                </a:schemeClr>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51" name="Elipse 50"/>
          <p:cNvSpPr/>
          <p:nvPr/>
        </p:nvSpPr>
        <p:spPr bwMode="auto">
          <a:xfrm>
            <a:off x="5417046" y="4058022"/>
            <a:ext cx="864096" cy="864096"/>
          </a:xfrm>
          <a:prstGeom prst="ellipse">
            <a:avLst/>
          </a:prstGeom>
          <a:gradFill flip="none" rotWithShape="1">
            <a:gsLst>
              <a:gs pos="100000">
                <a:schemeClr val="tx1">
                  <a:alpha val="0"/>
                </a:schemeClr>
              </a:gs>
              <a:gs pos="100000">
                <a:schemeClr val="tx1"/>
              </a:gs>
              <a:gs pos="40000">
                <a:srgbClr val="EE88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
                <a:srgbClr val="9966FF"/>
              </a:buClr>
              <a:buSzTx/>
              <a:buFontTx/>
              <a:buNone/>
              <a:tabLst/>
            </a:pPr>
            <a:endParaRPr kumimoji="0" lang="pt-BR" sz="1600" b="1" i="0" u="none" strike="noStrike" cap="none" normalizeH="0" baseline="0" smtClean="0">
              <a:ln>
                <a:noFill/>
              </a:ln>
              <a:solidFill>
                <a:schemeClr val="accent6">
                  <a:lumMod val="20000"/>
                  <a:lumOff val="80000"/>
                </a:schemeClr>
              </a:solidFill>
              <a:effectLst/>
              <a:latin typeface="Arial" charset="0"/>
            </a:endParaRPr>
          </a:p>
        </p:txBody>
      </p:sp>
      <p:sp>
        <p:nvSpPr>
          <p:cNvPr id="52" name="Elipse 51"/>
          <p:cNvSpPr>
            <a:spLocks noChangeAspect="1"/>
          </p:cNvSpPr>
          <p:nvPr/>
        </p:nvSpPr>
        <p:spPr bwMode="auto">
          <a:xfrm>
            <a:off x="5519828" y="4180344"/>
            <a:ext cx="662700" cy="639743"/>
          </a:xfrm>
          <a:prstGeom prst="ellipse">
            <a:avLst/>
          </a:prstGeom>
          <a:gradFill>
            <a:gsLst>
              <a:gs pos="54000">
                <a:srgbClr val="FFFF00"/>
              </a:gs>
              <a:gs pos="71000">
                <a:schemeClr val="tx1">
                  <a:alpha val="0"/>
                </a:schemeClr>
              </a:gs>
              <a:gs pos="58000">
                <a:srgbClr val="EE88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
                <a:srgbClr val="9966FF"/>
              </a:buClr>
              <a:buSzTx/>
              <a:buFontTx/>
              <a:buNone/>
              <a:tabLst/>
            </a:pPr>
            <a:endParaRPr kumimoji="0" lang="pt-BR" sz="1600" b="1" i="0" u="none" strike="noStrike" cap="none" normalizeH="0" baseline="0" smtClean="0">
              <a:ln>
                <a:noFill/>
              </a:ln>
              <a:solidFill>
                <a:schemeClr val="accent6">
                  <a:lumMod val="20000"/>
                  <a:lumOff val="80000"/>
                </a:schemeClr>
              </a:solidFill>
              <a:effectLst/>
              <a:latin typeface="Arial" charset="0"/>
            </a:endParaRPr>
          </a:p>
        </p:txBody>
      </p:sp>
      <p:sp>
        <p:nvSpPr>
          <p:cNvPr id="43" name="Line 15"/>
          <p:cNvSpPr>
            <a:spLocks noChangeShapeType="1"/>
          </p:cNvSpPr>
          <p:nvPr/>
        </p:nvSpPr>
        <p:spPr bwMode="auto">
          <a:xfrm>
            <a:off x="6070780" y="4557674"/>
            <a:ext cx="842094" cy="204312"/>
          </a:xfrm>
          <a:prstGeom prst="line">
            <a:avLst/>
          </a:prstGeom>
          <a:noFill/>
          <a:ln w="38100">
            <a:solidFill>
              <a:schemeClr val="bg1"/>
            </a:solidFill>
            <a:round/>
            <a:headEnd type="none" w="sm" len="sm"/>
            <a:tailEnd type="none" w="sm" len="sm"/>
          </a:ln>
        </p:spPr>
        <p:txBody>
          <a:bodyPr/>
          <a:lstStyle/>
          <a:p>
            <a:endParaRPr lang="pt-BR">
              <a:solidFill>
                <a:schemeClr val="accent5"/>
              </a:solidFill>
              <a:latin typeface="Century Gothic" pitchFamily="34" charset="0"/>
            </a:endParaRPr>
          </a:p>
        </p:txBody>
      </p:sp>
      <p:sp>
        <p:nvSpPr>
          <p:cNvPr id="44" name="Line 16"/>
          <p:cNvSpPr>
            <a:spLocks noChangeShapeType="1"/>
          </p:cNvSpPr>
          <p:nvPr/>
        </p:nvSpPr>
        <p:spPr bwMode="auto">
          <a:xfrm flipH="1">
            <a:off x="6012159" y="1398588"/>
            <a:ext cx="1752302" cy="2894508"/>
          </a:xfrm>
          <a:prstGeom prst="line">
            <a:avLst/>
          </a:prstGeom>
          <a:noFill/>
          <a:ln w="38100">
            <a:solidFill>
              <a:srgbClr val="FF0000"/>
            </a:solidFill>
            <a:round/>
            <a:headEnd type="none" w="sm" len="sm"/>
            <a:tailEnd type="none" w="sm" len="sm"/>
          </a:ln>
        </p:spPr>
        <p:txBody>
          <a:bodyPr/>
          <a:lstStyle/>
          <a:p>
            <a:endParaRPr lang="pt-BR"/>
          </a:p>
        </p:txBody>
      </p:sp>
      <p:sp>
        <p:nvSpPr>
          <p:cNvPr id="45" name="Line 18"/>
          <p:cNvSpPr>
            <a:spLocks noChangeShapeType="1"/>
          </p:cNvSpPr>
          <p:nvPr/>
        </p:nvSpPr>
        <p:spPr bwMode="auto">
          <a:xfrm flipV="1">
            <a:off x="7231063" y="1412776"/>
            <a:ext cx="581297" cy="3186212"/>
          </a:xfrm>
          <a:prstGeom prst="line">
            <a:avLst/>
          </a:prstGeom>
          <a:noFill/>
          <a:ln w="38100">
            <a:solidFill>
              <a:schemeClr val="bg1"/>
            </a:solidFill>
            <a:round/>
            <a:headEnd type="none" w="sm" len="sm"/>
            <a:tailEnd type="none" w="sm" len="sm"/>
          </a:ln>
        </p:spPr>
        <p:txBody>
          <a:bodyPr/>
          <a:lstStyle/>
          <a:p>
            <a:endParaRPr lang="pt-BR">
              <a:latin typeface="Century Gothic" pitchFamily="34" charset="0"/>
            </a:endParaRPr>
          </a:p>
        </p:txBody>
      </p:sp>
      <p:sp>
        <p:nvSpPr>
          <p:cNvPr id="53" name="Rectangle 21"/>
          <p:cNvSpPr>
            <a:spLocks noChangeArrowheads="1"/>
          </p:cNvSpPr>
          <p:nvPr/>
        </p:nvSpPr>
        <p:spPr bwMode="auto">
          <a:xfrm>
            <a:off x="7452320" y="4581128"/>
            <a:ext cx="1368152" cy="646973"/>
          </a:xfrm>
          <a:prstGeom prst="rect">
            <a:avLst/>
          </a:prstGeom>
          <a:noFill/>
          <a:ln w="9525">
            <a:noFill/>
            <a:miter lim="800000"/>
            <a:headEnd/>
            <a:tailEnd/>
          </a:ln>
        </p:spPr>
        <p:txBody>
          <a:bodyPr wrap="square" lIns="92075" tIns="46038" rIns="92075" bIns="46038">
            <a:spAutoFit/>
          </a:bodyPr>
          <a:lstStyle/>
          <a:p>
            <a:pPr algn="l" defTabSz="635000">
              <a:defRPr/>
            </a:pPr>
            <a:r>
              <a:rPr lang="pt-BR" sz="3600" dirty="0" smtClean="0">
                <a:solidFill>
                  <a:srgbClr val="00B0F0"/>
                </a:solidFill>
                <a:latin typeface="Century Gothic" pitchFamily="34" charset="0"/>
                <a:cs typeface="MS Shell Dlg" charset="0"/>
              </a:rPr>
              <a:t>Terra</a:t>
            </a:r>
            <a:endParaRPr lang="pt-BR" sz="3600" dirty="0">
              <a:solidFill>
                <a:srgbClr val="00B0F0"/>
              </a:solidFill>
              <a:latin typeface="Century Gothic" pitchFamily="34" charset="0"/>
              <a:cs typeface="MS Shell Dlg" charset="0"/>
            </a:endParaRPr>
          </a:p>
        </p:txBody>
      </p:sp>
      <p:sp>
        <p:nvSpPr>
          <p:cNvPr id="54" name="Rectangle 21"/>
          <p:cNvSpPr>
            <a:spLocks noChangeArrowheads="1"/>
          </p:cNvSpPr>
          <p:nvPr/>
        </p:nvSpPr>
        <p:spPr bwMode="auto">
          <a:xfrm>
            <a:off x="6026674" y="836712"/>
            <a:ext cx="1944216" cy="646973"/>
          </a:xfrm>
          <a:prstGeom prst="rect">
            <a:avLst/>
          </a:prstGeom>
          <a:noFill/>
          <a:ln w="9525">
            <a:noFill/>
            <a:miter lim="800000"/>
            <a:headEnd/>
            <a:tailEnd/>
          </a:ln>
        </p:spPr>
        <p:txBody>
          <a:bodyPr wrap="square" lIns="92075" tIns="46038" rIns="92075" bIns="46038">
            <a:spAutoFit/>
          </a:bodyPr>
          <a:lstStyle/>
          <a:p>
            <a:pPr algn="l" defTabSz="635000">
              <a:defRPr/>
            </a:pPr>
            <a:r>
              <a:rPr lang="pt-BR" sz="3600" dirty="0" smtClean="0">
                <a:solidFill>
                  <a:schemeClr val="bg1"/>
                </a:solidFill>
                <a:latin typeface="Century Gothic" pitchFamily="34" charset="0"/>
                <a:cs typeface="MS Shell Dlg" charset="0"/>
              </a:rPr>
              <a:t>Estrela</a:t>
            </a:r>
            <a:endParaRPr lang="pt-BR" sz="3600" dirty="0">
              <a:solidFill>
                <a:schemeClr val="bg1"/>
              </a:solidFill>
              <a:latin typeface="Century Gothic" pitchFamily="34" charset="0"/>
              <a:cs typeface="MS Shell Dlg" charset="0"/>
            </a:endParaRPr>
          </a:p>
        </p:txBody>
      </p:sp>
      <p:sp>
        <p:nvSpPr>
          <p:cNvPr id="56" name="Rectangle 22"/>
          <p:cNvSpPr>
            <a:spLocks noChangeArrowheads="1"/>
          </p:cNvSpPr>
          <p:nvPr/>
        </p:nvSpPr>
        <p:spPr bwMode="auto">
          <a:xfrm rot="753689">
            <a:off x="5960611" y="4670733"/>
            <a:ext cx="881652" cy="523862"/>
          </a:xfrm>
          <a:prstGeom prst="rect">
            <a:avLst/>
          </a:prstGeom>
          <a:noFill/>
          <a:ln w="9525">
            <a:noFill/>
            <a:miter lim="800000"/>
            <a:headEnd/>
            <a:tailEnd/>
          </a:ln>
        </p:spPr>
        <p:txBody>
          <a:bodyPr wrap="none" lIns="92075" tIns="46038" rIns="92075" bIns="46038">
            <a:spAutoFit/>
          </a:bodyPr>
          <a:lstStyle/>
          <a:p>
            <a:pPr defTabSz="635000">
              <a:defRPr/>
            </a:pPr>
            <a:r>
              <a:rPr lang="pt-BR" sz="2800" dirty="0" smtClean="0">
                <a:solidFill>
                  <a:schemeClr val="bg1"/>
                </a:solidFill>
                <a:latin typeface="Century Gothic" pitchFamily="34" charset="0"/>
                <a:cs typeface="MS Shell Dlg" charset="0"/>
              </a:rPr>
              <a:t>1UA</a:t>
            </a:r>
            <a:endParaRPr lang="pt-BR" sz="2800" dirty="0">
              <a:solidFill>
                <a:schemeClr val="bg1"/>
              </a:solidFill>
              <a:latin typeface="Century Gothic" pitchFamily="34" charset="0"/>
              <a:cs typeface="MS Shell Dlg" charset="0"/>
            </a:endParaRPr>
          </a:p>
        </p:txBody>
      </p:sp>
      <p:grpSp>
        <p:nvGrpSpPr>
          <p:cNvPr id="2" name="Grupo 67"/>
          <p:cNvGrpSpPr>
            <a:grpSpLocks noChangeAspect="1"/>
          </p:cNvGrpSpPr>
          <p:nvPr/>
        </p:nvGrpSpPr>
        <p:grpSpPr>
          <a:xfrm>
            <a:off x="6819413" y="4458770"/>
            <a:ext cx="681967" cy="671941"/>
            <a:chOff x="5253947" y="5637436"/>
            <a:chExt cx="974237" cy="959916"/>
          </a:xfrm>
        </p:grpSpPr>
        <p:grpSp>
          <p:nvGrpSpPr>
            <p:cNvPr id="3" name="Grupo 54"/>
            <p:cNvGrpSpPr>
              <a:grpSpLocks noChangeAspect="1"/>
            </p:cNvGrpSpPr>
            <p:nvPr/>
          </p:nvGrpSpPr>
          <p:grpSpPr>
            <a:xfrm>
              <a:off x="5253947" y="5637436"/>
              <a:ext cx="974237" cy="959916"/>
              <a:chOff x="1436812" y="954231"/>
              <a:chExt cx="5991841" cy="5903769"/>
            </a:xfrm>
          </p:grpSpPr>
          <p:sp>
            <p:nvSpPr>
              <p:cNvPr id="71" name="Elipse 70"/>
              <p:cNvSpPr>
                <a:spLocks noChangeAspect="1"/>
              </p:cNvSpPr>
              <p:nvPr/>
            </p:nvSpPr>
            <p:spPr bwMode="auto">
              <a:xfrm>
                <a:off x="1436812" y="954231"/>
                <a:ext cx="5991841" cy="5903769"/>
              </a:xfrm>
              <a:prstGeom prst="ellipse">
                <a:avLst/>
              </a:prstGeom>
              <a:gradFill flip="none" rotWithShape="1">
                <a:gsLst>
                  <a:gs pos="0">
                    <a:srgbClr val="0066FF">
                      <a:alpha val="0"/>
                    </a:srgbClr>
                  </a:gs>
                  <a:gs pos="50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 name="Grupo 47"/>
              <p:cNvGrpSpPr/>
              <p:nvPr/>
            </p:nvGrpSpPr>
            <p:grpSpPr>
              <a:xfrm>
                <a:off x="2714969" y="2176734"/>
                <a:ext cx="3600400" cy="3619856"/>
                <a:chOff x="2714969" y="2176734"/>
                <a:chExt cx="3600400" cy="3619856"/>
              </a:xfrm>
            </p:grpSpPr>
            <p:sp>
              <p:nvSpPr>
                <p:cNvPr id="73" name="Elipse 72"/>
                <p:cNvSpPr/>
                <p:nvPr/>
              </p:nvSpPr>
              <p:spPr bwMode="auto">
                <a:xfrm>
                  <a:off x="2714969" y="2196190"/>
                  <a:ext cx="3600400" cy="3600400"/>
                </a:xfrm>
                <a:prstGeom prst="ellipse">
                  <a:avLst/>
                </a:prstGeom>
                <a:solidFill>
                  <a:srgbClr val="0066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4" name="Forma livre 73"/>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gradFill flip="none" rotWithShape="1">
                  <a:gsLst>
                    <a:gs pos="1000">
                      <a:srgbClr val="EE8800"/>
                    </a:gs>
                    <a:gs pos="100000">
                      <a:srgbClr val="00B050"/>
                    </a:gs>
                    <a:gs pos="100000">
                      <a:srgbClr val="FFFFCC"/>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Forma livre 74"/>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Forma livre 75"/>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Forma livre 76"/>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70" name="Elipse 69"/>
            <p:cNvSpPr/>
            <p:nvPr/>
          </p:nvSpPr>
          <p:spPr bwMode="auto">
            <a:xfrm rot="17679432">
              <a:off x="5511322" y="5897278"/>
              <a:ext cx="565200" cy="500280"/>
            </a:xfrm>
            <a:prstGeom prst="ellipse">
              <a:avLst/>
            </a:prstGeom>
            <a:solidFill>
              <a:schemeClr val="tx1">
                <a:alpha val="59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1" name="Retângulo 30"/>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do slide original: Prof. Roberto </a:t>
            </a:r>
            <a:r>
              <a:rPr lang="pt-BR" sz="1200" dirty="0" err="1" smtClean="0">
                <a:solidFill>
                  <a:schemeClr val="accent5">
                    <a:lumMod val="75000"/>
                  </a:schemeClr>
                </a:solidFill>
                <a:latin typeface="Century Gothic" pitchFamily="34" charset="0"/>
              </a:rPr>
              <a:t>Boczko</a:t>
            </a:r>
            <a:r>
              <a:rPr lang="pt-BR" sz="1200" dirty="0" smtClean="0">
                <a:solidFill>
                  <a:schemeClr val="accent5">
                    <a:lumMod val="75000"/>
                  </a:schemeClr>
                </a:solidFill>
                <a:latin typeface="Century Gothic" pitchFamily="34" charset="0"/>
              </a:rPr>
              <a:t>; adaptações: André Luiz da Silva CDA/CDCC/USP</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20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20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2000"/>
                                        <p:tgtEl>
                                          <p:spTgt spid="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20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000"/>
                                        <p:tgtEl>
                                          <p:spTgt spid="5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2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2000"/>
                                        <p:tgtEl>
                                          <p:spTgt spid="5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20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20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20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20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2000"/>
                                        <p:tgtEl>
                                          <p:spTgt spid="4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20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6912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91226">
                                            <p:txEl>
                                              <p:pRg st="0" end="0"/>
                                            </p:txEl>
                                          </p:spTgt>
                                        </p:tgtEl>
                                        <p:attrNameLst>
                                          <p:attrName>style.visibility</p:attrName>
                                        </p:attrNameLst>
                                      </p:cBhvr>
                                      <p:to>
                                        <p:strVal val="visible"/>
                                      </p:to>
                                    </p:set>
                                    <p:animEffect transition="in" filter="fade">
                                      <p:cBhvr>
                                        <p:cTn id="61" dur="2000"/>
                                        <p:tgtEl>
                                          <p:spTgt spid="691226">
                                            <p:txEl>
                                              <p:pRg st="0" end="0"/>
                                            </p:txEl>
                                          </p:spTgt>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25" grpId="0" autoUpdateAnimBg="0"/>
      <p:bldP spid="46" grpId="0"/>
      <p:bldP spid="47" grpId="0"/>
      <p:bldP spid="48" grpId="0"/>
      <p:bldP spid="49" grpId="0" animBg="1"/>
      <p:bldP spid="50" grpId="0" animBg="1"/>
      <p:bldP spid="51" grpId="0" animBg="1"/>
      <p:bldP spid="52" grpId="0" animBg="1"/>
      <p:bldP spid="43" grpId="0" animBg="1"/>
      <p:bldP spid="44" grpId="0" animBg="1"/>
      <p:bldP spid="45" grpId="0" animBg="1"/>
      <p:bldP spid="53" grpId="0"/>
      <p:bldP spid="54" grpId="0"/>
      <p:bldP spid="56" grpId="0"/>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5496" y="44624"/>
            <a:ext cx="9108504" cy="1143000"/>
          </a:xfrm>
        </p:spPr>
        <p:txBody>
          <a:bodyPr/>
          <a:lstStyle/>
          <a:p>
            <a:r>
              <a:rPr lang="pt-BR" sz="4000" dirty="0" smtClean="0">
                <a:solidFill>
                  <a:schemeClr val="bg1"/>
                </a:solidFill>
                <a:latin typeface="Century Gothic" pitchFamily="34" charset="0"/>
              </a:rPr>
              <a:t>Densidade de estrela de nêutrons</a:t>
            </a:r>
          </a:p>
        </p:txBody>
      </p:sp>
      <p:sp>
        <p:nvSpPr>
          <p:cNvPr id="33795" name="Rectangle 3"/>
          <p:cNvSpPr>
            <a:spLocks noGrp="1" noChangeArrowheads="1"/>
          </p:cNvSpPr>
          <p:nvPr>
            <p:ph type="body" idx="1"/>
          </p:nvPr>
        </p:nvSpPr>
        <p:spPr>
          <a:xfrm>
            <a:off x="760040" y="1124744"/>
            <a:ext cx="7772400" cy="1080120"/>
          </a:xfrm>
        </p:spPr>
        <p:txBody>
          <a:bodyPr/>
          <a:lstStyle/>
          <a:p>
            <a:pPr algn="ctr">
              <a:buClr>
                <a:schemeClr val="bg1"/>
              </a:buClr>
              <a:buNone/>
            </a:pPr>
            <a:r>
              <a:rPr lang="el-GR" sz="4400" b="0" dirty="0" smtClean="0">
                <a:solidFill>
                  <a:schemeClr val="bg1"/>
                </a:solidFill>
                <a:latin typeface="Century Gothic" pitchFamily="34" charset="0"/>
              </a:rPr>
              <a:t>ρ</a:t>
            </a:r>
            <a:r>
              <a:rPr lang="pt-BR" sz="4400" b="0" baseline="-25000" dirty="0" err="1" smtClean="0">
                <a:solidFill>
                  <a:schemeClr val="bg1"/>
                </a:solidFill>
                <a:latin typeface="Century Gothic" pitchFamily="34" charset="0"/>
              </a:rPr>
              <a:t>en</a:t>
            </a:r>
            <a:r>
              <a:rPr lang="pt-BR" sz="4400" b="0" dirty="0" smtClean="0">
                <a:solidFill>
                  <a:schemeClr val="bg1"/>
                </a:solidFill>
                <a:latin typeface="Century Gothic" pitchFamily="34" charset="0"/>
              </a:rPr>
              <a:t> </a:t>
            </a:r>
            <a:r>
              <a:rPr lang="el-GR" sz="4400" b="0" dirty="0" smtClean="0">
                <a:solidFill>
                  <a:schemeClr val="bg1"/>
                </a:solidFill>
                <a:latin typeface="Century Gothic" pitchFamily="34" charset="0"/>
              </a:rPr>
              <a:t>≈</a:t>
            </a:r>
            <a:r>
              <a:rPr lang="pt-BR" sz="4400" b="0" dirty="0" smtClean="0">
                <a:solidFill>
                  <a:schemeClr val="bg1"/>
                </a:solidFill>
                <a:latin typeface="Century Gothic" pitchFamily="34" charset="0"/>
              </a:rPr>
              <a:t> 10</a:t>
            </a:r>
            <a:r>
              <a:rPr lang="pt-BR" sz="4400" b="0" baseline="30000" dirty="0" smtClean="0">
                <a:solidFill>
                  <a:schemeClr val="bg1"/>
                </a:solidFill>
                <a:latin typeface="Century Gothic" pitchFamily="34" charset="0"/>
              </a:rPr>
              <a:t>18</a:t>
            </a:r>
            <a:r>
              <a:rPr lang="pt-BR" sz="4400" b="0" dirty="0" smtClean="0">
                <a:solidFill>
                  <a:schemeClr val="bg1"/>
                </a:solidFill>
                <a:latin typeface="Century Gothic" pitchFamily="34" charset="0"/>
              </a:rPr>
              <a:t> kg/m</a:t>
            </a:r>
            <a:r>
              <a:rPr lang="pt-BR" sz="4400" b="0" baseline="30000" dirty="0" smtClean="0">
                <a:solidFill>
                  <a:schemeClr val="bg1"/>
                </a:solidFill>
                <a:latin typeface="Century Gothic" pitchFamily="34" charset="0"/>
              </a:rPr>
              <a:t>3</a:t>
            </a:r>
          </a:p>
          <a:p>
            <a:pPr>
              <a:buClr>
                <a:schemeClr val="bg1"/>
              </a:buClr>
              <a:buNone/>
            </a:pPr>
            <a:endParaRPr lang="pt-BR" sz="4400" b="0" dirty="0" smtClean="0">
              <a:solidFill>
                <a:schemeClr val="accent1">
                  <a:lumMod val="75000"/>
                </a:schemeClr>
              </a:solidFill>
              <a:latin typeface="Century Gothic" pitchFamily="34" charset="0"/>
            </a:endParaRPr>
          </a:p>
        </p:txBody>
      </p:sp>
      <p:sp>
        <p:nvSpPr>
          <p:cNvPr id="5" name="Rectangle 3"/>
          <p:cNvSpPr txBox="1">
            <a:spLocks noChangeArrowheads="1"/>
          </p:cNvSpPr>
          <p:nvPr/>
        </p:nvSpPr>
        <p:spPr bwMode="auto">
          <a:xfrm>
            <a:off x="35496" y="3356992"/>
            <a:ext cx="219573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10</a:t>
            </a:r>
            <a:r>
              <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rPr>
              <a:t>6</a:t>
            </a: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 x       </a:t>
            </a:r>
            <a:endPar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6" name="Retângulo 5"/>
          <p:cNvSpPr/>
          <p:nvPr/>
        </p:nvSpPr>
        <p:spPr>
          <a:xfrm>
            <a:off x="0" y="6474822"/>
            <a:ext cx="8964488" cy="338554"/>
          </a:xfrm>
          <a:prstGeom prst="rect">
            <a:avLst/>
          </a:prstGeom>
        </p:spPr>
        <p:txBody>
          <a:bodyPr wrap="square">
            <a:spAutoFit/>
          </a:bodyPr>
          <a:lstStyle/>
          <a:p>
            <a:pPr algn="l"/>
            <a:r>
              <a:rPr lang="pt-BR" sz="1200" dirty="0" smtClean="0">
                <a:solidFill>
                  <a:schemeClr val="accent1"/>
                </a:solidFill>
                <a:latin typeface="Century Gothic" pitchFamily="34" charset="0"/>
              </a:rPr>
              <a:t>Crédito das imagens: caminhão: </a:t>
            </a:r>
            <a:r>
              <a:rPr lang="pt-BR" sz="1200" dirty="0" smtClean="0">
                <a:solidFill>
                  <a:schemeClr val="accent1"/>
                </a:solidFill>
                <a:latin typeface="Century Gothic" pitchFamily="34" charset="0"/>
                <a:hlinkClick r:id="rId3"/>
              </a:rPr>
              <a:t>http://www.logisticadescomplicada.com</a:t>
            </a:r>
            <a:r>
              <a:rPr lang="pt-BR" dirty="0" smtClean="0">
                <a:solidFill>
                  <a:schemeClr val="accent1"/>
                </a:solidFill>
                <a:latin typeface="Century Gothic" pitchFamily="34" charset="0"/>
                <a:hlinkClick r:id="rId3"/>
              </a:rPr>
              <a:t>/</a:t>
            </a:r>
            <a:r>
              <a:rPr lang="pt-BR" dirty="0" smtClean="0">
                <a:solidFill>
                  <a:schemeClr val="accent1"/>
                </a:solidFill>
                <a:latin typeface="Century Gothic" pitchFamily="34" charset="0"/>
              </a:rPr>
              <a:t> </a:t>
            </a:r>
            <a:r>
              <a:rPr lang="pt-BR" sz="1200" dirty="0" smtClean="0">
                <a:solidFill>
                  <a:schemeClr val="accent1"/>
                </a:solidFill>
                <a:latin typeface="Century Gothic" pitchFamily="34" charset="0"/>
              </a:rPr>
              <a:t>colheres: http://pt.aliexpress.com</a:t>
            </a:r>
            <a:endParaRPr lang="pt-BR" sz="1200" dirty="0">
              <a:solidFill>
                <a:schemeClr val="accent1"/>
              </a:solidFill>
              <a:latin typeface="Century Gothic" pitchFamily="34" charset="0"/>
            </a:endParaRPr>
          </a:p>
        </p:txBody>
      </p:sp>
      <p:pic>
        <p:nvPicPr>
          <p:cNvPr id="1028" name="Picture 4" descr="http://img.alibaba.com/img/pb/809/391/727/727391809_169.jpg"/>
          <p:cNvPicPr>
            <a:picLocks noChangeAspect="1" noChangeArrowheads="1"/>
          </p:cNvPicPr>
          <p:nvPr/>
        </p:nvPicPr>
        <p:blipFill>
          <a:blip r:embed="rId4" cstate="print"/>
          <a:srcRect/>
          <a:stretch>
            <a:fillRect/>
          </a:stretch>
        </p:blipFill>
        <p:spPr bwMode="auto">
          <a:xfrm>
            <a:off x="5652120" y="2564904"/>
            <a:ext cx="3300258" cy="2411388"/>
          </a:xfrm>
          <a:prstGeom prst="rect">
            <a:avLst/>
          </a:prstGeom>
          <a:noFill/>
        </p:spPr>
      </p:pic>
      <p:pic>
        <p:nvPicPr>
          <p:cNvPr id="61442" name="Picture 2" descr="catterpilar 797b maior caminhão do mundo"/>
          <p:cNvPicPr>
            <a:picLocks noChangeAspect="1" noChangeArrowheads="1"/>
          </p:cNvPicPr>
          <p:nvPr/>
        </p:nvPicPr>
        <p:blipFill>
          <a:blip r:embed="rId5" cstate="print"/>
          <a:srcRect/>
          <a:stretch>
            <a:fillRect/>
          </a:stretch>
        </p:blipFill>
        <p:spPr bwMode="auto">
          <a:xfrm>
            <a:off x="2051720" y="2204864"/>
            <a:ext cx="3384376" cy="3384376"/>
          </a:xfrm>
          <a:prstGeom prst="rect">
            <a:avLst/>
          </a:prstGeom>
          <a:noFill/>
        </p:spPr>
      </p:pic>
      <p:sp>
        <p:nvSpPr>
          <p:cNvPr id="8" name="Seta para a direita 7"/>
          <p:cNvSpPr/>
          <p:nvPr/>
        </p:nvSpPr>
        <p:spPr bwMode="auto">
          <a:xfrm rot="1186150">
            <a:off x="4471723" y="3936125"/>
            <a:ext cx="1821692" cy="57606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Chave esquerda 9"/>
          <p:cNvSpPr/>
          <p:nvPr/>
        </p:nvSpPr>
        <p:spPr bwMode="auto">
          <a:xfrm rot="16200000">
            <a:off x="2915816" y="3429001"/>
            <a:ext cx="504056" cy="4824536"/>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Rectangle 3"/>
          <p:cNvSpPr txBox="1">
            <a:spLocks noChangeArrowheads="1"/>
          </p:cNvSpPr>
          <p:nvPr/>
        </p:nvSpPr>
        <p:spPr bwMode="auto">
          <a:xfrm>
            <a:off x="1547664" y="6021288"/>
            <a:ext cx="3491880"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1bilhão de toneladas</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42"/>
                                        </p:tgtEl>
                                        <p:attrNameLst>
                                          <p:attrName>style.visibility</p:attrName>
                                        </p:attrNameLst>
                                      </p:cBhvr>
                                      <p:to>
                                        <p:strVal val="visible"/>
                                      </p:to>
                                    </p:set>
                                    <p:animEffect transition="in" filter="fade">
                                      <p:cBhvr>
                                        <p:cTn id="17" dur="2000"/>
                                        <p:tgtEl>
                                          <p:spTgt spid="6144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2000"/>
                                        <p:tgtEl>
                                          <p:spTgt spid="1028"/>
                                        </p:tgtEl>
                                      </p:cBhvr>
                                    </p:animEffect>
                                  </p:childTnLst>
                                </p:cTn>
                              </p:par>
                            </p:childTnLst>
                          </p:cTn>
                        </p:par>
                        <p:par>
                          <p:cTn id="25" fill="hold">
                            <p:stCondLst>
                              <p:cond delay="6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par>
                          <p:cTn id="29" fill="hold">
                            <p:stCondLst>
                              <p:cond delay="8000"/>
                            </p:stCondLst>
                            <p:childTnLst>
                              <p:par>
                                <p:cTn id="30" presetID="10" presetClass="entr" presetSubtype="0"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2000"/>
                                        <p:tgtEl>
                                          <p:spTgt spid="11">
                                            <p:txEl>
                                              <p:pRg st="0" end="0"/>
                                            </p:txEl>
                                          </p:spTgt>
                                        </p:tgtEl>
                                      </p:cBhvr>
                                    </p:animEffect>
                                  </p:childTnLst>
                                </p:cTn>
                              </p:par>
                            </p:childTnLst>
                          </p:cTn>
                        </p:par>
                        <p:par>
                          <p:cTn id="33" fill="hold">
                            <p:stCondLst>
                              <p:cond delay="10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49289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Buracos negros</a:t>
            </a:r>
          </a:p>
        </p:txBody>
      </p:sp>
    </p:spTree>
    <p:extLst>
      <p:ext uri="{BB962C8B-B14F-4D97-AF65-F5344CB8AC3E}">
        <p14:creationId xmlns="" xmlns:p14="http://schemas.microsoft.com/office/powerpoint/2010/main" val="932141253"/>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Buraco Negro</a:t>
            </a:r>
          </a:p>
        </p:txBody>
      </p:sp>
      <p:sp>
        <p:nvSpPr>
          <p:cNvPr id="4" name="Subtítulo 4"/>
          <p:cNvSpPr txBox="1">
            <a:spLocks/>
          </p:cNvSpPr>
          <p:nvPr/>
        </p:nvSpPr>
        <p:spPr>
          <a:xfrm>
            <a:off x="0" y="1196752"/>
            <a:ext cx="8892480" cy="1728192"/>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lvl="1" indent="-285750" algn="l">
              <a:spcBef>
                <a:spcPct val="20000"/>
              </a:spcBef>
              <a:buClr>
                <a:schemeClr val="accent5">
                  <a:lumMod val="75000"/>
                </a:schemeClr>
              </a:buClr>
              <a:buFont typeface="Wingdings" pitchFamily="2" charset="2"/>
              <a:buChar char="v"/>
              <a:defRPr/>
            </a:pPr>
            <a:r>
              <a:rPr kumimoji="0" lang="pt-BR" sz="3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a:t>
            </a:r>
            <a:r>
              <a:rPr kumimoji="0" lang="pt-BR" sz="3600" b="0" i="0" u="none" strike="noStrike" kern="0" cap="none" spc="0" normalizeH="0" baseline="0" noProof="0" dirty="0" smtClean="0">
                <a:ln>
                  <a:noFill/>
                </a:ln>
                <a:solidFill>
                  <a:schemeClr val="accent1"/>
                </a:solidFill>
                <a:effectLst/>
                <a:uLnTx/>
                <a:uFillTx/>
                <a:latin typeface="Century Gothic" pitchFamily="34" charset="0"/>
              </a:rPr>
              <a:t>final</a:t>
            </a:r>
            <a:r>
              <a:rPr kumimoji="0" lang="pt-BR" sz="3600" b="0" i="0" u="none" strike="noStrike" kern="0" cap="none" spc="0" normalizeH="0" noProof="0" dirty="0" smtClean="0">
                <a:ln>
                  <a:noFill/>
                </a:ln>
                <a:solidFill>
                  <a:schemeClr val="accent1"/>
                </a:solidFill>
                <a:effectLst/>
                <a:uLnTx/>
                <a:uFillTx/>
                <a:latin typeface="Century Gothic" pitchFamily="34" charset="0"/>
              </a:rPr>
              <a:t> previsto para estrelas com massas de 20 ou 25 </a:t>
            </a:r>
            <a:r>
              <a:rPr lang="pt-BR" sz="3600" b="0" kern="0" noProof="0" dirty="0" smtClean="0">
                <a:solidFill>
                  <a:schemeClr val="accent1"/>
                </a:solidFill>
                <a:latin typeface="Century Gothic" pitchFamily="34" charset="0"/>
              </a:rPr>
              <a:t>M</a:t>
            </a:r>
            <a:r>
              <a:rPr lang="pt-BR" sz="3600" b="0" baseline="-25000" dirty="0" smtClean="0">
                <a:solidFill>
                  <a:schemeClr val="accent1"/>
                </a:solidFill>
                <a:latin typeface="Arial"/>
                <a:cs typeface="Arial"/>
              </a:rPr>
              <a:t>ʘ</a:t>
            </a:r>
          </a:p>
          <a:p>
            <a:pPr marL="742950" lvl="1" indent="-285750" algn="l">
              <a:spcBef>
                <a:spcPct val="20000"/>
              </a:spcBef>
              <a:buClr>
                <a:schemeClr val="accent5">
                  <a:lumMod val="75000"/>
                </a:schemeClr>
              </a:buClr>
              <a:buFont typeface="Wingdings" pitchFamily="2" charset="2"/>
              <a:buChar char="v"/>
              <a:defRPr/>
            </a:pPr>
            <a:endParaRPr kumimoji="0" lang="pt-BR" sz="3600" b="0" i="0" u="none" strike="noStrike" kern="0" cap="none" spc="0" normalizeH="0" noProof="0" dirty="0" smtClean="0">
              <a:ln>
                <a:noFill/>
              </a:ln>
              <a:solidFill>
                <a:schemeClr val="accent1"/>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600" b="0" kern="0" baseline="0" dirty="0" smtClean="0">
                <a:solidFill>
                  <a:schemeClr val="accent1"/>
                </a:solidFill>
                <a:latin typeface="Century Gothic" pitchFamily="34" charset="0"/>
              </a:rPr>
              <a:t> para </a:t>
            </a:r>
            <a:r>
              <a:rPr lang="pt-BR" sz="3600" b="0" kern="0" baseline="0" dirty="0" err="1" smtClean="0">
                <a:solidFill>
                  <a:schemeClr val="accent1"/>
                </a:solidFill>
                <a:latin typeface="Century Gothic" pitchFamily="34" charset="0"/>
              </a:rPr>
              <a:t>EN’s</a:t>
            </a:r>
            <a:r>
              <a:rPr lang="pt-BR" sz="3600" b="0" kern="0" baseline="0" dirty="0" smtClean="0">
                <a:solidFill>
                  <a:schemeClr val="accent1"/>
                </a:solidFill>
                <a:latin typeface="Century Gothic" pitchFamily="34" charset="0"/>
              </a:rPr>
              <a:t> há um limite semelhante</a:t>
            </a:r>
            <a:r>
              <a:rPr lang="pt-BR" sz="3600" b="0" kern="0" dirty="0" smtClean="0">
                <a:solidFill>
                  <a:schemeClr val="accent1"/>
                </a:solidFill>
                <a:latin typeface="Century Gothic" pitchFamily="34" charset="0"/>
              </a:rPr>
              <a:t> ao de </a:t>
            </a:r>
            <a:r>
              <a:rPr lang="pt-BR" sz="3600" b="0" kern="0" dirty="0" err="1" smtClean="0">
                <a:solidFill>
                  <a:schemeClr val="accent1"/>
                </a:solidFill>
                <a:latin typeface="Century Gothic" pitchFamily="34" charset="0"/>
              </a:rPr>
              <a:t>Chandrasekar-Schenberg</a:t>
            </a:r>
            <a:r>
              <a:rPr lang="pt-BR" sz="3600" b="0" kern="0" dirty="0" smtClean="0">
                <a:solidFill>
                  <a:schemeClr val="accent1"/>
                </a:solidFill>
                <a:latin typeface="Century Gothic" pitchFamily="34" charset="0"/>
              </a:rPr>
              <a:t>: ≈ 3 M</a:t>
            </a:r>
            <a:r>
              <a:rPr lang="pt-BR" sz="3600" b="0" baseline="-25000" dirty="0" smtClean="0">
                <a:solidFill>
                  <a:schemeClr val="accent1"/>
                </a:solidFill>
                <a:latin typeface="Arial"/>
                <a:cs typeface="Arial"/>
              </a:rPr>
              <a:t>ʘ</a:t>
            </a:r>
            <a:endParaRPr kumimoji="0" lang="pt-BR" sz="3600" b="0" i="0" u="none" strike="noStrike" kern="0" cap="none" spc="0" normalizeH="0" baseline="0" noProof="0" dirty="0" smtClean="0">
              <a:ln>
                <a:noFill/>
              </a:ln>
              <a:solidFill>
                <a:schemeClr val="accent1"/>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black hole warping the surrounding spacetime"/>
          <p:cNvPicPr>
            <a:picLocks noChangeAspect="1" noChangeArrowheads="1"/>
          </p:cNvPicPr>
          <p:nvPr/>
        </p:nvPicPr>
        <p:blipFill>
          <a:blip r:embed="rId3" cstate="print">
            <a:lum bright="19000" contrast="44000"/>
          </a:blip>
          <a:srcRect/>
          <a:stretch>
            <a:fillRect/>
          </a:stretch>
        </p:blipFill>
        <p:spPr bwMode="auto">
          <a:xfrm>
            <a:off x="0" y="493916"/>
            <a:ext cx="9144000" cy="6364084"/>
          </a:xfrm>
          <a:prstGeom prst="rect">
            <a:avLst/>
          </a:prstGeom>
          <a:noFill/>
        </p:spPr>
      </p:pic>
      <p:sp>
        <p:nvSpPr>
          <p:cNvPr id="39939" name="Rectangle 4"/>
          <p:cNvSpPr>
            <a:spLocks noGrp="1" noChangeArrowheads="1"/>
          </p:cNvSpPr>
          <p:nvPr>
            <p:ph type="title"/>
          </p:nvPr>
        </p:nvSpPr>
        <p:spPr>
          <a:xfrm>
            <a:off x="0" y="0"/>
            <a:ext cx="7772400" cy="1143000"/>
          </a:xfrm>
        </p:spPr>
        <p:txBody>
          <a:bodyPr/>
          <a:lstStyle/>
          <a:p>
            <a:r>
              <a:rPr lang="pt-BR" dirty="0" smtClean="0">
                <a:solidFill>
                  <a:schemeClr val="bg1"/>
                </a:solidFill>
                <a:latin typeface="Century Gothic" pitchFamily="34" charset="0"/>
              </a:rPr>
              <a:t>Buraco Negro</a:t>
            </a:r>
          </a:p>
        </p:txBody>
      </p:sp>
      <p:sp>
        <p:nvSpPr>
          <p:cNvPr id="4" name="Retângulo 3"/>
          <p:cNvSpPr/>
          <p:nvPr/>
        </p:nvSpPr>
        <p:spPr>
          <a:xfrm>
            <a:off x="35496" y="6519446"/>
            <a:ext cx="2898550" cy="276999"/>
          </a:xfrm>
          <a:prstGeom prst="rect">
            <a:avLst/>
          </a:prstGeom>
        </p:spPr>
        <p:txBody>
          <a:bodyPr wrap="none">
            <a:spAutoFit/>
          </a:bodyPr>
          <a:lstStyle/>
          <a:p>
            <a:r>
              <a:rPr lang="pt-BR" sz="1200" dirty="0" smtClean="0">
                <a:solidFill>
                  <a:schemeClr val="accent1"/>
                </a:solidFill>
                <a:latin typeface="Century Gothic" pitchFamily="34" charset="0"/>
              </a:rPr>
              <a:t>Crédito da imagem: Mark A. </a:t>
            </a:r>
            <a:r>
              <a:rPr lang="pt-BR" sz="1200" dirty="0" err="1" smtClean="0">
                <a:solidFill>
                  <a:schemeClr val="accent1"/>
                </a:solidFill>
                <a:latin typeface="Century Gothic" pitchFamily="34" charset="0"/>
              </a:rPr>
              <a:t>Garlick</a:t>
            </a:r>
            <a:endParaRPr lang="pt-BR" sz="12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269776"/>
            <a:ext cx="9144000" cy="1143000"/>
          </a:xfrm>
        </p:spPr>
        <p:txBody>
          <a:bodyPr/>
          <a:lstStyle/>
          <a:p>
            <a:r>
              <a:rPr lang="pt-BR" dirty="0" smtClean="0">
                <a:solidFill>
                  <a:schemeClr val="bg1"/>
                </a:solidFill>
                <a:latin typeface="Century Gothic" pitchFamily="34" charset="0"/>
              </a:rPr>
              <a:t>Raio de </a:t>
            </a:r>
            <a:r>
              <a:rPr lang="pt-BR" dirty="0" err="1" smtClean="0">
                <a:solidFill>
                  <a:schemeClr val="bg1"/>
                </a:solidFill>
                <a:latin typeface="Century Gothic" pitchFamily="34" charset="0"/>
              </a:rPr>
              <a:t>Schwrzschild</a:t>
            </a:r>
            <a:r>
              <a:rPr lang="pt-BR" dirty="0" smtClean="0">
                <a:solidFill>
                  <a:schemeClr val="bg1"/>
                </a:solidFill>
                <a:latin typeface="Century Gothic" pitchFamily="34" charset="0"/>
              </a:rPr>
              <a:t> e </a:t>
            </a:r>
            <a:br>
              <a:rPr lang="pt-BR" dirty="0" smtClean="0">
                <a:solidFill>
                  <a:schemeClr val="bg1"/>
                </a:solidFill>
                <a:latin typeface="Century Gothic" pitchFamily="34" charset="0"/>
              </a:rPr>
            </a:br>
            <a:r>
              <a:rPr lang="pt-BR" dirty="0" smtClean="0">
                <a:solidFill>
                  <a:schemeClr val="bg1"/>
                </a:solidFill>
                <a:latin typeface="Century Gothic" pitchFamily="34" charset="0"/>
              </a:rPr>
              <a:t>Horizonte dos eventos</a:t>
            </a:r>
          </a:p>
        </p:txBody>
      </p:sp>
      <p:sp>
        <p:nvSpPr>
          <p:cNvPr id="4" name="Subtítulo 4"/>
          <p:cNvSpPr txBox="1">
            <a:spLocks/>
          </p:cNvSpPr>
          <p:nvPr/>
        </p:nvSpPr>
        <p:spPr>
          <a:xfrm>
            <a:off x="107504" y="1412776"/>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lvl="1" indent="-285750" algn="l">
              <a:spcBef>
                <a:spcPct val="20000"/>
              </a:spcBef>
              <a:buClr>
                <a:schemeClr val="accent5">
                  <a:lumMod val="75000"/>
                </a:schemeClr>
              </a:buClr>
              <a:buFont typeface="Wingdings" pitchFamily="2" charset="2"/>
              <a:buChar char="v"/>
              <a:defRPr/>
            </a:pPr>
            <a:r>
              <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nas proximidades do HE fenômenos “estranhos”:</a:t>
            </a:r>
          </a:p>
          <a:p>
            <a:pPr marL="1200150" lvl="2"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marés intensas</a:t>
            </a:r>
          </a:p>
          <a:p>
            <a:pPr marL="1200150" lvl="2" indent="-285750" algn="l">
              <a:spcBef>
                <a:spcPct val="20000"/>
              </a:spcBef>
              <a:buClr>
                <a:schemeClr val="accent5">
                  <a:lumMod val="75000"/>
                </a:schemeClr>
              </a:buClr>
              <a:buFont typeface="Wingdings" pitchFamily="2" charset="2"/>
              <a:buChar char="v"/>
              <a:defRPr/>
            </a:pP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a:t>
            </a:r>
            <a:r>
              <a:rPr kumimoji="0" lang="pt-BR" sz="3200" b="0" i="0" u="none" strike="noStrike" kern="0" cap="none" spc="0" normalizeH="0" noProof="0" dirty="0" err="1" smtClean="0">
                <a:ln>
                  <a:noFill/>
                </a:ln>
                <a:solidFill>
                  <a:schemeClr val="accent1">
                    <a:lumMod val="60000"/>
                    <a:lumOff val="40000"/>
                  </a:schemeClr>
                </a:solidFill>
                <a:effectLst/>
                <a:uLnTx/>
                <a:uFillTx/>
                <a:latin typeface="Century Gothic" pitchFamily="34" charset="0"/>
              </a:rPr>
              <a:t>redshift</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gravitacional</a:t>
            </a:r>
          </a:p>
          <a:p>
            <a:pPr marL="1200150" lvl="2"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dilatação do tempo</a:t>
            </a:r>
            <a:endPar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endPar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campos gravitacionais intensos: Relatividade Geral</a:t>
            </a: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2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Mark </a:t>
            </a:r>
            <a:r>
              <a:rPr lang="pt-BR" sz="1200" dirty="0" err="1" smtClean="0">
                <a:solidFill>
                  <a:schemeClr val="accent1">
                    <a:lumMod val="75000"/>
                  </a:schemeClr>
                </a:solidFill>
                <a:latin typeface="Century Gothic" pitchFamily="34" charset="0"/>
              </a:rPr>
              <a:t>Garlick</a:t>
            </a:r>
            <a:endParaRPr lang="pt-BR" sz="1200" dirty="0">
              <a:solidFill>
                <a:schemeClr val="accent1">
                  <a:lumMod val="75000"/>
                </a:schemeClr>
              </a:solidFill>
              <a:latin typeface="Century Gothic" pitchFamily="34" charset="0"/>
            </a:endParaRPr>
          </a:p>
        </p:txBody>
      </p:sp>
      <p:sp>
        <p:nvSpPr>
          <p:cNvPr id="4" name="Rectangle 2"/>
          <p:cNvSpPr>
            <a:spLocks noGrp="1" noChangeArrowheads="1"/>
          </p:cNvSpPr>
          <p:nvPr>
            <p:ph type="title"/>
          </p:nvPr>
        </p:nvSpPr>
        <p:spPr>
          <a:xfrm>
            <a:off x="714375" y="548680"/>
            <a:ext cx="7772400" cy="1143000"/>
          </a:xfrm>
        </p:spPr>
        <p:txBody>
          <a:bodyPr/>
          <a:lstStyle/>
          <a:p>
            <a:r>
              <a:rPr lang="pt-BR" dirty="0" smtClean="0">
                <a:solidFill>
                  <a:schemeClr val="bg1"/>
                </a:solidFill>
                <a:latin typeface="Century Gothic" pitchFamily="34" charset="0"/>
              </a:rPr>
              <a:t>Como detectar um </a:t>
            </a:r>
            <a:br>
              <a:rPr lang="pt-BR" dirty="0" smtClean="0">
                <a:solidFill>
                  <a:schemeClr val="bg1"/>
                </a:solidFill>
                <a:latin typeface="Century Gothic" pitchFamily="34" charset="0"/>
              </a:rPr>
            </a:br>
            <a:r>
              <a:rPr lang="pt-BR" dirty="0" smtClean="0">
                <a:solidFill>
                  <a:schemeClr val="bg1"/>
                </a:solidFill>
                <a:latin typeface="Century Gothic" pitchFamily="34" charset="0"/>
              </a:rPr>
              <a:t>buraco negro?</a:t>
            </a:r>
          </a:p>
        </p:txBody>
      </p:sp>
      <p:pic>
        <p:nvPicPr>
          <p:cNvPr id="1026" name="Picture 2">
            <a:hlinkClick r:id="rId2" action="ppaction://hlinkfile"/>
          </p:cNvPr>
          <p:cNvPicPr>
            <a:picLocks noChangeAspect="1" noChangeArrowheads="1"/>
          </p:cNvPicPr>
          <p:nvPr/>
        </p:nvPicPr>
        <p:blipFill>
          <a:blip r:embed="rId3" cstate="print"/>
          <a:srcRect r="7845" b="3379"/>
          <a:stretch>
            <a:fillRect/>
          </a:stretch>
        </p:blipFill>
        <p:spPr bwMode="auto">
          <a:xfrm>
            <a:off x="3491880" y="2636912"/>
            <a:ext cx="2516146" cy="2522123"/>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handra.harvard.edu/photo/2011/cygx1/cygx1_ill.jpg"/>
          <p:cNvPicPr>
            <a:picLocks noChangeAspect="1" noChangeArrowheads="1"/>
          </p:cNvPicPr>
          <p:nvPr/>
        </p:nvPicPr>
        <p:blipFill>
          <a:blip r:embed="rId3" cstate="print"/>
          <a:srcRect/>
          <a:stretch>
            <a:fillRect/>
          </a:stretch>
        </p:blipFill>
        <p:spPr bwMode="auto">
          <a:xfrm>
            <a:off x="46720" y="9428"/>
            <a:ext cx="9097280" cy="6848572"/>
          </a:xfrm>
          <a:prstGeom prst="rect">
            <a:avLst/>
          </a:prstGeom>
          <a:noFill/>
        </p:spPr>
      </p:pic>
      <p:sp>
        <p:nvSpPr>
          <p:cNvPr id="39939" name="Rectangle 4"/>
          <p:cNvSpPr>
            <a:spLocks noGrp="1" noChangeArrowheads="1"/>
          </p:cNvSpPr>
          <p:nvPr>
            <p:ph type="title"/>
          </p:nvPr>
        </p:nvSpPr>
        <p:spPr>
          <a:xfrm>
            <a:off x="0" y="0"/>
            <a:ext cx="9144000" cy="1143000"/>
          </a:xfrm>
        </p:spPr>
        <p:txBody>
          <a:bodyPr/>
          <a:lstStyle/>
          <a:p>
            <a:r>
              <a:rPr lang="pt-BR" dirty="0" err="1" smtClean="0">
                <a:solidFill>
                  <a:schemeClr val="bg1"/>
                </a:solidFill>
                <a:latin typeface="Century Gothic" pitchFamily="34" charset="0"/>
              </a:rPr>
              <a:t>Cygnus</a:t>
            </a:r>
            <a:r>
              <a:rPr lang="pt-BR" dirty="0" smtClean="0">
                <a:solidFill>
                  <a:schemeClr val="bg1"/>
                </a:solidFill>
                <a:latin typeface="Century Gothic" pitchFamily="34" charset="0"/>
              </a:rPr>
              <a:t> X-1</a:t>
            </a:r>
          </a:p>
        </p:txBody>
      </p:sp>
      <p:sp>
        <p:nvSpPr>
          <p:cNvPr id="4" name="Retângulo 3"/>
          <p:cNvSpPr/>
          <p:nvPr/>
        </p:nvSpPr>
        <p:spPr>
          <a:xfrm>
            <a:off x="35496" y="6519446"/>
            <a:ext cx="3230372" cy="276999"/>
          </a:xfrm>
          <a:prstGeom prst="rect">
            <a:avLst/>
          </a:prstGeom>
        </p:spPr>
        <p:txBody>
          <a:bodyPr wrap="none">
            <a:spAutoFit/>
          </a:bodyPr>
          <a:lstStyle/>
          <a:p>
            <a:r>
              <a:rPr lang="pt-BR" sz="1200" dirty="0" smtClean="0">
                <a:solidFill>
                  <a:schemeClr val="accent1"/>
                </a:solidFill>
                <a:latin typeface="Century Gothic" pitchFamily="34" charset="0"/>
              </a:rPr>
              <a:t>Crédito da imagem: NASA/CXC/</a:t>
            </a:r>
            <a:r>
              <a:rPr lang="pt-BR" sz="1200" dirty="0" err="1" smtClean="0">
                <a:solidFill>
                  <a:schemeClr val="accent1"/>
                </a:solidFill>
                <a:latin typeface="Century Gothic" pitchFamily="34" charset="0"/>
              </a:rPr>
              <a:t>M.Weiss</a:t>
            </a:r>
            <a:endParaRPr lang="pt-BR" sz="12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81"/>
          <p:cNvGrpSpPr/>
          <p:nvPr/>
        </p:nvGrpSpPr>
        <p:grpSpPr>
          <a:xfrm>
            <a:off x="3708304" y="3212976"/>
            <a:ext cx="3600000" cy="3600000"/>
            <a:chOff x="1422071" y="555165"/>
            <a:chExt cx="6947329" cy="6948056"/>
          </a:xfrm>
        </p:grpSpPr>
        <p:sp>
          <p:nvSpPr>
            <p:cNvPr id="83" name="Elipse 82"/>
            <p:cNvSpPr>
              <a:spLocks noChangeAspect="1"/>
            </p:cNvSpPr>
            <p:nvPr/>
          </p:nvSpPr>
          <p:spPr bwMode="auto">
            <a:xfrm>
              <a:off x="1422071" y="555165"/>
              <a:ext cx="6947329" cy="6948056"/>
            </a:xfrm>
            <a:prstGeom prst="ellipse">
              <a:avLst/>
            </a:prstGeom>
            <a:gradFill>
              <a:gsLst>
                <a:gs pos="94000">
                  <a:srgbClr val="5D33C7">
                    <a:alpha val="0"/>
                  </a:srgbClr>
                </a:gs>
                <a:gs pos="33000">
                  <a:srgbClr val="3788FF"/>
                </a:gs>
                <a:gs pos="14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Estrela de 12 Pontos 83"/>
            <p:cNvSpPr/>
            <p:nvPr/>
          </p:nvSpPr>
          <p:spPr bwMode="auto">
            <a:xfrm>
              <a:off x="2195735" y="1332075"/>
              <a:ext cx="5400001" cy="5400000"/>
            </a:xfrm>
            <a:prstGeom prst="star12">
              <a:avLst>
                <a:gd name="adj" fmla="val 9487"/>
              </a:avLst>
            </a:prstGeom>
            <a:gradFill>
              <a:gsLst>
                <a:gs pos="87000">
                  <a:schemeClr val="tx1">
                    <a:alpha val="0"/>
                  </a:schemeClr>
                </a:gs>
                <a:gs pos="47000">
                  <a:schemeClr val="bg1">
                    <a:lumMod val="0"/>
                    <a:lumOff val="100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84"/>
          <p:cNvGrpSpPr/>
          <p:nvPr/>
        </p:nvGrpSpPr>
        <p:grpSpPr>
          <a:xfrm>
            <a:off x="2198256" y="4113390"/>
            <a:ext cx="1797680" cy="1763482"/>
            <a:chOff x="2433809" y="1882345"/>
            <a:chExt cx="4578344" cy="4050289"/>
          </a:xfrm>
        </p:grpSpPr>
        <p:grpSp>
          <p:nvGrpSpPr>
            <p:cNvPr id="4" name="Grupo 85"/>
            <p:cNvGrpSpPr/>
            <p:nvPr/>
          </p:nvGrpSpPr>
          <p:grpSpPr>
            <a:xfrm>
              <a:off x="2433809" y="1882345"/>
              <a:ext cx="4578344" cy="4050289"/>
              <a:chOff x="4074835" y="2091736"/>
              <a:chExt cx="4578344" cy="4050289"/>
            </a:xfrm>
          </p:grpSpPr>
          <p:grpSp>
            <p:nvGrpSpPr>
              <p:cNvPr id="5" name="Grupo 106"/>
              <p:cNvGrpSpPr/>
              <p:nvPr/>
            </p:nvGrpSpPr>
            <p:grpSpPr>
              <a:xfrm>
                <a:off x="4074835" y="2091736"/>
                <a:ext cx="4578344" cy="4050289"/>
                <a:chOff x="2706683" y="2091736"/>
                <a:chExt cx="4578344" cy="4050289"/>
              </a:xfrm>
            </p:grpSpPr>
            <p:grpSp>
              <p:nvGrpSpPr>
                <p:cNvPr id="6" name="Grupo 117"/>
                <p:cNvGrpSpPr/>
                <p:nvPr/>
              </p:nvGrpSpPr>
              <p:grpSpPr>
                <a:xfrm rot="20700000">
                  <a:off x="2706683" y="2091736"/>
                  <a:ext cx="4578344" cy="4050289"/>
                  <a:chOff x="2197873" y="2103940"/>
                  <a:chExt cx="4578344" cy="4050289"/>
                </a:xfrm>
              </p:grpSpPr>
              <p:grpSp>
                <p:nvGrpSpPr>
                  <p:cNvPr id="7" name="Grupo 158"/>
                  <p:cNvGrpSpPr/>
                  <p:nvPr/>
                </p:nvGrpSpPr>
                <p:grpSpPr>
                  <a:xfrm>
                    <a:off x="2197873" y="2103940"/>
                    <a:ext cx="4578344" cy="4050289"/>
                    <a:chOff x="3769371" y="1730973"/>
                    <a:chExt cx="3395045" cy="3360360"/>
                  </a:xfrm>
                </p:grpSpPr>
                <p:grpSp>
                  <p:nvGrpSpPr>
                    <p:cNvPr id="8" name="Grupo 191"/>
                    <p:cNvGrpSpPr/>
                    <p:nvPr/>
                  </p:nvGrpSpPr>
                  <p:grpSpPr>
                    <a:xfrm rot="380658">
                      <a:off x="3769371" y="1730973"/>
                      <a:ext cx="3395045" cy="3360360"/>
                      <a:chOff x="4438984" y="1372327"/>
                      <a:chExt cx="3395045" cy="3360360"/>
                    </a:xfrm>
                  </p:grpSpPr>
                  <p:sp>
                    <p:nvSpPr>
                      <p:cNvPr id="196" name="Lua 195"/>
                      <p:cNvSpPr/>
                      <p:nvPr/>
                    </p:nvSpPr>
                    <p:spPr bwMode="auto">
                      <a:xfrm rot="18434177">
                        <a:off x="5503475" y="3396274"/>
                        <a:ext cx="180659" cy="25650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8" name="Lua 197"/>
                      <p:cNvSpPr/>
                      <p:nvPr/>
                    </p:nvSpPr>
                    <p:spPr bwMode="auto">
                      <a:xfrm rot="9434177">
                        <a:off x="6586781" y="2502946"/>
                        <a:ext cx="420285" cy="504960"/>
                      </a:xfrm>
                      <a:prstGeom prst="moon">
                        <a:avLst>
                          <a:gd name="adj" fmla="val 11049"/>
                        </a:avLst>
                      </a:prstGeom>
                      <a:gradFill>
                        <a:gsLst>
                          <a:gs pos="44000">
                            <a:schemeClr val="bg1">
                              <a:alpha val="42000"/>
                            </a:schemeClr>
                          </a:gs>
                          <a:gs pos="93000">
                            <a:schemeClr val="bg1"/>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9" name="Lua 198"/>
                      <p:cNvSpPr/>
                      <p:nvPr/>
                    </p:nvSpPr>
                    <p:spPr bwMode="auto">
                      <a:xfrm rot="434177">
                        <a:off x="5307333" y="2568159"/>
                        <a:ext cx="420285" cy="629906"/>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0" name="Lua 199"/>
                      <p:cNvSpPr/>
                      <p:nvPr/>
                    </p:nvSpPr>
                    <p:spPr bwMode="auto">
                      <a:xfrm rot="13034177">
                        <a:off x="6395105" y="299650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3" name="Lua 202"/>
                      <p:cNvSpPr/>
                      <p:nvPr/>
                    </p:nvSpPr>
                    <p:spPr bwMode="auto">
                      <a:xfrm rot="2234177">
                        <a:off x="5358614" y="2467761"/>
                        <a:ext cx="420285" cy="50496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5" name="Lua 204"/>
                      <p:cNvSpPr/>
                      <p:nvPr/>
                    </p:nvSpPr>
                    <p:spPr bwMode="auto">
                      <a:xfrm rot="19334177">
                        <a:off x="5331963" y="320589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6" name="Lua 205"/>
                      <p:cNvSpPr/>
                      <p:nvPr/>
                    </p:nvSpPr>
                    <p:spPr bwMode="auto">
                      <a:xfrm rot="13934177">
                        <a:off x="6125879" y="3089743"/>
                        <a:ext cx="470229" cy="364529"/>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7" name="Nuvem 206"/>
                      <p:cNvSpPr/>
                      <p:nvPr/>
                    </p:nvSpPr>
                    <p:spPr bwMode="auto">
                      <a:xfrm rot="11855328">
                        <a:off x="4438984" y="1379344"/>
                        <a:ext cx="3395045" cy="3353343"/>
                      </a:xfrm>
                      <a:prstGeom prst="cloud">
                        <a:avLst/>
                      </a:prstGeom>
                      <a:gradFill flip="none" rotWithShape="1">
                        <a:gsLst>
                          <a:gs pos="0">
                            <a:schemeClr val="tx1">
                              <a:alpha val="0"/>
                            </a:schemeClr>
                          </a:gs>
                          <a:gs pos="19000">
                            <a:srgbClr val="FFC000">
                              <a:alpha val="3000"/>
                            </a:srgbClr>
                          </a:gs>
                          <a:gs pos="37000">
                            <a:srgbClr val="FF7900">
                              <a:alpha val="98000"/>
                            </a:srgbClr>
                          </a:gs>
                          <a:gs pos="92000">
                            <a:srgbClr val="EE8800">
                              <a:alpha val="17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9" name="Grupo 41"/>
                      <p:cNvGrpSpPr/>
                      <p:nvPr/>
                    </p:nvGrpSpPr>
                    <p:grpSpPr>
                      <a:xfrm rot="1247221">
                        <a:off x="4997473" y="1372327"/>
                        <a:ext cx="2322629" cy="3177580"/>
                        <a:chOff x="2403423" y="3096665"/>
                        <a:chExt cx="2295045" cy="3010350"/>
                      </a:xfrm>
                    </p:grpSpPr>
                    <p:sp>
                      <p:nvSpPr>
                        <p:cNvPr id="217" name="Nuvem 216"/>
                        <p:cNvSpPr/>
                        <p:nvPr/>
                      </p:nvSpPr>
                      <p:spPr bwMode="auto">
                        <a:xfrm rot="12600000">
                          <a:off x="2403423" y="3096665"/>
                          <a:ext cx="2295045" cy="3010350"/>
                        </a:xfrm>
                        <a:prstGeom prst="cloud">
                          <a:avLst/>
                        </a:prstGeom>
                        <a:gradFill flip="none" rotWithShape="1">
                          <a:gsLst>
                            <a:gs pos="4000">
                              <a:schemeClr val="tx1">
                                <a:alpha val="18000"/>
                              </a:schemeClr>
                            </a:gs>
                            <a:gs pos="11000">
                              <a:srgbClr val="00FF00"/>
                            </a:gs>
                            <a:gs pos="98000">
                              <a:srgbClr val="C00000">
                                <a:alpha val="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8" name="Nuvem 217"/>
                        <p:cNvSpPr/>
                        <p:nvPr/>
                      </p:nvSpPr>
                      <p:spPr bwMode="auto">
                        <a:xfrm rot="7730160">
                          <a:off x="2390291" y="3838416"/>
                          <a:ext cx="2111348" cy="1667538"/>
                        </a:xfrm>
                        <a:prstGeom prst="cloud">
                          <a:avLst/>
                        </a:prstGeom>
                        <a:gradFill flip="none" rotWithShape="1">
                          <a:gsLst>
                            <a:gs pos="66000">
                              <a:srgbClr val="69D8FF">
                                <a:lumMod val="96000"/>
                              </a:srgbClr>
                            </a:gs>
                            <a:gs pos="14000">
                              <a:srgbClr val="69D8FF"/>
                            </a:gs>
                            <a:gs pos="96000">
                              <a:srgbClr val="FFFF00">
                                <a:alpha val="5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9" name="Lua 208"/>
                      <p:cNvSpPr/>
                      <p:nvPr/>
                    </p:nvSpPr>
                    <p:spPr bwMode="auto">
                      <a:xfrm rot="14573881">
                        <a:off x="6007951" y="2546281"/>
                        <a:ext cx="392015" cy="1210018"/>
                      </a:xfrm>
                      <a:prstGeom prst="moon">
                        <a:avLst>
                          <a:gd name="adj" fmla="val 7574"/>
                        </a:avLst>
                      </a:prstGeom>
                      <a:gradFill>
                        <a:gsLst>
                          <a:gs pos="44000">
                            <a:schemeClr val="bg1">
                              <a:alpha val="66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2" name="Lua 211"/>
                      <p:cNvSpPr/>
                      <p:nvPr/>
                    </p:nvSpPr>
                    <p:spPr bwMode="auto">
                      <a:xfrm rot="17598350">
                        <a:off x="5406056" y="2826123"/>
                        <a:ext cx="234331" cy="650184"/>
                      </a:xfrm>
                      <a:prstGeom prst="moon">
                        <a:avLst>
                          <a:gd name="adj" fmla="val 12828"/>
                        </a:avLst>
                      </a:prstGeom>
                      <a:gradFill>
                        <a:gsLst>
                          <a:gs pos="44000">
                            <a:schemeClr val="bg1">
                              <a:alpha val="54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3" name="Lua 212"/>
                      <p:cNvSpPr/>
                      <p:nvPr/>
                    </p:nvSpPr>
                    <p:spPr bwMode="auto">
                      <a:xfrm rot="18434177">
                        <a:off x="5468396" y="3250947"/>
                        <a:ext cx="420285" cy="653511"/>
                      </a:xfrm>
                      <a:prstGeom prst="moon">
                        <a:avLst>
                          <a:gd name="adj" fmla="val 11049"/>
                        </a:avLst>
                      </a:prstGeom>
                      <a:gradFill>
                        <a:gsLst>
                          <a:gs pos="44000">
                            <a:schemeClr val="bg1">
                              <a:alpha val="4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4" name="Lua 213"/>
                      <p:cNvSpPr/>
                      <p:nvPr/>
                    </p:nvSpPr>
                    <p:spPr bwMode="auto">
                      <a:xfrm rot="8534177">
                        <a:off x="6227416" y="2267778"/>
                        <a:ext cx="294731" cy="503818"/>
                      </a:xfrm>
                      <a:prstGeom prst="moon">
                        <a:avLst>
                          <a:gd name="adj" fmla="val 11049"/>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5" name="Lua 214"/>
                      <p:cNvSpPr/>
                      <p:nvPr/>
                    </p:nvSpPr>
                    <p:spPr bwMode="auto">
                      <a:xfrm rot="17273881">
                        <a:off x="5723466" y="2936751"/>
                        <a:ext cx="416077" cy="917051"/>
                      </a:xfrm>
                      <a:prstGeom prst="moon">
                        <a:avLst>
                          <a:gd name="adj" fmla="val 7574"/>
                        </a:avLst>
                      </a:prstGeom>
                      <a:gradFill>
                        <a:gsLst>
                          <a:gs pos="44000">
                            <a:schemeClr val="bg1">
                              <a:alpha val="48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6" name="Lua 215"/>
                      <p:cNvSpPr/>
                      <p:nvPr/>
                    </p:nvSpPr>
                    <p:spPr bwMode="auto">
                      <a:xfrm rot="11234177">
                        <a:off x="6142616" y="2608395"/>
                        <a:ext cx="645615" cy="781748"/>
                      </a:xfrm>
                      <a:prstGeom prst="moon">
                        <a:avLst>
                          <a:gd name="adj" fmla="val 11049"/>
                        </a:avLst>
                      </a:prstGeom>
                      <a:gradFill>
                        <a:gsLst>
                          <a:gs pos="44000">
                            <a:schemeClr val="bg1">
                              <a:alpha val="3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93" name="Triângulo isósceles 192"/>
                    <p:cNvSpPr/>
                    <p:nvPr/>
                  </p:nvSpPr>
                  <p:spPr bwMode="auto">
                    <a:xfrm rot="8100000">
                      <a:off x="5551140" y="2197354"/>
                      <a:ext cx="302558" cy="171167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Triângulo isósceles 193"/>
                    <p:cNvSpPr/>
                    <p:nvPr/>
                  </p:nvSpPr>
                  <p:spPr bwMode="auto">
                    <a:xfrm rot="6300000">
                      <a:off x="5244063" y="2248057"/>
                      <a:ext cx="329714" cy="1259792"/>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5" name="Triângulo isósceles 194"/>
                    <p:cNvSpPr/>
                    <p:nvPr/>
                  </p:nvSpPr>
                  <p:spPr bwMode="auto">
                    <a:xfrm rot="4500000">
                      <a:off x="4963444" y="2103362"/>
                      <a:ext cx="494171" cy="1711678"/>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 name="Grupo 159"/>
                  <p:cNvGrpSpPr/>
                  <p:nvPr/>
                </p:nvGrpSpPr>
                <p:grpSpPr>
                  <a:xfrm rot="20700000">
                    <a:off x="3855828" y="3101186"/>
                    <a:ext cx="1229286" cy="543293"/>
                    <a:chOff x="6468449" y="2496965"/>
                    <a:chExt cx="2623388" cy="1433672"/>
                  </a:xfrm>
                </p:grpSpPr>
                <p:sp>
                  <p:nvSpPr>
                    <p:cNvPr id="189" name="Triângulo isósceles 188"/>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0" name="Triângulo isósceles 189"/>
                    <p:cNvSpPr/>
                    <p:nvPr/>
                  </p:nvSpPr>
                  <p:spPr bwMode="auto">
                    <a:xfrm rot="18000000">
                      <a:off x="7585463" y="2424262"/>
                      <a:ext cx="1146026" cy="186672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1" name="Triângulo isósceles 190"/>
                    <p:cNvSpPr/>
                    <p:nvPr/>
                  </p:nvSpPr>
                  <p:spPr bwMode="auto">
                    <a:xfrm rot="18614316">
                      <a:off x="7159179" y="1882497"/>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1" name="Grupo 160"/>
                  <p:cNvGrpSpPr/>
                  <p:nvPr/>
                </p:nvGrpSpPr>
                <p:grpSpPr>
                  <a:xfrm rot="2700000">
                    <a:off x="4704045" y="3228333"/>
                    <a:ext cx="1202502" cy="874724"/>
                    <a:chOff x="6247877" y="2001448"/>
                    <a:chExt cx="2566237" cy="2308263"/>
                  </a:xfrm>
                </p:grpSpPr>
                <p:sp>
                  <p:nvSpPr>
                    <p:cNvPr id="184" name="Triângulo isósceles 183"/>
                    <p:cNvSpPr/>
                    <p:nvPr/>
                  </p:nvSpPr>
                  <p:spPr bwMode="auto">
                    <a:xfrm rot="7200000">
                      <a:off x="7026005" y="2200494"/>
                      <a:ext cx="775845"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5" name="Triângulo isósceles 184"/>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6" name="Triângulo isósceles 185"/>
                    <p:cNvSpPr/>
                    <p:nvPr/>
                  </p:nvSpPr>
                  <p:spPr bwMode="auto">
                    <a:xfrm rot="16200000">
                      <a:off x="6938607" y="1905031"/>
                      <a:ext cx="926805" cy="2308266"/>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7" name="Triângulo isósceles 186"/>
                    <p:cNvSpPr/>
                    <p:nvPr/>
                  </p:nvSpPr>
                  <p:spPr bwMode="auto">
                    <a:xfrm rot="7200000">
                      <a:off x="7320507" y="2702240"/>
                      <a:ext cx="772179" cy="1585974"/>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88" name="Triângulo isósceles 187"/>
                    <p:cNvSpPr/>
                    <p:nvPr/>
                  </p:nvSpPr>
                  <p:spPr bwMode="auto">
                    <a:xfrm rot="7200000">
                      <a:off x="7356265" y="2402049"/>
                      <a:ext cx="624475" cy="2291222"/>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 name="Grupo 161"/>
                  <p:cNvGrpSpPr/>
                  <p:nvPr/>
                </p:nvGrpSpPr>
                <p:grpSpPr>
                  <a:xfrm rot="8100000">
                    <a:off x="4356959" y="4085650"/>
                    <a:ext cx="1125848" cy="874724"/>
                    <a:chOff x="6468567" y="2001453"/>
                    <a:chExt cx="2402649" cy="2308263"/>
                  </a:xfrm>
                </p:grpSpPr>
                <p:sp>
                  <p:nvSpPr>
                    <p:cNvPr id="179" name="Triângulo isósceles 178"/>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0" name="Triângulo isósceles 179"/>
                    <p:cNvSpPr/>
                    <p:nvPr/>
                  </p:nvSpPr>
                  <p:spPr bwMode="auto">
                    <a:xfrm rot="18900000">
                      <a:off x="7789411" y="2001453"/>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1" name="Triângulo isósceles 180"/>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2" name="Triângulo isósceles 181"/>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83" name="Triângulo isósceles 182"/>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3" name="Grupo 162"/>
                  <p:cNvGrpSpPr/>
                  <p:nvPr/>
                </p:nvGrpSpPr>
                <p:grpSpPr>
                  <a:xfrm rot="17100000">
                    <a:off x="2923642" y="3580842"/>
                    <a:ext cx="1125848" cy="874724"/>
                    <a:chOff x="6468567" y="2001448"/>
                    <a:chExt cx="2402649" cy="2308263"/>
                  </a:xfrm>
                </p:grpSpPr>
                <p:sp>
                  <p:nvSpPr>
                    <p:cNvPr id="174" name="Triângulo isósceles 173"/>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5" name="Triângulo isósceles 174"/>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6" name="Triângulo isósceles 175"/>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7" name="Triângulo isósceles 176"/>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78" name="Triângulo isósceles 177"/>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4" name="Grupo 163"/>
                  <p:cNvGrpSpPr/>
                  <p:nvPr/>
                </p:nvGrpSpPr>
                <p:grpSpPr>
                  <a:xfrm rot="12600000">
                    <a:off x="3179216" y="4070072"/>
                    <a:ext cx="1181221" cy="874724"/>
                    <a:chOff x="6468567" y="2001448"/>
                    <a:chExt cx="2520819" cy="2308263"/>
                  </a:xfrm>
                </p:grpSpPr>
                <p:sp>
                  <p:nvSpPr>
                    <p:cNvPr id="169" name="Triângulo isósceles 168"/>
                    <p:cNvSpPr/>
                    <p:nvPr/>
                  </p:nvSpPr>
                  <p:spPr bwMode="auto">
                    <a:xfrm rot="7200000">
                      <a:off x="7627967" y="1522235"/>
                      <a:ext cx="775845" cy="194699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0" name="Triângulo isósceles 169"/>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1" name="Triângulo isósceles 170"/>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2" name="Triângulo isósceles 171"/>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73" name="Triângulo isósceles 172"/>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5" name="Grupo 164"/>
                  <p:cNvGrpSpPr/>
                  <p:nvPr/>
                </p:nvGrpSpPr>
                <p:grpSpPr>
                  <a:xfrm rot="12600000">
                    <a:off x="2982354" y="3957474"/>
                    <a:ext cx="1196159" cy="874724"/>
                    <a:chOff x="6318523" y="2001448"/>
                    <a:chExt cx="2552693" cy="2308263"/>
                  </a:xfrm>
                </p:grpSpPr>
                <p:sp>
                  <p:nvSpPr>
                    <p:cNvPr id="166" name="Triângulo isósceles 165"/>
                    <p:cNvSpPr/>
                    <p:nvPr/>
                  </p:nvSpPr>
                  <p:spPr bwMode="auto">
                    <a:xfrm rot="7200000">
                      <a:off x="6904096" y="2389698"/>
                      <a:ext cx="775845" cy="1946991"/>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7" name="Triângulo isósceles 166"/>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8" name="Triângulo isósceles 167"/>
                    <p:cNvSpPr/>
                    <p:nvPr/>
                  </p:nvSpPr>
                  <p:spPr bwMode="auto">
                    <a:xfrm rot="18000000">
                      <a:off x="7253681" y="1680099"/>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16" name="Grupo 118"/>
                <p:cNvGrpSpPr/>
                <p:nvPr/>
              </p:nvGrpSpPr>
              <p:grpSpPr>
                <a:xfrm rot="20700000">
                  <a:off x="4444603" y="4676404"/>
                  <a:ext cx="888671" cy="362564"/>
                  <a:chOff x="7115996" y="3546255"/>
                  <a:chExt cx="888671" cy="362564"/>
                </a:xfrm>
              </p:grpSpPr>
              <p:sp>
                <p:nvSpPr>
                  <p:cNvPr id="157" name="Triângulo isósceles 156"/>
                  <p:cNvSpPr/>
                  <p:nvPr/>
                </p:nvSpPr>
                <p:spPr bwMode="auto">
                  <a:xfrm rot="17100000">
                    <a:off x="7341269" y="3390926"/>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8" name="Triângulo isósceles 157"/>
                  <p:cNvSpPr/>
                  <p:nvPr/>
                </p:nvSpPr>
                <p:spPr bwMode="auto">
                  <a:xfrm rot="15300000">
                    <a:off x="7486775" y="3320982"/>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20" name="Triângulo isósceles 119"/>
                <p:cNvSpPr/>
                <p:nvPr/>
              </p:nvSpPr>
              <p:spPr bwMode="auto">
                <a:xfrm rot="17100000">
                  <a:off x="5253256" y="3669854"/>
                  <a:ext cx="524293" cy="738523"/>
                </a:xfrm>
                <a:prstGeom prst="triangle">
                  <a:avLst/>
                </a:prstGeom>
                <a:gradFill>
                  <a:gsLst>
                    <a:gs pos="0">
                      <a:srgbClr val="FF0000">
                        <a:alpha val="30000"/>
                        <a:lumMod val="3000"/>
                        <a:lumOff val="9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7" name="Grupo 120"/>
                <p:cNvGrpSpPr/>
                <p:nvPr/>
              </p:nvGrpSpPr>
              <p:grpSpPr>
                <a:xfrm rot="2700000">
                  <a:off x="3511858" y="4475804"/>
                  <a:ext cx="603745" cy="510254"/>
                  <a:chOff x="6991209" y="3101685"/>
                  <a:chExt cx="1013458" cy="1081620"/>
                </a:xfrm>
              </p:grpSpPr>
              <p:sp>
                <p:nvSpPr>
                  <p:cNvPr id="154" name="Triângulo isósceles 153"/>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5" name="Triângulo isósceles 154"/>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6" name="Triângulo isósceles 155"/>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8" name="Grupo 121"/>
                <p:cNvGrpSpPr/>
                <p:nvPr/>
              </p:nvGrpSpPr>
              <p:grpSpPr>
                <a:xfrm rot="2700000">
                  <a:off x="3664258" y="4628204"/>
                  <a:ext cx="603745" cy="510254"/>
                  <a:chOff x="6991209" y="3101685"/>
                  <a:chExt cx="1013458" cy="1081620"/>
                </a:xfrm>
              </p:grpSpPr>
              <p:sp>
                <p:nvSpPr>
                  <p:cNvPr id="151" name="Triângulo isósceles 150"/>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2" name="Triângulo isósceles 151"/>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3" name="Triângulo isósceles 152"/>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9" name="Grupo 122"/>
                <p:cNvGrpSpPr/>
                <p:nvPr/>
              </p:nvGrpSpPr>
              <p:grpSpPr>
                <a:xfrm rot="900000">
                  <a:off x="3984708" y="4721087"/>
                  <a:ext cx="592264" cy="510254"/>
                  <a:chOff x="6991209" y="3101685"/>
                  <a:chExt cx="994187" cy="1081620"/>
                </a:xfrm>
              </p:grpSpPr>
              <p:sp>
                <p:nvSpPr>
                  <p:cNvPr id="148" name="Triângulo isósceles 147"/>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9" name="Triângulo isósceles 14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0" name="Triângulo isósceles 149"/>
                  <p:cNvSpPr/>
                  <p:nvPr/>
                </p:nvSpPr>
                <p:spPr bwMode="auto">
                  <a:xfrm rot="15300000">
                    <a:off x="7467504" y="3327504"/>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0" name="Grupo 123"/>
                <p:cNvGrpSpPr/>
                <p:nvPr/>
              </p:nvGrpSpPr>
              <p:grpSpPr>
                <a:xfrm rot="3600000">
                  <a:off x="3466196" y="4210938"/>
                  <a:ext cx="603745" cy="510254"/>
                  <a:chOff x="6991209" y="3101685"/>
                  <a:chExt cx="1013458" cy="1081620"/>
                </a:xfrm>
              </p:grpSpPr>
              <p:sp>
                <p:nvSpPr>
                  <p:cNvPr id="145" name="Triângulo isósceles 144"/>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6" name="Triângulo isósceles 145"/>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7" name="Triângulo isósceles 146"/>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1" name="Grupo 124"/>
                <p:cNvGrpSpPr/>
                <p:nvPr/>
              </p:nvGrpSpPr>
              <p:grpSpPr>
                <a:xfrm rot="2700000">
                  <a:off x="3583866" y="4724230"/>
                  <a:ext cx="603745" cy="510254"/>
                  <a:chOff x="6991209" y="3101685"/>
                  <a:chExt cx="1013458" cy="1081620"/>
                </a:xfrm>
              </p:grpSpPr>
              <p:sp>
                <p:nvSpPr>
                  <p:cNvPr id="142" name="Triângulo isósceles 14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Triângulo isósceles 142"/>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4" name="Triângulo isósceles 143"/>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2" name="Grupo 125"/>
                <p:cNvGrpSpPr/>
                <p:nvPr/>
              </p:nvGrpSpPr>
              <p:grpSpPr>
                <a:xfrm rot="4500000">
                  <a:off x="3415105" y="4212576"/>
                  <a:ext cx="667010" cy="623080"/>
                  <a:chOff x="7030728" y="2688233"/>
                  <a:chExt cx="1119655" cy="1320785"/>
                </a:xfrm>
              </p:grpSpPr>
              <p:sp>
                <p:nvSpPr>
                  <p:cNvPr id="139" name="Triângulo isósceles 138"/>
                  <p:cNvSpPr/>
                  <p:nvPr/>
                </p:nvSpPr>
                <p:spPr bwMode="auto">
                  <a:xfrm rot="18900000">
                    <a:off x="7030728" y="2688233"/>
                    <a:ext cx="269425" cy="1320785"/>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0" name="Triângulo isósceles 139"/>
                  <p:cNvSpPr/>
                  <p:nvPr/>
                </p:nvSpPr>
                <p:spPr bwMode="auto">
                  <a:xfrm rot="16200000">
                    <a:off x="7365836" y="3275141"/>
                    <a:ext cx="292619" cy="743164"/>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1" name="Triângulo isósceles 140"/>
                  <p:cNvSpPr/>
                  <p:nvPr/>
                </p:nvSpPr>
                <p:spPr bwMode="auto">
                  <a:xfrm rot="15300000">
                    <a:off x="7632491" y="3230071"/>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27" name="Triângulo isósceles 126"/>
                <p:cNvSpPr/>
                <p:nvPr/>
              </p:nvSpPr>
              <p:spPr bwMode="auto">
                <a:xfrm rot="4500000">
                  <a:off x="4167760" y="3051493"/>
                  <a:ext cx="360240" cy="1081621"/>
                </a:xfrm>
                <a:prstGeom prst="triangle">
                  <a:avLst/>
                </a:prstGeom>
                <a:gradFill>
                  <a:gsLst>
                    <a:gs pos="0">
                      <a:srgbClr val="FF0000">
                        <a:alpha val="30000"/>
                        <a:lumMod val="19000"/>
                        <a:lumOff val="8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8" name="Triângulo isósceles 127"/>
                <p:cNvSpPr/>
                <p:nvPr/>
              </p:nvSpPr>
              <p:spPr bwMode="auto">
                <a:xfrm rot="17100000">
                  <a:off x="5536398" y="3817596"/>
                  <a:ext cx="208667" cy="480943"/>
                </a:xfrm>
                <a:prstGeom prst="triangle">
                  <a:avLst/>
                </a:prstGeom>
                <a:gradFill>
                  <a:gsLst>
                    <a:gs pos="0">
                      <a:srgbClr val="FF0000">
                        <a:alpha val="73000"/>
                        <a:lumMod val="2000"/>
                        <a:lumOff val="98000"/>
                      </a:srgbClr>
                    </a:gs>
                    <a:gs pos="92000">
                      <a:schemeClr val="tx1">
                        <a:lumMod val="0"/>
                        <a:lumOff val="100000"/>
                        <a:alpha val="1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3" name="Grupo 128"/>
                <p:cNvGrpSpPr/>
                <p:nvPr/>
              </p:nvGrpSpPr>
              <p:grpSpPr>
                <a:xfrm rot="13500000">
                  <a:off x="5312058" y="2996038"/>
                  <a:ext cx="603745" cy="510254"/>
                  <a:chOff x="6991209" y="3101685"/>
                  <a:chExt cx="1013458" cy="1081620"/>
                </a:xfrm>
              </p:grpSpPr>
              <p:sp>
                <p:nvSpPr>
                  <p:cNvPr id="134" name="Triângulo isósceles 133"/>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5" name="Triângulo isósceles 134"/>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7" name="Triângulo isósceles 136"/>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4" name="Grupo 129"/>
                <p:cNvGrpSpPr/>
                <p:nvPr/>
              </p:nvGrpSpPr>
              <p:grpSpPr>
                <a:xfrm rot="14400000">
                  <a:off x="5482420" y="3041700"/>
                  <a:ext cx="603745" cy="510254"/>
                  <a:chOff x="6991209" y="3101685"/>
                  <a:chExt cx="1013458" cy="1081620"/>
                </a:xfrm>
              </p:grpSpPr>
              <p:sp>
                <p:nvSpPr>
                  <p:cNvPr id="131" name="Triângulo isósceles 130"/>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2" name="Triângulo isósceles 131"/>
                  <p:cNvSpPr/>
                  <p:nvPr/>
                </p:nvSpPr>
                <p:spPr bwMode="auto">
                  <a:xfrm rot="17100000">
                    <a:off x="7394353" y="3274821"/>
                    <a:ext cx="292619"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3" name="Triângulo isósceles 132"/>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grpSp>
            <p:nvGrpSpPr>
              <p:cNvPr id="25" name="Grupo 107"/>
              <p:cNvGrpSpPr/>
              <p:nvPr/>
            </p:nvGrpSpPr>
            <p:grpSpPr>
              <a:xfrm rot="2700000">
                <a:off x="6284893" y="3277707"/>
                <a:ext cx="1073635" cy="1419788"/>
                <a:chOff x="2483768" y="1065069"/>
                <a:chExt cx="1073635" cy="1419788"/>
              </a:xfrm>
            </p:grpSpPr>
            <p:grpSp>
              <p:nvGrpSpPr>
                <p:cNvPr id="26" name="Grupo 113"/>
                <p:cNvGrpSpPr/>
                <p:nvPr/>
              </p:nvGrpSpPr>
              <p:grpSpPr>
                <a:xfrm>
                  <a:off x="2483768" y="1411222"/>
                  <a:ext cx="1073635" cy="1073635"/>
                  <a:chOff x="5804175" y="1411222"/>
                  <a:chExt cx="1073635" cy="1073635"/>
                </a:xfrm>
              </p:grpSpPr>
              <p:sp>
                <p:nvSpPr>
                  <p:cNvPr id="116" name="Triângulo isósceles 115"/>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17" name="Triângulo isósceles 116"/>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15" name="Triângulo isósceles 114"/>
                <p:cNvSpPr/>
                <p:nvPr/>
              </p:nvSpPr>
              <p:spPr bwMode="auto">
                <a:xfrm rot="11700000">
                  <a:off x="3194739" y="1065069"/>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27" name="Grupo 108"/>
              <p:cNvGrpSpPr/>
              <p:nvPr/>
            </p:nvGrpSpPr>
            <p:grpSpPr>
              <a:xfrm rot="2700000">
                <a:off x="6234540" y="3225426"/>
                <a:ext cx="1073635" cy="1481039"/>
                <a:chOff x="2483768" y="1003818"/>
                <a:chExt cx="1073635" cy="1481039"/>
              </a:xfrm>
            </p:grpSpPr>
            <p:grpSp>
              <p:nvGrpSpPr>
                <p:cNvPr id="28" name="Grupo 109"/>
                <p:cNvGrpSpPr/>
                <p:nvPr/>
              </p:nvGrpSpPr>
              <p:grpSpPr>
                <a:xfrm>
                  <a:off x="2483768" y="1411222"/>
                  <a:ext cx="1073635" cy="1073635"/>
                  <a:chOff x="5804175" y="1411222"/>
                  <a:chExt cx="1073635" cy="1073635"/>
                </a:xfrm>
              </p:grpSpPr>
              <p:sp>
                <p:nvSpPr>
                  <p:cNvPr id="112" name="Triângulo isósceles 111"/>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13" name="Triângulo isósceles 112"/>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11" name="Triângulo isósceles 110"/>
                <p:cNvSpPr/>
                <p:nvPr/>
              </p:nvSpPr>
              <p:spPr bwMode="auto">
                <a:xfrm rot="11700000">
                  <a:off x="3306358" y="1003818"/>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sp>
          <p:nvSpPr>
            <p:cNvPr id="87" name="Triângulo isósceles 86"/>
            <p:cNvSpPr/>
            <p:nvPr/>
          </p:nvSpPr>
          <p:spPr bwMode="auto">
            <a:xfrm rot="5710895">
              <a:off x="4813566" y="2687462"/>
              <a:ext cx="293777" cy="133349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9" name="Grupo 87"/>
            <p:cNvGrpSpPr/>
            <p:nvPr/>
          </p:nvGrpSpPr>
          <p:grpSpPr>
            <a:xfrm rot="9900000">
              <a:off x="3966353" y="3297394"/>
              <a:ext cx="678735" cy="1823405"/>
              <a:chOff x="4697898" y="4815192"/>
              <a:chExt cx="1023200" cy="2300501"/>
            </a:xfrm>
          </p:grpSpPr>
          <p:sp>
            <p:nvSpPr>
              <p:cNvPr id="105" name="Triângulo isósceles 104"/>
              <p:cNvSpPr/>
              <p:nvPr/>
            </p:nvSpPr>
            <p:spPr bwMode="auto">
              <a:xfrm rot="8100000">
                <a:off x="4697898" y="4815192"/>
                <a:ext cx="487521" cy="172664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Triângulo isósceles 105"/>
              <p:cNvSpPr/>
              <p:nvPr/>
            </p:nvSpPr>
            <p:spPr bwMode="auto">
              <a:xfrm rot="8100000">
                <a:off x="5313087" y="5052581"/>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0" name="Grupo 88"/>
            <p:cNvGrpSpPr/>
            <p:nvPr/>
          </p:nvGrpSpPr>
          <p:grpSpPr>
            <a:xfrm rot="19800000">
              <a:off x="3755216" y="3092140"/>
              <a:ext cx="1683008" cy="1635248"/>
              <a:chOff x="3743999" y="4873344"/>
              <a:chExt cx="2537153" cy="2063112"/>
            </a:xfrm>
          </p:grpSpPr>
          <p:sp>
            <p:nvSpPr>
              <p:cNvPr id="102" name="Triângulo isósceles 101"/>
              <p:cNvSpPr/>
              <p:nvPr/>
            </p:nvSpPr>
            <p:spPr bwMode="auto">
              <a:xfrm rot="7200000">
                <a:off x="5045590" y="4639270"/>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Triângulo isósceles 102"/>
              <p:cNvSpPr/>
              <p:nvPr/>
            </p:nvSpPr>
            <p:spPr bwMode="auto">
              <a:xfrm rot="6300000">
                <a:off x="4571549" y="4473658"/>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4" name="Triângulo isósceles 103"/>
              <p:cNvSpPr/>
              <p:nvPr/>
            </p:nvSpPr>
            <p:spPr bwMode="auto">
              <a:xfrm rot="8100000">
                <a:off x="5438536" y="4873344"/>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1" name="Grupo 89"/>
            <p:cNvGrpSpPr/>
            <p:nvPr/>
          </p:nvGrpSpPr>
          <p:grpSpPr>
            <a:xfrm rot="16200000">
              <a:off x="3707824" y="3206899"/>
              <a:ext cx="752680" cy="1095790"/>
              <a:chOff x="4453721" y="4929349"/>
              <a:chExt cx="1498096" cy="1382504"/>
            </a:xfrm>
          </p:grpSpPr>
          <p:sp>
            <p:nvSpPr>
              <p:cNvPr id="100" name="Triângulo isósceles 99"/>
              <p:cNvSpPr/>
              <p:nvPr/>
            </p:nvSpPr>
            <p:spPr bwMode="auto">
              <a:xfrm rot="9900000">
                <a:off x="5308149" y="4929349"/>
                <a:ext cx="643668"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Triângulo isósceles 100"/>
              <p:cNvSpPr/>
              <p:nvPr/>
            </p:nvSpPr>
            <p:spPr bwMode="auto">
              <a:xfrm rot="11700000">
                <a:off x="4453721" y="5004076"/>
                <a:ext cx="643667"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27" name="Grupo 90"/>
            <p:cNvGrpSpPr/>
            <p:nvPr/>
          </p:nvGrpSpPr>
          <p:grpSpPr>
            <a:xfrm rot="6300000">
              <a:off x="4516789" y="3163140"/>
              <a:ext cx="1368555" cy="1368552"/>
              <a:chOff x="3674180" y="4571626"/>
              <a:chExt cx="2063112" cy="1726637"/>
            </a:xfrm>
          </p:grpSpPr>
          <p:sp>
            <p:nvSpPr>
              <p:cNvPr id="98" name="Triângulo isósceles 97"/>
              <p:cNvSpPr/>
              <p:nvPr/>
            </p:nvSpPr>
            <p:spPr bwMode="auto">
              <a:xfrm rot="9794781">
                <a:off x="4517791" y="4571626"/>
                <a:ext cx="487520" cy="172663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Triângulo isósceles 98"/>
              <p:cNvSpPr/>
              <p:nvPr/>
            </p:nvSpPr>
            <p:spPr bwMode="auto">
              <a:xfrm rot="7200000">
                <a:off x="4501730" y="4255588"/>
                <a:ext cx="408012"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92" name="Triângulo isósceles 91"/>
            <p:cNvSpPr/>
            <p:nvPr/>
          </p:nvSpPr>
          <p:spPr bwMode="auto">
            <a:xfrm rot="17100000">
              <a:off x="4266168" y="3595296"/>
              <a:ext cx="100934" cy="84863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28" name="Grupo 92"/>
            <p:cNvGrpSpPr/>
            <p:nvPr/>
          </p:nvGrpSpPr>
          <p:grpSpPr>
            <a:xfrm rot="17100000">
              <a:off x="4558346" y="2880640"/>
              <a:ext cx="519219" cy="1663121"/>
              <a:chOff x="4930544" y="3719478"/>
              <a:chExt cx="1262265" cy="6722922"/>
            </a:xfrm>
          </p:grpSpPr>
          <p:sp>
            <p:nvSpPr>
              <p:cNvPr id="94" name="Triângulo isósceles 93"/>
              <p:cNvSpPr/>
              <p:nvPr/>
            </p:nvSpPr>
            <p:spPr bwMode="auto">
              <a:xfrm rot="9000000">
                <a:off x="5242479" y="3719478"/>
                <a:ext cx="245379" cy="3430503"/>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6" name="Triângulo isósceles 95"/>
              <p:cNvSpPr/>
              <p:nvPr/>
            </p:nvSpPr>
            <p:spPr bwMode="auto">
              <a:xfrm rot="19800000">
                <a:off x="4930544" y="7011895"/>
                <a:ext cx="245379" cy="3430505"/>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7" name="Triângulo isósceles 96"/>
              <p:cNvSpPr/>
              <p:nvPr/>
            </p:nvSpPr>
            <p:spPr bwMode="auto">
              <a:xfrm rot="8100000">
                <a:off x="5784798" y="4030659"/>
                <a:ext cx="408011" cy="206310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229" name="Grupo 78"/>
          <p:cNvGrpSpPr>
            <a:grpSpLocks noChangeAspect="1"/>
          </p:cNvGrpSpPr>
          <p:nvPr/>
        </p:nvGrpSpPr>
        <p:grpSpPr>
          <a:xfrm rot="5400000">
            <a:off x="5874992" y="3594378"/>
            <a:ext cx="6545880" cy="6545880"/>
            <a:chOff x="2317619" y="-6868143"/>
            <a:chExt cx="13680000" cy="13680000"/>
          </a:xfrm>
        </p:grpSpPr>
        <p:sp>
          <p:nvSpPr>
            <p:cNvPr id="80" name="Arco 79"/>
            <p:cNvSpPr>
              <a:spLocks noChangeAspect="1"/>
            </p:cNvSpPr>
            <p:nvPr/>
          </p:nvSpPr>
          <p:spPr bwMode="auto">
            <a:xfrm rot="10800000">
              <a:off x="2317619" y="-6868143"/>
              <a:ext cx="13680000" cy="13680000"/>
            </a:xfrm>
            <a:prstGeom prst="arc">
              <a:avLst/>
            </a:prstGeom>
            <a:gradFill flip="none" rotWithShape="1">
              <a:gsLst>
                <a:gs pos="65000">
                  <a:srgbClr val="FE732F">
                    <a:alpha val="5000"/>
                  </a:srgbClr>
                </a:gs>
                <a:gs pos="49000">
                  <a:srgbClr val="C00000">
                    <a:alpha val="93000"/>
                  </a:srgbClr>
                </a:gs>
                <a:gs pos="0">
                  <a:srgbClr val="FDE65D">
                    <a:alpha val="0"/>
                  </a:srgbClr>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Arco 80"/>
            <p:cNvSpPr>
              <a:spLocks noChangeAspect="1"/>
            </p:cNvSpPr>
            <p:nvPr/>
          </p:nvSpPr>
          <p:spPr bwMode="auto">
            <a:xfrm rot="10800000">
              <a:off x="3744000" y="-5400000"/>
              <a:ext cx="10800000" cy="10800000"/>
            </a:xfrm>
            <a:prstGeom prst="arc">
              <a:avLst/>
            </a:prstGeom>
            <a:gradFill flip="none" rotWithShape="1">
              <a:gsLst>
                <a:gs pos="59000">
                  <a:srgbClr val="C00000"/>
                </a:gs>
                <a:gs pos="9000">
                  <a:srgbClr val="FDE65D"/>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glow rad="63500">
                    <a:schemeClr val="accent3">
                      <a:satMod val="175000"/>
                      <a:alpha val="40000"/>
                    </a:schemeClr>
                  </a:glow>
                </a:effectLst>
                <a:latin typeface="Arial" charset="0"/>
              </a:endParaRPr>
            </a:p>
          </p:txBody>
        </p:sp>
      </p:grpSp>
      <p:grpSp>
        <p:nvGrpSpPr>
          <p:cNvPr id="230" name="Grupo 8"/>
          <p:cNvGrpSpPr>
            <a:grpSpLocks noChangeAspect="1"/>
          </p:cNvGrpSpPr>
          <p:nvPr/>
        </p:nvGrpSpPr>
        <p:grpSpPr>
          <a:xfrm>
            <a:off x="6588224" y="1108130"/>
            <a:ext cx="2235550" cy="2282770"/>
            <a:chOff x="3223674" y="1072897"/>
            <a:chExt cx="1705377" cy="1741394"/>
          </a:xfrm>
        </p:grpSpPr>
        <p:sp>
          <p:nvSpPr>
            <p:cNvPr id="77" name="Elipse 76"/>
            <p:cNvSpPr/>
            <p:nvPr/>
          </p:nvSpPr>
          <p:spPr bwMode="auto">
            <a:xfrm>
              <a:off x="3223674" y="1072897"/>
              <a:ext cx="1705377" cy="1741394"/>
            </a:xfrm>
            <a:prstGeom prst="ellipse">
              <a:avLst/>
            </a:prstGeom>
            <a:gradFill flip="none" rotWithShape="1">
              <a:gsLst>
                <a:gs pos="100000">
                  <a:schemeClr val="tx1">
                    <a:alpha val="0"/>
                  </a:schemeClr>
                </a:gs>
                <a:gs pos="100000">
                  <a:schemeClr val="tx1"/>
                </a:gs>
                <a:gs pos="59000">
                  <a:srgbClr val="69D8FF">
                    <a:lumMod val="52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Elipse 77"/>
            <p:cNvSpPr>
              <a:spLocks noChangeAspect="1"/>
            </p:cNvSpPr>
            <p:nvPr/>
          </p:nvSpPr>
          <p:spPr bwMode="auto">
            <a:xfrm>
              <a:off x="3471812" y="1329878"/>
              <a:ext cx="1234996" cy="1217393"/>
            </a:xfrm>
            <a:prstGeom prst="ellipse">
              <a:avLst/>
            </a:prstGeom>
            <a:gradFill>
              <a:gsLst>
                <a:gs pos="0">
                  <a:schemeClr val="bg1"/>
                </a:gs>
                <a:gs pos="100000">
                  <a:schemeClr val="tx1">
                    <a:alpha val="0"/>
                  </a:schemeClr>
                </a:gs>
                <a:gs pos="93000">
                  <a:srgbClr val="CCECFF">
                    <a:lumMod val="93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CaixaDeTexto 135"/>
          <p:cNvSpPr txBox="1"/>
          <p:nvPr/>
        </p:nvSpPr>
        <p:spPr>
          <a:xfrm>
            <a:off x="5940152" y="6554327"/>
            <a:ext cx="2592288" cy="276999"/>
          </a:xfrm>
          <a:prstGeom prst="rect">
            <a:avLst/>
          </a:prstGeom>
          <a:noFill/>
        </p:spPr>
        <p:txBody>
          <a:bodyPr wrap="square" rtlCol="0">
            <a:spAutoFit/>
          </a:bodyPr>
          <a:lstStyle/>
          <a:p>
            <a:r>
              <a:rPr lang="pt-BR" sz="1200" dirty="0" smtClean="0">
                <a:solidFill>
                  <a:schemeClr val="bg1"/>
                </a:solidFill>
                <a:latin typeface="Century Gothic" pitchFamily="34" charset="0"/>
              </a:rPr>
              <a:t>Imagens fora de escala</a:t>
            </a:r>
            <a:endParaRPr lang="pt-BR" sz="1200" dirty="0">
              <a:solidFill>
                <a:schemeClr val="bg1"/>
              </a:solidFill>
              <a:latin typeface="Century Gothic" pitchFamily="34" charset="0"/>
            </a:endParaRPr>
          </a:p>
        </p:txBody>
      </p:sp>
      <p:sp>
        <p:nvSpPr>
          <p:cNvPr id="204" name="CaixaDeTexto 203"/>
          <p:cNvSpPr txBox="1"/>
          <p:nvPr/>
        </p:nvSpPr>
        <p:spPr>
          <a:xfrm>
            <a:off x="4716016" y="2996952"/>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Sequência Principal</a:t>
            </a:r>
            <a:endParaRPr lang="pt-BR" dirty="0">
              <a:solidFill>
                <a:schemeClr val="accent1">
                  <a:lumMod val="20000"/>
                  <a:lumOff val="80000"/>
                </a:schemeClr>
              </a:solidFill>
              <a:latin typeface="Century Gothic" pitchFamily="34" charset="0"/>
            </a:endParaRPr>
          </a:p>
        </p:txBody>
      </p:sp>
      <p:sp>
        <p:nvSpPr>
          <p:cNvPr id="221" name="CaixaDeTexto 220"/>
          <p:cNvSpPr txBox="1"/>
          <p:nvPr/>
        </p:nvSpPr>
        <p:spPr>
          <a:xfrm>
            <a:off x="7524328" y="4788441"/>
            <a:ext cx="1584176" cy="830997"/>
          </a:xfrm>
          <a:prstGeom prst="rect">
            <a:avLst/>
          </a:prstGeom>
          <a:noFill/>
        </p:spPr>
        <p:txBody>
          <a:bodyPr wrap="square" rtlCol="0">
            <a:spAutoFit/>
          </a:bodyPr>
          <a:lstStyle/>
          <a:p>
            <a:r>
              <a:rPr lang="pt-BR" dirty="0" err="1" smtClean="0">
                <a:solidFill>
                  <a:schemeClr val="accent1">
                    <a:lumMod val="20000"/>
                    <a:lumOff val="80000"/>
                  </a:schemeClr>
                </a:solidFill>
                <a:latin typeface="Century Gothic" pitchFamily="34" charset="0"/>
              </a:rPr>
              <a:t>Supergigante</a:t>
            </a:r>
            <a:r>
              <a:rPr lang="pt-BR" dirty="0" smtClean="0">
                <a:solidFill>
                  <a:schemeClr val="accent1">
                    <a:lumMod val="20000"/>
                    <a:lumOff val="80000"/>
                  </a:schemeClr>
                </a:solidFill>
                <a:latin typeface="Century Gothic" pitchFamily="34" charset="0"/>
              </a:rPr>
              <a:t> vermelha, fusão até o Fe</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2195736" y="5732856"/>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Resto de Super Nova</a:t>
            </a:r>
            <a:endParaRPr lang="pt-BR" dirty="0">
              <a:solidFill>
                <a:schemeClr val="accent1">
                  <a:lumMod val="20000"/>
                  <a:lumOff val="80000"/>
                </a:schemeClr>
              </a:solidFill>
              <a:latin typeface="Century Gothic" pitchFamily="34" charset="0"/>
            </a:endParaRPr>
          </a:p>
        </p:txBody>
      </p:sp>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massivas</a:t>
            </a:r>
          </a:p>
        </p:txBody>
      </p:sp>
      <p:sp>
        <p:nvSpPr>
          <p:cNvPr id="95" name="CaixaDeTexto 94"/>
          <p:cNvSpPr txBox="1"/>
          <p:nvPr/>
        </p:nvSpPr>
        <p:spPr>
          <a:xfrm>
            <a:off x="647056" y="2996952"/>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
        <p:nvSpPr>
          <p:cNvPr id="138" name="Text Box 141"/>
          <p:cNvSpPr txBox="1">
            <a:spLocks noChangeArrowheads="1"/>
          </p:cNvSpPr>
          <p:nvPr/>
        </p:nvSpPr>
        <p:spPr bwMode="auto">
          <a:xfrm>
            <a:off x="35496" y="6525344"/>
            <a:ext cx="4644008"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
        <p:nvSpPr>
          <p:cNvPr id="38" name="CaixaDeTexto 37"/>
          <p:cNvSpPr txBox="1"/>
          <p:nvPr/>
        </p:nvSpPr>
        <p:spPr>
          <a:xfrm>
            <a:off x="6948264" y="306896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Fusão do He</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4572000" y="573325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Supernova</a:t>
            </a:r>
            <a:endParaRPr lang="pt-BR" dirty="0">
              <a:solidFill>
                <a:schemeClr val="accent1">
                  <a:lumMod val="20000"/>
                  <a:lumOff val="80000"/>
                </a:schemeClr>
              </a:solidFill>
              <a:latin typeface="Century Gothic" pitchFamily="34" charset="0"/>
            </a:endParaRPr>
          </a:p>
        </p:txBody>
      </p:sp>
      <p:sp>
        <p:nvSpPr>
          <p:cNvPr id="39" name="CaixaDeTexto 38"/>
          <p:cNvSpPr txBox="1"/>
          <p:nvPr/>
        </p:nvSpPr>
        <p:spPr>
          <a:xfrm>
            <a:off x="323528" y="5661248"/>
            <a:ext cx="1584176" cy="830997"/>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Estrela  de Nêutrons  ou Buraco Negro</a:t>
            </a:r>
            <a:endParaRPr lang="pt-BR" dirty="0">
              <a:solidFill>
                <a:schemeClr val="accent1">
                  <a:lumMod val="20000"/>
                  <a:lumOff val="80000"/>
                </a:schemeClr>
              </a:solidFill>
              <a:latin typeface="Century Gothic" pitchFamily="34" charset="0"/>
            </a:endParaRPr>
          </a:p>
        </p:txBody>
      </p:sp>
      <p:grpSp>
        <p:nvGrpSpPr>
          <p:cNvPr id="231" name="Grupo 47"/>
          <p:cNvGrpSpPr/>
          <p:nvPr/>
        </p:nvGrpSpPr>
        <p:grpSpPr>
          <a:xfrm>
            <a:off x="251520" y="4446589"/>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r>
                <a:rPr lang="pt-BR" sz="2000" dirty="0" smtClean="0">
                  <a:solidFill>
                    <a:schemeClr val="bg1">
                      <a:lumMod val="50000"/>
                      <a:alpha val="99000"/>
                    </a:schemeClr>
                  </a:solidFill>
                  <a:latin typeface="Castellar" pitchFamily="18" charset="0"/>
                </a:rPr>
                <a:t>R.I.P.</a:t>
              </a:r>
              <a:endParaRPr lang="pt-BR" sz="2000" dirty="0">
                <a:solidFill>
                  <a:schemeClr val="bg1">
                    <a:lumMod val="50000"/>
                    <a:alpha val="99000"/>
                  </a:schemeClr>
                </a:solidFill>
                <a:latin typeface="Castellar" pitchFamily="18" charset="0"/>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5" name="CaixaDeTexto 64"/>
          <p:cNvSpPr txBox="1"/>
          <p:nvPr/>
        </p:nvSpPr>
        <p:spPr>
          <a:xfrm>
            <a:off x="2807296" y="299695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Protoestrela</a:t>
            </a:r>
            <a:endParaRPr lang="pt-BR" dirty="0">
              <a:solidFill>
                <a:schemeClr val="accent1">
                  <a:lumMod val="20000"/>
                  <a:lumOff val="80000"/>
                </a:schemeClr>
              </a:solidFill>
              <a:latin typeface="Century Gothic" pitchFamily="34" charset="0"/>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156176"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1" name="Conector de seta reta 70"/>
          <p:cNvCxnSpPr/>
          <p:nvPr/>
        </p:nvCxnSpPr>
        <p:spPr bwMode="auto">
          <a:xfrm>
            <a:off x="8172400" y="3435693"/>
            <a:ext cx="144016" cy="576064"/>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flipH="1" flipV="1">
            <a:off x="6156176" y="5239066"/>
            <a:ext cx="648072" cy="251482"/>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3851920" y="501277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1763688" y="501277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232" name="Grupo 8"/>
          <p:cNvGrpSpPr>
            <a:grpSpLocks noChangeAspect="1"/>
          </p:cNvGrpSpPr>
          <p:nvPr/>
        </p:nvGrpSpPr>
        <p:grpSpPr>
          <a:xfrm>
            <a:off x="4778970" y="1534812"/>
            <a:ext cx="1377206" cy="1406296"/>
            <a:chOff x="3190476" y="1101961"/>
            <a:chExt cx="1705377" cy="1741394"/>
          </a:xfrm>
        </p:grpSpPr>
        <p:sp>
          <p:nvSpPr>
            <p:cNvPr id="67" name="Elipse 66"/>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Elipse 74"/>
            <p:cNvSpPr>
              <a:spLocks noChangeAspect="1"/>
            </p:cNvSpPr>
            <p:nvPr/>
          </p:nvSpPr>
          <p:spPr bwMode="auto">
            <a:xfrm>
              <a:off x="3506653" y="1423786"/>
              <a:ext cx="1104387" cy="1088645"/>
            </a:xfrm>
            <a:prstGeom prst="ellipse">
              <a:avLst/>
            </a:prstGeom>
            <a:gradFill>
              <a:gsLst>
                <a:gs pos="0">
                  <a:schemeClr val="bg1"/>
                </a:gs>
                <a:gs pos="100000">
                  <a:schemeClr val="tx1">
                    <a:alpha val="0"/>
                  </a:schemeClr>
                </a:gs>
                <a:gs pos="45000">
                  <a:srgbClr val="69D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33" name="Grupo 200"/>
          <p:cNvGrpSpPr/>
          <p:nvPr/>
        </p:nvGrpSpPr>
        <p:grpSpPr>
          <a:xfrm rot="1927927">
            <a:off x="3149004" y="999656"/>
            <a:ext cx="1253270" cy="2512305"/>
            <a:chOff x="3130586" y="982365"/>
            <a:chExt cx="1253270" cy="2512305"/>
          </a:xfrm>
        </p:grpSpPr>
        <p:grpSp>
          <p:nvGrpSpPr>
            <p:cNvPr id="234" name="Grupo 201"/>
            <p:cNvGrpSpPr/>
            <p:nvPr/>
          </p:nvGrpSpPr>
          <p:grpSpPr>
            <a:xfrm>
              <a:off x="3311352" y="1355798"/>
              <a:ext cx="866978" cy="1785170"/>
              <a:chOff x="3203848" y="1240054"/>
              <a:chExt cx="866978" cy="1785170"/>
            </a:xfrm>
          </p:grpSpPr>
          <p:sp>
            <p:nvSpPr>
              <p:cNvPr id="219" name="Triângulo isósceles 218"/>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35" name="Grupo 129"/>
              <p:cNvGrpSpPr>
                <a:grpSpLocks noChangeAspect="1"/>
              </p:cNvGrpSpPr>
              <p:nvPr/>
            </p:nvGrpSpPr>
            <p:grpSpPr>
              <a:xfrm>
                <a:off x="3203848" y="1240054"/>
                <a:ext cx="866978" cy="1080388"/>
                <a:chOff x="7812360" y="4260967"/>
                <a:chExt cx="1008112" cy="1256265"/>
              </a:xfrm>
            </p:grpSpPr>
            <p:sp>
              <p:nvSpPr>
                <p:cNvPr id="225" name="Elipse 224"/>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6" name="Triângulo isósceles 225"/>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24" name="Elipse 223"/>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10" name="Lua 209"/>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1" name="Lua 210"/>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 xmlns:p14="http://schemas.microsoft.com/office/powerpoint/2010/main" val="1355398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20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20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20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2000"/>
                                        <p:tgtEl>
                                          <p:spTgt spid="65"/>
                                        </p:tgtEl>
                                      </p:cBhvr>
                                    </p:animEffect>
                                  </p:childTnLst>
                                </p:cTn>
                              </p:par>
                              <p:par>
                                <p:cTn id="21" presetID="10" presetClass="entr" presetSubtype="0" fill="hold" nodeType="withEffect">
                                  <p:stCondLst>
                                    <p:cond delay="0"/>
                                  </p:stCondLst>
                                  <p:childTnLst>
                                    <p:set>
                                      <p:cBhvr>
                                        <p:cTn id="22" dur="1" fill="hold">
                                          <p:stCondLst>
                                            <p:cond delay="0"/>
                                          </p:stCondLst>
                                        </p:cTn>
                                        <p:tgtEl>
                                          <p:spTgt spid="233"/>
                                        </p:tgtEl>
                                        <p:attrNameLst>
                                          <p:attrName>style.visibility</p:attrName>
                                        </p:attrNameLst>
                                      </p:cBhvr>
                                      <p:to>
                                        <p:strVal val="visible"/>
                                      </p:to>
                                    </p:set>
                                    <p:animEffect transition="in" filter="fade">
                                      <p:cBhvr>
                                        <p:cTn id="23" dur="2000"/>
                                        <p:tgtEl>
                                          <p:spTgt spid="2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2"/>
                                        </p:tgtEl>
                                        <p:attrNameLst>
                                          <p:attrName>style.visibility</p:attrName>
                                        </p:attrNameLst>
                                      </p:cBhvr>
                                      <p:to>
                                        <p:strVal val="visible"/>
                                      </p:to>
                                    </p:set>
                                    <p:animEffect transition="in" filter="fade">
                                      <p:cBhvr>
                                        <p:cTn id="33" dur="2000"/>
                                        <p:tgtEl>
                                          <p:spTgt spid="2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animEffect transition="in" filter="fade">
                                      <p:cBhvr>
                                        <p:cTn id="36" dur="2000"/>
                                        <p:tgtEl>
                                          <p:spTgt spid="20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0"/>
                                        </p:tgtEl>
                                        <p:attrNameLst>
                                          <p:attrName>style.visibility</p:attrName>
                                        </p:attrNameLst>
                                      </p:cBhvr>
                                      <p:to>
                                        <p:strVal val="visible"/>
                                      </p:to>
                                    </p:set>
                                    <p:animEffect transition="in" filter="fade">
                                      <p:cBhvr>
                                        <p:cTn id="46" dur="2000"/>
                                        <p:tgtEl>
                                          <p:spTgt spid="2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1"/>
                                        </p:tgtEl>
                                        <p:attrNameLst>
                                          <p:attrName>style.visibility</p:attrName>
                                        </p:attrNameLst>
                                      </p:cBhvr>
                                      <p:to>
                                        <p:strVal val="visible"/>
                                      </p:to>
                                    </p:set>
                                    <p:animEffect transition="in" filter="fade">
                                      <p:cBhvr>
                                        <p:cTn id="59" dur="2000"/>
                                        <p:tgtEl>
                                          <p:spTgt spid="221"/>
                                        </p:tgtEl>
                                      </p:cBhvr>
                                    </p:animEffect>
                                  </p:childTnLst>
                                </p:cTn>
                              </p:par>
                              <p:par>
                                <p:cTn id="60" presetID="10" presetClass="entr" presetSubtype="0" fill="hold" nodeType="withEffect">
                                  <p:stCondLst>
                                    <p:cond delay="0"/>
                                  </p:stCondLst>
                                  <p:childTnLst>
                                    <p:set>
                                      <p:cBhvr>
                                        <p:cTn id="61" dur="1" fill="hold">
                                          <p:stCondLst>
                                            <p:cond delay="0"/>
                                          </p:stCondLst>
                                        </p:cTn>
                                        <p:tgtEl>
                                          <p:spTgt spid="229"/>
                                        </p:tgtEl>
                                        <p:attrNameLst>
                                          <p:attrName>style.visibility</p:attrName>
                                        </p:attrNameLst>
                                      </p:cBhvr>
                                      <p:to>
                                        <p:strVal val="visible"/>
                                      </p:to>
                                    </p:set>
                                    <p:animEffect transition="in" filter="fade">
                                      <p:cBhvr>
                                        <p:cTn id="62" dur="2000"/>
                                        <p:tgtEl>
                                          <p:spTgt spid="2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2000"/>
                                        <p:tgtEl>
                                          <p:spTgt spid="7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2000"/>
                                        <p:tgtEl>
                                          <p:spTgt spid="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2"/>
                                        </p:tgtEl>
                                        <p:attrNameLst>
                                          <p:attrName>style.visibility</p:attrName>
                                        </p:attrNameLst>
                                      </p:cBhvr>
                                      <p:to>
                                        <p:strVal val="visible"/>
                                      </p:to>
                                    </p:set>
                                    <p:animEffect transition="in" filter="fade">
                                      <p:cBhvr>
                                        <p:cTn id="75" dur="2000"/>
                                        <p:tgtEl>
                                          <p:spTgt spid="2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2000"/>
                                        <p:tgtEl>
                                          <p:spTgt spid="7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2000"/>
                                        <p:tgtEl>
                                          <p:spTgt spid="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3"/>
                                        </p:tgtEl>
                                        <p:attrNameLst>
                                          <p:attrName>style.visibility</p:attrName>
                                        </p:attrNameLst>
                                      </p:cBhvr>
                                      <p:to>
                                        <p:strVal val="visible"/>
                                      </p:to>
                                    </p:set>
                                    <p:animEffect transition="in" filter="fade">
                                      <p:cBhvr>
                                        <p:cTn id="88" dur="2000"/>
                                        <p:tgtEl>
                                          <p:spTgt spid="2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fade">
                                      <p:cBhvr>
                                        <p:cTn id="93" dur="2000"/>
                                        <p:tgtEl>
                                          <p:spTgt spid="7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31"/>
                                        </p:tgtEl>
                                        <p:attrNameLst>
                                          <p:attrName>style.visibility</p:attrName>
                                        </p:attrNameLst>
                                      </p:cBhvr>
                                      <p:to>
                                        <p:strVal val="visible"/>
                                      </p:to>
                                    </p:set>
                                    <p:animEffect transition="in" filter="fade">
                                      <p:cBhvr>
                                        <p:cTn id="98" dur="2000"/>
                                        <p:tgtEl>
                                          <p:spTgt spid="23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2000"/>
                                        <p:tgtEl>
                                          <p:spTgt spid="39"/>
                                        </p:tgtEl>
                                      </p:cBhvr>
                                    </p:animEffec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138"/>
                                        </p:tgtEl>
                                        <p:attrNameLst>
                                          <p:attrName>style.visibility</p:attrName>
                                        </p:attrNameLst>
                                      </p:cBhvr>
                                      <p:to>
                                        <p:strVal val="visible"/>
                                      </p:to>
                                    </p:set>
                                    <p:animEffect transition="in" filter="fade">
                                      <p:cBhvr>
                                        <p:cTn id="10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04" grpId="0"/>
      <p:bldP spid="221" grpId="0"/>
      <p:bldP spid="223" grpId="0"/>
      <p:bldP spid="95" grpId="0"/>
      <p:bldP spid="138" grpId="0"/>
      <p:bldP spid="38" grpId="0"/>
      <p:bldP spid="222" grpId="0"/>
      <p:bldP spid="39"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188640"/>
            <a:ext cx="7772400" cy="1143000"/>
          </a:xfrm>
        </p:spPr>
        <p:txBody>
          <a:bodyPr/>
          <a:lstStyle/>
          <a:p>
            <a:r>
              <a:rPr lang="pt-BR" dirty="0" smtClean="0">
                <a:solidFill>
                  <a:schemeClr val="bg1"/>
                </a:solidFill>
                <a:latin typeface="Century Gothic" pitchFamily="34" charset="0"/>
              </a:rPr>
              <a:t>Cálculo da distância, a partir da paralaxe</a:t>
            </a:r>
          </a:p>
        </p:txBody>
      </p:sp>
      <p:sp>
        <p:nvSpPr>
          <p:cNvPr id="9220" name="Text Box 4"/>
          <p:cNvSpPr txBox="1">
            <a:spLocks noChangeArrowheads="1"/>
          </p:cNvSpPr>
          <p:nvPr/>
        </p:nvSpPr>
        <p:spPr bwMode="auto">
          <a:xfrm>
            <a:off x="467544" y="3717032"/>
            <a:ext cx="8496943" cy="2486835"/>
          </a:xfrm>
          <a:prstGeom prst="rect">
            <a:avLst/>
          </a:prstGeom>
          <a:noFill/>
          <a:ln w="9525">
            <a:noFill/>
            <a:miter lim="800000"/>
            <a:headEnd/>
            <a:tailEnd/>
          </a:ln>
        </p:spPr>
        <p:txBody>
          <a:bodyPr wrap="square">
            <a:spAutoFit/>
          </a:bodyPr>
          <a:lstStyle/>
          <a:p>
            <a:pPr algn="l" eaLnBrk="1" hangingPunct="1">
              <a:lnSpc>
                <a:spcPct val="93000"/>
              </a:lnSpc>
              <a:spcBef>
                <a:spcPct val="50000"/>
              </a:spcBef>
              <a:buClr>
                <a:srgbClr val="000000"/>
              </a:buClr>
              <a:buSzPct val="100000"/>
              <a:buFont typeface="Arial" charset="0"/>
              <a:buNone/>
              <a:defRPr/>
            </a:pPr>
            <a:r>
              <a:rPr lang="pt-BR" sz="3200" b="0" dirty="0">
                <a:solidFill>
                  <a:schemeClr val="accent1"/>
                </a:solidFill>
                <a:latin typeface="Century Gothic" pitchFamily="34" charset="0"/>
                <a:cs typeface="MS Shell Dlg" charset="0"/>
              </a:rPr>
              <a:t>Onde:</a:t>
            </a:r>
          </a:p>
          <a:p>
            <a:pPr algn="l" eaLnBrk="1" hangingPunct="1">
              <a:lnSpc>
                <a:spcPct val="93000"/>
              </a:lnSpc>
              <a:spcBef>
                <a:spcPct val="50000"/>
              </a:spcBef>
              <a:buClr>
                <a:srgbClr val="000000"/>
              </a:buClr>
              <a:buSzPct val="100000"/>
              <a:buFont typeface="Arial" charset="0"/>
              <a:buNone/>
              <a:defRPr/>
            </a:pPr>
            <a:r>
              <a:rPr lang="pt-BR" sz="4400" b="0" i="1" dirty="0">
                <a:solidFill>
                  <a:schemeClr val="bg1"/>
                </a:solidFill>
                <a:latin typeface="Times New Roman" pitchFamily="18" charset="0"/>
                <a:cs typeface="Times New Roman" pitchFamily="18" charset="0"/>
              </a:rPr>
              <a:t>d</a:t>
            </a:r>
            <a:r>
              <a:rPr lang="pt-BR" sz="4400" b="0" i="1" baseline="-20000" dirty="0">
                <a:solidFill>
                  <a:schemeClr val="bg1"/>
                </a:solidFill>
                <a:latin typeface="Times New Roman" pitchFamily="18" charset="0"/>
                <a:cs typeface="Times New Roman" pitchFamily="18" charset="0"/>
              </a:rPr>
              <a:t>pc</a:t>
            </a:r>
            <a:r>
              <a:rPr lang="pt-BR" sz="3200" dirty="0">
                <a:solidFill>
                  <a:schemeClr val="accent1"/>
                </a:solidFill>
                <a:latin typeface="Century Gothic" pitchFamily="34" charset="0"/>
                <a:cs typeface="MS Shell Dlg" charset="0"/>
              </a:rPr>
              <a:t>: </a:t>
            </a:r>
            <a:r>
              <a:rPr lang="pt-BR" sz="3200" b="0" dirty="0">
                <a:solidFill>
                  <a:schemeClr val="accent1"/>
                </a:solidFill>
                <a:latin typeface="Century Gothic" pitchFamily="34" charset="0"/>
                <a:cs typeface="MS Shell Dlg" charset="0"/>
              </a:rPr>
              <a:t>é a distância, em </a:t>
            </a:r>
            <a:r>
              <a:rPr lang="pt-BR" sz="3200" b="0" dirty="0" smtClean="0">
                <a:solidFill>
                  <a:schemeClr val="accent1"/>
                </a:solidFill>
                <a:latin typeface="Century Gothic" pitchFamily="34" charset="0"/>
                <a:cs typeface="MS Shell Dlg" charset="0"/>
              </a:rPr>
              <a:t>parsecs</a:t>
            </a:r>
          </a:p>
          <a:p>
            <a:pPr algn="l" eaLnBrk="1" hangingPunct="1">
              <a:lnSpc>
                <a:spcPct val="93000"/>
              </a:lnSpc>
              <a:spcBef>
                <a:spcPct val="50000"/>
              </a:spcBef>
              <a:buClr>
                <a:srgbClr val="000000"/>
              </a:buClr>
              <a:buSzPct val="100000"/>
              <a:buFont typeface="Arial" charset="0"/>
              <a:buNone/>
              <a:defRPr/>
            </a:pPr>
            <a:r>
              <a:rPr lang="pt-BR" sz="4400" b="0" i="1" dirty="0" smtClean="0">
                <a:solidFill>
                  <a:schemeClr val="bg1"/>
                </a:solidFill>
                <a:latin typeface="Times New Roman" pitchFamily="18" charset="0"/>
                <a:cs typeface="Times New Roman" pitchFamily="18" charset="0"/>
              </a:rPr>
              <a:t>p</a:t>
            </a:r>
            <a:r>
              <a:rPr lang="pt-BR" sz="4400" b="0" i="1" dirty="0">
                <a:solidFill>
                  <a:schemeClr val="bg1"/>
                </a:solidFill>
                <a:latin typeface="Times New Roman" pitchFamily="18" charset="0"/>
                <a:cs typeface="Times New Roman" pitchFamily="18" charset="0"/>
              </a:rPr>
              <a:t>”</a:t>
            </a:r>
            <a:r>
              <a:rPr lang="pt-BR" sz="3200" dirty="0">
                <a:solidFill>
                  <a:schemeClr val="accent1"/>
                </a:solidFill>
                <a:latin typeface="Century Gothic" pitchFamily="34" charset="0"/>
                <a:cs typeface="MS Shell Dlg" charset="0"/>
              </a:rPr>
              <a:t>: </a:t>
            </a:r>
            <a:r>
              <a:rPr lang="pt-BR" sz="3200" b="0" dirty="0">
                <a:solidFill>
                  <a:schemeClr val="accent1"/>
                </a:solidFill>
                <a:latin typeface="Century Gothic" pitchFamily="34" charset="0"/>
                <a:cs typeface="MS Shell Dlg" charset="0"/>
              </a:rPr>
              <a:t>é a paralaxe, em segundos de arco</a:t>
            </a:r>
          </a:p>
        </p:txBody>
      </p:sp>
      <p:graphicFrame>
        <p:nvGraphicFramePr>
          <p:cNvPr id="13313" name="Object 1"/>
          <p:cNvGraphicFramePr>
            <a:graphicFrameLocks noChangeAspect="1"/>
          </p:cNvGraphicFramePr>
          <p:nvPr/>
        </p:nvGraphicFramePr>
        <p:xfrm>
          <a:off x="2939176" y="1844824"/>
          <a:ext cx="2856960" cy="2045891"/>
        </p:xfrm>
        <a:graphic>
          <a:graphicData uri="http://schemas.openxmlformats.org/presentationml/2006/ole">
            <p:oleObj spid="_x0000_s1026" name="Equação" r:id="rId3" imgW="1308100" imgH="939800" progId="Equation.3">
              <p:embed/>
            </p:oleObj>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fade">
                                      <p:cBhvr>
                                        <p:cTn id="7" dur="2000"/>
                                        <p:tgtEl>
                                          <p:spTgt spid="133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xEl>
                                              <p:pRg st="0" end="0"/>
                                            </p:txEl>
                                          </p:spTgt>
                                        </p:tgtEl>
                                        <p:attrNameLst>
                                          <p:attrName>style.visibility</p:attrName>
                                        </p:attrNameLst>
                                      </p:cBhvr>
                                      <p:to>
                                        <p:strVal val="visible"/>
                                      </p:to>
                                    </p:set>
                                    <p:animEffect transition="in" filter="fade">
                                      <p:cBhvr>
                                        <p:cTn id="12" dur="2000"/>
                                        <p:tgtEl>
                                          <p:spTgt spid="92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0">
                                            <p:txEl>
                                              <p:pRg st="1" end="1"/>
                                            </p:txEl>
                                          </p:spTgt>
                                        </p:tgtEl>
                                        <p:attrNameLst>
                                          <p:attrName>style.visibility</p:attrName>
                                        </p:attrNameLst>
                                      </p:cBhvr>
                                      <p:to>
                                        <p:strVal val="visible"/>
                                      </p:to>
                                    </p:set>
                                    <p:animEffect transition="in" filter="fade">
                                      <p:cBhvr>
                                        <p:cTn id="17" dur="2000"/>
                                        <p:tgtEl>
                                          <p:spTgt spid="92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20">
                                            <p:txEl>
                                              <p:pRg st="2" end="2"/>
                                            </p:txEl>
                                          </p:spTgt>
                                        </p:tgtEl>
                                        <p:attrNameLst>
                                          <p:attrName>style.visibility</p:attrName>
                                        </p:attrNameLst>
                                      </p:cBhvr>
                                      <p:to>
                                        <p:strVal val="visible"/>
                                      </p:to>
                                    </p:set>
                                    <p:animEffect transition="in" filter="fade">
                                      <p:cBhvr>
                                        <p:cTn id="22" dur="2000"/>
                                        <p:tgtEl>
                                          <p:spTgt spid="9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ítulo 3"/>
          <p:cNvSpPr txBox="1">
            <a:spLocks noChangeAspect="1"/>
          </p:cNvSpPr>
          <p:nvPr/>
        </p:nvSpPr>
        <p:spPr bwMode="auto">
          <a:xfrm rot="13500000">
            <a:off x="841510" y="2311911"/>
            <a:ext cx="2255291" cy="2255291"/>
          </a:xfrm>
          <a:prstGeom prst="rect">
            <a:avLst/>
          </a:prstGeom>
          <a:gradFill flip="none" rotWithShape="1">
            <a:gsLst>
              <a:gs pos="7000">
                <a:schemeClr val="bg1">
                  <a:alpha val="79000"/>
                </a:schemeClr>
              </a:gs>
              <a:gs pos="32000">
                <a:srgbClr val="FFC000">
                  <a:alpha val="87000"/>
                </a:srgbClr>
              </a:gs>
              <a:gs pos="100000">
                <a:schemeClr val="tx1">
                  <a:alpha val="44000"/>
                </a:schemeClr>
              </a:gs>
            </a:gsLst>
            <a:path path="shape">
              <a:fillToRect l="50000" t="50000" r="50000" b="50000"/>
            </a:path>
            <a:tileRect/>
          </a:gradFill>
          <a:ln w="9525">
            <a:noFill/>
            <a:miter lim="800000"/>
            <a:headEnd/>
            <a:tailEnd/>
          </a:ln>
        </p:spPr>
        <p:txBody>
          <a:bodyPr lIns="92075" tIns="46038" rIns="92075" bIns="46038"/>
          <a:lstStyle/>
          <a:p>
            <a:pPr>
              <a:spcBef>
                <a:spcPct val="20000"/>
              </a:spcBef>
              <a:buClr>
                <a:srgbClr val="FF0066"/>
              </a:buClr>
              <a:buFont typeface="Wingdings" pitchFamily="2" charset="2"/>
              <a:buNone/>
              <a:defRPr/>
            </a:pPr>
            <a:endParaRPr lang="pt-BR" sz="4800" kern="0" dirty="0" smtClean="0">
              <a:solidFill>
                <a:schemeClr val="bg1"/>
              </a:solidFill>
              <a:latin typeface="Century Gothic" pitchFamily="34" charset="0"/>
            </a:endParaRPr>
          </a:p>
          <a:p>
            <a:pPr>
              <a:spcBef>
                <a:spcPct val="20000"/>
              </a:spcBef>
              <a:buClr>
                <a:srgbClr val="FF0066"/>
              </a:buClr>
              <a:buFont typeface="Wingdings" pitchFamily="2" charset="2"/>
              <a:buNone/>
              <a:defRPr/>
            </a:pPr>
            <a:endParaRPr lang="pt-BR" sz="8800" kern="0" dirty="0" smtClean="0">
              <a:solidFill>
                <a:schemeClr val="bg1"/>
              </a:solidFill>
              <a:latin typeface="Century Gothic" pitchFamily="34" charset="0"/>
            </a:endParaRPr>
          </a:p>
          <a:p>
            <a:pPr>
              <a:spcBef>
                <a:spcPct val="20000"/>
              </a:spcBef>
              <a:buClr>
                <a:srgbClr val="FF0066"/>
              </a:buClr>
              <a:buFont typeface="Wingdings" pitchFamily="2" charset="2"/>
              <a:buNone/>
              <a:defRPr/>
            </a:pPr>
            <a:endParaRPr lang="pt-BR" sz="4800" kern="0" dirty="0">
              <a:ln w="34925">
                <a:gradFill flip="none" rotWithShape="1">
                  <a:gsLst>
                    <a:gs pos="0">
                      <a:srgbClr val="F67526"/>
                    </a:gs>
                    <a:gs pos="50000">
                      <a:srgbClr val="F67526">
                        <a:alpha val="41000"/>
                      </a:srgbClr>
                    </a:gs>
                  </a:gsLst>
                  <a:path path="circle">
                    <a:fillToRect l="100000" t="100000"/>
                  </a:path>
                  <a:tileRect r="-100000" b="-100000"/>
                </a:gradFill>
              </a:ln>
              <a:solidFill>
                <a:schemeClr val="bg1"/>
              </a:solidFill>
              <a:latin typeface="Century Gothic" pitchFamily="34" charset="0"/>
            </a:endParaRPr>
          </a:p>
        </p:txBody>
      </p:sp>
      <p:sp>
        <p:nvSpPr>
          <p:cNvPr id="9218" name="Rectangle 2"/>
          <p:cNvSpPr>
            <a:spLocks noGrp="1" noChangeArrowheads="1"/>
          </p:cNvSpPr>
          <p:nvPr>
            <p:ph type="title"/>
          </p:nvPr>
        </p:nvSpPr>
        <p:spPr>
          <a:xfrm>
            <a:off x="179512" y="696070"/>
            <a:ext cx="8964488" cy="771623"/>
          </a:xfrm>
        </p:spPr>
        <p:txBody>
          <a:bodyPr wrap="square" lIns="90000" tIns="46800" rIns="90000" bIns="46800">
            <a:spAutoFit/>
          </a:bodyPr>
          <a:lstStyle/>
          <a:p>
            <a:pPr defTabSz="449263">
              <a:buClr>
                <a:srgbClr val="CC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chemeClr val="bg1"/>
                </a:solidFill>
                <a:latin typeface="Century Gothic" pitchFamily="34" charset="0"/>
              </a:rPr>
              <a:t>O </a:t>
            </a:r>
            <a:r>
              <a:rPr lang="en-GB" dirty="0" err="1" smtClean="0">
                <a:solidFill>
                  <a:schemeClr val="bg1"/>
                </a:solidFill>
                <a:latin typeface="Century Gothic" pitchFamily="34" charset="0"/>
              </a:rPr>
              <a:t>ano-luz</a:t>
            </a:r>
            <a:r>
              <a:rPr lang="en-GB" dirty="0" smtClean="0">
                <a:solidFill>
                  <a:schemeClr val="bg1"/>
                </a:solidFill>
                <a:latin typeface="Century Gothic" pitchFamily="34" charset="0"/>
              </a:rPr>
              <a:t>: a </a:t>
            </a:r>
            <a:r>
              <a:rPr lang="en-GB" dirty="0" err="1" smtClean="0">
                <a:solidFill>
                  <a:schemeClr val="bg1"/>
                </a:solidFill>
                <a:latin typeface="Century Gothic" pitchFamily="34" charset="0"/>
              </a:rPr>
              <a:t>mais</a:t>
            </a:r>
            <a:r>
              <a:rPr lang="en-GB" dirty="0" smtClean="0">
                <a:solidFill>
                  <a:schemeClr val="bg1"/>
                </a:solidFill>
                <a:latin typeface="Century Gothic" pitchFamily="34" charset="0"/>
              </a:rPr>
              <a:t> popular</a:t>
            </a:r>
          </a:p>
        </p:txBody>
      </p:sp>
      <p:grpSp>
        <p:nvGrpSpPr>
          <p:cNvPr id="4" name="Group 3"/>
          <p:cNvGrpSpPr>
            <a:grpSpLocks/>
          </p:cNvGrpSpPr>
          <p:nvPr/>
        </p:nvGrpSpPr>
        <p:grpSpPr bwMode="auto">
          <a:xfrm>
            <a:off x="1590675" y="2681288"/>
            <a:ext cx="758825" cy="2136775"/>
            <a:chOff x="1002" y="1689"/>
            <a:chExt cx="478" cy="1346"/>
          </a:xfrm>
        </p:grpSpPr>
        <p:sp>
          <p:nvSpPr>
            <p:cNvPr id="9240" name="AutoShape 4"/>
            <p:cNvSpPr>
              <a:spLocks noChangeArrowheads="1"/>
            </p:cNvSpPr>
            <p:nvPr/>
          </p:nvSpPr>
          <p:spPr bwMode="auto">
            <a:xfrm flipH="1">
              <a:off x="1033" y="2321"/>
              <a:ext cx="448" cy="715"/>
            </a:xfrm>
            <a:prstGeom prst="can">
              <a:avLst>
                <a:gd name="adj" fmla="val 39900"/>
              </a:avLst>
            </a:prstGeom>
            <a:solidFill>
              <a:srgbClr val="FFFFFF"/>
            </a:solidFill>
            <a:ln w="12600">
              <a:solidFill>
                <a:srgbClr val="000000"/>
              </a:solidFill>
              <a:miter lim="800000"/>
              <a:headEnd/>
              <a:tailEnd/>
            </a:ln>
          </p:spPr>
          <p:txBody>
            <a:bodyPr wrap="none" anchor="ctr"/>
            <a:lstStyle/>
            <a:p>
              <a:endParaRPr lang="pt-BR">
                <a:latin typeface="Century Gothic" pitchFamily="34" charset="0"/>
              </a:endParaRPr>
            </a:p>
          </p:txBody>
        </p:sp>
        <p:sp>
          <p:nvSpPr>
            <p:cNvPr id="7190" name="Freeform 5"/>
            <p:cNvSpPr>
              <a:spLocks noChangeArrowheads="1"/>
            </p:cNvSpPr>
            <p:nvPr/>
          </p:nvSpPr>
          <p:spPr bwMode="auto">
            <a:xfrm flipH="1">
              <a:off x="1002" y="1689"/>
              <a:ext cx="473" cy="760"/>
            </a:xfrm>
            <a:custGeom>
              <a:avLst/>
              <a:gdLst>
                <a:gd name="T0" fmla="*/ 208 w 744"/>
                <a:gd name="T1" fmla="*/ 1136 h 1200"/>
                <a:gd name="T2" fmla="*/ 16 w 744"/>
                <a:gd name="T3" fmla="*/ 752 h 1200"/>
                <a:gd name="T4" fmla="*/ 304 w 744"/>
                <a:gd name="T5" fmla="*/ 464 h 1200"/>
                <a:gd name="T6" fmla="*/ 448 w 744"/>
                <a:gd name="T7" fmla="*/ 32 h 1200"/>
                <a:gd name="T8" fmla="*/ 736 w 744"/>
                <a:gd name="T9" fmla="*/ 656 h 1200"/>
                <a:gd name="T10" fmla="*/ 496 w 744"/>
                <a:gd name="T11" fmla="*/ 1088 h 1200"/>
                <a:gd name="T12" fmla="*/ 448 w 744"/>
                <a:gd name="T13" fmla="*/ 1184 h 1200"/>
                <a:gd name="T14" fmla="*/ 208 w 744"/>
                <a:gd name="T15" fmla="*/ 1184 h 1200"/>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1200"/>
                <a:gd name="T26" fmla="*/ 744 w 744"/>
                <a:gd name="T27" fmla="*/ 1200 h 1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1200">
                  <a:moveTo>
                    <a:pt x="208" y="1136"/>
                  </a:moveTo>
                  <a:cubicBezTo>
                    <a:pt x="104" y="1000"/>
                    <a:pt x="0" y="864"/>
                    <a:pt x="16" y="752"/>
                  </a:cubicBezTo>
                  <a:cubicBezTo>
                    <a:pt x="32" y="640"/>
                    <a:pt x="232" y="584"/>
                    <a:pt x="304" y="464"/>
                  </a:cubicBezTo>
                  <a:cubicBezTo>
                    <a:pt x="376" y="344"/>
                    <a:pt x="376" y="0"/>
                    <a:pt x="448" y="32"/>
                  </a:cubicBezTo>
                  <a:cubicBezTo>
                    <a:pt x="520" y="64"/>
                    <a:pt x="728" y="480"/>
                    <a:pt x="736" y="656"/>
                  </a:cubicBezTo>
                  <a:cubicBezTo>
                    <a:pt x="744" y="832"/>
                    <a:pt x="544" y="1000"/>
                    <a:pt x="496" y="1088"/>
                  </a:cubicBezTo>
                  <a:cubicBezTo>
                    <a:pt x="448" y="1176"/>
                    <a:pt x="496" y="1168"/>
                    <a:pt x="448" y="1184"/>
                  </a:cubicBezTo>
                  <a:cubicBezTo>
                    <a:pt x="400" y="1200"/>
                    <a:pt x="304" y="1192"/>
                    <a:pt x="208" y="1184"/>
                  </a:cubicBezTo>
                </a:path>
              </a:pathLst>
            </a:custGeom>
            <a:gradFill flip="none" rotWithShape="1">
              <a:gsLst>
                <a:gs pos="100000">
                  <a:srgbClr val="FF3300">
                    <a:alpha val="83000"/>
                  </a:srgbClr>
                </a:gs>
                <a:gs pos="33000">
                  <a:srgbClr val="FFFF00"/>
                </a:gs>
                <a:gs pos="33000">
                  <a:srgbClr val="FFFF00"/>
                </a:gs>
                <a:gs pos="0">
                  <a:schemeClr val="bg1"/>
                </a:gs>
              </a:gsLst>
              <a:path path="shape">
                <a:fillToRect l="50000" t="50000" r="50000" b="50000"/>
              </a:path>
              <a:tileRect/>
            </a:gradFill>
            <a:ln w="12600">
              <a:solidFill>
                <a:srgbClr val="EE8800"/>
              </a:solidFill>
              <a:round/>
              <a:headEnd/>
              <a:tailEnd/>
            </a:ln>
          </p:spPr>
          <p:txBody>
            <a:bodyPr wrap="none" anchor="ctr"/>
            <a:lstStyle/>
            <a:p>
              <a:pPr>
                <a:defRPr/>
              </a:pPr>
              <a:endParaRPr lang="pt-BR">
                <a:latin typeface="Century Gothic" pitchFamily="34" charset="0"/>
              </a:endParaRPr>
            </a:p>
          </p:txBody>
        </p:sp>
      </p:grpSp>
      <p:sp>
        <p:nvSpPr>
          <p:cNvPr id="9220" name="Line 6"/>
          <p:cNvSpPr>
            <a:spLocks noChangeShapeType="1"/>
          </p:cNvSpPr>
          <p:nvPr/>
        </p:nvSpPr>
        <p:spPr bwMode="auto">
          <a:xfrm flipH="1">
            <a:off x="2644775" y="3460750"/>
            <a:ext cx="5087938" cy="1588"/>
          </a:xfrm>
          <a:prstGeom prst="line">
            <a:avLst/>
          </a:prstGeom>
          <a:noFill/>
          <a:ln w="38160">
            <a:solidFill>
              <a:schemeClr val="accent1"/>
            </a:solidFill>
            <a:miter lim="800000"/>
            <a:headEnd/>
            <a:tailEnd/>
          </a:ln>
        </p:spPr>
        <p:txBody>
          <a:bodyPr/>
          <a:lstStyle/>
          <a:p>
            <a:endParaRPr lang="pt-BR">
              <a:latin typeface="Century Gothic" pitchFamily="34" charset="0"/>
            </a:endParaRPr>
          </a:p>
        </p:txBody>
      </p:sp>
      <p:sp>
        <p:nvSpPr>
          <p:cNvPr id="9221" name="AutoShape 7"/>
          <p:cNvSpPr>
            <a:spLocks noChangeArrowheads="1"/>
          </p:cNvSpPr>
          <p:nvPr/>
        </p:nvSpPr>
        <p:spPr bwMode="auto">
          <a:xfrm>
            <a:off x="545621" y="1923116"/>
            <a:ext cx="3017837" cy="30718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5189 h 21600"/>
              <a:gd name="T20" fmla="*/ 21599 w 21600"/>
              <a:gd name="T21" fmla="*/ 17027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9979" y="5109"/>
                </a:moveTo>
                <a:cubicBezTo>
                  <a:pt x="21038" y="6818"/>
                  <a:pt x="21600" y="8789"/>
                  <a:pt x="21600" y="10800"/>
                </a:cubicBezTo>
                <a:cubicBezTo>
                  <a:pt x="21600" y="13079"/>
                  <a:pt x="20878" y="15300"/>
                  <a:pt x="19539" y="17144"/>
                </a:cubicBezTo>
                <a:lnTo>
                  <a:pt x="10800" y="10800"/>
                </a:lnTo>
                <a:close/>
              </a:path>
              <a:path w="21600" h="21600" fill="none">
                <a:moveTo>
                  <a:pt x="19979" y="5109"/>
                </a:moveTo>
                <a:cubicBezTo>
                  <a:pt x="21038" y="6818"/>
                  <a:pt x="21600" y="8789"/>
                  <a:pt x="21600" y="10800"/>
                </a:cubicBezTo>
                <a:cubicBezTo>
                  <a:pt x="21600" y="13079"/>
                  <a:pt x="20878" y="15300"/>
                  <a:pt x="19539" y="17144"/>
                </a:cubicBezTo>
              </a:path>
            </a:pathLst>
          </a:custGeom>
          <a:noFill/>
          <a:ln w="50800">
            <a:solidFill>
              <a:srgbClr val="FFC000">
                <a:alpha val="81000"/>
              </a:srgbClr>
            </a:solidFill>
            <a:miter lim="800000"/>
            <a:headEnd/>
            <a:tailEnd/>
          </a:ln>
        </p:spPr>
        <p:txBody>
          <a:bodyPr wrap="none" anchor="ctr"/>
          <a:lstStyle/>
          <a:p>
            <a:endParaRPr lang="pt-BR">
              <a:latin typeface="Century Gothic" pitchFamily="34" charset="0"/>
            </a:endParaRPr>
          </a:p>
        </p:txBody>
      </p:sp>
      <p:sp>
        <p:nvSpPr>
          <p:cNvPr id="9222" name="AutoShape 8"/>
          <p:cNvSpPr>
            <a:spLocks noChangeArrowheads="1"/>
          </p:cNvSpPr>
          <p:nvPr/>
        </p:nvSpPr>
        <p:spPr bwMode="auto">
          <a:xfrm>
            <a:off x="787475" y="2292523"/>
            <a:ext cx="2311400" cy="23606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5189 h 21600"/>
              <a:gd name="T20" fmla="*/ 21599 w 21600"/>
              <a:gd name="T21" fmla="*/ 17027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9979" y="5109"/>
                </a:moveTo>
                <a:cubicBezTo>
                  <a:pt x="21038" y="6818"/>
                  <a:pt x="21600" y="8789"/>
                  <a:pt x="21600" y="10800"/>
                </a:cubicBezTo>
                <a:cubicBezTo>
                  <a:pt x="21600" y="13079"/>
                  <a:pt x="20878" y="15300"/>
                  <a:pt x="19539" y="17144"/>
                </a:cubicBezTo>
                <a:lnTo>
                  <a:pt x="10800" y="10800"/>
                </a:lnTo>
                <a:close/>
              </a:path>
              <a:path w="21600" h="21600" fill="none">
                <a:moveTo>
                  <a:pt x="19979" y="5109"/>
                </a:moveTo>
                <a:cubicBezTo>
                  <a:pt x="21038" y="6818"/>
                  <a:pt x="21600" y="8789"/>
                  <a:pt x="21600" y="10800"/>
                </a:cubicBezTo>
                <a:cubicBezTo>
                  <a:pt x="21600" y="13079"/>
                  <a:pt x="20878" y="15300"/>
                  <a:pt x="19539" y="17144"/>
                </a:cubicBezTo>
              </a:path>
            </a:pathLst>
          </a:custGeom>
          <a:noFill/>
          <a:ln w="50800">
            <a:solidFill>
              <a:srgbClr val="FFC000">
                <a:alpha val="81000"/>
              </a:srgbClr>
            </a:solidFill>
            <a:miter lim="800000"/>
            <a:headEnd/>
            <a:tailEnd/>
          </a:ln>
        </p:spPr>
        <p:txBody>
          <a:bodyPr wrap="none" anchor="ctr"/>
          <a:lstStyle/>
          <a:p>
            <a:endParaRPr lang="pt-BR">
              <a:latin typeface="Century Gothic" pitchFamily="34" charset="0"/>
            </a:endParaRPr>
          </a:p>
        </p:txBody>
      </p:sp>
      <p:sp>
        <p:nvSpPr>
          <p:cNvPr id="9223" name="AutoShape 9"/>
          <p:cNvSpPr>
            <a:spLocks noChangeArrowheads="1"/>
          </p:cNvSpPr>
          <p:nvPr/>
        </p:nvSpPr>
        <p:spPr bwMode="auto">
          <a:xfrm>
            <a:off x="1006409" y="2599995"/>
            <a:ext cx="1682750" cy="17208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5189 h 21600"/>
              <a:gd name="T20" fmla="*/ 21599 w 21600"/>
              <a:gd name="T21" fmla="*/ 17027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9979" y="5109"/>
                </a:moveTo>
                <a:cubicBezTo>
                  <a:pt x="21038" y="6818"/>
                  <a:pt x="21600" y="8789"/>
                  <a:pt x="21600" y="10800"/>
                </a:cubicBezTo>
                <a:cubicBezTo>
                  <a:pt x="21600" y="13079"/>
                  <a:pt x="20878" y="15300"/>
                  <a:pt x="19539" y="17144"/>
                </a:cubicBezTo>
                <a:lnTo>
                  <a:pt x="10800" y="10800"/>
                </a:lnTo>
                <a:close/>
              </a:path>
              <a:path w="21600" h="21600" fill="none">
                <a:moveTo>
                  <a:pt x="19979" y="5109"/>
                </a:moveTo>
                <a:cubicBezTo>
                  <a:pt x="21038" y="6818"/>
                  <a:pt x="21600" y="8789"/>
                  <a:pt x="21600" y="10800"/>
                </a:cubicBezTo>
                <a:cubicBezTo>
                  <a:pt x="21600" y="13079"/>
                  <a:pt x="20878" y="15300"/>
                  <a:pt x="19539" y="17144"/>
                </a:cubicBezTo>
              </a:path>
            </a:pathLst>
          </a:custGeom>
          <a:noFill/>
          <a:ln w="50800">
            <a:solidFill>
              <a:srgbClr val="FFC000">
                <a:alpha val="74000"/>
              </a:srgbClr>
            </a:solidFill>
            <a:miter lim="800000"/>
            <a:headEnd/>
            <a:tailEnd/>
          </a:ln>
        </p:spPr>
        <p:txBody>
          <a:bodyPr wrap="none" anchor="ctr"/>
          <a:lstStyle/>
          <a:p>
            <a:endParaRPr lang="pt-BR">
              <a:latin typeface="Century Gothic" pitchFamily="34" charset="0"/>
            </a:endParaRPr>
          </a:p>
        </p:txBody>
      </p:sp>
      <p:sp>
        <p:nvSpPr>
          <p:cNvPr id="9224" name="AutoShape 10"/>
          <p:cNvSpPr>
            <a:spLocks noChangeArrowheads="1"/>
          </p:cNvSpPr>
          <p:nvPr/>
        </p:nvSpPr>
        <p:spPr bwMode="auto">
          <a:xfrm>
            <a:off x="2075008" y="2276854"/>
            <a:ext cx="1971669" cy="23762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5189 h 21600"/>
              <a:gd name="T20" fmla="*/ 21599 w 21600"/>
              <a:gd name="T21" fmla="*/ 17027 h 21600"/>
              <a:gd name="connsiteX0" fmla="*/ 9179 w 10800"/>
              <a:gd name="connsiteY0" fmla="*/ 0 h 12035"/>
              <a:gd name="connsiteX1" fmla="*/ 10800 w 10800"/>
              <a:gd name="connsiteY1" fmla="*/ 5691 h 12035"/>
              <a:gd name="connsiteX2" fmla="*/ 8739 w 10800"/>
              <a:gd name="connsiteY2" fmla="*/ 12035 h 12035"/>
              <a:gd name="connsiteX3" fmla="*/ 0 w 10800"/>
              <a:gd name="connsiteY3" fmla="*/ 5691 h 12035"/>
              <a:gd name="connsiteX4" fmla="*/ 9179 w 10800"/>
              <a:gd name="connsiteY4" fmla="*/ 0 h 12035"/>
              <a:gd name="connsiteX0" fmla="*/ 9179 w 10800"/>
              <a:gd name="connsiteY0" fmla="*/ 0 h 12035"/>
              <a:gd name="connsiteX1" fmla="*/ 10800 w 10800"/>
              <a:gd name="connsiteY1" fmla="*/ 5691 h 12035"/>
              <a:gd name="connsiteX2" fmla="*/ 8768 w 10800"/>
              <a:gd name="connsiteY2" fmla="*/ 11896 h 12035"/>
              <a:gd name="connsiteX0" fmla="*/ 9179 w 10800"/>
              <a:gd name="connsiteY0" fmla="*/ 0 h 12035"/>
              <a:gd name="connsiteX1" fmla="*/ 10800 w 10800"/>
              <a:gd name="connsiteY1" fmla="*/ 5691 h 12035"/>
              <a:gd name="connsiteX2" fmla="*/ 8739 w 10800"/>
              <a:gd name="connsiteY2" fmla="*/ 12035 h 12035"/>
              <a:gd name="connsiteX3" fmla="*/ 0 w 10800"/>
              <a:gd name="connsiteY3" fmla="*/ 5691 h 12035"/>
              <a:gd name="connsiteX4" fmla="*/ 9179 w 10800"/>
              <a:gd name="connsiteY4" fmla="*/ 0 h 12035"/>
              <a:gd name="connsiteX0" fmla="*/ 9171 w 10800"/>
              <a:gd name="connsiteY0" fmla="*/ 44 h 12035"/>
              <a:gd name="connsiteX1" fmla="*/ 10800 w 10800"/>
              <a:gd name="connsiteY1" fmla="*/ 5691 h 12035"/>
              <a:gd name="connsiteX2" fmla="*/ 8768 w 10800"/>
              <a:gd name="connsiteY2" fmla="*/ 11896 h 12035"/>
              <a:gd name="connsiteX0" fmla="*/ 9179 w 10800"/>
              <a:gd name="connsiteY0" fmla="*/ 0 h 12125"/>
              <a:gd name="connsiteX1" fmla="*/ 10800 w 10800"/>
              <a:gd name="connsiteY1" fmla="*/ 5691 h 12125"/>
              <a:gd name="connsiteX2" fmla="*/ 8739 w 10800"/>
              <a:gd name="connsiteY2" fmla="*/ 12035 h 12125"/>
              <a:gd name="connsiteX3" fmla="*/ 0 w 10800"/>
              <a:gd name="connsiteY3" fmla="*/ 5691 h 12125"/>
              <a:gd name="connsiteX4" fmla="*/ 9179 w 10800"/>
              <a:gd name="connsiteY4" fmla="*/ 0 h 12125"/>
              <a:gd name="connsiteX0" fmla="*/ 9171 w 10800"/>
              <a:gd name="connsiteY0" fmla="*/ 44 h 12125"/>
              <a:gd name="connsiteX1" fmla="*/ 10800 w 10800"/>
              <a:gd name="connsiteY1" fmla="*/ 5691 h 12125"/>
              <a:gd name="connsiteX2" fmla="*/ 8621 w 10800"/>
              <a:gd name="connsiteY2" fmla="*/ 12125 h 12125"/>
              <a:gd name="connsiteX0" fmla="*/ 9179 w 10800"/>
              <a:gd name="connsiteY0" fmla="*/ 0 h 12915"/>
              <a:gd name="connsiteX1" fmla="*/ 10800 w 10800"/>
              <a:gd name="connsiteY1" fmla="*/ 5691 h 12915"/>
              <a:gd name="connsiteX2" fmla="*/ 8739 w 10800"/>
              <a:gd name="connsiteY2" fmla="*/ 12035 h 12915"/>
              <a:gd name="connsiteX3" fmla="*/ 0 w 10800"/>
              <a:gd name="connsiteY3" fmla="*/ 5691 h 12915"/>
              <a:gd name="connsiteX4" fmla="*/ 9179 w 10800"/>
              <a:gd name="connsiteY4" fmla="*/ 0 h 12915"/>
              <a:gd name="connsiteX0" fmla="*/ 9171 w 10800"/>
              <a:gd name="connsiteY0" fmla="*/ 44 h 12915"/>
              <a:gd name="connsiteX1" fmla="*/ 10800 w 10800"/>
              <a:gd name="connsiteY1" fmla="*/ 5691 h 12915"/>
              <a:gd name="connsiteX2" fmla="*/ 8621 w 10800"/>
              <a:gd name="connsiteY2" fmla="*/ 12915 h 12915"/>
              <a:gd name="connsiteX0" fmla="*/ 9179 w 10800"/>
              <a:gd name="connsiteY0" fmla="*/ 517 h 13432"/>
              <a:gd name="connsiteX1" fmla="*/ 10800 w 10800"/>
              <a:gd name="connsiteY1" fmla="*/ 6208 h 13432"/>
              <a:gd name="connsiteX2" fmla="*/ 8739 w 10800"/>
              <a:gd name="connsiteY2" fmla="*/ 12552 h 13432"/>
              <a:gd name="connsiteX3" fmla="*/ 0 w 10800"/>
              <a:gd name="connsiteY3" fmla="*/ 6208 h 13432"/>
              <a:gd name="connsiteX4" fmla="*/ 9179 w 10800"/>
              <a:gd name="connsiteY4" fmla="*/ 517 h 13432"/>
              <a:gd name="connsiteX0" fmla="*/ 9024 w 10800"/>
              <a:gd name="connsiteY0" fmla="*/ 0 h 13432"/>
              <a:gd name="connsiteX1" fmla="*/ 10800 w 10800"/>
              <a:gd name="connsiteY1" fmla="*/ 6208 h 13432"/>
              <a:gd name="connsiteX2" fmla="*/ 8621 w 10800"/>
              <a:gd name="connsiteY2" fmla="*/ 13432 h 13432"/>
            </a:gdLst>
            <a:ahLst/>
            <a:cxnLst>
              <a:cxn ang="0">
                <a:pos x="connsiteX0" y="connsiteY0"/>
              </a:cxn>
              <a:cxn ang="0">
                <a:pos x="connsiteX1" y="connsiteY1"/>
              </a:cxn>
              <a:cxn ang="0">
                <a:pos x="connsiteX2" y="connsiteY2"/>
              </a:cxn>
            </a:cxnLst>
            <a:rect l="l" t="t" r="r" b="b"/>
            <a:pathLst>
              <a:path w="10800" h="13432" stroke="0">
                <a:moveTo>
                  <a:pt x="9179" y="517"/>
                </a:moveTo>
                <a:cubicBezTo>
                  <a:pt x="10238" y="2226"/>
                  <a:pt x="10800" y="4197"/>
                  <a:pt x="10800" y="6208"/>
                </a:cubicBezTo>
                <a:cubicBezTo>
                  <a:pt x="10800" y="8487"/>
                  <a:pt x="10078" y="10708"/>
                  <a:pt x="8739" y="12552"/>
                </a:cubicBezTo>
                <a:lnTo>
                  <a:pt x="0" y="6208"/>
                </a:lnTo>
                <a:lnTo>
                  <a:pt x="9179" y="517"/>
                </a:lnTo>
                <a:close/>
              </a:path>
              <a:path w="10800" h="13432" fill="none">
                <a:moveTo>
                  <a:pt x="9024" y="0"/>
                </a:moveTo>
                <a:cubicBezTo>
                  <a:pt x="10083" y="1709"/>
                  <a:pt x="10800" y="4197"/>
                  <a:pt x="10800" y="6208"/>
                </a:cubicBezTo>
                <a:cubicBezTo>
                  <a:pt x="10800" y="8487"/>
                  <a:pt x="9960" y="11588"/>
                  <a:pt x="8621" y="13432"/>
                </a:cubicBezTo>
              </a:path>
            </a:pathLst>
          </a:custGeom>
          <a:noFill/>
          <a:ln w="50800">
            <a:solidFill>
              <a:srgbClr val="FFC000">
                <a:alpha val="81000"/>
              </a:srgbClr>
            </a:solidFill>
            <a:miter lim="800000"/>
            <a:headEnd/>
            <a:tailEnd/>
          </a:ln>
        </p:spPr>
        <p:txBody>
          <a:bodyPr wrap="none" anchor="ctr"/>
          <a:lstStyle/>
          <a:p>
            <a:endParaRPr lang="pt-BR"/>
          </a:p>
        </p:txBody>
      </p:sp>
      <p:sp>
        <p:nvSpPr>
          <p:cNvPr id="9225" name="AutoShape 11"/>
          <p:cNvSpPr>
            <a:spLocks noChangeArrowheads="1"/>
          </p:cNvSpPr>
          <p:nvPr/>
        </p:nvSpPr>
        <p:spPr bwMode="auto">
          <a:xfrm>
            <a:off x="-733127" y="732491"/>
            <a:ext cx="5314950" cy="54276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5189 h 21600"/>
              <a:gd name="T20" fmla="*/ 21599 w 21600"/>
              <a:gd name="T21" fmla="*/ 17027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9979" y="5109"/>
                </a:moveTo>
                <a:cubicBezTo>
                  <a:pt x="21038" y="6818"/>
                  <a:pt x="21600" y="8789"/>
                  <a:pt x="21600" y="10800"/>
                </a:cubicBezTo>
                <a:cubicBezTo>
                  <a:pt x="21600" y="13079"/>
                  <a:pt x="20878" y="15300"/>
                  <a:pt x="19539" y="17144"/>
                </a:cubicBezTo>
                <a:lnTo>
                  <a:pt x="10800" y="10800"/>
                </a:lnTo>
                <a:close/>
              </a:path>
              <a:path w="21600" h="21600" fill="none">
                <a:moveTo>
                  <a:pt x="19979" y="5109"/>
                </a:moveTo>
                <a:cubicBezTo>
                  <a:pt x="21038" y="6818"/>
                  <a:pt x="21600" y="8789"/>
                  <a:pt x="21600" y="10800"/>
                </a:cubicBezTo>
                <a:cubicBezTo>
                  <a:pt x="21600" y="13079"/>
                  <a:pt x="20878" y="15300"/>
                  <a:pt x="19539" y="17144"/>
                </a:cubicBezTo>
              </a:path>
            </a:pathLst>
          </a:custGeom>
          <a:noFill/>
          <a:ln w="50800">
            <a:solidFill>
              <a:srgbClr val="FFC000">
                <a:alpha val="81000"/>
              </a:srgbClr>
            </a:solidFill>
            <a:miter lim="800000"/>
            <a:headEnd/>
            <a:tailEnd/>
          </a:ln>
        </p:spPr>
        <p:txBody>
          <a:bodyPr wrap="none" anchor="ctr"/>
          <a:lstStyle/>
          <a:p>
            <a:endParaRPr lang="pt-BR"/>
          </a:p>
        </p:txBody>
      </p:sp>
      <p:sp>
        <p:nvSpPr>
          <p:cNvPr id="9230" name="Text Box 14"/>
          <p:cNvSpPr txBox="1">
            <a:spLocks noChangeAspect="1" noChangeArrowheads="1"/>
          </p:cNvSpPr>
          <p:nvPr/>
        </p:nvSpPr>
        <p:spPr bwMode="auto">
          <a:xfrm flipH="1">
            <a:off x="2286000" y="2263775"/>
            <a:ext cx="1072658" cy="525907"/>
          </a:xfrm>
          <a:prstGeom prst="rect">
            <a:avLst/>
          </a:prstGeom>
          <a:noFill/>
          <a:ln w="9525">
            <a:noFill/>
            <a:round/>
            <a:headEnd/>
            <a:tailEnd/>
          </a:ln>
        </p:spPr>
        <p:txBody>
          <a:bodyPr wrap="none" lIns="90000" tIns="46800" rIns="90000" bIns="46800">
            <a:spAutoFit/>
          </a:bodyPr>
          <a:lstStyle/>
          <a:p>
            <a:pPr defTabSz="449263">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err="1">
                <a:solidFill>
                  <a:srgbClr val="FFFFFF"/>
                </a:solidFill>
                <a:latin typeface="Century Gothic" pitchFamily="34" charset="0"/>
                <a:cs typeface="MS Shell Dlg" charset="0"/>
              </a:rPr>
              <a:t>Ondas</a:t>
            </a:r>
            <a:endParaRPr lang="en-GB" sz="1400" dirty="0">
              <a:solidFill>
                <a:srgbClr val="FFFFFF"/>
              </a:solidFill>
              <a:latin typeface="Century Gothic" pitchFamily="34" charset="0"/>
              <a:cs typeface="MS Shell Dlg" charset="0"/>
            </a:endParaRPr>
          </a:p>
          <a:p>
            <a:pPr defTabSz="449263">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err="1">
                <a:solidFill>
                  <a:srgbClr val="FFFFFF"/>
                </a:solidFill>
                <a:latin typeface="Century Gothic" pitchFamily="34" charset="0"/>
                <a:cs typeface="MS Shell Dlg" charset="0"/>
              </a:rPr>
              <a:t>luminosas</a:t>
            </a:r>
            <a:endParaRPr lang="en-GB" sz="1400" dirty="0">
              <a:solidFill>
                <a:srgbClr val="FFFFFF"/>
              </a:solidFill>
              <a:latin typeface="Century Gothic" pitchFamily="34" charset="0"/>
              <a:cs typeface="MS Shell Dlg" charset="0"/>
            </a:endParaRPr>
          </a:p>
        </p:txBody>
      </p:sp>
      <p:sp>
        <p:nvSpPr>
          <p:cNvPr id="9231" name="AutoShape 15"/>
          <p:cNvSpPr>
            <a:spLocks noChangeArrowheads="1"/>
          </p:cNvSpPr>
          <p:nvPr/>
        </p:nvSpPr>
        <p:spPr bwMode="auto">
          <a:xfrm flipH="1">
            <a:off x="6854304" y="3316954"/>
            <a:ext cx="603250" cy="301625"/>
          </a:xfrm>
          <a:prstGeom prst="leftArrow">
            <a:avLst>
              <a:gd name="adj1" fmla="val 50000"/>
              <a:gd name="adj2" fmla="val 50000"/>
            </a:avLst>
          </a:prstGeom>
          <a:solidFill>
            <a:srgbClr val="BBE0E3"/>
          </a:solidFill>
          <a:ln w="12600">
            <a:solidFill>
              <a:srgbClr val="000000"/>
            </a:solidFill>
            <a:miter lim="800000"/>
            <a:headEnd/>
            <a:tailEnd/>
          </a:ln>
        </p:spPr>
        <p:txBody>
          <a:bodyPr wrap="none" anchor="ctr"/>
          <a:lstStyle/>
          <a:p>
            <a:endParaRPr lang="pt-BR">
              <a:latin typeface="Century Gothic" pitchFamily="34" charset="0"/>
            </a:endParaRPr>
          </a:p>
        </p:txBody>
      </p:sp>
      <p:sp>
        <p:nvSpPr>
          <p:cNvPr id="9232" name="Text Box 16"/>
          <p:cNvSpPr txBox="1">
            <a:spLocks noChangeArrowheads="1"/>
          </p:cNvSpPr>
          <p:nvPr/>
        </p:nvSpPr>
        <p:spPr bwMode="auto">
          <a:xfrm flipH="1">
            <a:off x="6939121" y="3295650"/>
            <a:ext cx="297175" cy="309958"/>
          </a:xfrm>
          <a:prstGeom prst="rect">
            <a:avLst/>
          </a:prstGeom>
          <a:noFill/>
          <a:ln w="9525">
            <a:noFill/>
            <a:round/>
            <a:headEnd/>
            <a:tailEnd/>
          </a:ln>
        </p:spPr>
        <p:txBody>
          <a:bodyPr wrap="none" lIns="90000" tIns="46800" rIns="90000" bIns="46800">
            <a:spAutoFit/>
          </a:bodyPr>
          <a:lstStyle/>
          <a:p>
            <a:pPr defTabSz="449263">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000000"/>
                </a:solidFill>
                <a:latin typeface="Century Gothic" pitchFamily="34" charset="0"/>
                <a:cs typeface="MS Shell Dlg" charset="0"/>
              </a:rPr>
              <a:t>c</a:t>
            </a:r>
          </a:p>
        </p:txBody>
      </p:sp>
      <p:sp>
        <p:nvSpPr>
          <p:cNvPr id="27" name="AutoShape 11"/>
          <p:cNvSpPr>
            <a:spLocks noChangeAspect="1" noChangeArrowheads="1"/>
          </p:cNvSpPr>
          <p:nvPr/>
        </p:nvSpPr>
        <p:spPr bwMode="auto">
          <a:xfrm>
            <a:off x="-1882449" y="-171400"/>
            <a:ext cx="7074850" cy="72360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5189 h 21600"/>
              <a:gd name="T20" fmla="*/ 21599 w 21600"/>
              <a:gd name="T21" fmla="*/ 17027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9979" y="5109"/>
                </a:moveTo>
                <a:cubicBezTo>
                  <a:pt x="21038" y="6818"/>
                  <a:pt x="21600" y="8789"/>
                  <a:pt x="21600" y="10800"/>
                </a:cubicBezTo>
                <a:cubicBezTo>
                  <a:pt x="21600" y="13079"/>
                  <a:pt x="20878" y="15300"/>
                  <a:pt x="19539" y="17144"/>
                </a:cubicBezTo>
                <a:lnTo>
                  <a:pt x="10800" y="10800"/>
                </a:lnTo>
                <a:close/>
              </a:path>
              <a:path w="21600" h="21600" fill="none">
                <a:moveTo>
                  <a:pt x="19979" y="5109"/>
                </a:moveTo>
                <a:cubicBezTo>
                  <a:pt x="21038" y="6818"/>
                  <a:pt x="21600" y="8789"/>
                  <a:pt x="21600" y="10800"/>
                </a:cubicBezTo>
                <a:cubicBezTo>
                  <a:pt x="21600" y="13079"/>
                  <a:pt x="20878" y="15300"/>
                  <a:pt x="19539" y="17144"/>
                </a:cubicBezTo>
              </a:path>
            </a:pathLst>
          </a:custGeom>
          <a:noFill/>
          <a:ln w="50800">
            <a:solidFill>
              <a:srgbClr val="FFC000">
                <a:alpha val="81000"/>
              </a:srgbClr>
            </a:solidFill>
            <a:miter lim="800000"/>
            <a:headEnd/>
            <a:tailEnd/>
          </a:ln>
        </p:spPr>
        <p:txBody>
          <a:bodyPr wrap="none" anchor="ctr"/>
          <a:lstStyle/>
          <a:p>
            <a:endParaRPr lang="pt-BR"/>
          </a:p>
        </p:txBody>
      </p:sp>
      <p:sp>
        <p:nvSpPr>
          <p:cNvPr id="28" name="AutoShape 11"/>
          <p:cNvSpPr>
            <a:spLocks noChangeAspect="1" noChangeArrowheads="1"/>
          </p:cNvSpPr>
          <p:nvPr/>
        </p:nvSpPr>
        <p:spPr bwMode="auto">
          <a:xfrm>
            <a:off x="-3356513" y="-1251520"/>
            <a:ext cx="9197305" cy="94068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5189 h 21600"/>
              <a:gd name="T20" fmla="*/ 21599 w 21600"/>
              <a:gd name="T21" fmla="*/ 17027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9979" y="5109"/>
                </a:moveTo>
                <a:cubicBezTo>
                  <a:pt x="21038" y="6818"/>
                  <a:pt x="21600" y="8789"/>
                  <a:pt x="21600" y="10800"/>
                </a:cubicBezTo>
                <a:cubicBezTo>
                  <a:pt x="21600" y="13079"/>
                  <a:pt x="20878" y="15300"/>
                  <a:pt x="19539" y="17144"/>
                </a:cubicBezTo>
                <a:lnTo>
                  <a:pt x="10800" y="10800"/>
                </a:lnTo>
                <a:close/>
              </a:path>
              <a:path w="21600" h="21600" fill="none">
                <a:moveTo>
                  <a:pt x="19979" y="5109"/>
                </a:moveTo>
                <a:cubicBezTo>
                  <a:pt x="21038" y="6818"/>
                  <a:pt x="21600" y="8789"/>
                  <a:pt x="21600" y="10800"/>
                </a:cubicBezTo>
                <a:cubicBezTo>
                  <a:pt x="21600" y="13079"/>
                  <a:pt x="20878" y="15300"/>
                  <a:pt x="19539" y="17144"/>
                </a:cubicBezTo>
              </a:path>
            </a:pathLst>
          </a:custGeom>
          <a:noFill/>
          <a:ln w="50800">
            <a:solidFill>
              <a:srgbClr val="FFC000">
                <a:alpha val="81000"/>
              </a:srgbClr>
            </a:solidFill>
            <a:miter lim="800000"/>
            <a:headEnd/>
            <a:tailEnd/>
          </a:ln>
        </p:spPr>
        <p:txBody>
          <a:bodyPr wrap="none" anchor="ctr"/>
          <a:lstStyle/>
          <a:p>
            <a:endParaRPr lang="pt-BR"/>
          </a:p>
        </p:txBody>
      </p:sp>
      <p:sp>
        <p:nvSpPr>
          <p:cNvPr id="29" name="AutoShape 11"/>
          <p:cNvSpPr>
            <a:spLocks noChangeAspect="1" noChangeArrowheads="1"/>
          </p:cNvSpPr>
          <p:nvPr/>
        </p:nvSpPr>
        <p:spPr bwMode="auto">
          <a:xfrm>
            <a:off x="-5365104" y="-2632081"/>
            <a:ext cx="11956494" cy="122288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5189 h 21600"/>
              <a:gd name="T20" fmla="*/ 21599 w 21600"/>
              <a:gd name="T21" fmla="*/ 17027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9979" y="5109"/>
                </a:moveTo>
                <a:cubicBezTo>
                  <a:pt x="21038" y="6818"/>
                  <a:pt x="21600" y="8789"/>
                  <a:pt x="21600" y="10800"/>
                </a:cubicBezTo>
                <a:cubicBezTo>
                  <a:pt x="21600" y="13079"/>
                  <a:pt x="20878" y="15300"/>
                  <a:pt x="19539" y="17144"/>
                </a:cubicBezTo>
                <a:lnTo>
                  <a:pt x="10800" y="10800"/>
                </a:lnTo>
                <a:close/>
              </a:path>
              <a:path w="21600" h="21600" fill="none">
                <a:moveTo>
                  <a:pt x="19979" y="5109"/>
                </a:moveTo>
                <a:cubicBezTo>
                  <a:pt x="21038" y="6818"/>
                  <a:pt x="21600" y="8789"/>
                  <a:pt x="21600" y="10800"/>
                </a:cubicBezTo>
                <a:cubicBezTo>
                  <a:pt x="21600" y="13079"/>
                  <a:pt x="20878" y="15300"/>
                  <a:pt x="19539" y="17144"/>
                </a:cubicBezTo>
              </a:path>
            </a:pathLst>
          </a:custGeom>
          <a:noFill/>
          <a:ln w="50800">
            <a:solidFill>
              <a:srgbClr val="FFC000">
                <a:alpha val="81000"/>
              </a:srgbClr>
            </a:solidFill>
            <a:miter lim="800000"/>
            <a:headEnd/>
            <a:tailEnd/>
          </a:ln>
        </p:spPr>
        <p:txBody>
          <a:bodyPr wrap="none" anchor="ctr"/>
          <a:lstStyle/>
          <a:p>
            <a:endParaRPr lang="pt-BR"/>
          </a:p>
        </p:txBody>
      </p:sp>
      <p:sp>
        <p:nvSpPr>
          <p:cNvPr id="2" name="Text Box 17"/>
          <p:cNvSpPr txBox="1">
            <a:spLocks noChangeArrowheads="1"/>
          </p:cNvSpPr>
          <p:nvPr/>
        </p:nvSpPr>
        <p:spPr bwMode="auto">
          <a:xfrm flipH="1">
            <a:off x="6664373" y="2348880"/>
            <a:ext cx="931963" cy="586957"/>
          </a:xfrm>
          <a:prstGeom prst="rect">
            <a:avLst/>
          </a:prstGeom>
          <a:noFill/>
          <a:ln w="9525">
            <a:noFill/>
            <a:round/>
            <a:headEnd/>
            <a:tailEnd/>
          </a:ln>
        </p:spPr>
        <p:txBody>
          <a:bodyPr wrap="none" lIns="90000" tIns="46800" rIns="90000" bIns="46800">
            <a:spAutoFit/>
          </a:bodyPr>
          <a:lstStyle/>
          <a:p>
            <a:pPr defTabSz="449263">
              <a:buClr>
                <a:srgbClr val="00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solidFill>
                  <a:schemeClr val="bg1"/>
                </a:solidFill>
                <a:latin typeface="Century Gothic" pitchFamily="34" charset="0"/>
                <a:cs typeface="MS Shell Dlg" charset="0"/>
              </a:rPr>
              <a:t>300.000</a:t>
            </a:r>
          </a:p>
          <a:p>
            <a:pPr defTabSz="449263">
              <a:buClr>
                <a:srgbClr val="00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solidFill>
                  <a:schemeClr val="bg1"/>
                </a:solidFill>
                <a:latin typeface="Century Gothic" pitchFamily="34" charset="0"/>
                <a:cs typeface="MS Shell Dlg" charset="0"/>
              </a:rPr>
              <a:t>km/s</a:t>
            </a:r>
          </a:p>
        </p:txBody>
      </p:sp>
      <p:grpSp>
        <p:nvGrpSpPr>
          <p:cNvPr id="5" name="Grupo 29"/>
          <p:cNvGrpSpPr/>
          <p:nvPr/>
        </p:nvGrpSpPr>
        <p:grpSpPr>
          <a:xfrm>
            <a:off x="1316462" y="2780928"/>
            <a:ext cx="1324948" cy="1324948"/>
            <a:chOff x="1330088" y="2824132"/>
            <a:chExt cx="1324948" cy="1324948"/>
          </a:xfrm>
        </p:grpSpPr>
        <p:grpSp>
          <p:nvGrpSpPr>
            <p:cNvPr id="6" name="Grupo 25"/>
            <p:cNvGrpSpPr/>
            <p:nvPr/>
          </p:nvGrpSpPr>
          <p:grpSpPr>
            <a:xfrm>
              <a:off x="1330088" y="2824132"/>
              <a:ext cx="1324948" cy="1324948"/>
              <a:chOff x="3900196" y="2800905"/>
              <a:chExt cx="1324948" cy="1324948"/>
            </a:xfrm>
          </p:grpSpPr>
          <p:sp>
            <p:nvSpPr>
              <p:cNvPr id="7178" name="Oval 12"/>
              <p:cNvSpPr>
                <a:spLocks noChangeArrowheads="1"/>
              </p:cNvSpPr>
              <p:nvPr/>
            </p:nvSpPr>
            <p:spPr bwMode="auto">
              <a:xfrm flipH="1">
                <a:off x="4419430" y="3309938"/>
                <a:ext cx="301625" cy="301625"/>
              </a:xfrm>
              <a:prstGeom prst="ellipse">
                <a:avLst/>
              </a:prstGeom>
              <a:gradFill>
                <a:gsLst>
                  <a:gs pos="100000">
                    <a:srgbClr val="FF3300">
                      <a:alpha val="83000"/>
                    </a:srgbClr>
                  </a:gs>
                  <a:gs pos="33000">
                    <a:srgbClr val="FFFF00"/>
                  </a:gs>
                  <a:gs pos="33000">
                    <a:srgbClr val="FFFF00"/>
                  </a:gs>
                  <a:gs pos="0">
                    <a:schemeClr val="bg1"/>
                  </a:gs>
                </a:gsLst>
                <a:path path="shape">
                  <a:fillToRect l="50000" t="50000" r="50000" b="50000"/>
                </a:path>
              </a:gradFill>
              <a:ln w="12600">
                <a:noFill/>
                <a:miter lim="800000"/>
                <a:headEnd/>
                <a:tailEnd/>
              </a:ln>
            </p:spPr>
            <p:txBody>
              <a:bodyPr wrap="none" anchor="ctr"/>
              <a:lstStyle/>
              <a:p>
                <a:pPr>
                  <a:defRPr/>
                </a:pPr>
                <a:endParaRPr lang="pt-BR">
                  <a:latin typeface="Century Gothic" pitchFamily="34" charset="0"/>
                </a:endParaRPr>
              </a:p>
            </p:txBody>
          </p:sp>
          <p:sp>
            <p:nvSpPr>
              <p:cNvPr id="24" name="Subtítulo 3"/>
              <p:cNvSpPr txBox="1">
                <a:spLocks noChangeAspect="1"/>
              </p:cNvSpPr>
              <p:nvPr/>
            </p:nvSpPr>
            <p:spPr bwMode="auto">
              <a:xfrm rot="18900000">
                <a:off x="3900196" y="2800905"/>
                <a:ext cx="1324948" cy="1324948"/>
              </a:xfrm>
              <a:prstGeom prst="rect">
                <a:avLst/>
              </a:prstGeom>
              <a:gradFill flip="none" rotWithShape="1">
                <a:gsLst>
                  <a:gs pos="12000">
                    <a:schemeClr val="bg1">
                      <a:alpha val="79000"/>
                    </a:schemeClr>
                  </a:gs>
                  <a:gs pos="32000">
                    <a:srgbClr val="FFC000">
                      <a:alpha val="87000"/>
                    </a:srgbClr>
                  </a:gs>
                  <a:gs pos="100000">
                    <a:schemeClr val="tx1">
                      <a:alpha val="0"/>
                    </a:schemeClr>
                  </a:gs>
                </a:gsLst>
                <a:path path="shape">
                  <a:fillToRect l="50000" t="50000" r="50000" b="50000"/>
                </a:path>
                <a:tileRect/>
              </a:gradFill>
              <a:ln w="9525">
                <a:noFill/>
                <a:miter lim="800000"/>
                <a:headEnd/>
                <a:tailEnd/>
              </a:ln>
            </p:spPr>
            <p:txBody>
              <a:bodyPr lIns="92075" tIns="46038" rIns="92075" bIns="46038"/>
              <a:lstStyle/>
              <a:p>
                <a:pPr>
                  <a:spcBef>
                    <a:spcPct val="20000"/>
                  </a:spcBef>
                  <a:buClr>
                    <a:srgbClr val="FF0066"/>
                  </a:buClr>
                  <a:buFont typeface="Wingdings" pitchFamily="2" charset="2"/>
                  <a:buNone/>
                  <a:defRPr/>
                </a:pPr>
                <a:endParaRPr lang="pt-BR" sz="4800" kern="0" dirty="0" smtClean="0">
                  <a:solidFill>
                    <a:schemeClr val="bg1"/>
                  </a:solidFill>
                  <a:latin typeface="Century Gothic" pitchFamily="34" charset="0"/>
                </a:endParaRPr>
              </a:p>
              <a:p>
                <a:pPr>
                  <a:spcBef>
                    <a:spcPct val="20000"/>
                  </a:spcBef>
                  <a:buClr>
                    <a:srgbClr val="FF0066"/>
                  </a:buClr>
                  <a:buFont typeface="Wingdings" pitchFamily="2" charset="2"/>
                  <a:buNone/>
                  <a:defRPr/>
                </a:pPr>
                <a:endParaRPr lang="pt-BR" sz="8800" kern="0" dirty="0" smtClean="0">
                  <a:solidFill>
                    <a:schemeClr val="bg1"/>
                  </a:solidFill>
                  <a:latin typeface="Century Gothic" pitchFamily="34" charset="0"/>
                </a:endParaRPr>
              </a:p>
              <a:p>
                <a:pPr>
                  <a:spcBef>
                    <a:spcPct val="20000"/>
                  </a:spcBef>
                  <a:buClr>
                    <a:srgbClr val="FF0066"/>
                  </a:buClr>
                  <a:buFont typeface="Wingdings" pitchFamily="2" charset="2"/>
                  <a:buNone/>
                  <a:defRPr/>
                </a:pPr>
                <a:endParaRPr lang="pt-BR" sz="4800" kern="0" dirty="0">
                  <a:ln w="34925">
                    <a:gradFill flip="none" rotWithShape="1">
                      <a:gsLst>
                        <a:gs pos="0">
                          <a:srgbClr val="F67526"/>
                        </a:gs>
                        <a:gs pos="50000">
                          <a:srgbClr val="F67526">
                            <a:alpha val="41000"/>
                          </a:srgbClr>
                        </a:gs>
                      </a:gsLst>
                      <a:path path="circle">
                        <a:fillToRect l="100000" t="100000"/>
                      </a:path>
                      <a:tileRect r="-100000" b="-100000"/>
                    </a:gradFill>
                  </a:ln>
                  <a:solidFill>
                    <a:schemeClr val="bg1"/>
                  </a:solidFill>
                  <a:latin typeface="Century Gothic" pitchFamily="34" charset="0"/>
                </a:endParaRPr>
              </a:p>
            </p:txBody>
          </p:sp>
        </p:grpSp>
        <p:sp>
          <p:nvSpPr>
            <p:cNvPr id="7179" name="Text Box 13"/>
            <p:cNvSpPr txBox="1">
              <a:spLocks noChangeArrowheads="1"/>
            </p:cNvSpPr>
            <p:nvPr/>
          </p:nvSpPr>
          <p:spPr bwMode="auto">
            <a:xfrm flipH="1">
              <a:off x="1633298" y="3519488"/>
              <a:ext cx="750887" cy="341312"/>
            </a:xfrm>
            <a:prstGeom prst="rect">
              <a:avLst/>
            </a:prstGeom>
            <a:noFill/>
            <a:ln w="9525">
              <a:noFill/>
              <a:round/>
              <a:headEnd/>
              <a:tailEnd/>
            </a:ln>
          </p:spPr>
          <p:txBody>
            <a:bodyPr wrap="none" lIns="90000" tIns="46800" rIns="90000" bIns="46800">
              <a:spAutoFit/>
            </a:bodyPr>
            <a:lstStyle/>
            <a:p>
              <a:pPr defTabSz="449263">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err="1">
                  <a:solidFill>
                    <a:schemeClr val="accent5">
                      <a:lumMod val="75000"/>
                    </a:schemeClr>
                  </a:solidFill>
                  <a:latin typeface="Century Gothic" pitchFamily="34" charset="0"/>
                  <a:cs typeface="MS Shell Dlg" charset="0"/>
                </a:rPr>
                <a:t>Fóton</a:t>
              </a:r>
              <a:endParaRPr lang="en-GB" dirty="0">
                <a:solidFill>
                  <a:schemeClr val="accent5">
                    <a:lumMod val="75000"/>
                  </a:schemeClr>
                </a:solidFill>
                <a:latin typeface="Century Gothic" pitchFamily="34" charset="0"/>
                <a:cs typeface="MS Shell Dlg" charset="0"/>
              </a:endParaRPr>
            </a:p>
          </p:txBody>
        </p:sp>
      </p:grpSp>
      <p:sp>
        <p:nvSpPr>
          <p:cNvPr id="31" name="Retângulo 30"/>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do slide original: Prof. Roberto </a:t>
            </a:r>
            <a:r>
              <a:rPr lang="pt-BR" sz="1200" dirty="0" err="1" smtClean="0">
                <a:solidFill>
                  <a:schemeClr val="accent5">
                    <a:lumMod val="75000"/>
                  </a:schemeClr>
                </a:solidFill>
                <a:latin typeface="Century Gothic" pitchFamily="34" charset="0"/>
              </a:rPr>
              <a:t>Boczko</a:t>
            </a:r>
            <a:r>
              <a:rPr lang="pt-BR" sz="1200" dirty="0" smtClean="0">
                <a:solidFill>
                  <a:schemeClr val="accent5">
                    <a:lumMod val="75000"/>
                  </a:schemeClr>
                </a:solidFill>
                <a:latin typeface="Century Gothic" pitchFamily="34" charset="0"/>
              </a:rPr>
              <a:t>; adaptações: André Luiz da Silva CDA/CDCC/USP</a:t>
            </a:r>
          </a:p>
        </p:txBody>
      </p:sp>
      <p:sp>
        <p:nvSpPr>
          <p:cNvPr id="9234" name="Line 18"/>
          <p:cNvSpPr>
            <a:spLocks noChangeShapeType="1"/>
          </p:cNvSpPr>
          <p:nvPr/>
        </p:nvSpPr>
        <p:spPr bwMode="auto">
          <a:xfrm>
            <a:off x="2043113" y="5272088"/>
            <a:ext cx="5729287" cy="1587"/>
          </a:xfrm>
          <a:prstGeom prst="line">
            <a:avLst/>
          </a:prstGeom>
          <a:noFill/>
          <a:ln w="57240">
            <a:solidFill>
              <a:srgbClr val="FF3300"/>
            </a:solidFill>
            <a:miter lim="800000"/>
            <a:headEnd/>
            <a:tailEnd type="triangle" w="med" len="med"/>
          </a:ln>
        </p:spPr>
        <p:txBody>
          <a:bodyPr/>
          <a:lstStyle/>
          <a:p>
            <a:endParaRPr lang="pt-BR" b="0">
              <a:solidFill>
                <a:schemeClr val="accent1">
                  <a:lumMod val="40000"/>
                  <a:lumOff val="60000"/>
                </a:schemeClr>
              </a:solidFill>
              <a:latin typeface="Century Gothic" pitchFamily="34" charset="0"/>
            </a:endParaRPr>
          </a:p>
        </p:txBody>
      </p:sp>
      <p:sp>
        <p:nvSpPr>
          <p:cNvPr id="7185" name="Text Box 19"/>
          <p:cNvSpPr txBox="1">
            <a:spLocks noChangeArrowheads="1"/>
          </p:cNvSpPr>
          <p:nvPr/>
        </p:nvSpPr>
        <p:spPr bwMode="auto">
          <a:xfrm flipH="1">
            <a:off x="3091079" y="4868863"/>
            <a:ext cx="3503181" cy="371513"/>
          </a:xfrm>
          <a:prstGeom prst="rect">
            <a:avLst/>
          </a:prstGeom>
          <a:noFill/>
          <a:ln w="9525">
            <a:noFill/>
            <a:round/>
            <a:headEnd/>
            <a:tailEnd/>
          </a:ln>
        </p:spPr>
        <p:txBody>
          <a:bodyPr wrap="none" lIns="90000" tIns="46800" rIns="90000" bIns="46800">
            <a:spAutoFit/>
          </a:bodyPr>
          <a:lstStyle/>
          <a:p>
            <a:pPr defTabSz="449263">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800" b="0" dirty="0" err="1">
                <a:solidFill>
                  <a:schemeClr val="accent1">
                    <a:lumMod val="40000"/>
                    <a:lumOff val="60000"/>
                  </a:schemeClr>
                </a:solidFill>
                <a:latin typeface="Century Gothic" pitchFamily="34" charset="0"/>
                <a:cs typeface="MS Shell Dlg" charset="0"/>
              </a:rPr>
              <a:t>Percurso</a:t>
            </a:r>
            <a:r>
              <a:rPr lang="en-GB" sz="1800" b="0" dirty="0">
                <a:solidFill>
                  <a:schemeClr val="accent1">
                    <a:lumMod val="40000"/>
                    <a:lumOff val="60000"/>
                  </a:schemeClr>
                </a:solidFill>
                <a:latin typeface="Century Gothic" pitchFamily="34" charset="0"/>
                <a:cs typeface="MS Shell Dlg" charset="0"/>
              </a:rPr>
              <a:t> </a:t>
            </a:r>
            <a:r>
              <a:rPr lang="en-GB" sz="1800" b="0" dirty="0" err="1">
                <a:solidFill>
                  <a:schemeClr val="accent1">
                    <a:lumMod val="40000"/>
                    <a:lumOff val="60000"/>
                  </a:schemeClr>
                </a:solidFill>
                <a:latin typeface="Century Gothic" pitchFamily="34" charset="0"/>
                <a:cs typeface="MS Shell Dlg" charset="0"/>
              </a:rPr>
              <a:t>da</a:t>
            </a:r>
            <a:r>
              <a:rPr lang="en-GB" sz="1800" b="0" dirty="0">
                <a:solidFill>
                  <a:schemeClr val="accent1">
                    <a:lumMod val="40000"/>
                    <a:lumOff val="60000"/>
                  </a:schemeClr>
                </a:solidFill>
                <a:latin typeface="Century Gothic" pitchFamily="34" charset="0"/>
                <a:cs typeface="MS Shell Dlg" charset="0"/>
              </a:rPr>
              <a:t> </a:t>
            </a:r>
            <a:r>
              <a:rPr lang="en-GB" sz="1800" b="0" dirty="0" err="1">
                <a:solidFill>
                  <a:schemeClr val="accent1">
                    <a:lumMod val="40000"/>
                    <a:lumOff val="60000"/>
                  </a:schemeClr>
                </a:solidFill>
                <a:latin typeface="Century Gothic" pitchFamily="34" charset="0"/>
                <a:cs typeface="MS Shell Dlg" charset="0"/>
              </a:rPr>
              <a:t>luz</a:t>
            </a:r>
            <a:r>
              <a:rPr lang="en-GB" sz="1800" b="0" dirty="0">
                <a:solidFill>
                  <a:schemeClr val="accent1">
                    <a:lumMod val="40000"/>
                    <a:lumOff val="60000"/>
                  </a:schemeClr>
                </a:solidFill>
                <a:latin typeface="Century Gothic" pitchFamily="34" charset="0"/>
                <a:cs typeface="MS Shell Dlg" charset="0"/>
              </a:rPr>
              <a:t> </a:t>
            </a:r>
            <a:r>
              <a:rPr lang="en-GB" sz="1800" b="0" dirty="0" err="1">
                <a:solidFill>
                  <a:schemeClr val="accent1">
                    <a:lumMod val="40000"/>
                    <a:lumOff val="60000"/>
                  </a:schemeClr>
                </a:solidFill>
                <a:latin typeface="Century Gothic" pitchFamily="34" charset="0"/>
                <a:cs typeface="MS Shell Dlg" charset="0"/>
              </a:rPr>
              <a:t>durante</a:t>
            </a:r>
            <a:r>
              <a:rPr lang="en-GB" sz="1800" b="0" dirty="0">
                <a:solidFill>
                  <a:schemeClr val="accent1">
                    <a:lumMod val="40000"/>
                    <a:lumOff val="60000"/>
                  </a:schemeClr>
                </a:solidFill>
                <a:latin typeface="Century Gothic" pitchFamily="34" charset="0"/>
                <a:cs typeface="MS Shell Dlg" charset="0"/>
              </a:rPr>
              <a:t> 1 </a:t>
            </a:r>
            <a:r>
              <a:rPr lang="en-GB" sz="1800" b="0" dirty="0" err="1">
                <a:solidFill>
                  <a:schemeClr val="accent1">
                    <a:lumMod val="40000"/>
                    <a:lumOff val="60000"/>
                  </a:schemeClr>
                </a:solidFill>
                <a:latin typeface="Century Gothic" pitchFamily="34" charset="0"/>
                <a:cs typeface="MS Shell Dlg" charset="0"/>
              </a:rPr>
              <a:t>ano</a:t>
            </a:r>
            <a:endParaRPr lang="en-GB" sz="1800" b="0" dirty="0">
              <a:solidFill>
                <a:schemeClr val="accent1">
                  <a:lumMod val="40000"/>
                  <a:lumOff val="60000"/>
                </a:schemeClr>
              </a:solidFill>
              <a:latin typeface="Century Gothic" pitchFamily="34" charset="0"/>
              <a:cs typeface="MS Shell Dlg" charset="0"/>
            </a:endParaRPr>
          </a:p>
        </p:txBody>
      </p:sp>
      <p:sp>
        <p:nvSpPr>
          <p:cNvPr id="3" name="Text Box 20"/>
          <p:cNvSpPr txBox="1">
            <a:spLocks noChangeArrowheads="1"/>
          </p:cNvSpPr>
          <p:nvPr/>
        </p:nvSpPr>
        <p:spPr bwMode="auto">
          <a:xfrm flipH="1">
            <a:off x="3984436" y="5219700"/>
            <a:ext cx="1781555" cy="525401"/>
          </a:xfrm>
          <a:prstGeom prst="rect">
            <a:avLst/>
          </a:prstGeom>
          <a:noFill/>
          <a:ln w="9525">
            <a:noFill/>
            <a:round/>
            <a:headEnd/>
            <a:tailEnd/>
          </a:ln>
        </p:spPr>
        <p:txBody>
          <a:bodyPr wrap="none" lIns="90000" tIns="46800" rIns="90000" bIns="46800">
            <a:spAutoFit/>
          </a:bodyPr>
          <a:lstStyle/>
          <a:p>
            <a:pPr defTabSz="449263">
              <a:buClr>
                <a:srgbClr val="FF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0" dirty="0">
                <a:solidFill>
                  <a:schemeClr val="accent1">
                    <a:lumMod val="40000"/>
                    <a:lumOff val="60000"/>
                  </a:schemeClr>
                </a:solidFill>
                <a:latin typeface="Century Gothic" pitchFamily="34" charset="0"/>
                <a:cs typeface="MS Shell Dlg" charset="0"/>
              </a:rPr>
              <a:t>1 </a:t>
            </a:r>
            <a:r>
              <a:rPr lang="en-GB" sz="2800" b="0" dirty="0" err="1">
                <a:solidFill>
                  <a:schemeClr val="accent1">
                    <a:lumMod val="40000"/>
                    <a:lumOff val="60000"/>
                  </a:schemeClr>
                </a:solidFill>
                <a:latin typeface="Century Gothic" pitchFamily="34" charset="0"/>
                <a:cs typeface="MS Shell Dlg" charset="0"/>
              </a:rPr>
              <a:t>ano-luz</a:t>
            </a:r>
            <a:endParaRPr lang="en-GB" sz="2800" b="0" dirty="0">
              <a:solidFill>
                <a:schemeClr val="accent1">
                  <a:lumMod val="40000"/>
                  <a:lumOff val="60000"/>
                </a:schemeClr>
              </a:solidFill>
              <a:latin typeface="Century Gothic" pitchFamily="34" charset="0"/>
              <a:cs typeface="MS Shell Dlg" charset="0"/>
            </a:endParaRPr>
          </a:p>
        </p:txBody>
      </p:sp>
      <p:sp>
        <p:nvSpPr>
          <p:cNvPr id="7187" name="Text Box 21"/>
          <p:cNvSpPr txBox="1">
            <a:spLocks noChangeArrowheads="1"/>
          </p:cNvSpPr>
          <p:nvPr/>
        </p:nvSpPr>
        <p:spPr bwMode="auto">
          <a:xfrm>
            <a:off x="2983490" y="5851525"/>
            <a:ext cx="3921564" cy="402291"/>
          </a:xfrm>
          <a:prstGeom prst="rect">
            <a:avLst/>
          </a:prstGeom>
          <a:noFill/>
          <a:ln w="9525">
            <a:noFill/>
            <a:round/>
            <a:headEnd/>
            <a:tailEnd/>
          </a:ln>
        </p:spPr>
        <p:txBody>
          <a:bodyPr wrap="none" lIns="90000" tIns="46800" rIns="90000" bIns="46800">
            <a:spAutoFit/>
          </a:bodyPr>
          <a:lstStyle/>
          <a:p>
            <a:pPr defTabSz="449263">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0" dirty="0" smtClean="0">
                <a:solidFill>
                  <a:schemeClr val="accent1">
                    <a:lumMod val="40000"/>
                    <a:lumOff val="60000"/>
                  </a:schemeClr>
                </a:solidFill>
                <a:latin typeface="Century Gothic" pitchFamily="34" charset="0"/>
                <a:cs typeface="MS Shell Dlg" charset="0"/>
              </a:rPr>
              <a:t>9 </a:t>
            </a:r>
            <a:r>
              <a:rPr lang="en-GB" sz="2000" b="0" dirty="0" err="1">
                <a:solidFill>
                  <a:schemeClr val="accent1">
                    <a:lumMod val="40000"/>
                    <a:lumOff val="60000"/>
                  </a:schemeClr>
                </a:solidFill>
                <a:latin typeface="Century Gothic" pitchFamily="34" charset="0"/>
                <a:cs typeface="MS Shell Dlg" charset="0"/>
              </a:rPr>
              <a:t>trilhões</a:t>
            </a:r>
            <a:r>
              <a:rPr lang="en-GB" sz="2000" b="0" dirty="0">
                <a:solidFill>
                  <a:schemeClr val="accent1">
                    <a:lumMod val="40000"/>
                    <a:lumOff val="60000"/>
                  </a:schemeClr>
                </a:solidFill>
                <a:latin typeface="Century Gothic" pitchFamily="34" charset="0"/>
                <a:cs typeface="MS Shell Dlg" charset="0"/>
              </a:rPr>
              <a:t> </a:t>
            </a:r>
            <a:r>
              <a:rPr lang="en-GB" sz="2000" b="0" dirty="0" smtClean="0">
                <a:solidFill>
                  <a:schemeClr val="accent1">
                    <a:lumMod val="40000"/>
                    <a:lumOff val="60000"/>
                  </a:schemeClr>
                </a:solidFill>
                <a:latin typeface="Century Gothic" pitchFamily="34" charset="0"/>
                <a:cs typeface="MS Shell Dlg" charset="0"/>
              </a:rPr>
              <a:t> e 500 </a:t>
            </a:r>
            <a:r>
              <a:rPr lang="en-GB" sz="2000" b="0" dirty="0" err="1" smtClean="0">
                <a:solidFill>
                  <a:schemeClr val="accent1">
                    <a:lumMod val="40000"/>
                    <a:lumOff val="60000"/>
                  </a:schemeClr>
                </a:solidFill>
                <a:latin typeface="Century Gothic" pitchFamily="34" charset="0"/>
                <a:cs typeface="MS Shell Dlg" charset="0"/>
              </a:rPr>
              <a:t>bilhões</a:t>
            </a:r>
            <a:r>
              <a:rPr lang="en-GB" sz="2000" b="0" dirty="0" smtClean="0">
                <a:solidFill>
                  <a:schemeClr val="accent1">
                    <a:lumMod val="40000"/>
                    <a:lumOff val="60000"/>
                  </a:schemeClr>
                </a:solidFill>
                <a:latin typeface="Century Gothic" pitchFamily="34" charset="0"/>
                <a:cs typeface="MS Shell Dlg" charset="0"/>
              </a:rPr>
              <a:t> de km </a:t>
            </a:r>
            <a:endParaRPr lang="en-GB" sz="2000" b="0" dirty="0">
              <a:solidFill>
                <a:schemeClr val="accent1">
                  <a:lumMod val="40000"/>
                  <a:lumOff val="60000"/>
                </a:schemeClr>
              </a:solidFill>
              <a:latin typeface="Century Gothic" pitchFamily="34" charset="0"/>
              <a:cs typeface="MS Shell Dlg" charset="0"/>
            </a:endParaRPr>
          </a:p>
        </p:txBody>
      </p:sp>
    </p:spTree>
  </p:cSld>
  <p:clrMapOvr>
    <a:masterClrMapping/>
  </p:clrMapOvr>
  <p:transition spd="slow">
    <p:fade/>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fade">
                                      <p:cBhvr>
                                        <p:cTn id="11" dur="2000"/>
                                        <p:tgtEl>
                                          <p:spTgt spid="9220"/>
                                        </p:tgtEl>
                                      </p:cBhvr>
                                    </p:animEffect>
                                  </p:childTnLst>
                                </p:cTn>
                              </p:par>
                            </p:childTnLst>
                          </p:cTn>
                        </p:par>
                        <p:par>
                          <p:cTn id="12" fill="hold">
                            <p:stCondLst>
                              <p:cond delay="4000"/>
                            </p:stCondLst>
                            <p:childTnLst>
                              <p:par>
                                <p:cTn id="13" presetID="63" presetClass="path" presetSubtype="0" fill="hold" nodeType="afterEffect">
                                  <p:stCondLst>
                                    <p:cond delay="0"/>
                                  </p:stCondLst>
                                  <p:childTnLst>
                                    <p:animMotion origin="layout" path="M -3.05556E-6 -3.33333E-6 L 0.51181 -0.00208 " pathEditMode="relative" rAng="0" ptsTypes="AA">
                                      <p:cBhvr>
                                        <p:cTn id="14" dur="8000" fill="hold"/>
                                        <p:tgtEl>
                                          <p:spTgt spid="5"/>
                                        </p:tgtEl>
                                        <p:attrNameLst>
                                          <p:attrName>ppt_x</p:attrName>
                                          <p:attrName>ppt_y</p:attrName>
                                        </p:attrNameLst>
                                      </p:cBhvr>
                                      <p:rCtr x="25600" y="-100"/>
                                    </p:animMotion>
                                  </p:childTnLst>
                                </p:cTn>
                              </p:par>
                              <p:par>
                                <p:cTn id="15" presetID="10" presetClass="entr" presetSubtype="0" fill="hold" grpId="0" nodeType="withEffect">
                                  <p:stCondLst>
                                    <p:cond delay="0"/>
                                  </p:stCondLst>
                                  <p:childTnLst>
                                    <p:set>
                                      <p:cBhvr>
                                        <p:cTn id="16" dur="1" fill="hold">
                                          <p:stCondLst>
                                            <p:cond delay="0"/>
                                          </p:stCondLst>
                                        </p:cTn>
                                        <p:tgtEl>
                                          <p:spTgt spid="9223"/>
                                        </p:tgtEl>
                                        <p:attrNameLst>
                                          <p:attrName>style.visibility</p:attrName>
                                        </p:attrNameLst>
                                      </p:cBhvr>
                                      <p:to>
                                        <p:strVal val="visible"/>
                                      </p:to>
                                    </p:set>
                                    <p:animEffect transition="in" filter="fade">
                                      <p:cBhvr>
                                        <p:cTn id="17" dur="1000"/>
                                        <p:tgtEl>
                                          <p:spTgt spid="92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230"/>
                                        </p:tgtEl>
                                        <p:attrNameLst>
                                          <p:attrName>style.visibility</p:attrName>
                                        </p:attrNameLst>
                                      </p:cBhvr>
                                      <p:to>
                                        <p:strVal val="visible"/>
                                      </p:to>
                                    </p:set>
                                    <p:animEffect transition="in" filter="fade">
                                      <p:cBhvr>
                                        <p:cTn id="20" dur="2000"/>
                                        <p:tgtEl>
                                          <p:spTgt spid="9230"/>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9222"/>
                                        </p:tgtEl>
                                        <p:attrNameLst>
                                          <p:attrName>style.visibility</p:attrName>
                                        </p:attrNameLst>
                                      </p:cBhvr>
                                      <p:to>
                                        <p:strVal val="visible"/>
                                      </p:to>
                                    </p:set>
                                    <p:animEffect transition="in" filter="fade">
                                      <p:cBhvr>
                                        <p:cTn id="23" dur="1000"/>
                                        <p:tgtEl>
                                          <p:spTgt spid="9222"/>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9221"/>
                                        </p:tgtEl>
                                        <p:attrNameLst>
                                          <p:attrName>style.visibility</p:attrName>
                                        </p:attrNameLst>
                                      </p:cBhvr>
                                      <p:to>
                                        <p:strVal val="visible"/>
                                      </p:to>
                                    </p:set>
                                    <p:animEffect transition="in" filter="fade">
                                      <p:cBhvr>
                                        <p:cTn id="26" dur="1000"/>
                                        <p:tgtEl>
                                          <p:spTgt spid="9221"/>
                                        </p:tgtEl>
                                      </p:cBhvr>
                                    </p:animEffect>
                                  </p:childTnLst>
                                </p:cTn>
                              </p:par>
                              <p:par>
                                <p:cTn id="27" presetID="10" presetClass="entr" presetSubtype="0" fill="hold" grpId="0" nodeType="withEffect">
                                  <p:stCondLst>
                                    <p:cond delay="3000"/>
                                  </p:stCondLst>
                                  <p:childTnLst>
                                    <p:set>
                                      <p:cBhvr>
                                        <p:cTn id="28" dur="1" fill="hold">
                                          <p:stCondLst>
                                            <p:cond delay="0"/>
                                          </p:stCondLst>
                                        </p:cTn>
                                        <p:tgtEl>
                                          <p:spTgt spid="9224"/>
                                        </p:tgtEl>
                                        <p:attrNameLst>
                                          <p:attrName>style.visibility</p:attrName>
                                        </p:attrNameLst>
                                      </p:cBhvr>
                                      <p:to>
                                        <p:strVal val="visible"/>
                                      </p:to>
                                    </p:set>
                                    <p:animEffect transition="in" filter="fade">
                                      <p:cBhvr>
                                        <p:cTn id="29" dur="1000"/>
                                        <p:tgtEl>
                                          <p:spTgt spid="9224"/>
                                        </p:tgtEl>
                                      </p:cBhvr>
                                    </p:animEffect>
                                  </p:childTnLst>
                                </p:cTn>
                              </p:par>
                              <p:par>
                                <p:cTn id="30" presetID="10" presetClass="entr" presetSubtype="0" fill="hold" grpId="0" nodeType="withEffect">
                                  <p:stCondLst>
                                    <p:cond delay="4000"/>
                                  </p:stCondLst>
                                  <p:childTnLst>
                                    <p:set>
                                      <p:cBhvr>
                                        <p:cTn id="31" dur="1" fill="hold">
                                          <p:stCondLst>
                                            <p:cond delay="0"/>
                                          </p:stCondLst>
                                        </p:cTn>
                                        <p:tgtEl>
                                          <p:spTgt spid="9225"/>
                                        </p:tgtEl>
                                        <p:attrNameLst>
                                          <p:attrName>style.visibility</p:attrName>
                                        </p:attrNameLst>
                                      </p:cBhvr>
                                      <p:to>
                                        <p:strVal val="visible"/>
                                      </p:to>
                                    </p:set>
                                    <p:animEffect transition="in" filter="fade">
                                      <p:cBhvr>
                                        <p:cTn id="32" dur="1000"/>
                                        <p:tgtEl>
                                          <p:spTgt spid="9225"/>
                                        </p:tgtEl>
                                      </p:cBhvr>
                                    </p:animEffect>
                                  </p:childTnLst>
                                </p:cTn>
                              </p:par>
                              <p:par>
                                <p:cTn id="33" presetID="10" presetClass="entr" presetSubtype="0" fill="hold" grpId="0" nodeType="withEffect">
                                  <p:stCondLst>
                                    <p:cond delay="500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childTnLst>
                                </p:cTn>
                              </p:par>
                              <p:par>
                                <p:cTn id="36" presetID="10" presetClass="entr" presetSubtype="0" fill="hold" grpId="0" nodeType="withEffect">
                                  <p:stCondLst>
                                    <p:cond delay="600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par>
                                <p:cTn id="39" presetID="10" presetClass="entr" presetSubtype="0" fill="hold" grpId="0" nodeType="withEffect">
                                  <p:stCondLst>
                                    <p:cond delay="700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childTnLst>
                                </p:cTn>
                              </p:par>
                            </p:childTnLst>
                          </p:cTn>
                        </p:par>
                        <p:par>
                          <p:cTn id="42" fill="hold">
                            <p:stCondLst>
                              <p:cond delay="12000"/>
                            </p:stCondLst>
                            <p:childTnLst>
                              <p:par>
                                <p:cTn id="43" presetID="10" presetClass="exit" presetSubtype="0" fill="hold" nodeType="afterEffect">
                                  <p:stCondLst>
                                    <p:cond delay="0"/>
                                  </p:stCondLst>
                                  <p:childTnLst>
                                    <p:animEffect transition="out" filter="fade">
                                      <p:cBhvr>
                                        <p:cTn id="44" dur="2000"/>
                                        <p:tgtEl>
                                          <p:spTgt spid="5"/>
                                        </p:tgtEl>
                                      </p:cBhvr>
                                    </p:animEffect>
                                    <p:set>
                                      <p:cBhvr>
                                        <p:cTn id="45" dur="1" fill="hold">
                                          <p:stCondLst>
                                            <p:cond delay="1999"/>
                                          </p:stCondLst>
                                        </p:cTn>
                                        <p:tgtEl>
                                          <p:spTgt spid="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9223"/>
                                        </p:tgtEl>
                                      </p:cBhvr>
                                    </p:animEffect>
                                    <p:set>
                                      <p:cBhvr>
                                        <p:cTn id="48" dur="1" fill="hold">
                                          <p:stCondLst>
                                            <p:cond delay="1999"/>
                                          </p:stCondLst>
                                        </p:cTn>
                                        <p:tgtEl>
                                          <p:spTgt spid="922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9222"/>
                                        </p:tgtEl>
                                      </p:cBhvr>
                                    </p:animEffect>
                                    <p:set>
                                      <p:cBhvr>
                                        <p:cTn id="51" dur="1" fill="hold">
                                          <p:stCondLst>
                                            <p:cond delay="1999"/>
                                          </p:stCondLst>
                                        </p:cTn>
                                        <p:tgtEl>
                                          <p:spTgt spid="922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9221"/>
                                        </p:tgtEl>
                                      </p:cBhvr>
                                    </p:animEffect>
                                    <p:set>
                                      <p:cBhvr>
                                        <p:cTn id="54" dur="1" fill="hold">
                                          <p:stCondLst>
                                            <p:cond delay="1999"/>
                                          </p:stCondLst>
                                        </p:cTn>
                                        <p:tgtEl>
                                          <p:spTgt spid="922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9224"/>
                                        </p:tgtEl>
                                      </p:cBhvr>
                                    </p:animEffect>
                                    <p:set>
                                      <p:cBhvr>
                                        <p:cTn id="57" dur="1" fill="hold">
                                          <p:stCondLst>
                                            <p:cond delay="1999"/>
                                          </p:stCondLst>
                                        </p:cTn>
                                        <p:tgtEl>
                                          <p:spTgt spid="922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9225"/>
                                        </p:tgtEl>
                                      </p:cBhvr>
                                    </p:animEffect>
                                    <p:set>
                                      <p:cBhvr>
                                        <p:cTn id="60" dur="1" fill="hold">
                                          <p:stCondLst>
                                            <p:cond delay="1999"/>
                                          </p:stCondLst>
                                        </p:cTn>
                                        <p:tgtEl>
                                          <p:spTgt spid="922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000"/>
                                        <p:tgtEl>
                                          <p:spTgt spid="27"/>
                                        </p:tgtEl>
                                      </p:cBhvr>
                                    </p:animEffect>
                                    <p:set>
                                      <p:cBhvr>
                                        <p:cTn id="63" dur="1" fill="hold">
                                          <p:stCondLst>
                                            <p:cond delay="1999"/>
                                          </p:stCondLst>
                                        </p:cTn>
                                        <p:tgtEl>
                                          <p:spTgt spid="2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000"/>
                                        <p:tgtEl>
                                          <p:spTgt spid="28"/>
                                        </p:tgtEl>
                                      </p:cBhvr>
                                    </p:animEffect>
                                    <p:set>
                                      <p:cBhvr>
                                        <p:cTn id="66" dur="1" fill="hold">
                                          <p:stCondLst>
                                            <p:cond delay="1999"/>
                                          </p:stCondLst>
                                        </p:cTn>
                                        <p:tgtEl>
                                          <p:spTgt spid="2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2000"/>
                                        <p:tgtEl>
                                          <p:spTgt spid="29"/>
                                        </p:tgtEl>
                                      </p:cBhvr>
                                    </p:animEffect>
                                    <p:set>
                                      <p:cBhvr>
                                        <p:cTn id="69" dur="1" fill="hold">
                                          <p:stCondLst>
                                            <p:cond delay="1999"/>
                                          </p:stCondLst>
                                        </p:cTn>
                                        <p:tgtEl>
                                          <p:spTgt spid="29"/>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9230"/>
                                        </p:tgtEl>
                                        <p:attrNameLst>
                                          <p:attrName>style.visibility</p:attrName>
                                        </p:attrNameLst>
                                      </p:cBhvr>
                                      <p:to>
                                        <p:strVal val="hidden"/>
                                      </p:to>
                                    </p:set>
                                  </p:childTnLst>
                                </p:cTn>
                              </p:par>
                            </p:childTnLst>
                          </p:cTn>
                        </p:par>
                        <p:par>
                          <p:cTn id="72" fill="hold">
                            <p:stCondLst>
                              <p:cond delay="14000"/>
                            </p:stCondLst>
                            <p:childTnLst>
                              <p:par>
                                <p:cTn id="73" presetID="10" presetClass="entr" presetSubtype="0" fill="hold" grpId="0" nodeType="afterEffect">
                                  <p:stCondLst>
                                    <p:cond delay="0"/>
                                  </p:stCondLst>
                                  <p:childTnLst>
                                    <p:set>
                                      <p:cBhvr>
                                        <p:cTn id="74" dur="1" fill="hold">
                                          <p:stCondLst>
                                            <p:cond delay="0"/>
                                          </p:stCondLst>
                                        </p:cTn>
                                        <p:tgtEl>
                                          <p:spTgt spid="9232"/>
                                        </p:tgtEl>
                                        <p:attrNameLst>
                                          <p:attrName>style.visibility</p:attrName>
                                        </p:attrNameLst>
                                      </p:cBhvr>
                                      <p:to>
                                        <p:strVal val="visible"/>
                                      </p:to>
                                    </p:set>
                                    <p:animEffect transition="in" filter="fade">
                                      <p:cBhvr>
                                        <p:cTn id="75" dur="1000"/>
                                        <p:tgtEl>
                                          <p:spTgt spid="92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231"/>
                                        </p:tgtEl>
                                        <p:attrNameLst>
                                          <p:attrName>style.visibility</p:attrName>
                                        </p:attrNameLst>
                                      </p:cBhvr>
                                      <p:to>
                                        <p:strVal val="visible"/>
                                      </p:to>
                                    </p:set>
                                    <p:animEffect transition="in" filter="fade">
                                      <p:cBhvr>
                                        <p:cTn id="78" dur="2000"/>
                                        <p:tgtEl>
                                          <p:spTgt spid="923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2000"/>
                                        <p:tgtEl>
                                          <p:spTgt spid="2"/>
                                        </p:tgtEl>
                                      </p:cBhvr>
                                    </p:animEffect>
                                  </p:childTnLst>
                                </p:cTn>
                              </p:par>
                            </p:childTnLst>
                          </p:cTn>
                        </p:par>
                        <p:par>
                          <p:cTn id="82" fill="hold">
                            <p:stCondLst>
                              <p:cond delay="16000"/>
                            </p:stCondLst>
                            <p:childTnLst>
                              <p:par>
                                <p:cTn id="83" presetID="10" presetClass="entr" presetSubtype="0" fill="hold" grpId="0" nodeType="afterEffect">
                                  <p:stCondLst>
                                    <p:cond delay="0"/>
                                  </p:stCondLst>
                                  <p:childTnLst>
                                    <p:set>
                                      <p:cBhvr>
                                        <p:cTn id="84" dur="1" fill="hold">
                                          <p:stCondLst>
                                            <p:cond delay="0"/>
                                          </p:stCondLst>
                                        </p:cTn>
                                        <p:tgtEl>
                                          <p:spTgt spid="7185"/>
                                        </p:tgtEl>
                                        <p:attrNameLst>
                                          <p:attrName>style.visibility</p:attrName>
                                        </p:attrNameLst>
                                      </p:cBhvr>
                                      <p:to>
                                        <p:strVal val="visible"/>
                                      </p:to>
                                    </p:set>
                                    <p:animEffect transition="in" filter="fade">
                                      <p:cBhvr>
                                        <p:cTn id="85" dur="2000"/>
                                        <p:tgtEl>
                                          <p:spTgt spid="7185"/>
                                        </p:tgtEl>
                                      </p:cBhvr>
                                    </p:animEffect>
                                  </p:childTnLst>
                                </p:cTn>
                              </p:par>
                              <p:par>
                                <p:cTn id="86" presetID="22" presetClass="entr" presetSubtype="8" repeatCount="indefinite" fill="hold" grpId="0" nodeType="withEffect">
                                  <p:stCondLst>
                                    <p:cond delay="0"/>
                                  </p:stCondLst>
                                  <p:childTnLst>
                                    <p:set>
                                      <p:cBhvr>
                                        <p:cTn id="87" dur="1" fill="hold">
                                          <p:stCondLst>
                                            <p:cond delay="0"/>
                                          </p:stCondLst>
                                        </p:cTn>
                                        <p:tgtEl>
                                          <p:spTgt spid="9234"/>
                                        </p:tgtEl>
                                        <p:attrNameLst>
                                          <p:attrName>style.visibility</p:attrName>
                                        </p:attrNameLst>
                                      </p:cBhvr>
                                      <p:to>
                                        <p:strVal val="visible"/>
                                      </p:to>
                                    </p:set>
                                    <p:animEffect transition="in" filter="wipe(left)">
                                      <p:cBhvr>
                                        <p:cTn id="88" dur="3000"/>
                                        <p:tgtEl>
                                          <p:spTgt spid="9234"/>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9234"/>
                                        </p:tgtEl>
                                        <p:attrNameLst>
                                          <p:attrName>style.visibility</p:attrName>
                                        </p:attrNameLst>
                                      </p:cBhvr>
                                      <p:to>
                                        <p:strVal val="visible"/>
                                      </p:to>
                                    </p:set>
                                    <p:animEffect transition="in" filter="fade">
                                      <p:cBhvr>
                                        <p:cTn id="91" dur="60000"/>
                                        <p:tgtEl>
                                          <p:spTgt spid="923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2000"/>
                                        <p:tgtEl>
                                          <p:spTgt spid="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187"/>
                                        </p:tgtEl>
                                        <p:attrNameLst>
                                          <p:attrName>style.visibility</p:attrName>
                                        </p:attrNameLst>
                                      </p:cBhvr>
                                      <p:to>
                                        <p:strVal val="visible"/>
                                      </p:to>
                                    </p:set>
                                    <p:animEffect transition="in" filter="fade">
                                      <p:cBhvr>
                                        <p:cTn id="97" dur="2000"/>
                                        <p:tgtEl>
                                          <p:spTgt spid="7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9221" grpId="0" animBg="1"/>
      <p:bldP spid="9221" grpId="1" animBg="1"/>
      <p:bldP spid="9222" grpId="0" animBg="1"/>
      <p:bldP spid="9222" grpId="1" animBg="1"/>
      <p:bldP spid="9223" grpId="0" animBg="1"/>
      <p:bldP spid="9223" grpId="1" animBg="1"/>
      <p:bldP spid="9224" grpId="0" animBg="1"/>
      <p:bldP spid="9224" grpId="1" animBg="1"/>
      <p:bldP spid="9225" grpId="0" animBg="1"/>
      <p:bldP spid="9225" grpId="1" animBg="1"/>
      <p:bldP spid="9230" grpId="0"/>
      <p:bldP spid="9230" grpId="1"/>
      <p:bldP spid="9231" grpId="0" animBg="1"/>
      <p:bldP spid="9232" grpId="0"/>
      <p:bldP spid="27" grpId="0" animBg="1"/>
      <p:bldP spid="27" grpId="1" animBg="1"/>
      <p:bldP spid="28" grpId="0" animBg="1"/>
      <p:bldP spid="28" grpId="1" animBg="1"/>
      <p:bldP spid="29" grpId="0" animBg="1"/>
      <p:bldP spid="29" grpId="1" animBg="1"/>
      <p:bldP spid="2" grpId="0"/>
      <p:bldP spid="9234" grpId="0" animBg="1"/>
      <p:bldP spid="9234" grpId="1" animBg="1"/>
      <p:bldP spid="7185" grpId="0"/>
      <p:bldP spid="3" grpId="0"/>
      <p:bldP spid="7187"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10657</TotalTime>
  <Words>2584</Words>
  <Application>Microsoft Office PowerPoint</Application>
  <PresentationFormat>Apresentação na tela (4:3)</PresentationFormat>
  <Paragraphs>567</Paragraphs>
  <Slides>77</Slides>
  <Notes>61</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77</vt:i4>
      </vt:variant>
    </vt:vector>
  </HeadingPairs>
  <TitlesOfParts>
    <vt:vector size="79" baseType="lpstr">
      <vt:lpstr>Blank Presentation</vt:lpstr>
      <vt:lpstr>Equação</vt:lpstr>
      <vt:lpstr>Slide 1</vt:lpstr>
      <vt:lpstr>Slide 2</vt:lpstr>
      <vt:lpstr>Slide 3</vt:lpstr>
      <vt:lpstr>Slide 4</vt:lpstr>
      <vt:lpstr>Paralaxe de uma estrela</vt:lpstr>
      <vt:lpstr>Slide 6</vt:lpstr>
      <vt:lpstr>Parsec</vt:lpstr>
      <vt:lpstr>Cálculo da distância, a partir da paralaxe</vt:lpstr>
      <vt:lpstr>O ano-luz: a mais popular</vt:lpstr>
      <vt:lpstr>Slide 10</vt:lpstr>
      <vt:lpstr>O brilho das estrelas</vt:lpstr>
      <vt:lpstr>Magnitudes aparentes</vt:lpstr>
      <vt:lpstr>Atenção: cuidado!</vt:lpstr>
      <vt:lpstr>Magnitudes aparentes modernas com exemplos</vt:lpstr>
      <vt:lpstr>Magnitude absoluta</vt:lpstr>
      <vt:lpstr>Slide 16</vt:lpstr>
      <vt:lpstr>As cores das estrelas</vt:lpstr>
      <vt:lpstr>As cores e as temperaturas</vt:lpstr>
      <vt:lpstr>Slide 19</vt:lpstr>
      <vt:lpstr>Espectro eletromagnético</vt:lpstr>
      <vt:lpstr>espectros</vt:lpstr>
      <vt:lpstr>Slide 22</vt:lpstr>
      <vt:lpstr>Slide 23</vt:lpstr>
      <vt:lpstr>Vídeo: tamanhos estelares</vt:lpstr>
      <vt:lpstr>Slide 25</vt:lpstr>
      <vt:lpstr>Slide 26</vt:lpstr>
      <vt:lpstr>Slide 27</vt:lpstr>
      <vt:lpstr>Slide 28</vt:lpstr>
      <vt:lpstr>Diagrama de Hertzprung-Russel (diagrama H-R)</vt:lpstr>
      <vt:lpstr>Slide 30</vt:lpstr>
      <vt:lpstr>Estrela azul</vt:lpstr>
      <vt:lpstr>Estrela vermelha</vt:lpstr>
      <vt:lpstr>Slide 33</vt:lpstr>
      <vt:lpstr>Slide 34</vt:lpstr>
      <vt:lpstr>A vida das estrelas</vt:lpstr>
      <vt:lpstr>Slide 36</vt:lpstr>
      <vt:lpstr>Evolução estelar</vt:lpstr>
      <vt:lpstr>Estrelas:</vt:lpstr>
      <vt:lpstr>Gravidade  x  Calor</vt:lpstr>
      <vt:lpstr>Barnard 68</vt:lpstr>
      <vt:lpstr>Pilares da Criação</vt:lpstr>
      <vt:lpstr>Disco protoplanetário</vt:lpstr>
      <vt:lpstr>Slide 43</vt:lpstr>
      <vt:lpstr>Slide 44</vt:lpstr>
      <vt:lpstr>Evolução de estrelas de pouca massa</vt:lpstr>
      <vt:lpstr>Sequência Principal</vt:lpstr>
      <vt:lpstr>Slide 47</vt:lpstr>
      <vt:lpstr>Slide 48</vt:lpstr>
      <vt:lpstr>Evolução pós-SP para estrelas de pouca massa</vt:lpstr>
      <vt:lpstr>Estrelas de “pouca massa”</vt:lpstr>
      <vt:lpstr>A gigante vermelha Sol</vt:lpstr>
      <vt:lpstr>Slide 52</vt:lpstr>
      <vt:lpstr>Slide 53</vt:lpstr>
      <vt:lpstr>Tamanho de uma anã branca</vt:lpstr>
      <vt:lpstr>Tamanho de uma anã branca</vt:lpstr>
      <vt:lpstr>Densidade de  uma anã branca</vt:lpstr>
      <vt:lpstr>Slide 57</vt:lpstr>
      <vt:lpstr>Evolução de estrelas de grande massa</vt:lpstr>
      <vt:lpstr>Tempo de vida na SP</vt:lpstr>
      <vt:lpstr>Slide 60</vt:lpstr>
      <vt:lpstr>Slide 61</vt:lpstr>
      <vt:lpstr>Supernova tipo II</vt:lpstr>
      <vt:lpstr>Supernova tipo II</vt:lpstr>
      <vt:lpstr>Nebulosa do Caranguejo – M1</vt:lpstr>
      <vt:lpstr>nucleossíntese e a origem dos elementos químicos</vt:lpstr>
      <vt:lpstr>Slide 66</vt:lpstr>
      <vt:lpstr>Slide 67</vt:lpstr>
      <vt:lpstr>Estrela de nêutrons/pulsar</vt:lpstr>
      <vt:lpstr>Modelo de farol</vt:lpstr>
      <vt:lpstr>Densidade de estrela de nêutrons</vt:lpstr>
      <vt:lpstr>Slide 71</vt:lpstr>
      <vt:lpstr>Buraco Negro</vt:lpstr>
      <vt:lpstr>Buraco Negro</vt:lpstr>
      <vt:lpstr>Raio de Schwrzschild e  Horizonte dos eventos</vt:lpstr>
      <vt:lpstr>Como detectar um  buraco negro?</vt:lpstr>
      <vt:lpstr>Cygnus X-1</vt:lpstr>
      <vt:lpstr>Slide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ANDRE</cp:lastModifiedBy>
  <cp:revision>707</cp:revision>
  <cp:lastPrinted>2000-05-01T12:23:36Z</cp:lastPrinted>
  <dcterms:created xsi:type="dcterms:W3CDTF">1995-06-17T23:31:02Z</dcterms:created>
  <dcterms:modified xsi:type="dcterms:W3CDTF">2016-03-30T15:12:10Z</dcterms:modified>
</cp:coreProperties>
</file>