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1024" r:id="rId2"/>
    <p:sldId id="1139" r:id="rId3"/>
    <p:sldId id="1140" r:id="rId4"/>
    <p:sldId id="1141" r:id="rId5"/>
    <p:sldId id="1142" r:id="rId6"/>
    <p:sldId id="1143" r:id="rId7"/>
    <p:sldId id="1144" r:id="rId8"/>
    <p:sldId id="1145" r:id="rId9"/>
    <p:sldId id="1146" r:id="rId10"/>
    <p:sldId id="1147" r:id="rId11"/>
    <p:sldId id="1148" r:id="rId12"/>
    <p:sldId id="1155" r:id="rId13"/>
    <p:sldId id="1156" r:id="rId14"/>
    <p:sldId id="1160" r:id="rId15"/>
    <p:sldId id="1161" r:id="rId16"/>
    <p:sldId id="1165" r:id="rId17"/>
    <p:sldId id="1166" r:id="rId18"/>
    <p:sldId id="1167" r:id="rId19"/>
    <p:sldId id="1168" r:id="rId20"/>
    <p:sldId id="1169" r:id="rId21"/>
    <p:sldId id="1171" r:id="rId22"/>
    <p:sldId id="1172" r:id="rId23"/>
    <p:sldId id="1173" r:id="rId24"/>
    <p:sldId id="1174" r:id="rId25"/>
    <p:sldId id="1175" r:id="rId26"/>
    <p:sldId id="1176" r:id="rId27"/>
    <p:sldId id="1177" r:id="rId28"/>
    <p:sldId id="1310" r:id="rId29"/>
    <p:sldId id="1311" r:id="rId30"/>
    <p:sldId id="1312" r:id="rId31"/>
    <p:sldId id="1182" r:id="rId32"/>
    <p:sldId id="1183" r:id="rId33"/>
    <p:sldId id="1184" r:id="rId34"/>
    <p:sldId id="1185" r:id="rId35"/>
    <p:sldId id="1186" r:id="rId36"/>
    <p:sldId id="1187" r:id="rId37"/>
    <p:sldId id="1188" r:id="rId38"/>
    <p:sldId id="1094" r:id="rId39"/>
    <p:sldId id="1095" r:id="rId40"/>
    <p:sldId id="1096" r:id="rId41"/>
    <p:sldId id="1189" r:id="rId42"/>
    <p:sldId id="1190" r:id="rId43"/>
    <p:sldId id="1313" r:id="rId44"/>
    <p:sldId id="1200" r:id="rId45"/>
    <p:sldId id="1308" r:id="rId46"/>
    <p:sldId id="1314" r:id="rId47"/>
    <p:sldId id="1212" r:id="rId48"/>
    <p:sldId id="1213" r:id="rId49"/>
    <p:sldId id="1221" r:id="rId50"/>
    <p:sldId id="1309" r:id="rId51"/>
    <p:sldId id="1229" r:id="rId52"/>
    <p:sldId id="1239" r:id="rId53"/>
    <p:sldId id="1243" r:id="rId54"/>
    <p:sldId id="1244" r:id="rId55"/>
    <p:sldId id="1250" r:id="rId56"/>
    <p:sldId id="1307" r:id="rId57"/>
    <p:sldId id="1253" r:id="rId58"/>
    <p:sldId id="1277" r:id="rId59"/>
    <p:sldId id="1278" r:id="rId60"/>
    <p:sldId id="1280" r:id="rId61"/>
    <p:sldId id="1283" r:id="rId62"/>
    <p:sldId id="1285" r:id="rId63"/>
    <p:sldId id="1286" r:id="rId64"/>
    <p:sldId id="1287" r:id="rId65"/>
    <p:sldId id="1290" r:id="rId66"/>
    <p:sldId id="1295" r:id="rId67"/>
    <p:sldId id="1297" r:id="rId68"/>
    <p:sldId id="1303" r:id="rId69"/>
    <p:sldId id="1315" r:id="rId70"/>
    <p:sldId id="1305" r:id="rId71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FF00"/>
    <a:srgbClr val="3788FF"/>
    <a:srgbClr val="FDE65D"/>
    <a:srgbClr val="69D8FF"/>
    <a:srgbClr val="CCECFF"/>
    <a:srgbClr val="EA8D04"/>
    <a:srgbClr val="FF8989"/>
    <a:srgbClr val="C3D9FD"/>
    <a:srgbClr val="EE8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5" autoAdjust="0"/>
    <p:restoredTop sz="90230" autoAdjust="0"/>
  </p:normalViewPr>
  <p:slideViewPr>
    <p:cSldViewPr>
      <p:cViewPr varScale="1">
        <p:scale>
          <a:sx n="57" d="100"/>
          <a:sy n="57" d="100"/>
        </p:scale>
        <p:origin x="-1536" y="-90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notesViewPr>
    <p:cSldViewPr>
      <p:cViewPr>
        <p:scale>
          <a:sx n="66" d="100"/>
          <a:sy n="66" d="100"/>
        </p:scale>
        <p:origin x="-2304" y="288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D341A13-8482-4FAF-8002-3EE1133248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70BA4C4-0D03-47D0-9FB9-68CB8D538BC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34BD0-7347-4F98-8CA7-B3865A42940B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2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Schiel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 (10/04/86, 20:00 TL) crédito: </a:t>
            </a:r>
            <a:r>
              <a:rPr lang="pt-BR" sz="12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Stellarium</a:t>
            </a:r>
            <a:endParaRPr lang="pt-BR" sz="1200" dirty="0" smtClean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  <a:p>
            <a:endParaRPr lang="pt-B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0F1138-0AF7-4BFC-8954-FE426D23DB5A}" type="slidenum">
              <a:rPr lang="pt-BR" smtClean="0"/>
              <a:pPr/>
              <a:t>11</a:t>
            </a:fld>
            <a:endParaRPr lang="pt-BR" smtClean="0"/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A7CEF-14B5-4EBF-A55E-4203D127055E}" type="slidenum">
              <a:rPr lang="pt-BR" smtClean="0"/>
              <a:pPr/>
              <a:t>15</a:t>
            </a:fld>
            <a:endParaRPr lang="pt-B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657225"/>
            <a:ext cx="4329112" cy="3246438"/>
          </a:xfrm>
          <a:ln cap="flat"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16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F2D85-9333-4A77-B2A1-CECD336883E8}" type="slidenum">
              <a:rPr lang="pt-BR" smtClean="0"/>
              <a:pPr/>
              <a:t>17</a:t>
            </a:fld>
            <a:endParaRPr lang="pt-BR" smtClean="0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550F26-7FF1-41B7-98BC-92DBBD38DD64}" type="slidenum">
              <a:rPr lang="pt-BR" smtClean="0"/>
              <a:pPr/>
              <a:t>18</a:t>
            </a:fld>
            <a:endParaRPr lang="pt-B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657225"/>
            <a:ext cx="4327525" cy="3244850"/>
          </a:xfrm>
          <a:ln cap="flat"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19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2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23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endParaRPr lang="pt-BR" sz="1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25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r>
              <a:rPr lang="pt-BR" dirty="0" smtClean="0"/>
              <a:t>Nessa figura, Antares tem um raio de 15cm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26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r>
              <a:rPr lang="pt-BR" baseline="0" dirty="0" smtClean="0"/>
              <a:t>a referência para esta figura é o </a:t>
            </a:r>
            <a:r>
              <a:rPr lang="pt-BR" baseline="0" dirty="0" err="1" smtClean="0"/>
              <a:t>Chaisson</a:t>
            </a:r>
            <a:r>
              <a:rPr lang="pt-BR" baseline="0" dirty="0" smtClean="0"/>
              <a:t> e </a:t>
            </a:r>
            <a:r>
              <a:rPr lang="pt-BR" baseline="0" dirty="0" err="1" smtClean="0"/>
              <a:t>McMillan</a:t>
            </a:r>
            <a:r>
              <a:rPr lang="pt-BR" baseline="0" dirty="0" smtClean="0"/>
              <a:t>, pg.434.</a:t>
            </a:r>
            <a:endParaRPr lang="pt-BR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27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28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29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aseline="0" dirty="0" smtClean="0"/>
              <a:t>Na </a:t>
            </a:r>
            <a:r>
              <a:rPr lang="pt-BR" baseline="0" dirty="0" smtClean="0"/>
              <a:t>pequena faixa de 1%, correspondendo às estrelas com mais de 4 massas solares, 0,8% é a fração daquelas com massas entre 4 e 8 massas solares, enquanto que a porcentagem de estrelas com massa maior que 20 massas solares é de apenas 0,06%.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31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dirty="0" smtClean="0">
              <a:solidFill>
                <a:srgbClr val="00CC99"/>
              </a:solidFill>
              <a:latin typeface="Century Gothic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3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38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das imagens: Angelina Jolie: http://lissarankin.com; </a:t>
            </a:r>
            <a:r>
              <a:rPr lang="pt-BR" dirty="0" err="1" smtClean="0"/>
              <a:t>Marlyn</a:t>
            </a:r>
            <a:r>
              <a:rPr lang="pt-BR" dirty="0" smtClean="0"/>
              <a:t> Monroe:</a:t>
            </a:r>
            <a:r>
              <a:rPr lang="pt-BR" baseline="0" dirty="0" smtClean="0"/>
              <a:t> http://pt.my-walls.net;  George Clooney: http://www.people.com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40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 figura foi retirada</a:t>
            </a:r>
            <a:r>
              <a:rPr lang="pt-BR" baseline="0" dirty="0" smtClean="0"/>
              <a:t> do </a:t>
            </a:r>
            <a:r>
              <a:rPr lang="pt-BR" dirty="0" smtClean="0"/>
              <a:t>APOD 14dec14.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4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pt-BR" sz="1200" b="0" i="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48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Object</a:t>
            </a:r>
            <a:r>
              <a:rPr lang="pt-BR" dirty="0" smtClean="0"/>
              <a:t> </a:t>
            </a:r>
            <a:r>
              <a:rPr lang="pt-BR" dirty="0" err="1" smtClean="0"/>
              <a:t>Name</a:t>
            </a:r>
            <a:r>
              <a:rPr lang="pt-BR" dirty="0" smtClean="0"/>
              <a:t>: </a:t>
            </a:r>
            <a:r>
              <a:rPr lang="pt-BR" dirty="0" err="1" smtClean="0"/>
              <a:t>Ring</a:t>
            </a:r>
            <a:r>
              <a:rPr lang="pt-BR" dirty="0" smtClean="0"/>
              <a:t> </a:t>
            </a:r>
            <a:r>
              <a:rPr lang="pt-BR" dirty="0" err="1" smtClean="0"/>
              <a:t>Nebula</a:t>
            </a:r>
            <a:r>
              <a:rPr lang="pt-BR" dirty="0" smtClean="0"/>
              <a:t>, M57, NGC 6720 </a:t>
            </a:r>
            <a:r>
              <a:rPr lang="pt-BR" dirty="0" err="1" smtClean="0"/>
              <a:t>Object</a:t>
            </a:r>
            <a:r>
              <a:rPr lang="pt-BR" dirty="0" smtClean="0"/>
              <a:t> </a:t>
            </a:r>
            <a:r>
              <a:rPr lang="pt-BR" dirty="0" err="1" smtClean="0"/>
              <a:t>Description</a:t>
            </a:r>
            <a:r>
              <a:rPr lang="pt-BR" dirty="0" smtClean="0"/>
              <a:t>: </a:t>
            </a:r>
            <a:r>
              <a:rPr lang="pt-BR" dirty="0" err="1" smtClean="0"/>
              <a:t>Planetary</a:t>
            </a:r>
            <a:r>
              <a:rPr lang="pt-BR" dirty="0" smtClean="0"/>
              <a:t> </a:t>
            </a:r>
            <a:r>
              <a:rPr lang="pt-BR" dirty="0" err="1" smtClean="0"/>
              <a:t>Nebula</a:t>
            </a:r>
            <a:r>
              <a:rPr lang="pt-BR" dirty="0" smtClean="0"/>
              <a:t> </a:t>
            </a:r>
            <a:r>
              <a:rPr lang="pt-BR" dirty="0" err="1" smtClean="0"/>
              <a:t>Position</a:t>
            </a:r>
            <a:r>
              <a:rPr lang="pt-BR" dirty="0" smtClean="0"/>
              <a:t> (J2000): </a:t>
            </a:r>
            <a:r>
              <a:rPr lang="pt-BR" dirty="0" err="1" smtClean="0"/>
              <a:t>R.A.</a:t>
            </a:r>
            <a:r>
              <a:rPr lang="pt-BR" dirty="0" smtClean="0"/>
              <a:t> 18h 53m 35s</a:t>
            </a:r>
            <a:br>
              <a:rPr lang="pt-BR" dirty="0" smtClean="0"/>
            </a:br>
            <a:r>
              <a:rPr lang="pt-BR" dirty="0" smtClean="0"/>
              <a:t>Dec. 33° 01' 43" </a:t>
            </a:r>
            <a:r>
              <a:rPr lang="pt-BR" dirty="0" err="1" smtClean="0"/>
              <a:t>Constellation</a:t>
            </a:r>
            <a:r>
              <a:rPr lang="pt-BR" dirty="0" smtClean="0"/>
              <a:t>: Lyra </a:t>
            </a:r>
            <a:r>
              <a:rPr lang="pt-BR" dirty="0" err="1" smtClean="0"/>
              <a:t>Distance</a:t>
            </a:r>
            <a:r>
              <a:rPr lang="pt-BR" dirty="0" smtClean="0"/>
              <a:t>: 2,300 </a:t>
            </a:r>
            <a:r>
              <a:rPr lang="pt-BR" dirty="0" err="1" smtClean="0"/>
              <a:t>light-years</a:t>
            </a:r>
            <a:r>
              <a:rPr lang="pt-BR" dirty="0" smtClean="0"/>
              <a:t> (700 </a:t>
            </a:r>
            <a:r>
              <a:rPr lang="pt-BR" dirty="0" err="1" smtClean="0"/>
              <a:t>parsecs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fusca pesa em torno de 800 kg. A colher azul, com volume</a:t>
            </a:r>
            <a:r>
              <a:rPr lang="pt-BR" baseline="0" dirty="0" smtClean="0"/>
              <a:t> de 1 ml (=1centímetro cúbico) equivale a meia colher de café.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55</a:t>
            </a:fld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56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Uma estrela no limite de baixa massa, ou 0,08 massas solares passa mais de 5 trilhões de anos na SP!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57</a:t>
            </a:fld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58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Para uma estrela de 20 massas solares, a queima do H ocorre em 10 milhões de anos; a do He em 1 milhão, do C em mil anos,</a:t>
            </a:r>
            <a:r>
              <a:rPr lang="pt-BR" baseline="0" dirty="0" smtClean="0"/>
              <a:t> do O em 1 ano e a do Si em apenas uma semana.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59</a:t>
            </a:fld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60</a:t>
            </a:fld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endParaRPr lang="pt-BR" sz="1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62</a:t>
            </a:fld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63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64</a:t>
            </a:fld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 caminhão mostrado é o </a:t>
            </a:r>
            <a:r>
              <a:rPr lang="pt-BR" sz="12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Caterpillar 797B, que carregado pesa em torno de 1000 toneladas.</a:t>
            </a:r>
            <a:endParaRPr lang="pt-BR" sz="1200" b="0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65</a:t>
            </a:fld>
            <a:endParaRPr 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66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 imagem: Mark A. </a:t>
            </a:r>
            <a:r>
              <a:rPr lang="pt-BR" dirty="0" err="1" smtClean="0"/>
              <a:t>Garlick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67</a:t>
            </a:fld>
            <a:endParaRPr 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69</a:t>
            </a:fld>
            <a:endParaRPr 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70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D59C2-695C-457A-87D0-9FA74F96DDED}" type="slidenum">
              <a:rPr lang="pt-BR" smtClean="0"/>
              <a:pPr/>
              <a:t>6</a:t>
            </a:fld>
            <a:endParaRPr lang="pt-BR" smtClean="0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1150938" y="657225"/>
            <a:ext cx="4556125" cy="32464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13BC1-851C-46AC-A41D-1E76BB7990D8}" type="slidenum">
              <a:rPr lang="pt-BR" smtClean="0"/>
              <a:pPr/>
              <a:t>7</a:t>
            </a:fld>
            <a:endParaRPr lang="pt-B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657225"/>
            <a:ext cx="4329112" cy="3246438"/>
          </a:xfrm>
          <a:ln cap="flat"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112AEC-4411-4BDC-A180-40E765311BC7}" type="slidenum">
              <a:rPr lang="pt-BR" smtClean="0"/>
              <a:pPr/>
              <a:t>9</a:t>
            </a:fld>
            <a:endParaRPr lang="pt-BR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25913"/>
            <a:ext cx="5486400" cy="3911600"/>
          </a:xfrm>
          <a:noFill/>
          <a:ln/>
        </p:spPr>
        <p:txBody>
          <a:bodyPr wrap="none" anchor="ctr"/>
          <a:lstStyle/>
          <a:p>
            <a:endParaRPr lang="pt-BR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dirty="0">
              <a:solidFill>
                <a:srgbClr val="00CC99"/>
              </a:solidFill>
              <a:latin typeface="Century Gothic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0BA4C4-0D03-47D0-9FB9-68CB8D538BC2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8CAD3-4044-4BE4-8FFC-CE5CC9D5A1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416B7-14CD-4856-B1DB-193A0AFF49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47AC3-A298-4130-864F-AA69841EED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86FA0-AE5E-4EEA-87DF-A325035522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60CA8-1E4C-4861-B69B-83450422E1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46F95-CA7B-47FF-A649-225CEA54C1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ED462-9E70-4298-8803-B7B986DDB3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7C77-B3D2-4F25-BA53-DE448FCEF3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FB460-A035-43A2-A06C-837E95980A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53C3D-ACC6-47C1-AAC7-9DE86365B6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D2715-17DB-4F7C-8AA3-188EBDA88A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47D5D55-3E18-4CE9-A4D4-16E195049B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://wwwdevinin.blogspot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devinin.blogspot.com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tamanhos_estelares.av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Red%20Giant%20Sun.mp4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://pt.aliexpress.com/" TargetMode="External"/><Relationship Id="rId4" Type="http://schemas.openxmlformats.org/officeDocument/2006/relationships/hyperlink" Target="https://parachoquescromados.wordpress.com/tag/fusca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hyperlink" Target="SN-ESO.mov" TargetMode="External"/><Relationship Id="rId4" Type="http://schemas.openxmlformats.org/officeDocument/2006/relationships/hyperlink" Target="http://www.spacetelescope.org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Rockstar%20e%20a%20origem%20do%20metal.mp4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gisticadescomplicada.com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Black%20Hole%20Binary%20Star%20System.mp4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ítulo 3"/>
          <p:cNvSpPr>
            <a:spLocks noGrp="1"/>
          </p:cNvSpPr>
          <p:nvPr>
            <p:ph type="subTitle" idx="1"/>
          </p:nvPr>
        </p:nvSpPr>
        <p:spPr>
          <a:xfrm>
            <a:off x="1259632" y="3116560"/>
            <a:ext cx="6400800" cy="1752600"/>
          </a:xfrm>
          <a:noFill/>
        </p:spPr>
        <p:txBody>
          <a:bodyPr/>
          <a:lstStyle/>
          <a:p>
            <a:r>
              <a:rPr lang="pt-BR" sz="4400" dirty="0" smtClean="0">
                <a:solidFill>
                  <a:srgbClr val="00CC99"/>
                </a:solidFill>
                <a:latin typeface="Century Gothic" pitchFamily="34" charset="0"/>
              </a:rPr>
              <a:t>As estrelas</a:t>
            </a:r>
            <a:endParaRPr lang="pt-BR" sz="7200" dirty="0" smtClean="0">
              <a:solidFill>
                <a:srgbClr val="00CC99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00CC99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00CC99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00CC99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00CC99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00CC99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15" name="Picture 2" descr="C:\Users\ANDRE\Documents\1-OBSERVATÓRIO\1-ATIVIDADES\4-Minicursos\minicursos-2015\1-minicurso-IA-prim-sem-2015\divulgacao\figura-para-facebook-e-site-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88640"/>
            <a:ext cx="2016224" cy="2016224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>
            <a:off x="0" y="6551766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1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Stellarium</a:t>
            </a:r>
            <a:endParaRPr lang="pt-BR" sz="1100" dirty="0" smtClean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7624" y="122337"/>
            <a:ext cx="6336704" cy="714375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Quanto tempo a luz leva para vir...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600" b="0" dirty="0" smtClean="0">
              <a:solidFill>
                <a:srgbClr val="00CC99"/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467544" y="1772816"/>
            <a:ext cx="6840760" cy="12600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lang="pt-BR" sz="3200" b="0" kern="0" dirty="0" smtClean="0">
                <a:solidFill>
                  <a:srgbClr val="00CC99"/>
                </a:solidFill>
                <a:latin typeface="Century Gothic" pitchFamily="34" charset="0"/>
              </a:rPr>
              <a:t> do Sol?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endParaRPr lang="pt-BR" sz="3200" b="0" kern="0" dirty="0" smtClean="0">
              <a:solidFill>
                <a:srgbClr val="00CC99"/>
              </a:solidFill>
              <a:latin typeface="Century Gothic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pt-BR" sz="3600" b="0" i="0" u="none" strike="noStrike" kern="0" cap="none" spc="0" normalizeH="0" baseline="0" noProof="0" dirty="0" smtClean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467544" y="3212976"/>
            <a:ext cx="6840760" cy="12960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pt-BR" sz="3200" b="0" i="0" u="none" strike="noStrike" kern="0" cap="none" spc="0" normalizeH="0" noProof="0" dirty="0" smtClean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da estrela mais próxima depois do Sol? </a:t>
            </a:r>
            <a:endParaRPr kumimoji="0" lang="pt-BR" sz="3600" b="0" i="0" u="none" strike="noStrike" kern="0" cap="none" spc="0" normalizeH="0" baseline="0" noProof="0" dirty="0" smtClean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 bwMode="auto">
          <a:xfrm>
            <a:off x="467544" y="4661756"/>
            <a:ext cx="6840760" cy="1359532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lang="pt-BR" sz="3200" b="0" kern="0" baseline="0" dirty="0" smtClean="0">
                <a:solidFill>
                  <a:srgbClr val="00CC99"/>
                </a:solidFill>
                <a:latin typeface="Century Gothic" pitchFamily="34" charset="0"/>
              </a:rPr>
              <a:t> das estrelas do aglomerado</a:t>
            </a:r>
            <a:r>
              <a:rPr lang="pt-BR" sz="3200" b="0" kern="0" dirty="0" smtClean="0">
                <a:solidFill>
                  <a:srgbClr val="00CC99"/>
                </a:solidFill>
                <a:latin typeface="Century Gothic" pitchFamily="34" charset="0"/>
              </a:rPr>
              <a:t> Omega </a:t>
            </a:r>
            <a:r>
              <a:rPr lang="pt-BR" sz="3200" b="0" kern="0" dirty="0" err="1" smtClean="0">
                <a:solidFill>
                  <a:srgbClr val="00CC99"/>
                </a:solidFill>
                <a:latin typeface="Century Gothic" pitchFamily="34" charset="0"/>
              </a:rPr>
              <a:t>Centauri</a:t>
            </a:r>
            <a:endParaRPr kumimoji="0" lang="pt-BR" sz="3200" b="0" i="0" u="none" strike="noStrike" kern="0" cap="none" spc="0" normalizeH="0" baseline="0" noProof="0" dirty="0" smtClean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endParaRPr kumimoji="0" lang="pt-BR" sz="3600" b="0" i="0" u="none" strike="noStrike" kern="0" cap="none" spc="0" normalizeH="0" baseline="0" noProof="0" dirty="0" smtClean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796136" y="262135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pt-BR" sz="2000" dirty="0" smtClean="0">
                <a:solidFill>
                  <a:srgbClr val="00CC99"/>
                </a:solidFill>
                <a:latin typeface="Century Gothic" pitchFamily="34" charset="0"/>
              </a:rPr>
              <a:t>8 minutos</a:t>
            </a:r>
            <a:endParaRPr lang="pt-BR" sz="2000" dirty="0">
              <a:solidFill>
                <a:srgbClr val="00CC99"/>
              </a:solidFill>
              <a:latin typeface="Century Gothic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292080" y="410901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pt-BR" sz="2000" dirty="0" smtClean="0">
                <a:solidFill>
                  <a:srgbClr val="00CC99"/>
                </a:solidFill>
                <a:latin typeface="Century Gothic" pitchFamily="34" charset="0"/>
              </a:rPr>
              <a:t>4 anos</a:t>
            </a:r>
            <a:endParaRPr lang="pt-BR" sz="2000" dirty="0">
              <a:solidFill>
                <a:srgbClr val="00CC99"/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32891" y="559742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pt-BR" sz="2000" dirty="0" smtClean="0">
                <a:solidFill>
                  <a:srgbClr val="00CC99"/>
                </a:solidFill>
                <a:latin typeface="Century Gothic" pitchFamily="34" charset="0"/>
              </a:rPr>
              <a:t>17 mil anos!</a:t>
            </a:r>
            <a:endParaRPr lang="pt-BR" sz="2000" dirty="0">
              <a:solidFill>
                <a:srgbClr val="00CC99"/>
              </a:solidFill>
              <a:latin typeface="Century Gothic" pitchFamily="34" charset="0"/>
            </a:endParaRPr>
          </a:p>
        </p:txBody>
      </p:sp>
      <p:grpSp>
        <p:nvGrpSpPr>
          <p:cNvPr id="2" name="Grupo 15"/>
          <p:cNvGrpSpPr/>
          <p:nvPr/>
        </p:nvGrpSpPr>
        <p:grpSpPr>
          <a:xfrm>
            <a:off x="7452320" y="1772816"/>
            <a:ext cx="1260000" cy="1260000"/>
            <a:chOff x="10721264" y="-2131413"/>
            <a:chExt cx="7385330" cy="6485814"/>
          </a:xfrm>
        </p:grpSpPr>
        <p:pic>
          <p:nvPicPr>
            <p:cNvPr id="17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21264" y="-2131413"/>
              <a:ext cx="7385330" cy="648581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Subtítulo 3"/>
            <p:cNvSpPr txBox="1">
              <a:spLocks/>
            </p:cNvSpPr>
            <p:nvPr/>
          </p:nvSpPr>
          <p:spPr bwMode="auto">
            <a:xfrm rot="16200000">
              <a:off x="11171022" y="-2581171"/>
              <a:ext cx="6485814" cy="7385330"/>
            </a:xfrm>
            <a:prstGeom prst="rect">
              <a:avLst/>
            </a:prstGeom>
            <a:gradFill flip="none" rotWithShape="1">
              <a:gsLst>
                <a:gs pos="16000">
                  <a:schemeClr val="bg1">
                    <a:lumMod val="0"/>
                    <a:lumOff val="100000"/>
                    <a:alpha val="87000"/>
                  </a:schemeClr>
                </a:gs>
                <a:gs pos="48000">
                  <a:srgbClr val="FFC000">
                    <a:alpha val="87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5875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>
                <a:spcBef>
                  <a:spcPct val="20000"/>
                </a:spcBef>
                <a:buClr>
                  <a:srgbClr val="FF0066"/>
                </a:buClr>
                <a:buFont typeface="Wingdings" pitchFamily="2" charset="2"/>
                <a:buNone/>
                <a:defRPr/>
              </a:pPr>
              <a:endParaRPr lang="pt-BR" sz="4800" kern="0" dirty="0" smtClean="0">
                <a:solidFill>
                  <a:schemeClr val="bg1"/>
                </a:solidFill>
                <a:latin typeface="Century Gothic" pitchFamily="34" charset="0"/>
              </a:endParaRPr>
            </a:p>
            <a:p>
              <a:pPr>
                <a:spcBef>
                  <a:spcPct val="20000"/>
                </a:spcBef>
                <a:buClr>
                  <a:srgbClr val="FF0066"/>
                </a:buClr>
                <a:buFont typeface="Wingdings" pitchFamily="2" charset="2"/>
                <a:buNone/>
                <a:defRPr/>
              </a:pPr>
              <a:endParaRPr lang="pt-BR" sz="8800" kern="0" dirty="0" smtClean="0">
                <a:solidFill>
                  <a:schemeClr val="bg1"/>
                </a:solidFill>
                <a:latin typeface="Century Gothic" pitchFamily="34" charset="0"/>
              </a:endParaRPr>
            </a:p>
            <a:p>
              <a:pPr>
                <a:spcBef>
                  <a:spcPct val="20000"/>
                </a:spcBef>
                <a:buClr>
                  <a:srgbClr val="FF0066"/>
                </a:buClr>
                <a:buFont typeface="Wingdings" pitchFamily="2" charset="2"/>
                <a:buNone/>
                <a:defRPr/>
              </a:pPr>
              <a:endParaRPr lang="pt-BR" sz="4800" kern="0" dirty="0">
                <a:ln w="34925">
                  <a:gradFill flip="none" rotWithShape="1">
                    <a:gsLst>
                      <a:gs pos="0">
                        <a:srgbClr val="F67526"/>
                      </a:gs>
                      <a:gs pos="50000">
                        <a:srgbClr val="F67526">
                          <a:alpha val="41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5" name="Grupo 19"/>
          <p:cNvGrpSpPr/>
          <p:nvPr/>
        </p:nvGrpSpPr>
        <p:grpSpPr>
          <a:xfrm>
            <a:off x="7452320" y="3212976"/>
            <a:ext cx="1296144" cy="1296144"/>
            <a:chOff x="7452320" y="3281092"/>
            <a:chExt cx="1296144" cy="1296144"/>
          </a:xfrm>
        </p:grpSpPr>
        <p:grpSp>
          <p:nvGrpSpPr>
            <p:cNvPr id="8" name="Grupo 8"/>
            <p:cNvGrpSpPr>
              <a:grpSpLocks/>
            </p:cNvGrpSpPr>
            <p:nvPr/>
          </p:nvGrpSpPr>
          <p:grpSpPr>
            <a:xfrm>
              <a:off x="7670784" y="3497116"/>
              <a:ext cx="864096" cy="864096"/>
              <a:chOff x="3414276" y="1289404"/>
              <a:chExt cx="1320438" cy="1348324"/>
            </a:xfrm>
          </p:grpSpPr>
          <p:sp>
            <p:nvSpPr>
              <p:cNvPr id="14" name="Elipse 13"/>
              <p:cNvSpPr/>
              <p:nvPr/>
            </p:nvSpPr>
            <p:spPr bwMode="auto">
              <a:xfrm>
                <a:off x="3414276" y="1289404"/>
                <a:ext cx="1320438" cy="134832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1">
                      <a:alpha val="0"/>
                    </a:schemeClr>
                  </a:gs>
                  <a:gs pos="70000">
                    <a:schemeClr val="tx1">
                      <a:alpha val="15000"/>
                    </a:schemeClr>
                  </a:gs>
                  <a:gs pos="35000">
                    <a:srgbClr val="FF0000">
                      <a:alpha val="79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Elipse 14"/>
              <p:cNvSpPr>
                <a:spLocks noChangeAspect="1"/>
              </p:cNvSpPr>
              <p:nvPr/>
            </p:nvSpPr>
            <p:spPr bwMode="auto">
              <a:xfrm>
                <a:off x="3597034" y="1514125"/>
                <a:ext cx="929066" cy="915822"/>
              </a:xfrm>
              <a:prstGeom prst="ellipse">
                <a:avLst/>
              </a:prstGeom>
              <a:gradFill>
                <a:gsLst>
                  <a:gs pos="7000">
                    <a:schemeClr val="bg1"/>
                  </a:gs>
                  <a:gs pos="57000">
                    <a:srgbClr val="FF8989"/>
                  </a:gs>
                  <a:gs pos="79000">
                    <a:schemeClr val="tx1">
                      <a:alpha val="0"/>
                    </a:schemeClr>
                  </a:gs>
                  <a:gs pos="65000">
                    <a:srgbClr val="FF0000">
                      <a:alpha val="46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5875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9" name="Retângulo 18"/>
            <p:cNvSpPr>
              <a:spLocks noChangeAspect="1"/>
            </p:cNvSpPr>
            <p:nvPr/>
          </p:nvSpPr>
          <p:spPr bwMode="auto">
            <a:xfrm>
              <a:off x="7452320" y="3281092"/>
              <a:ext cx="1296144" cy="1296144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2" name="Retângulo 21"/>
          <p:cNvSpPr/>
          <p:nvPr/>
        </p:nvSpPr>
        <p:spPr>
          <a:xfrm>
            <a:off x="0" y="653637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Crédito das imagens: Sol: </a:t>
            </a:r>
            <a:r>
              <a:rPr lang="pt-BR" sz="1200" dirty="0" smtClean="0">
                <a:solidFill>
                  <a:srgbClr val="00CC99"/>
                </a:solidFill>
                <a:latin typeface="Century Gothic" pitchFamily="34" charset="0"/>
                <a:hlinkClick r:id="rId4"/>
              </a:rPr>
              <a:t>http://wwwdevinin.blogspot.com</a:t>
            </a:r>
            <a:r>
              <a:rPr lang="pt-BR" sz="1200" dirty="0" smtClean="0">
                <a:solidFill>
                  <a:srgbClr val="00CC99"/>
                </a:solidFill>
                <a:latin typeface="Century Gothic" pitchFamily="34" charset="0"/>
              </a:rPr>
              <a:t>; Omega </a:t>
            </a:r>
            <a:r>
              <a:rPr lang="pt-BR" sz="1200" dirty="0" err="1" smtClean="0">
                <a:solidFill>
                  <a:srgbClr val="00CC99"/>
                </a:solidFill>
                <a:latin typeface="Century Gothic" pitchFamily="34" charset="0"/>
              </a:rPr>
              <a:t>Centauri</a:t>
            </a:r>
            <a:r>
              <a:rPr lang="pt-BR" sz="1200" dirty="0" smtClean="0">
                <a:solidFill>
                  <a:srgbClr val="00CC99"/>
                </a:solidFill>
                <a:latin typeface="Century Gothic" pitchFamily="34" charset="0"/>
              </a:rPr>
              <a:t>: Telescópio Espacial Hubble</a:t>
            </a:r>
            <a:endParaRPr lang="pt-BR" sz="1200" dirty="0" smtClean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lum contrast="3000"/>
          </a:blip>
          <a:srcRect l="1890" t="24521" r="7086" b="12738"/>
          <a:stretch>
            <a:fillRect/>
          </a:stretch>
        </p:blipFill>
        <p:spPr bwMode="auto">
          <a:xfrm>
            <a:off x="7457667" y="4669407"/>
            <a:ext cx="1301447" cy="1359433"/>
          </a:xfrm>
          <a:prstGeom prst="rect">
            <a:avLst/>
          </a:prstGeom>
          <a:noFill/>
          <a:ln w="1587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3195145"/>
            <a:ext cx="7162800" cy="624872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72000"/>
              </a:lnSpc>
            </a:pPr>
            <a:r>
              <a:rPr lang="pt-BR" sz="4800" b="0" dirty="0" smtClean="0">
                <a:solidFill>
                  <a:srgbClr val="00CC99"/>
                </a:solidFill>
                <a:latin typeface="Century Gothic" pitchFamily="34" charset="0"/>
              </a:rPr>
              <a:t>O brilho das estrelas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Magnitudes aparentes</a:t>
            </a:r>
          </a:p>
        </p:txBody>
      </p:sp>
      <p:sp>
        <p:nvSpPr>
          <p:cNvPr id="13340" name="Rectangle 119"/>
          <p:cNvSpPr>
            <a:spLocks noChangeArrowheads="1"/>
          </p:cNvSpPr>
          <p:nvPr/>
        </p:nvSpPr>
        <p:spPr bwMode="auto">
          <a:xfrm>
            <a:off x="2627784" y="1926420"/>
            <a:ext cx="46968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1ª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Rectangle 126"/>
          <p:cNvSpPr>
            <a:spLocks noChangeArrowheads="1"/>
          </p:cNvSpPr>
          <p:nvPr/>
        </p:nvSpPr>
        <p:spPr bwMode="auto">
          <a:xfrm>
            <a:off x="683568" y="908720"/>
            <a:ext cx="7416824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(</a:t>
            </a:r>
            <a:r>
              <a:rPr lang="pt-BR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Hiparco</a:t>
            </a:r>
            <a:r>
              <a:rPr lang="pt-BR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de Nicéia, c.190-c.120 </a:t>
            </a:r>
            <a:r>
              <a:rPr lang="pt-BR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a.C.)</a:t>
            </a:r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3370469" y="1772816"/>
            <a:ext cx="785813" cy="785884"/>
          </a:xfrm>
          <a:prstGeom prst="ellipse">
            <a:avLst/>
          </a:prstGeom>
          <a:gradFill flip="none" rotWithShape="1">
            <a:gsLst>
              <a:gs pos="75000">
                <a:schemeClr val="accent2">
                  <a:lumMod val="60000"/>
                  <a:lumOff val="40000"/>
                </a:schemeClr>
              </a:gs>
              <a:gs pos="36000">
                <a:schemeClr val="bg1"/>
              </a:gs>
              <a:gs pos="100000">
                <a:schemeClr val="accent2">
                  <a:lumMod val="50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3441907" y="2718508"/>
            <a:ext cx="642938" cy="642996"/>
          </a:xfrm>
          <a:prstGeom prst="ellipse">
            <a:avLst/>
          </a:prstGeom>
          <a:gradFill flip="none" rotWithShape="1">
            <a:gsLst>
              <a:gs pos="75000">
                <a:schemeClr val="accent2">
                  <a:lumMod val="60000"/>
                  <a:lumOff val="40000"/>
                </a:schemeClr>
              </a:gs>
              <a:gs pos="36000">
                <a:schemeClr val="bg1"/>
              </a:gs>
              <a:gs pos="100000">
                <a:schemeClr val="accent2">
                  <a:lumMod val="50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3513344" y="3654612"/>
            <a:ext cx="500063" cy="500108"/>
          </a:xfrm>
          <a:prstGeom prst="ellipse">
            <a:avLst/>
          </a:prstGeom>
          <a:gradFill flip="none" rotWithShape="1">
            <a:gsLst>
              <a:gs pos="75000">
                <a:schemeClr val="accent2">
                  <a:lumMod val="60000"/>
                  <a:lumOff val="40000"/>
                </a:schemeClr>
              </a:gs>
              <a:gs pos="36000">
                <a:schemeClr val="bg1"/>
              </a:gs>
              <a:gs pos="100000">
                <a:schemeClr val="accent2">
                  <a:lumMod val="50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5" name="Oval 3"/>
          <p:cNvSpPr>
            <a:spLocks noChangeAspect="1" noChangeArrowheads="1"/>
          </p:cNvSpPr>
          <p:nvPr/>
        </p:nvSpPr>
        <p:spPr bwMode="auto">
          <a:xfrm>
            <a:off x="3690323" y="5813225"/>
            <a:ext cx="150019" cy="150033"/>
          </a:xfrm>
          <a:prstGeom prst="ellipse">
            <a:avLst/>
          </a:prstGeom>
          <a:gradFill flip="none" rotWithShape="1">
            <a:gsLst>
              <a:gs pos="75000">
                <a:schemeClr val="accent2">
                  <a:lumMod val="60000"/>
                  <a:lumOff val="40000"/>
                </a:schemeClr>
              </a:gs>
              <a:gs pos="36000">
                <a:schemeClr val="bg1"/>
              </a:gs>
              <a:gs pos="100000">
                <a:schemeClr val="accent2">
                  <a:lumMod val="50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6" name="Oval 3"/>
          <p:cNvSpPr>
            <a:spLocks noChangeAspect="1" noChangeArrowheads="1"/>
          </p:cNvSpPr>
          <p:nvPr/>
        </p:nvSpPr>
        <p:spPr bwMode="auto">
          <a:xfrm>
            <a:off x="3584782" y="4457730"/>
            <a:ext cx="357188" cy="357220"/>
          </a:xfrm>
          <a:prstGeom prst="ellipse">
            <a:avLst/>
          </a:prstGeom>
          <a:gradFill flip="none" rotWithShape="1">
            <a:gsLst>
              <a:gs pos="75000">
                <a:schemeClr val="accent2">
                  <a:lumMod val="60000"/>
                  <a:lumOff val="40000"/>
                </a:schemeClr>
              </a:gs>
              <a:gs pos="36000">
                <a:schemeClr val="bg1"/>
              </a:gs>
              <a:gs pos="100000">
                <a:schemeClr val="accent2">
                  <a:lumMod val="50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25" name="Oval 3"/>
          <p:cNvSpPr>
            <a:spLocks noChangeAspect="1" noChangeArrowheads="1"/>
          </p:cNvSpPr>
          <p:nvPr/>
        </p:nvSpPr>
        <p:spPr bwMode="auto">
          <a:xfrm>
            <a:off x="3615759" y="5166780"/>
            <a:ext cx="285750" cy="285776"/>
          </a:xfrm>
          <a:prstGeom prst="ellipse">
            <a:avLst/>
          </a:prstGeom>
          <a:gradFill flip="none" rotWithShape="1">
            <a:gsLst>
              <a:gs pos="75000">
                <a:schemeClr val="accent2">
                  <a:lumMod val="60000"/>
                  <a:lumOff val="40000"/>
                </a:schemeClr>
              </a:gs>
              <a:gs pos="36000">
                <a:schemeClr val="bg1"/>
              </a:gs>
              <a:gs pos="100000">
                <a:schemeClr val="accent2">
                  <a:lumMod val="50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8" name="Text Box 141"/>
          <p:cNvSpPr txBox="1">
            <a:spLocks noChangeArrowheads="1"/>
          </p:cNvSpPr>
          <p:nvPr/>
        </p:nvSpPr>
        <p:spPr bwMode="auto">
          <a:xfrm>
            <a:off x="0" y="6536377"/>
            <a:ext cx="89644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Crédito: Prof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. Roberto </a:t>
            </a:r>
            <a:r>
              <a:rPr lang="pt-BR" sz="12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Boczko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, com adaptações; crédito da imagem de </a:t>
            </a:r>
            <a:r>
              <a:rPr lang="pt-BR" sz="12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Hiparco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: </a:t>
            </a:r>
            <a:r>
              <a:rPr lang="pt-BR" sz="12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Wikipedia</a:t>
            </a:r>
            <a:endParaRPr lang="pt-BR" sz="1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" name="Rectangle 119"/>
          <p:cNvSpPr>
            <a:spLocks noChangeArrowheads="1"/>
          </p:cNvSpPr>
          <p:nvPr/>
        </p:nvSpPr>
        <p:spPr bwMode="auto">
          <a:xfrm>
            <a:off x="2628751" y="2832265"/>
            <a:ext cx="46968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2ª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" name="Rectangle 119"/>
          <p:cNvSpPr>
            <a:spLocks noChangeArrowheads="1"/>
          </p:cNvSpPr>
          <p:nvPr/>
        </p:nvSpPr>
        <p:spPr bwMode="auto">
          <a:xfrm>
            <a:off x="2627784" y="3696361"/>
            <a:ext cx="46968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3ª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" name="Rectangle 119"/>
          <p:cNvSpPr>
            <a:spLocks noChangeArrowheads="1"/>
          </p:cNvSpPr>
          <p:nvPr/>
        </p:nvSpPr>
        <p:spPr bwMode="auto">
          <a:xfrm>
            <a:off x="2627784" y="4409860"/>
            <a:ext cx="46968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4ª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Rectangle 119"/>
          <p:cNvSpPr>
            <a:spLocks noChangeArrowheads="1"/>
          </p:cNvSpPr>
          <p:nvPr/>
        </p:nvSpPr>
        <p:spPr bwMode="auto">
          <a:xfrm>
            <a:off x="2628751" y="5089748"/>
            <a:ext cx="46968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5ª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3" name="Rectangle 119"/>
          <p:cNvSpPr>
            <a:spLocks noChangeArrowheads="1"/>
          </p:cNvSpPr>
          <p:nvPr/>
        </p:nvSpPr>
        <p:spPr bwMode="auto">
          <a:xfrm>
            <a:off x="2627784" y="5655649"/>
            <a:ext cx="46968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6ª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2" name="Rectangle 119"/>
          <p:cNvSpPr>
            <a:spLocks noChangeArrowheads="1"/>
          </p:cNvSpPr>
          <p:nvPr/>
        </p:nvSpPr>
        <p:spPr bwMode="auto">
          <a:xfrm>
            <a:off x="4355976" y="1940806"/>
            <a:ext cx="4788024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l" defTabSz="762000"/>
            <a:r>
              <a:rPr lang="pt-BR" sz="1800" dirty="0" smtClean="0">
                <a:solidFill>
                  <a:schemeClr val="bg1"/>
                </a:solidFill>
                <a:latin typeface="Century Gothic" pitchFamily="34" charset="0"/>
              </a:rPr>
              <a:t>As mais brilhantes do céu noturno</a:t>
            </a:r>
            <a:endParaRPr lang="pt-BR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3" name="Rectangle 119"/>
          <p:cNvSpPr>
            <a:spLocks noChangeArrowheads="1"/>
          </p:cNvSpPr>
          <p:nvPr/>
        </p:nvSpPr>
        <p:spPr bwMode="auto">
          <a:xfrm>
            <a:off x="4176464" y="5686648"/>
            <a:ext cx="5004048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l" defTabSz="762000"/>
            <a:r>
              <a:rPr lang="pt-BR" sz="1800" dirty="0" smtClean="0">
                <a:solidFill>
                  <a:schemeClr val="bg1"/>
                </a:solidFill>
                <a:latin typeface="Century Gothic" pitchFamily="34" charset="0"/>
              </a:rPr>
              <a:t>No limite da visibilidade do olho humano.</a:t>
            </a:r>
            <a:endParaRPr lang="pt-BR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4578" name="Picture 2" descr="http://upload.wikimedia.org/wikipedia/en/7/7e/Hipparchus_by_Rapha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564904"/>
            <a:ext cx="3384376" cy="25704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0" grpId="0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18" grpId="0"/>
      <p:bldP spid="19" grpId="0"/>
      <p:bldP spid="20" grpId="0"/>
      <p:bldP spid="21" grpId="0"/>
      <p:bldP spid="22" grpId="0"/>
      <p:bldP spid="23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1470025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Atenção: cuidado!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2987824" y="2996952"/>
            <a:ext cx="5760640" cy="1752600"/>
          </a:xfrm>
        </p:spPr>
        <p:txBody>
          <a:bodyPr/>
          <a:lstStyle/>
          <a:p>
            <a:pPr algn="l"/>
            <a:r>
              <a:rPr lang="pt-BR" b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A relação entre magnitude e brilho é </a:t>
            </a:r>
            <a:r>
              <a:rPr lang="pt-BR" b="0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inversa</a:t>
            </a:r>
            <a:r>
              <a:rPr lang="pt-BR" b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: quanto maior o brilho, menor a magnitude!</a:t>
            </a:r>
            <a:endParaRPr lang="pt-BR" b="0" dirty="0">
              <a:solidFill>
                <a:schemeClr val="accent1">
                  <a:lumMod val="60000"/>
                  <a:lumOff val="4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https://encrypted-tbn2.gstatic.com/images?q=tbn:ANd9GcTjvS03MavYB8l1G96i9aMsJgnZRQLiuZM_TcnDR8K6rdHO2Gh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266" y="3139032"/>
            <a:ext cx="2114550" cy="21621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Magnitudes aparentes modernas com exemplos</a:t>
            </a:r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556792"/>
            <a:ext cx="7772400" cy="4114800"/>
          </a:xfrm>
        </p:spPr>
        <p:txBody>
          <a:bodyPr/>
          <a:lstStyle/>
          <a:p>
            <a:pPr algn="just"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r>
              <a:rPr lang="pt-BR" sz="3000" b="0" dirty="0">
                <a:solidFill>
                  <a:srgbClr val="00CC99"/>
                </a:solidFill>
                <a:latin typeface="Century Gothic" pitchFamily="34" charset="0"/>
              </a:rPr>
              <a:t>Mag</a:t>
            </a:r>
            <a:r>
              <a:rPr lang="pt-BR" sz="3000" b="0" dirty="0" smtClean="0">
                <a:solidFill>
                  <a:srgbClr val="00CC99"/>
                </a:solidFill>
                <a:latin typeface="Century Gothic" pitchFamily="34" charset="0"/>
              </a:rPr>
              <a:t>. 30</a:t>
            </a:r>
            <a:r>
              <a:rPr lang="pt-BR" sz="3000" b="0" dirty="0">
                <a:solidFill>
                  <a:srgbClr val="00CC99"/>
                </a:solidFill>
                <a:latin typeface="Century Gothic" pitchFamily="34" charset="0"/>
              </a:rPr>
              <a:t>: limite </a:t>
            </a:r>
            <a:r>
              <a:rPr lang="pt-BR" sz="3000" b="0" dirty="0" smtClean="0">
                <a:solidFill>
                  <a:srgbClr val="00CC99"/>
                </a:solidFill>
                <a:latin typeface="Century Gothic" pitchFamily="34" charset="0"/>
              </a:rPr>
              <a:t>observado pelos maiores telescópios do mundo</a:t>
            </a:r>
            <a:endParaRPr lang="pt-BR" sz="3000" b="0" dirty="0">
              <a:solidFill>
                <a:srgbClr val="00CC99"/>
              </a:solidFill>
              <a:latin typeface="Century Gothic" pitchFamily="34" charset="0"/>
            </a:endParaRPr>
          </a:p>
          <a:p>
            <a:pPr algn="just"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r>
              <a:rPr lang="pt-BR" sz="3000" b="0" dirty="0" smtClean="0">
                <a:solidFill>
                  <a:srgbClr val="00CC99"/>
                </a:solidFill>
                <a:latin typeface="Century Gothic" pitchFamily="34" charset="0"/>
              </a:rPr>
              <a:t>Mag</a:t>
            </a:r>
            <a:r>
              <a:rPr lang="pt-BR" sz="3000" b="0" dirty="0">
                <a:solidFill>
                  <a:srgbClr val="00CC99"/>
                </a:solidFill>
                <a:latin typeface="Century Gothic" pitchFamily="34" charset="0"/>
              </a:rPr>
              <a:t>. 10: limite de um binóculo 7x50</a:t>
            </a:r>
          </a:p>
          <a:p>
            <a:pPr algn="just"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r>
              <a:rPr lang="pt-BR" sz="3000" b="0" dirty="0">
                <a:solidFill>
                  <a:srgbClr val="00CC99"/>
                </a:solidFill>
                <a:latin typeface="Century Gothic" pitchFamily="34" charset="0"/>
              </a:rPr>
              <a:t>Mag. 6: limite de </a:t>
            </a:r>
            <a:r>
              <a:rPr lang="pt-BR" sz="3000" b="0" dirty="0" err="1">
                <a:solidFill>
                  <a:srgbClr val="00CC99"/>
                </a:solidFill>
                <a:latin typeface="Century Gothic" pitchFamily="34" charset="0"/>
              </a:rPr>
              <a:t>visib</a:t>
            </a:r>
            <a:r>
              <a:rPr lang="pt-BR" sz="3000" b="0" dirty="0">
                <a:solidFill>
                  <a:srgbClr val="00CC99"/>
                </a:solidFill>
                <a:latin typeface="Century Gothic" pitchFamily="34" charset="0"/>
              </a:rPr>
              <a:t>. do olho humano</a:t>
            </a:r>
          </a:p>
          <a:p>
            <a:pPr algn="just"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r>
              <a:rPr lang="pt-BR" sz="3000" b="0" dirty="0">
                <a:solidFill>
                  <a:srgbClr val="00CC99"/>
                </a:solidFill>
                <a:latin typeface="Century Gothic" pitchFamily="34" charset="0"/>
              </a:rPr>
              <a:t>Mag. 2,7:  </a:t>
            </a:r>
            <a:r>
              <a:rPr lang="el-GR" sz="3000" b="0" i="1" dirty="0" smtClean="0">
                <a:solidFill>
                  <a:srgbClr val="00CC99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3000" b="0" dirty="0" smtClean="0">
                <a:solidFill>
                  <a:srgbClr val="00CC99"/>
                </a:solidFill>
                <a:latin typeface="Century Gothic" pitchFamily="34" charset="0"/>
              </a:rPr>
              <a:t> </a:t>
            </a:r>
            <a:r>
              <a:rPr lang="pt-BR" sz="3000" b="0" dirty="0" err="1" smtClean="0">
                <a:solidFill>
                  <a:srgbClr val="00CC99"/>
                </a:solidFill>
                <a:latin typeface="Century Gothic" pitchFamily="34" charset="0"/>
              </a:rPr>
              <a:t>Crucis</a:t>
            </a:r>
            <a:r>
              <a:rPr lang="pt-BR" sz="3000" b="0" dirty="0" smtClean="0">
                <a:solidFill>
                  <a:srgbClr val="00CC99"/>
                </a:solidFill>
                <a:latin typeface="Century Gothic" pitchFamily="34" charset="0"/>
              </a:rPr>
              <a:t> (Pálida)</a:t>
            </a:r>
            <a:endParaRPr lang="pt-BR" sz="3000" b="0" dirty="0">
              <a:solidFill>
                <a:srgbClr val="00CC99"/>
              </a:solidFill>
              <a:latin typeface="Century Gothic" pitchFamily="34" charset="0"/>
            </a:endParaRPr>
          </a:p>
          <a:p>
            <a:pPr algn="just"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r>
              <a:rPr lang="pt-BR" sz="3000" b="0" dirty="0">
                <a:solidFill>
                  <a:srgbClr val="00CC99"/>
                </a:solidFill>
                <a:latin typeface="Century Gothic" pitchFamily="34" charset="0"/>
              </a:rPr>
              <a:t>Mag. -1,5: de </a:t>
            </a:r>
            <a:r>
              <a:rPr lang="pt-BR" sz="3000" b="0" dirty="0" smtClean="0">
                <a:solidFill>
                  <a:srgbClr val="00CC99"/>
                </a:solidFill>
                <a:latin typeface="Century Gothic" pitchFamily="34" charset="0"/>
              </a:rPr>
              <a:t>Sirius (a estrela mais brilhante do céu noturno)</a:t>
            </a:r>
            <a:endParaRPr lang="pt-BR" sz="3000" b="0" dirty="0">
              <a:solidFill>
                <a:srgbClr val="00CC99"/>
              </a:solidFill>
              <a:latin typeface="Century Gothic" pitchFamily="34" charset="0"/>
            </a:endParaRPr>
          </a:p>
          <a:p>
            <a:pPr algn="just"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r>
              <a:rPr lang="pt-BR" sz="3000" b="0" dirty="0" smtClean="0">
                <a:solidFill>
                  <a:srgbClr val="00CC99"/>
                </a:solidFill>
                <a:latin typeface="Century Gothic" pitchFamily="34" charset="0"/>
              </a:rPr>
              <a:t>Mag</a:t>
            </a:r>
            <a:r>
              <a:rPr lang="pt-BR" sz="3000" b="0" dirty="0">
                <a:solidFill>
                  <a:srgbClr val="00CC99"/>
                </a:solidFill>
                <a:latin typeface="Century Gothic" pitchFamily="34" charset="0"/>
              </a:rPr>
              <a:t>.-12,5: da Lua Cheia</a:t>
            </a:r>
          </a:p>
          <a:p>
            <a:pPr algn="just"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r>
              <a:rPr lang="pt-BR" sz="3000" b="0" dirty="0">
                <a:solidFill>
                  <a:srgbClr val="00CC99"/>
                </a:solidFill>
                <a:latin typeface="Century Gothic" pitchFamily="34" charset="0"/>
              </a:rPr>
              <a:t>Mag.-26,8: do Sol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548680"/>
            <a:ext cx="3657600" cy="1371600"/>
          </a:xfrm>
          <a:noFill/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Magnitude</a:t>
            </a:r>
            <a:b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absoluta</a:t>
            </a:r>
          </a:p>
        </p:txBody>
      </p:sp>
      <p:sp>
        <p:nvSpPr>
          <p:cNvPr id="15363" name="Line 22"/>
          <p:cNvSpPr>
            <a:spLocks noChangeShapeType="1"/>
          </p:cNvSpPr>
          <p:nvPr/>
        </p:nvSpPr>
        <p:spPr bwMode="auto">
          <a:xfrm flipH="1">
            <a:off x="3200400" y="1484785"/>
            <a:ext cx="2019672" cy="4382616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5364" name="Line 23"/>
          <p:cNvSpPr>
            <a:spLocks noChangeShapeType="1"/>
          </p:cNvSpPr>
          <p:nvPr/>
        </p:nvSpPr>
        <p:spPr bwMode="auto">
          <a:xfrm flipH="1">
            <a:off x="3200400" y="2000250"/>
            <a:ext cx="2943225" cy="3867150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5365" name="Line 24"/>
          <p:cNvSpPr>
            <a:spLocks noChangeShapeType="1"/>
          </p:cNvSpPr>
          <p:nvPr/>
        </p:nvSpPr>
        <p:spPr bwMode="auto">
          <a:xfrm flipH="1">
            <a:off x="3214688" y="2643188"/>
            <a:ext cx="3571875" cy="3224212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5366" name="Line 25"/>
          <p:cNvSpPr>
            <a:spLocks noChangeShapeType="1"/>
          </p:cNvSpPr>
          <p:nvPr/>
        </p:nvSpPr>
        <p:spPr bwMode="auto">
          <a:xfrm flipH="1">
            <a:off x="3200400" y="3357563"/>
            <a:ext cx="4086225" cy="2509837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5367" name="Line 26"/>
          <p:cNvSpPr>
            <a:spLocks noChangeShapeType="1"/>
          </p:cNvSpPr>
          <p:nvPr/>
        </p:nvSpPr>
        <p:spPr bwMode="auto">
          <a:xfrm flipH="1">
            <a:off x="3200400" y="4071938"/>
            <a:ext cx="4514850" cy="1795462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5368" name="Line 27"/>
          <p:cNvSpPr>
            <a:spLocks noChangeShapeType="1"/>
          </p:cNvSpPr>
          <p:nvPr/>
        </p:nvSpPr>
        <p:spPr bwMode="auto">
          <a:xfrm flipH="1">
            <a:off x="3200400" y="4929188"/>
            <a:ext cx="4729163" cy="938212"/>
          </a:xfrm>
          <a:prstGeom prst="line">
            <a:avLst/>
          </a:prstGeom>
          <a:noFill/>
          <a:ln w="38100">
            <a:solidFill>
              <a:schemeClr val="bg1">
                <a:lumMod val="85000"/>
              </a:schemeClr>
            </a:solidFill>
            <a:prstDash val="sysDot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59484" name="Rectangle 28"/>
          <p:cNvSpPr>
            <a:spLocks noChangeArrowheads="1"/>
          </p:cNvSpPr>
          <p:nvPr/>
        </p:nvSpPr>
        <p:spPr bwMode="auto">
          <a:xfrm>
            <a:off x="4643438" y="254860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8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D</a:t>
            </a:r>
          </a:p>
        </p:txBody>
      </p:sp>
      <p:sp>
        <p:nvSpPr>
          <p:cNvPr id="659485" name="Rectangle 29"/>
          <p:cNvSpPr>
            <a:spLocks noChangeArrowheads="1"/>
          </p:cNvSpPr>
          <p:nvPr/>
        </p:nvSpPr>
        <p:spPr bwMode="auto">
          <a:xfrm>
            <a:off x="5249663" y="2954075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8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D</a:t>
            </a:r>
          </a:p>
        </p:txBody>
      </p:sp>
      <p:sp>
        <p:nvSpPr>
          <p:cNvPr id="659486" name="Rectangle 30"/>
          <p:cNvSpPr>
            <a:spLocks noChangeArrowheads="1"/>
          </p:cNvSpPr>
          <p:nvPr/>
        </p:nvSpPr>
        <p:spPr bwMode="auto">
          <a:xfrm>
            <a:off x="5701438" y="340386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8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D</a:t>
            </a:r>
          </a:p>
        </p:txBody>
      </p:sp>
      <p:sp>
        <p:nvSpPr>
          <p:cNvPr id="659487" name="Rectangle 31"/>
          <p:cNvSpPr>
            <a:spLocks noChangeArrowheads="1"/>
          </p:cNvSpPr>
          <p:nvPr/>
        </p:nvSpPr>
        <p:spPr bwMode="auto">
          <a:xfrm>
            <a:off x="6000750" y="392906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8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D</a:t>
            </a:r>
          </a:p>
        </p:txBody>
      </p:sp>
      <p:sp>
        <p:nvSpPr>
          <p:cNvPr id="659488" name="Rectangle 32"/>
          <p:cNvSpPr>
            <a:spLocks noChangeArrowheads="1"/>
          </p:cNvSpPr>
          <p:nvPr/>
        </p:nvSpPr>
        <p:spPr bwMode="auto">
          <a:xfrm>
            <a:off x="6286500" y="4429125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8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D</a:t>
            </a:r>
          </a:p>
        </p:txBody>
      </p:sp>
      <p:sp>
        <p:nvSpPr>
          <p:cNvPr id="659489" name="Rectangle 33"/>
          <p:cNvSpPr>
            <a:spLocks noChangeArrowheads="1"/>
          </p:cNvSpPr>
          <p:nvPr/>
        </p:nvSpPr>
        <p:spPr bwMode="auto">
          <a:xfrm>
            <a:off x="6431363" y="5000625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8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D</a:t>
            </a:r>
          </a:p>
        </p:txBody>
      </p:sp>
      <p:sp>
        <p:nvSpPr>
          <p:cNvPr id="659490" name="Rectangle 34"/>
          <p:cNvSpPr>
            <a:spLocks noChangeArrowheads="1"/>
          </p:cNvSpPr>
          <p:nvPr/>
        </p:nvSpPr>
        <p:spPr bwMode="auto">
          <a:xfrm>
            <a:off x="4355976" y="5877272"/>
            <a:ext cx="4538102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36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D = 10 </a:t>
            </a:r>
            <a:r>
              <a:rPr lang="pt-BR" sz="3600" dirty="0" err="1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pc</a:t>
            </a:r>
            <a:r>
              <a:rPr lang="pt-BR" sz="36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 = </a:t>
            </a: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32,6 </a:t>
            </a:r>
            <a:r>
              <a:rPr lang="pt-BR" sz="3600" dirty="0" err="1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a.l.</a:t>
            </a:r>
            <a:endParaRPr lang="pt-BR" sz="3600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59491" name="Text Box 35"/>
          <p:cNvSpPr txBox="1">
            <a:spLocks noChangeArrowheads="1"/>
          </p:cNvSpPr>
          <p:nvPr/>
        </p:nvSpPr>
        <p:spPr bwMode="auto">
          <a:xfrm>
            <a:off x="395536" y="2348880"/>
            <a:ext cx="2880320" cy="22467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just" defTabSz="762000">
              <a:defRPr/>
            </a:pPr>
            <a:r>
              <a:rPr lang="pt-BR" sz="2800" b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</a:rPr>
              <a:t>Magnitude aparente de uma estrela a uma distância D, fixa.</a:t>
            </a:r>
            <a:endParaRPr lang="pt-BR" sz="2800" b="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377" name="Oval 3"/>
          <p:cNvSpPr>
            <a:spLocks noChangeArrowheads="1"/>
          </p:cNvSpPr>
          <p:nvPr/>
        </p:nvSpPr>
        <p:spPr bwMode="auto">
          <a:xfrm>
            <a:off x="8135801" y="4725144"/>
            <a:ext cx="285750" cy="28575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2000">
                <a:srgbClr val="FFFF00"/>
              </a:gs>
              <a:gs pos="62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5378" name="Oval 3"/>
          <p:cNvSpPr>
            <a:spLocks noChangeArrowheads="1"/>
          </p:cNvSpPr>
          <p:nvPr/>
        </p:nvSpPr>
        <p:spPr bwMode="auto">
          <a:xfrm>
            <a:off x="7818369" y="3734628"/>
            <a:ext cx="428625" cy="4286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66000">
                <a:srgbClr val="FF3300"/>
              </a:gs>
              <a:gs pos="91000">
                <a:srgbClr val="4D0808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57150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1" name="Oval 3"/>
          <p:cNvSpPr>
            <a:spLocks noChangeArrowheads="1"/>
          </p:cNvSpPr>
          <p:nvPr/>
        </p:nvSpPr>
        <p:spPr bwMode="auto">
          <a:xfrm>
            <a:off x="7429500" y="2928938"/>
            <a:ext cx="500063" cy="500062"/>
          </a:xfrm>
          <a:prstGeom prst="ellipse">
            <a:avLst/>
          </a:prstGeom>
          <a:gradFill flip="none" rotWithShape="1">
            <a:gsLst>
              <a:gs pos="51000">
                <a:srgbClr val="FFC000"/>
              </a:gs>
              <a:gs pos="12000">
                <a:schemeClr val="bg1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2" name="Oval 3"/>
          <p:cNvSpPr>
            <a:spLocks noChangeArrowheads="1"/>
          </p:cNvSpPr>
          <p:nvPr/>
        </p:nvSpPr>
        <p:spPr bwMode="auto">
          <a:xfrm>
            <a:off x="6858016" y="2000240"/>
            <a:ext cx="642942" cy="642942"/>
          </a:xfrm>
          <a:prstGeom prst="ellipse">
            <a:avLst/>
          </a:prstGeom>
          <a:gradFill flip="none" rotWithShape="1">
            <a:gsLst>
              <a:gs pos="56000">
                <a:schemeClr val="bg1"/>
              </a:gs>
              <a:gs pos="12000">
                <a:schemeClr val="bg1"/>
              </a:gs>
              <a:gs pos="100000">
                <a:srgbClr val="FFC000">
                  <a:alpha val="17000"/>
                </a:srgb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3" name="Oval 3"/>
          <p:cNvSpPr>
            <a:spLocks noChangeArrowheads="1"/>
          </p:cNvSpPr>
          <p:nvPr/>
        </p:nvSpPr>
        <p:spPr bwMode="auto">
          <a:xfrm>
            <a:off x="6072198" y="1142984"/>
            <a:ext cx="785818" cy="785818"/>
          </a:xfrm>
          <a:prstGeom prst="ellipse">
            <a:avLst/>
          </a:prstGeom>
          <a:gradFill flip="none" rotWithShape="1">
            <a:gsLst>
              <a:gs pos="38000">
                <a:schemeClr val="bg1"/>
              </a:gs>
              <a:gs pos="62000">
                <a:srgbClr val="69D8FF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5000628" y="357166"/>
            <a:ext cx="1000132" cy="1000132"/>
          </a:xfrm>
          <a:prstGeom prst="ellipse">
            <a:avLst/>
          </a:prstGeom>
          <a:gradFill flip="none" rotWithShape="1">
            <a:gsLst>
              <a:gs pos="75000">
                <a:schemeClr val="accent2">
                  <a:lumMod val="60000"/>
                  <a:lumOff val="40000"/>
                </a:schemeClr>
              </a:gs>
              <a:gs pos="36000">
                <a:schemeClr val="bg1"/>
              </a:gs>
              <a:gs pos="100000">
                <a:schemeClr val="accent2">
                  <a:lumMod val="50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35" name="Text Box 141"/>
          <p:cNvSpPr txBox="1">
            <a:spLocks noChangeArrowheads="1"/>
          </p:cNvSpPr>
          <p:nvPr/>
        </p:nvSpPr>
        <p:spPr bwMode="auto">
          <a:xfrm>
            <a:off x="0" y="6536377"/>
            <a:ext cx="66602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 da imagem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: Prof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. Roberto </a:t>
            </a:r>
            <a:r>
              <a:rPr lang="pt-BR" sz="12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Boczko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 ,com 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adaptações</a:t>
            </a:r>
          </a:p>
        </p:txBody>
      </p:sp>
      <p:sp>
        <p:nvSpPr>
          <p:cNvPr id="62" name="Rectangle 21"/>
          <p:cNvSpPr>
            <a:spLocks noChangeArrowheads="1"/>
          </p:cNvSpPr>
          <p:nvPr/>
        </p:nvSpPr>
        <p:spPr bwMode="auto">
          <a:xfrm>
            <a:off x="1547664" y="5454749"/>
            <a:ext cx="1368152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l" defTabSz="635000">
              <a:defRPr/>
            </a:pPr>
            <a:r>
              <a:rPr lang="pt-BR" sz="3600" dirty="0" smtClean="0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Terra</a:t>
            </a:r>
            <a:endParaRPr lang="pt-BR" sz="3600" dirty="0">
              <a:solidFill>
                <a:srgbClr val="00B0F0"/>
              </a:solidFill>
              <a:latin typeface="Century Gothic" pitchFamily="34" charset="0"/>
              <a:cs typeface="MS Shell Dlg" charset="0"/>
            </a:endParaRPr>
          </a:p>
        </p:txBody>
      </p:sp>
      <p:grpSp>
        <p:nvGrpSpPr>
          <p:cNvPr id="2" name="Grupo 54"/>
          <p:cNvGrpSpPr>
            <a:grpSpLocks noChangeAspect="1"/>
          </p:cNvGrpSpPr>
          <p:nvPr/>
        </p:nvGrpSpPr>
        <p:grpSpPr>
          <a:xfrm>
            <a:off x="2699792" y="5373216"/>
            <a:ext cx="974237" cy="959916"/>
            <a:chOff x="1436812" y="954231"/>
            <a:chExt cx="5991841" cy="5903769"/>
          </a:xfrm>
        </p:grpSpPr>
        <p:sp>
          <p:nvSpPr>
            <p:cNvPr id="42" name="Elipse 41"/>
            <p:cNvSpPr>
              <a:spLocks noChangeAspect="1"/>
            </p:cNvSpPr>
            <p:nvPr/>
          </p:nvSpPr>
          <p:spPr bwMode="auto">
            <a:xfrm>
              <a:off x="1436812" y="954231"/>
              <a:ext cx="5991841" cy="5903769"/>
            </a:xfrm>
            <a:prstGeom prst="ellipse">
              <a:avLst/>
            </a:prstGeom>
            <a:gradFill flip="none" rotWithShape="1">
              <a:gsLst>
                <a:gs pos="0">
                  <a:srgbClr val="0066FF">
                    <a:alpha val="0"/>
                  </a:srgbClr>
                </a:gs>
                <a:gs pos="50000">
                  <a:srgbClr val="0000FF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grpSp>
          <p:nvGrpSpPr>
            <p:cNvPr id="3" name="Grupo 47"/>
            <p:cNvGrpSpPr/>
            <p:nvPr/>
          </p:nvGrpSpPr>
          <p:grpSpPr>
            <a:xfrm>
              <a:off x="2734232" y="2187217"/>
              <a:ext cx="3600401" cy="3609373"/>
              <a:chOff x="2734232" y="2187217"/>
              <a:chExt cx="3600401" cy="3609373"/>
            </a:xfrm>
          </p:grpSpPr>
          <p:sp>
            <p:nvSpPr>
              <p:cNvPr id="44" name="Elipse 43"/>
              <p:cNvSpPr/>
              <p:nvPr/>
            </p:nvSpPr>
            <p:spPr bwMode="auto">
              <a:xfrm>
                <a:off x="2734232" y="2196190"/>
                <a:ext cx="3600401" cy="3600400"/>
              </a:xfrm>
              <a:prstGeom prst="ellipse">
                <a:avLst/>
              </a:prstGeom>
              <a:solidFill>
                <a:srgbClr val="0066FF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orma livre 44"/>
              <p:cNvSpPr/>
              <p:nvPr/>
            </p:nvSpPr>
            <p:spPr bwMode="auto">
              <a:xfrm>
                <a:off x="3147017" y="2425661"/>
                <a:ext cx="2448272" cy="3368686"/>
              </a:xfrm>
              <a:custGeom>
                <a:avLst/>
                <a:gdLst>
                  <a:gd name="connsiteX0" fmla="*/ 767563 w 2317456"/>
                  <a:gd name="connsiteY0" fmla="*/ 56572 h 3224670"/>
                  <a:gd name="connsiteX1" fmla="*/ 797708 w 2317456"/>
                  <a:gd name="connsiteY1" fmla="*/ 116862 h 3224670"/>
                  <a:gd name="connsiteX2" fmla="*/ 837901 w 2317456"/>
                  <a:gd name="connsiteY2" fmla="*/ 207297 h 3224670"/>
                  <a:gd name="connsiteX3" fmla="*/ 868046 w 2317456"/>
                  <a:gd name="connsiteY3" fmla="*/ 227394 h 3224670"/>
                  <a:gd name="connsiteX4" fmla="*/ 888143 w 2317456"/>
                  <a:gd name="connsiteY4" fmla="*/ 257539 h 3224670"/>
                  <a:gd name="connsiteX5" fmla="*/ 898191 w 2317456"/>
                  <a:gd name="connsiteY5" fmla="*/ 287684 h 3224670"/>
                  <a:gd name="connsiteX6" fmla="*/ 928337 w 2317456"/>
                  <a:gd name="connsiteY6" fmla="*/ 307781 h 3224670"/>
                  <a:gd name="connsiteX7" fmla="*/ 988627 w 2317456"/>
                  <a:gd name="connsiteY7" fmla="*/ 257539 h 3224670"/>
                  <a:gd name="connsiteX8" fmla="*/ 1018772 w 2317456"/>
                  <a:gd name="connsiteY8" fmla="*/ 237443 h 3224670"/>
                  <a:gd name="connsiteX9" fmla="*/ 1169497 w 2317456"/>
                  <a:gd name="connsiteY9" fmla="*/ 247491 h 3224670"/>
                  <a:gd name="connsiteX10" fmla="*/ 1209690 w 2317456"/>
                  <a:gd name="connsiteY10" fmla="*/ 317829 h 3224670"/>
                  <a:gd name="connsiteX11" fmla="*/ 1239835 w 2317456"/>
                  <a:gd name="connsiteY11" fmla="*/ 327878 h 3224670"/>
                  <a:gd name="connsiteX12" fmla="*/ 1330271 w 2317456"/>
                  <a:gd name="connsiteY12" fmla="*/ 378119 h 3224670"/>
                  <a:gd name="connsiteX13" fmla="*/ 1350367 w 2317456"/>
                  <a:gd name="connsiteY13" fmla="*/ 408265 h 3224670"/>
                  <a:gd name="connsiteX14" fmla="*/ 1350367 w 2317456"/>
                  <a:gd name="connsiteY14" fmla="*/ 488651 h 3224670"/>
                  <a:gd name="connsiteX15" fmla="*/ 1310174 w 2317456"/>
                  <a:gd name="connsiteY15" fmla="*/ 498700 h 3224670"/>
                  <a:gd name="connsiteX16" fmla="*/ 1219739 w 2317456"/>
                  <a:gd name="connsiteY16" fmla="*/ 478603 h 3224670"/>
                  <a:gd name="connsiteX17" fmla="*/ 1119255 w 2317456"/>
                  <a:gd name="connsiteY17" fmla="*/ 428361 h 3224670"/>
                  <a:gd name="connsiteX18" fmla="*/ 988627 w 2317456"/>
                  <a:gd name="connsiteY18" fmla="*/ 448458 h 3224670"/>
                  <a:gd name="connsiteX19" fmla="*/ 958482 w 2317456"/>
                  <a:gd name="connsiteY19" fmla="*/ 468555 h 3224670"/>
                  <a:gd name="connsiteX20" fmla="*/ 918288 w 2317456"/>
                  <a:gd name="connsiteY20" fmla="*/ 538893 h 3224670"/>
                  <a:gd name="connsiteX21" fmla="*/ 958482 w 2317456"/>
                  <a:gd name="connsiteY21" fmla="*/ 659473 h 3224670"/>
                  <a:gd name="connsiteX22" fmla="*/ 1038868 w 2317456"/>
                  <a:gd name="connsiteY22" fmla="*/ 729812 h 3224670"/>
                  <a:gd name="connsiteX23" fmla="*/ 1119255 w 2317456"/>
                  <a:gd name="connsiteY23" fmla="*/ 739860 h 3224670"/>
                  <a:gd name="connsiteX24" fmla="*/ 1139352 w 2317456"/>
                  <a:gd name="connsiteY24" fmla="*/ 709715 h 3224670"/>
                  <a:gd name="connsiteX25" fmla="*/ 1149400 w 2317456"/>
                  <a:gd name="connsiteY25" fmla="*/ 589135 h 3224670"/>
                  <a:gd name="connsiteX26" fmla="*/ 1189594 w 2317456"/>
                  <a:gd name="connsiteY26" fmla="*/ 569038 h 3224670"/>
                  <a:gd name="connsiteX27" fmla="*/ 1229787 w 2317456"/>
                  <a:gd name="connsiteY27" fmla="*/ 579086 h 3224670"/>
                  <a:gd name="connsiteX28" fmla="*/ 1290077 w 2317456"/>
                  <a:gd name="connsiteY28" fmla="*/ 609232 h 3224670"/>
                  <a:gd name="connsiteX29" fmla="*/ 1300126 w 2317456"/>
                  <a:gd name="connsiteY29" fmla="*/ 639377 h 3224670"/>
                  <a:gd name="connsiteX30" fmla="*/ 1330271 w 2317456"/>
                  <a:gd name="connsiteY30" fmla="*/ 649425 h 3224670"/>
                  <a:gd name="connsiteX31" fmla="*/ 1390561 w 2317456"/>
                  <a:gd name="connsiteY31" fmla="*/ 689618 h 3224670"/>
                  <a:gd name="connsiteX32" fmla="*/ 1450851 w 2317456"/>
                  <a:gd name="connsiteY32" fmla="*/ 719763 h 3224670"/>
                  <a:gd name="connsiteX33" fmla="*/ 1480996 w 2317456"/>
                  <a:gd name="connsiteY33" fmla="*/ 729812 h 3224670"/>
                  <a:gd name="connsiteX34" fmla="*/ 1501093 w 2317456"/>
                  <a:gd name="connsiteY34" fmla="*/ 759957 h 3224670"/>
                  <a:gd name="connsiteX35" fmla="*/ 1501093 w 2317456"/>
                  <a:gd name="connsiteY35" fmla="*/ 860440 h 3224670"/>
                  <a:gd name="connsiteX36" fmla="*/ 1491044 w 2317456"/>
                  <a:gd name="connsiteY36" fmla="*/ 830295 h 3224670"/>
                  <a:gd name="connsiteX37" fmla="*/ 1310174 w 2317456"/>
                  <a:gd name="connsiteY37" fmla="*/ 830295 h 3224670"/>
                  <a:gd name="connsiteX38" fmla="*/ 1340319 w 2317456"/>
                  <a:gd name="connsiteY38" fmla="*/ 940827 h 3224670"/>
                  <a:gd name="connsiteX39" fmla="*/ 1350367 w 2317456"/>
                  <a:gd name="connsiteY39" fmla="*/ 970972 h 3224670"/>
                  <a:gd name="connsiteX40" fmla="*/ 1390561 w 2317456"/>
                  <a:gd name="connsiteY40" fmla="*/ 981021 h 3224670"/>
                  <a:gd name="connsiteX41" fmla="*/ 1470948 w 2317456"/>
                  <a:gd name="connsiteY41" fmla="*/ 970972 h 3224670"/>
                  <a:gd name="connsiteX42" fmla="*/ 1410657 w 2317456"/>
                  <a:gd name="connsiteY42" fmla="*/ 981021 h 3224670"/>
                  <a:gd name="connsiteX43" fmla="*/ 1380512 w 2317456"/>
                  <a:gd name="connsiteY43" fmla="*/ 991069 h 3224670"/>
                  <a:gd name="connsiteX44" fmla="*/ 1340319 w 2317456"/>
                  <a:gd name="connsiteY44" fmla="*/ 1001117 h 3224670"/>
                  <a:gd name="connsiteX45" fmla="*/ 1249884 w 2317456"/>
                  <a:gd name="connsiteY45" fmla="*/ 1051359 h 3224670"/>
                  <a:gd name="connsiteX46" fmla="*/ 1219739 w 2317456"/>
                  <a:gd name="connsiteY46" fmla="*/ 1071456 h 3224670"/>
                  <a:gd name="connsiteX47" fmla="*/ 1159449 w 2317456"/>
                  <a:gd name="connsiteY47" fmla="*/ 1131746 h 3224670"/>
                  <a:gd name="connsiteX48" fmla="*/ 1069013 w 2317456"/>
                  <a:gd name="connsiteY48" fmla="*/ 1171939 h 3224670"/>
                  <a:gd name="connsiteX49" fmla="*/ 1038868 w 2317456"/>
                  <a:gd name="connsiteY49" fmla="*/ 1181988 h 3224670"/>
                  <a:gd name="connsiteX50" fmla="*/ 1008723 w 2317456"/>
                  <a:gd name="connsiteY50" fmla="*/ 1212133 h 3224670"/>
                  <a:gd name="connsiteX51" fmla="*/ 968530 w 2317456"/>
                  <a:gd name="connsiteY51" fmla="*/ 1282471 h 3224670"/>
                  <a:gd name="connsiteX52" fmla="*/ 938385 w 2317456"/>
                  <a:gd name="connsiteY52" fmla="*/ 1302568 h 3224670"/>
                  <a:gd name="connsiteX53" fmla="*/ 908240 w 2317456"/>
                  <a:gd name="connsiteY53" fmla="*/ 1362858 h 3224670"/>
                  <a:gd name="connsiteX54" fmla="*/ 888143 w 2317456"/>
                  <a:gd name="connsiteY54" fmla="*/ 1423148 h 3224670"/>
                  <a:gd name="connsiteX55" fmla="*/ 878095 w 2317456"/>
                  <a:gd name="connsiteY55" fmla="*/ 1453293 h 3224670"/>
                  <a:gd name="connsiteX56" fmla="*/ 868046 w 2317456"/>
                  <a:gd name="connsiteY56" fmla="*/ 1513583 h 3224670"/>
                  <a:gd name="connsiteX57" fmla="*/ 847950 w 2317456"/>
                  <a:gd name="connsiteY57" fmla="*/ 1573873 h 3224670"/>
                  <a:gd name="connsiteX58" fmla="*/ 837901 w 2317456"/>
                  <a:gd name="connsiteY58" fmla="*/ 1604018 h 3224670"/>
                  <a:gd name="connsiteX59" fmla="*/ 807756 w 2317456"/>
                  <a:gd name="connsiteY59" fmla="*/ 1503535 h 3224670"/>
                  <a:gd name="connsiteX60" fmla="*/ 787660 w 2317456"/>
                  <a:gd name="connsiteY60" fmla="*/ 1473390 h 3224670"/>
                  <a:gd name="connsiteX61" fmla="*/ 757515 w 2317456"/>
                  <a:gd name="connsiteY61" fmla="*/ 1453293 h 3224670"/>
                  <a:gd name="connsiteX62" fmla="*/ 697224 w 2317456"/>
                  <a:gd name="connsiteY62" fmla="*/ 1413100 h 3224670"/>
                  <a:gd name="connsiteX63" fmla="*/ 667079 w 2317456"/>
                  <a:gd name="connsiteY63" fmla="*/ 1393003 h 3224670"/>
                  <a:gd name="connsiteX64" fmla="*/ 626886 w 2317456"/>
                  <a:gd name="connsiteY64" fmla="*/ 1382955 h 3224670"/>
                  <a:gd name="connsiteX65" fmla="*/ 596741 w 2317456"/>
                  <a:gd name="connsiteY65" fmla="*/ 1372906 h 3224670"/>
                  <a:gd name="connsiteX66" fmla="*/ 446016 w 2317456"/>
                  <a:gd name="connsiteY66" fmla="*/ 1382955 h 3224670"/>
                  <a:gd name="connsiteX67" fmla="*/ 415871 w 2317456"/>
                  <a:gd name="connsiteY67" fmla="*/ 1393003 h 3224670"/>
                  <a:gd name="connsiteX68" fmla="*/ 395774 w 2317456"/>
                  <a:gd name="connsiteY68" fmla="*/ 1423148 h 3224670"/>
                  <a:gd name="connsiteX69" fmla="*/ 385726 w 2317456"/>
                  <a:gd name="connsiteY69" fmla="*/ 1453293 h 3224670"/>
                  <a:gd name="connsiteX70" fmla="*/ 345532 w 2317456"/>
                  <a:gd name="connsiteY70" fmla="*/ 1533680 h 3224670"/>
                  <a:gd name="connsiteX71" fmla="*/ 345532 w 2317456"/>
                  <a:gd name="connsiteY71" fmla="*/ 1704502 h 3224670"/>
                  <a:gd name="connsiteX72" fmla="*/ 375677 w 2317456"/>
                  <a:gd name="connsiteY72" fmla="*/ 1724599 h 3224670"/>
                  <a:gd name="connsiteX73" fmla="*/ 636934 w 2317456"/>
                  <a:gd name="connsiteY73" fmla="*/ 1724599 h 3224670"/>
                  <a:gd name="connsiteX74" fmla="*/ 606789 w 2317456"/>
                  <a:gd name="connsiteY74" fmla="*/ 1815034 h 3224670"/>
                  <a:gd name="connsiteX75" fmla="*/ 576644 w 2317456"/>
                  <a:gd name="connsiteY75" fmla="*/ 1825082 h 3224670"/>
                  <a:gd name="connsiteX76" fmla="*/ 556548 w 2317456"/>
                  <a:gd name="connsiteY76" fmla="*/ 1855227 h 3224670"/>
                  <a:gd name="connsiteX77" fmla="*/ 566596 w 2317456"/>
                  <a:gd name="connsiteY77" fmla="*/ 1905469 h 3224670"/>
                  <a:gd name="connsiteX78" fmla="*/ 596741 w 2317456"/>
                  <a:gd name="connsiteY78" fmla="*/ 1915517 h 3224670"/>
                  <a:gd name="connsiteX79" fmla="*/ 677128 w 2317456"/>
                  <a:gd name="connsiteY79" fmla="*/ 1925566 h 3224670"/>
                  <a:gd name="connsiteX80" fmla="*/ 707273 w 2317456"/>
                  <a:gd name="connsiteY80" fmla="*/ 1935614 h 3224670"/>
                  <a:gd name="connsiteX81" fmla="*/ 717321 w 2317456"/>
                  <a:gd name="connsiteY81" fmla="*/ 1965759 h 3224670"/>
                  <a:gd name="connsiteX82" fmla="*/ 727369 w 2317456"/>
                  <a:gd name="connsiteY82" fmla="*/ 2076291 h 3224670"/>
                  <a:gd name="connsiteX83" fmla="*/ 737418 w 2317456"/>
                  <a:gd name="connsiteY83" fmla="*/ 2106436 h 3224670"/>
                  <a:gd name="connsiteX84" fmla="*/ 777611 w 2317456"/>
                  <a:gd name="connsiteY84" fmla="*/ 2166726 h 3224670"/>
                  <a:gd name="connsiteX85" fmla="*/ 817805 w 2317456"/>
                  <a:gd name="connsiteY85" fmla="*/ 2156678 h 3224670"/>
                  <a:gd name="connsiteX86" fmla="*/ 847950 w 2317456"/>
                  <a:gd name="connsiteY86" fmla="*/ 2146629 h 3224670"/>
                  <a:gd name="connsiteX87" fmla="*/ 908240 w 2317456"/>
                  <a:gd name="connsiteY87" fmla="*/ 2176774 h 3224670"/>
                  <a:gd name="connsiteX88" fmla="*/ 948433 w 2317456"/>
                  <a:gd name="connsiteY88" fmla="*/ 2216968 h 3224670"/>
                  <a:gd name="connsiteX89" fmla="*/ 968530 w 2317456"/>
                  <a:gd name="connsiteY89" fmla="*/ 2186823 h 3224670"/>
                  <a:gd name="connsiteX90" fmla="*/ 978578 w 2317456"/>
                  <a:gd name="connsiteY90" fmla="*/ 2156678 h 3224670"/>
                  <a:gd name="connsiteX91" fmla="*/ 1048917 w 2317456"/>
                  <a:gd name="connsiteY91" fmla="*/ 2126533 h 3224670"/>
                  <a:gd name="connsiteX92" fmla="*/ 1229787 w 2317456"/>
                  <a:gd name="connsiteY92" fmla="*/ 2136581 h 3224670"/>
                  <a:gd name="connsiteX93" fmla="*/ 1280029 w 2317456"/>
                  <a:gd name="connsiteY93" fmla="*/ 2166726 h 3224670"/>
                  <a:gd name="connsiteX94" fmla="*/ 1310174 w 2317456"/>
                  <a:gd name="connsiteY94" fmla="*/ 2176774 h 3224670"/>
                  <a:gd name="connsiteX95" fmla="*/ 1350367 w 2317456"/>
                  <a:gd name="connsiteY95" fmla="*/ 2186823 h 3224670"/>
                  <a:gd name="connsiteX96" fmla="*/ 1410657 w 2317456"/>
                  <a:gd name="connsiteY96" fmla="*/ 2206919 h 3224670"/>
                  <a:gd name="connsiteX97" fmla="*/ 1551334 w 2317456"/>
                  <a:gd name="connsiteY97" fmla="*/ 2216968 h 3224670"/>
                  <a:gd name="connsiteX98" fmla="*/ 1611624 w 2317456"/>
                  <a:gd name="connsiteY98" fmla="*/ 2257161 h 3224670"/>
                  <a:gd name="connsiteX99" fmla="*/ 1641769 w 2317456"/>
                  <a:gd name="connsiteY99" fmla="*/ 2287306 h 3224670"/>
                  <a:gd name="connsiteX100" fmla="*/ 1742253 w 2317456"/>
                  <a:gd name="connsiteY100" fmla="*/ 2317451 h 3224670"/>
                  <a:gd name="connsiteX101" fmla="*/ 1772398 w 2317456"/>
                  <a:gd name="connsiteY101" fmla="*/ 2337548 h 3224670"/>
                  <a:gd name="connsiteX102" fmla="*/ 1802543 w 2317456"/>
                  <a:gd name="connsiteY102" fmla="*/ 2397838 h 3224670"/>
                  <a:gd name="connsiteX103" fmla="*/ 1812591 w 2317456"/>
                  <a:gd name="connsiteY103" fmla="*/ 2478225 h 3224670"/>
                  <a:gd name="connsiteX104" fmla="*/ 1882930 w 2317456"/>
                  <a:gd name="connsiteY104" fmla="*/ 2508370 h 3224670"/>
                  <a:gd name="connsiteX105" fmla="*/ 2013558 w 2317456"/>
                  <a:gd name="connsiteY105" fmla="*/ 2498322 h 3224670"/>
                  <a:gd name="connsiteX106" fmla="*/ 1933172 w 2317456"/>
                  <a:gd name="connsiteY106" fmla="*/ 2508370 h 3224670"/>
                  <a:gd name="connsiteX107" fmla="*/ 1872882 w 2317456"/>
                  <a:gd name="connsiteY107" fmla="*/ 2498322 h 3224670"/>
                  <a:gd name="connsiteX108" fmla="*/ 1882930 w 2317456"/>
                  <a:gd name="connsiteY108" fmla="*/ 2468177 h 3224670"/>
                  <a:gd name="connsiteX109" fmla="*/ 1993462 w 2317456"/>
                  <a:gd name="connsiteY109" fmla="*/ 2468177 h 3224670"/>
                  <a:gd name="connsiteX110" fmla="*/ 2003510 w 2317456"/>
                  <a:gd name="connsiteY110" fmla="*/ 2498322 h 3224670"/>
                  <a:gd name="connsiteX111" fmla="*/ 2033655 w 2317456"/>
                  <a:gd name="connsiteY111" fmla="*/ 2518418 h 3224670"/>
                  <a:gd name="connsiteX112" fmla="*/ 2114042 w 2317456"/>
                  <a:gd name="connsiteY112" fmla="*/ 2498322 h 3224670"/>
                  <a:gd name="connsiteX113" fmla="*/ 2164284 w 2317456"/>
                  <a:gd name="connsiteY113" fmla="*/ 2508370 h 3224670"/>
                  <a:gd name="connsiteX114" fmla="*/ 2194429 w 2317456"/>
                  <a:gd name="connsiteY114" fmla="*/ 2518418 h 3224670"/>
                  <a:gd name="connsiteX115" fmla="*/ 2264767 w 2317456"/>
                  <a:gd name="connsiteY115" fmla="*/ 2508370 h 3224670"/>
                  <a:gd name="connsiteX116" fmla="*/ 2294912 w 2317456"/>
                  <a:gd name="connsiteY116" fmla="*/ 2498322 h 3224670"/>
                  <a:gd name="connsiteX117" fmla="*/ 2315009 w 2317456"/>
                  <a:gd name="connsiteY117" fmla="*/ 2538515 h 3224670"/>
                  <a:gd name="connsiteX118" fmla="*/ 2284864 w 2317456"/>
                  <a:gd name="connsiteY118" fmla="*/ 2598805 h 3224670"/>
                  <a:gd name="connsiteX119" fmla="*/ 2234622 w 2317456"/>
                  <a:gd name="connsiteY119" fmla="*/ 2689240 h 3224670"/>
                  <a:gd name="connsiteX120" fmla="*/ 2214526 w 2317456"/>
                  <a:gd name="connsiteY120" fmla="*/ 2719385 h 3224670"/>
                  <a:gd name="connsiteX121" fmla="*/ 2154235 w 2317456"/>
                  <a:gd name="connsiteY121" fmla="*/ 2759579 h 3224670"/>
                  <a:gd name="connsiteX122" fmla="*/ 2124090 w 2317456"/>
                  <a:gd name="connsiteY122" fmla="*/ 2779675 h 3224670"/>
                  <a:gd name="connsiteX123" fmla="*/ 2083897 w 2317456"/>
                  <a:gd name="connsiteY123" fmla="*/ 2850014 h 3224670"/>
                  <a:gd name="connsiteX124" fmla="*/ 2053752 w 2317456"/>
                  <a:gd name="connsiteY124" fmla="*/ 2920352 h 3224670"/>
                  <a:gd name="connsiteX125" fmla="*/ 2023607 w 2317456"/>
                  <a:gd name="connsiteY125" fmla="*/ 2940449 h 3224670"/>
                  <a:gd name="connsiteX126" fmla="*/ 1993462 w 2317456"/>
                  <a:gd name="connsiteY126" fmla="*/ 2970594 h 3224670"/>
                  <a:gd name="connsiteX127" fmla="*/ 1943220 w 2317456"/>
                  <a:gd name="connsiteY127" fmla="*/ 2980643 h 3224670"/>
                  <a:gd name="connsiteX128" fmla="*/ 1903027 w 2317456"/>
                  <a:gd name="connsiteY128" fmla="*/ 2990691 h 3224670"/>
                  <a:gd name="connsiteX129" fmla="*/ 1872882 w 2317456"/>
                  <a:gd name="connsiteY129" fmla="*/ 3000739 h 3224670"/>
                  <a:gd name="connsiteX130" fmla="*/ 1762350 w 2317456"/>
                  <a:gd name="connsiteY130" fmla="*/ 3010788 h 3224670"/>
                  <a:gd name="connsiteX131" fmla="*/ 1732205 w 2317456"/>
                  <a:gd name="connsiteY131" fmla="*/ 3020836 h 3224670"/>
                  <a:gd name="connsiteX132" fmla="*/ 1722156 w 2317456"/>
                  <a:gd name="connsiteY132" fmla="*/ 3050981 h 3224670"/>
                  <a:gd name="connsiteX133" fmla="*/ 1681963 w 2317456"/>
                  <a:gd name="connsiteY133" fmla="*/ 3121319 h 3224670"/>
                  <a:gd name="connsiteX134" fmla="*/ 1651818 w 2317456"/>
                  <a:gd name="connsiteY134" fmla="*/ 3141416 h 3224670"/>
                  <a:gd name="connsiteX135" fmla="*/ 1541286 w 2317456"/>
                  <a:gd name="connsiteY135" fmla="*/ 3151465 h 3224670"/>
                  <a:gd name="connsiteX136" fmla="*/ 1310174 w 2317456"/>
                  <a:gd name="connsiteY136" fmla="*/ 3161513 h 3224670"/>
                  <a:gd name="connsiteX137" fmla="*/ 1229787 w 2317456"/>
                  <a:gd name="connsiteY137" fmla="*/ 3211755 h 3224670"/>
                  <a:gd name="connsiteX138" fmla="*/ 1199642 w 2317456"/>
                  <a:gd name="connsiteY138" fmla="*/ 3221803 h 3224670"/>
                  <a:gd name="connsiteX139" fmla="*/ 1119255 w 2317456"/>
                  <a:gd name="connsiteY139" fmla="*/ 3181610 h 3224670"/>
                  <a:gd name="connsiteX140" fmla="*/ 1129304 w 2317456"/>
                  <a:gd name="connsiteY140" fmla="*/ 3151465 h 3224670"/>
                  <a:gd name="connsiteX141" fmla="*/ 1169497 w 2317456"/>
                  <a:gd name="connsiteY141" fmla="*/ 3091174 h 3224670"/>
                  <a:gd name="connsiteX142" fmla="*/ 1179545 w 2317456"/>
                  <a:gd name="connsiteY142" fmla="*/ 2910304 h 3224670"/>
                  <a:gd name="connsiteX143" fmla="*/ 1149400 w 2317456"/>
                  <a:gd name="connsiteY143" fmla="*/ 2880159 h 3224670"/>
                  <a:gd name="connsiteX144" fmla="*/ 1119255 w 2317456"/>
                  <a:gd name="connsiteY144" fmla="*/ 2870111 h 3224670"/>
                  <a:gd name="connsiteX145" fmla="*/ 1038868 w 2317456"/>
                  <a:gd name="connsiteY145" fmla="*/ 2839966 h 3224670"/>
                  <a:gd name="connsiteX146" fmla="*/ 998675 w 2317456"/>
                  <a:gd name="connsiteY146" fmla="*/ 2819869 h 3224670"/>
                  <a:gd name="connsiteX147" fmla="*/ 968530 w 2317456"/>
                  <a:gd name="connsiteY147" fmla="*/ 2809821 h 3224670"/>
                  <a:gd name="connsiteX148" fmla="*/ 938385 w 2317456"/>
                  <a:gd name="connsiteY148" fmla="*/ 2749530 h 3224670"/>
                  <a:gd name="connsiteX149" fmla="*/ 908240 w 2317456"/>
                  <a:gd name="connsiteY149" fmla="*/ 2649047 h 3224670"/>
                  <a:gd name="connsiteX150" fmla="*/ 868046 w 2317456"/>
                  <a:gd name="connsiteY150" fmla="*/ 2588757 h 3224670"/>
                  <a:gd name="connsiteX151" fmla="*/ 847950 w 2317456"/>
                  <a:gd name="connsiteY151" fmla="*/ 2558612 h 3224670"/>
                  <a:gd name="connsiteX152" fmla="*/ 797708 w 2317456"/>
                  <a:gd name="connsiteY152" fmla="*/ 2488273 h 3224670"/>
                  <a:gd name="connsiteX153" fmla="*/ 817805 w 2317456"/>
                  <a:gd name="connsiteY153" fmla="*/ 2458128 h 3224670"/>
                  <a:gd name="connsiteX154" fmla="*/ 868046 w 2317456"/>
                  <a:gd name="connsiteY154" fmla="*/ 2397838 h 3224670"/>
                  <a:gd name="connsiteX155" fmla="*/ 888143 w 2317456"/>
                  <a:gd name="connsiteY155" fmla="*/ 2337548 h 3224670"/>
                  <a:gd name="connsiteX156" fmla="*/ 898191 w 2317456"/>
                  <a:gd name="connsiteY156" fmla="*/ 2307403 h 3224670"/>
                  <a:gd name="connsiteX157" fmla="*/ 908240 w 2317456"/>
                  <a:gd name="connsiteY157" fmla="*/ 2277258 h 3224670"/>
                  <a:gd name="connsiteX158" fmla="*/ 898191 w 2317456"/>
                  <a:gd name="connsiteY158" fmla="*/ 2206919 h 3224670"/>
                  <a:gd name="connsiteX159" fmla="*/ 868046 w 2317456"/>
                  <a:gd name="connsiteY159" fmla="*/ 2196871 h 3224670"/>
                  <a:gd name="connsiteX160" fmla="*/ 797708 w 2317456"/>
                  <a:gd name="connsiteY160" fmla="*/ 2176774 h 3224670"/>
                  <a:gd name="connsiteX161" fmla="*/ 707273 w 2317456"/>
                  <a:gd name="connsiteY161" fmla="*/ 2186823 h 3224670"/>
                  <a:gd name="connsiteX162" fmla="*/ 677128 w 2317456"/>
                  <a:gd name="connsiteY162" fmla="*/ 2196871 h 3224670"/>
                  <a:gd name="connsiteX163" fmla="*/ 667079 w 2317456"/>
                  <a:gd name="connsiteY163" fmla="*/ 2116484 h 3224670"/>
                  <a:gd name="connsiteX164" fmla="*/ 636934 w 2317456"/>
                  <a:gd name="connsiteY164" fmla="*/ 2056194 h 3224670"/>
                  <a:gd name="connsiteX165" fmla="*/ 546499 w 2317456"/>
                  <a:gd name="connsiteY165" fmla="*/ 1985856 h 3224670"/>
                  <a:gd name="connsiteX166" fmla="*/ 516354 w 2317456"/>
                  <a:gd name="connsiteY166" fmla="*/ 1955711 h 3224670"/>
                  <a:gd name="connsiteX167" fmla="*/ 496257 w 2317456"/>
                  <a:gd name="connsiteY167" fmla="*/ 1915517 h 3224670"/>
                  <a:gd name="connsiteX168" fmla="*/ 476161 w 2317456"/>
                  <a:gd name="connsiteY168" fmla="*/ 1885372 h 3224670"/>
                  <a:gd name="connsiteX169" fmla="*/ 435967 w 2317456"/>
                  <a:gd name="connsiteY169" fmla="*/ 1825082 h 3224670"/>
                  <a:gd name="connsiteX170" fmla="*/ 405822 w 2317456"/>
                  <a:gd name="connsiteY170" fmla="*/ 1815034 h 3224670"/>
                  <a:gd name="connsiteX171" fmla="*/ 375677 w 2317456"/>
                  <a:gd name="connsiteY171" fmla="*/ 1794937 h 3224670"/>
                  <a:gd name="connsiteX172" fmla="*/ 325435 w 2317456"/>
                  <a:gd name="connsiteY172" fmla="*/ 1784889 h 3224670"/>
                  <a:gd name="connsiteX173" fmla="*/ 295290 w 2317456"/>
                  <a:gd name="connsiteY173" fmla="*/ 1754744 h 3224670"/>
                  <a:gd name="connsiteX174" fmla="*/ 235000 w 2317456"/>
                  <a:gd name="connsiteY174" fmla="*/ 1714550 h 3224670"/>
                  <a:gd name="connsiteX175" fmla="*/ 214904 w 2317456"/>
                  <a:gd name="connsiteY175" fmla="*/ 1674357 h 3224670"/>
                  <a:gd name="connsiteX176" fmla="*/ 194807 w 2317456"/>
                  <a:gd name="connsiteY176" fmla="*/ 1644212 h 3224670"/>
                  <a:gd name="connsiteX177" fmla="*/ 184758 w 2317456"/>
                  <a:gd name="connsiteY177" fmla="*/ 1614067 h 3224670"/>
                  <a:gd name="connsiteX178" fmla="*/ 174710 w 2317456"/>
                  <a:gd name="connsiteY178" fmla="*/ 1433196 h 3224670"/>
                  <a:gd name="connsiteX179" fmla="*/ 164662 w 2317456"/>
                  <a:gd name="connsiteY179" fmla="*/ 1393003 h 3224670"/>
                  <a:gd name="connsiteX180" fmla="*/ 144565 w 2317456"/>
                  <a:gd name="connsiteY180" fmla="*/ 1362858 h 3224670"/>
                  <a:gd name="connsiteX181" fmla="*/ 124468 w 2317456"/>
                  <a:gd name="connsiteY181" fmla="*/ 1302568 h 3224670"/>
                  <a:gd name="connsiteX182" fmla="*/ 114420 w 2317456"/>
                  <a:gd name="connsiteY182" fmla="*/ 1272423 h 3224670"/>
                  <a:gd name="connsiteX183" fmla="*/ 94323 w 2317456"/>
                  <a:gd name="connsiteY183" fmla="*/ 1202084 h 3224670"/>
                  <a:gd name="connsiteX184" fmla="*/ 54130 w 2317456"/>
                  <a:gd name="connsiteY184" fmla="*/ 1433196 h 3224670"/>
                  <a:gd name="connsiteX185" fmla="*/ 34033 w 2317456"/>
                  <a:gd name="connsiteY185" fmla="*/ 1393003 h 3224670"/>
                  <a:gd name="connsiteX186" fmla="*/ 13937 w 2317456"/>
                  <a:gd name="connsiteY186" fmla="*/ 1362858 h 3224670"/>
                  <a:gd name="connsiteX187" fmla="*/ 34033 w 2317456"/>
                  <a:gd name="connsiteY187" fmla="*/ 1202084 h 3224670"/>
                  <a:gd name="connsiteX188" fmla="*/ 54130 w 2317456"/>
                  <a:gd name="connsiteY188" fmla="*/ 1141794 h 3224670"/>
                  <a:gd name="connsiteX189" fmla="*/ 74227 w 2317456"/>
                  <a:gd name="connsiteY189" fmla="*/ 1071456 h 3224670"/>
                  <a:gd name="connsiteX190" fmla="*/ 94323 w 2317456"/>
                  <a:gd name="connsiteY190" fmla="*/ 950875 h 3224670"/>
                  <a:gd name="connsiteX191" fmla="*/ 104372 w 2317456"/>
                  <a:gd name="connsiteY191" fmla="*/ 900634 h 3224670"/>
                  <a:gd name="connsiteX192" fmla="*/ 124468 w 2317456"/>
                  <a:gd name="connsiteY192" fmla="*/ 840344 h 3224670"/>
                  <a:gd name="connsiteX193" fmla="*/ 144565 w 2317456"/>
                  <a:gd name="connsiteY193" fmla="*/ 810199 h 3224670"/>
                  <a:gd name="connsiteX194" fmla="*/ 174710 w 2317456"/>
                  <a:gd name="connsiteY194" fmla="*/ 739860 h 3224670"/>
                  <a:gd name="connsiteX195" fmla="*/ 224952 w 2317456"/>
                  <a:gd name="connsiteY195" fmla="*/ 649425 h 3224670"/>
                  <a:gd name="connsiteX196" fmla="*/ 255097 w 2317456"/>
                  <a:gd name="connsiteY196" fmla="*/ 639377 h 3224670"/>
                  <a:gd name="connsiteX197" fmla="*/ 295290 w 2317456"/>
                  <a:gd name="connsiteY197" fmla="*/ 609232 h 3224670"/>
                  <a:gd name="connsiteX198" fmla="*/ 335484 w 2317456"/>
                  <a:gd name="connsiteY198" fmla="*/ 548941 h 3224670"/>
                  <a:gd name="connsiteX199" fmla="*/ 395774 w 2317456"/>
                  <a:gd name="connsiteY199" fmla="*/ 498700 h 3224670"/>
                  <a:gd name="connsiteX200" fmla="*/ 446016 w 2317456"/>
                  <a:gd name="connsiteY200" fmla="*/ 448458 h 3224670"/>
                  <a:gd name="connsiteX201" fmla="*/ 486209 w 2317456"/>
                  <a:gd name="connsiteY201" fmla="*/ 388168 h 3224670"/>
                  <a:gd name="connsiteX202" fmla="*/ 506306 w 2317456"/>
                  <a:gd name="connsiteY202" fmla="*/ 317829 h 3224670"/>
                  <a:gd name="connsiteX203" fmla="*/ 486209 w 2317456"/>
                  <a:gd name="connsiteY203" fmla="*/ 257539 h 3224670"/>
                  <a:gd name="connsiteX204" fmla="*/ 446016 w 2317456"/>
                  <a:gd name="connsiteY204" fmla="*/ 247491 h 3224670"/>
                  <a:gd name="connsiteX205" fmla="*/ 415871 w 2317456"/>
                  <a:gd name="connsiteY205" fmla="*/ 237443 h 3224670"/>
                  <a:gd name="connsiteX206" fmla="*/ 365629 w 2317456"/>
                  <a:gd name="connsiteY206" fmla="*/ 227394 h 3224670"/>
                  <a:gd name="connsiteX207" fmla="*/ 345532 w 2317456"/>
                  <a:gd name="connsiteY207" fmla="*/ 197249 h 3224670"/>
                  <a:gd name="connsiteX208" fmla="*/ 395774 w 2317456"/>
                  <a:gd name="connsiteY208" fmla="*/ 187201 h 3224670"/>
                  <a:gd name="connsiteX209" fmla="*/ 435967 w 2317456"/>
                  <a:gd name="connsiteY209" fmla="*/ 167104 h 3224670"/>
                  <a:gd name="connsiteX210" fmla="*/ 496257 w 2317456"/>
                  <a:gd name="connsiteY210" fmla="*/ 126911 h 3224670"/>
                  <a:gd name="connsiteX211" fmla="*/ 536451 w 2317456"/>
                  <a:gd name="connsiteY211" fmla="*/ 76669 h 3224670"/>
                  <a:gd name="connsiteX212" fmla="*/ 576644 w 2317456"/>
                  <a:gd name="connsiteY212" fmla="*/ 86717 h 3224670"/>
                  <a:gd name="connsiteX213" fmla="*/ 606789 w 2317456"/>
                  <a:gd name="connsiteY213" fmla="*/ 106814 h 3224670"/>
                  <a:gd name="connsiteX214" fmla="*/ 657031 w 2317456"/>
                  <a:gd name="connsiteY214" fmla="*/ 157056 h 3224670"/>
                  <a:gd name="connsiteX215" fmla="*/ 687176 w 2317456"/>
                  <a:gd name="connsiteY215" fmla="*/ 136959 h 3224670"/>
                  <a:gd name="connsiteX216" fmla="*/ 717321 w 2317456"/>
                  <a:gd name="connsiteY216" fmla="*/ 106814 h 3224670"/>
                  <a:gd name="connsiteX217" fmla="*/ 747466 w 2317456"/>
                  <a:gd name="connsiteY217" fmla="*/ 96766 h 3224670"/>
                  <a:gd name="connsiteX218" fmla="*/ 817805 w 2317456"/>
                  <a:gd name="connsiteY218" fmla="*/ 136959 h 322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2317456" h="3224670">
                    <a:moveTo>
                      <a:pt x="767563" y="56572"/>
                    </a:moveTo>
                    <a:cubicBezTo>
                      <a:pt x="804204" y="166500"/>
                      <a:pt x="745768" y="0"/>
                      <a:pt x="797708" y="116862"/>
                    </a:cubicBezTo>
                    <a:cubicBezTo>
                      <a:pt x="813626" y="152678"/>
                      <a:pt x="810614" y="180009"/>
                      <a:pt x="837901" y="207297"/>
                    </a:cubicBezTo>
                    <a:cubicBezTo>
                      <a:pt x="846440" y="215837"/>
                      <a:pt x="857998" y="220695"/>
                      <a:pt x="868046" y="227394"/>
                    </a:cubicBezTo>
                    <a:cubicBezTo>
                      <a:pt x="874745" y="237442"/>
                      <a:pt x="882742" y="246737"/>
                      <a:pt x="888143" y="257539"/>
                    </a:cubicBezTo>
                    <a:cubicBezTo>
                      <a:pt x="892880" y="267013"/>
                      <a:pt x="891574" y="279413"/>
                      <a:pt x="898191" y="287684"/>
                    </a:cubicBezTo>
                    <a:cubicBezTo>
                      <a:pt x="905735" y="297114"/>
                      <a:pt x="918288" y="301082"/>
                      <a:pt x="928337" y="307781"/>
                    </a:cubicBezTo>
                    <a:cubicBezTo>
                      <a:pt x="1003188" y="257880"/>
                      <a:pt x="911250" y="322019"/>
                      <a:pt x="988627" y="257539"/>
                    </a:cubicBezTo>
                    <a:cubicBezTo>
                      <a:pt x="997904" y="249808"/>
                      <a:pt x="1008724" y="244142"/>
                      <a:pt x="1018772" y="237443"/>
                    </a:cubicBezTo>
                    <a:cubicBezTo>
                      <a:pt x="1069014" y="240792"/>
                      <a:pt x="1120343" y="236568"/>
                      <a:pt x="1169497" y="247491"/>
                    </a:cubicBezTo>
                    <a:cubicBezTo>
                      <a:pt x="1216360" y="257905"/>
                      <a:pt x="1189439" y="292515"/>
                      <a:pt x="1209690" y="317829"/>
                    </a:cubicBezTo>
                    <a:cubicBezTo>
                      <a:pt x="1216307" y="326100"/>
                      <a:pt x="1230576" y="322734"/>
                      <a:pt x="1239835" y="327878"/>
                    </a:cubicBezTo>
                    <a:cubicBezTo>
                      <a:pt x="1343485" y="385461"/>
                      <a:pt x="1262063" y="355384"/>
                      <a:pt x="1330271" y="378119"/>
                    </a:cubicBezTo>
                    <a:cubicBezTo>
                      <a:pt x="1336970" y="388168"/>
                      <a:pt x="1344966" y="397463"/>
                      <a:pt x="1350367" y="408265"/>
                    </a:cubicBezTo>
                    <a:cubicBezTo>
                      <a:pt x="1361714" y="430960"/>
                      <a:pt x="1369109" y="466161"/>
                      <a:pt x="1350367" y="488651"/>
                    </a:cubicBezTo>
                    <a:cubicBezTo>
                      <a:pt x="1341526" y="499260"/>
                      <a:pt x="1323572" y="495350"/>
                      <a:pt x="1310174" y="498700"/>
                    </a:cubicBezTo>
                    <a:cubicBezTo>
                      <a:pt x="1304893" y="497644"/>
                      <a:pt x="1229196" y="483332"/>
                      <a:pt x="1219739" y="478603"/>
                    </a:cubicBezTo>
                    <a:cubicBezTo>
                      <a:pt x="1100101" y="418785"/>
                      <a:pt x="1210245" y="451110"/>
                      <a:pt x="1119255" y="428361"/>
                    </a:cubicBezTo>
                    <a:cubicBezTo>
                      <a:pt x="1090444" y="431242"/>
                      <a:pt x="1024838" y="430353"/>
                      <a:pt x="988627" y="448458"/>
                    </a:cubicBezTo>
                    <a:cubicBezTo>
                      <a:pt x="977825" y="453859"/>
                      <a:pt x="968530" y="461856"/>
                      <a:pt x="958482" y="468555"/>
                    </a:cubicBezTo>
                    <a:cubicBezTo>
                      <a:pt x="949740" y="481668"/>
                      <a:pt x="919397" y="524482"/>
                      <a:pt x="918288" y="538893"/>
                    </a:cubicBezTo>
                    <a:cubicBezTo>
                      <a:pt x="909812" y="649079"/>
                      <a:pt x="916305" y="605245"/>
                      <a:pt x="958482" y="659473"/>
                    </a:cubicBezTo>
                    <a:cubicBezTo>
                      <a:pt x="1016237" y="733729"/>
                      <a:pt x="969582" y="712489"/>
                      <a:pt x="1038868" y="729812"/>
                    </a:cubicBezTo>
                    <a:cubicBezTo>
                      <a:pt x="1070054" y="750602"/>
                      <a:pt x="1075797" y="764693"/>
                      <a:pt x="1119255" y="739860"/>
                    </a:cubicBezTo>
                    <a:cubicBezTo>
                      <a:pt x="1129741" y="733868"/>
                      <a:pt x="1132653" y="719763"/>
                      <a:pt x="1139352" y="709715"/>
                    </a:cubicBezTo>
                    <a:cubicBezTo>
                      <a:pt x="1142701" y="669522"/>
                      <a:pt x="1135835" y="627118"/>
                      <a:pt x="1149400" y="589135"/>
                    </a:cubicBezTo>
                    <a:cubicBezTo>
                      <a:pt x="1154438" y="575028"/>
                      <a:pt x="1174730" y="570896"/>
                      <a:pt x="1189594" y="569038"/>
                    </a:cubicBezTo>
                    <a:cubicBezTo>
                      <a:pt x="1203297" y="567325"/>
                      <a:pt x="1216508" y="575292"/>
                      <a:pt x="1229787" y="579086"/>
                    </a:cubicBezTo>
                    <a:cubicBezTo>
                      <a:pt x="1266187" y="589486"/>
                      <a:pt x="1257050" y="587214"/>
                      <a:pt x="1290077" y="609232"/>
                    </a:cubicBezTo>
                    <a:cubicBezTo>
                      <a:pt x="1293427" y="619280"/>
                      <a:pt x="1292636" y="631887"/>
                      <a:pt x="1300126" y="639377"/>
                    </a:cubicBezTo>
                    <a:cubicBezTo>
                      <a:pt x="1307616" y="646866"/>
                      <a:pt x="1321012" y="644281"/>
                      <a:pt x="1330271" y="649425"/>
                    </a:cubicBezTo>
                    <a:cubicBezTo>
                      <a:pt x="1351385" y="661155"/>
                      <a:pt x="1367647" y="681980"/>
                      <a:pt x="1390561" y="689618"/>
                    </a:cubicBezTo>
                    <a:cubicBezTo>
                      <a:pt x="1466332" y="714877"/>
                      <a:pt x="1372935" y="680805"/>
                      <a:pt x="1450851" y="719763"/>
                    </a:cubicBezTo>
                    <a:cubicBezTo>
                      <a:pt x="1460325" y="724500"/>
                      <a:pt x="1470948" y="726462"/>
                      <a:pt x="1480996" y="729812"/>
                    </a:cubicBezTo>
                    <a:cubicBezTo>
                      <a:pt x="1487695" y="739860"/>
                      <a:pt x="1495692" y="749155"/>
                      <a:pt x="1501093" y="759957"/>
                    </a:cubicBezTo>
                    <a:cubicBezTo>
                      <a:pt x="1520579" y="798929"/>
                      <a:pt x="1508281" y="810120"/>
                      <a:pt x="1501093" y="860440"/>
                    </a:cubicBezTo>
                    <a:cubicBezTo>
                      <a:pt x="1497743" y="850392"/>
                      <a:pt x="1500240" y="835550"/>
                      <a:pt x="1491044" y="830295"/>
                    </a:cubicBezTo>
                    <a:cubicBezTo>
                      <a:pt x="1452834" y="808461"/>
                      <a:pt x="1328589" y="828760"/>
                      <a:pt x="1310174" y="830295"/>
                    </a:cubicBezTo>
                    <a:cubicBezTo>
                      <a:pt x="1324377" y="901312"/>
                      <a:pt x="1314820" y="864331"/>
                      <a:pt x="1340319" y="940827"/>
                    </a:cubicBezTo>
                    <a:cubicBezTo>
                      <a:pt x="1343668" y="950875"/>
                      <a:pt x="1340091" y="968403"/>
                      <a:pt x="1350367" y="970972"/>
                    </a:cubicBezTo>
                    <a:lnTo>
                      <a:pt x="1390561" y="981021"/>
                    </a:lnTo>
                    <a:cubicBezTo>
                      <a:pt x="1417357" y="977671"/>
                      <a:pt x="1443944" y="970972"/>
                      <a:pt x="1470948" y="970972"/>
                    </a:cubicBezTo>
                    <a:cubicBezTo>
                      <a:pt x="1491322" y="970972"/>
                      <a:pt x="1430546" y="976601"/>
                      <a:pt x="1410657" y="981021"/>
                    </a:cubicBezTo>
                    <a:cubicBezTo>
                      <a:pt x="1400317" y="983319"/>
                      <a:pt x="1390696" y="988159"/>
                      <a:pt x="1380512" y="991069"/>
                    </a:cubicBezTo>
                    <a:cubicBezTo>
                      <a:pt x="1367233" y="994863"/>
                      <a:pt x="1353598" y="997323"/>
                      <a:pt x="1340319" y="1001117"/>
                    </a:cubicBezTo>
                    <a:cubicBezTo>
                      <a:pt x="1293896" y="1014381"/>
                      <a:pt x="1303857" y="1015377"/>
                      <a:pt x="1249884" y="1051359"/>
                    </a:cubicBezTo>
                    <a:cubicBezTo>
                      <a:pt x="1239836" y="1058058"/>
                      <a:pt x="1228278" y="1062917"/>
                      <a:pt x="1219739" y="1071456"/>
                    </a:cubicBezTo>
                    <a:cubicBezTo>
                      <a:pt x="1199642" y="1091553"/>
                      <a:pt x="1183097" y="1115981"/>
                      <a:pt x="1159449" y="1131746"/>
                    </a:cubicBezTo>
                    <a:cubicBezTo>
                      <a:pt x="1111676" y="1163595"/>
                      <a:pt x="1140764" y="1148022"/>
                      <a:pt x="1069013" y="1171939"/>
                    </a:cubicBezTo>
                    <a:lnTo>
                      <a:pt x="1038868" y="1181988"/>
                    </a:lnTo>
                    <a:cubicBezTo>
                      <a:pt x="1028820" y="1192036"/>
                      <a:pt x="1016983" y="1200569"/>
                      <a:pt x="1008723" y="1212133"/>
                    </a:cubicBezTo>
                    <a:cubicBezTo>
                      <a:pt x="989017" y="1239721"/>
                      <a:pt x="992267" y="1258734"/>
                      <a:pt x="968530" y="1282471"/>
                    </a:cubicBezTo>
                    <a:cubicBezTo>
                      <a:pt x="959991" y="1291010"/>
                      <a:pt x="948433" y="1295869"/>
                      <a:pt x="938385" y="1302568"/>
                    </a:cubicBezTo>
                    <a:cubicBezTo>
                      <a:pt x="901744" y="1412496"/>
                      <a:pt x="960180" y="1245996"/>
                      <a:pt x="908240" y="1362858"/>
                    </a:cubicBezTo>
                    <a:cubicBezTo>
                      <a:pt x="899636" y="1382216"/>
                      <a:pt x="894842" y="1403051"/>
                      <a:pt x="888143" y="1423148"/>
                    </a:cubicBezTo>
                    <a:cubicBezTo>
                      <a:pt x="884794" y="1433196"/>
                      <a:pt x="879836" y="1442845"/>
                      <a:pt x="878095" y="1453293"/>
                    </a:cubicBezTo>
                    <a:cubicBezTo>
                      <a:pt x="874745" y="1473390"/>
                      <a:pt x="872987" y="1493817"/>
                      <a:pt x="868046" y="1513583"/>
                    </a:cubicBezTo>
                    <a:cubicBezTo>
                      <a:pt x="862908" y="1534134"/>
                      <a:pt x="854649" y="1553776"/>
                      <a:pt x="847950" y="1573873"/>
                    </a:cubicBezTo>
                    <a:lnTo>
                      <a:pt x="837901" y="1604018"/>
                    </a:lnTo>
                    <a:cubicBezTo>
                      <a:pt x="832284" y="1581548"/>
                      <a:pt x="817543" y="1518216"/>
                      <a:pt x="807756" y="1503535"/>
                    </a:cubicBezTo>
                    <a:cubicBezTo>
                      <a:pt x="801057" y="1493487"/>
                      <a:pt x="796199" y="1481929"/>
                      <a:pt x="787660" y="1473390"/>
                    </a:cubicBezTo>
                    <a:cubicBezTo>
                      <a:pt x="779121" y="1464850"/>
                      <a:pt x="766793" y="1461024"/>
                      <a:pt x="757515" y="1453293"/>
                    </a:cubicBezTo>
                    <a:cubicBezTo>
                      <a:pt x="707336" y="1411478"/>
                      <a:pt x="750200" y="1430758"/>
                      <a:pt x="697224" y="1413100"/>
                    </a:cubicBezTo>
                    <a:cubicBezTo>
                      <a:pt x="687176" y="1406401"/>
                      <a:pt x="678179" y="1397760"/>
                      <a:pt x="667079" y="1393003"/>
                    </a:cubicBezTo>
                    <a:cubicBezTo>
                      <a:pt x="654386" y="1387563"/>
                      <a:pt x="640165" y="1386749"/>
                      <a:pt x="626886" y="1382955"/>
                    </a:cubicBezTo>
                    <a:cubicBezTo>
                      <a:pt x="616702" y="1380045"/>
                      <a:pt x="606789" y="1376256"/>
                      <a:pt x="596741" y="1372906"/>
                    </a:cubicBezTo>
                    <a:cubicBezTo>
                      <a:pt x="546499" y="1376256"/>
                      <a:pt x="496061" y="1377394"/>
                      <a:pt x="446016" y="1382955"/>
                    </a:cubicBezTo>
                    <a:cubicBezTo>
                      <a:pt x="435489" y="1384125"/>
                      <a:pt x="424142" y="1386386"/>
                      <a:pt x="415871" y="1393003"/>
                    </a:cubicBezTo>
                    <a:cubicBezTo>
                      <a:pt x="406441" y="1400547"/>
                      <a:pt x="402473" y="1413100"/>
                      <a:pt x="395774" y="1423148"/>
                    </a:cubicBezTo>
                    <a:cubicBezTo>
                      <a:pt x="392425" y="1433196"/>
                      <a:pt x="390109" y="1443651"/>
                      <a:pt x="385726" y="1453293"/>
                    </a:cubicBezTo>
                    <a:cubicBezTo>
                      <a:pt x="373329" y="1480566"/>
                      <a:pt x="345532" y="1533680"/>
                      <a:pt x="345532" y="1533680"/>
                    </a:cubicBezTo>
                    <a:cubicBezTo>
                      <a:pt x="334889" y="1597538"/>
                      <a:pt x="323675" y="1633467"/>
                      <a:pt x="345532" y="1704502"/>
                    </a:cubicBezTo>
                    <a:cubicBezTo>
                      <a:pt x="349084" y="1716045"/>
                      <a:pt x="365629" y="1717900"/>
                      <a:pt x="375677" y="1724599"/>
                    </a:cubicBezTo>
                    <a:cubicBezTo>
                      <a:pt x="435257" y="1719182"/>
                      <a:pt x="586894" y="1699579"/>
                      <a:pt x="636934" y="1724599"/>
                    </a:cubicBezTo>
                    <a:cubicBezTo>
                      <a:pt x="656547" y="1734406"/>
                      <a:pt x="619429" y="1804922"/>
                      <a:pt x="606789" y="1815034"/>
                    </a:cubicBezTo>
                    <a:cubicBezTo>
                      <a:pt x="598518" y="1821651"/>
                      <a:pt x="586692" y="1821733"/>
                      <a:pt x="576644" y="1825082"/>
                    </a:cubicBezTo>
                    <a:cubicBezTo>
                      <a:pt x="569945" y="1835130"/>
                      <a:pt x="558046" y="1843244"/>
                      <a:pt x="556548" y="1855227"/>
                    </a:cubicBezTo>
                    <a:cubicBezTo>
                      <a:pt x="554430" y="1872174"/>
                      <a:pt x="557122" y="1891258"/>
                      <a:pt x="566596" y="1905469"/>
                    </a:cubicBezTo>
                    <a:cubicBezTo>
                      <a:pt x="572471" y="1914282"/>
                      <a:pt x="586320" y="1913622"/>
                      <a:pt x="596741" y="1915517"/>
                    </a:cubicBezTo>
                    <a:cubicBezTo>
                      <a:pt x="623310" y="1920348"/>
                      <a:pt x="650332" y="1922216"/>
                      <a:pt x="677128" y="1925566"/>
                    </a:cubicBezTo>
                    <a:cubicBezTo>
                      <a:pt x="687176" y="1928915"/>
                      <a:pt x="699783" y="1928124"/>
                      <a:pt x="707273" y="1935614"/>
                    </a:cubicBezTo>
                    <a:cubicBezTo>
                      <a:pt x="714763" y="1943104"/>
                      <a:pt x="715823" y="1955274"/>
                      <a:pt x="717321" y="1965759"/>
                    </a:cubicBezTo>
                    <a:cubicBezTo>
                      <a:pt x="722553" y="2002383"/>
                      <a:pt x="722137" y="2039667"/>
                      <a:pt x="727369" y="2076291"/>
                    </a:cubicBezTo>
                    <a:cubicBezTo>
                      <a:pt x="728867" y="2086776"/>
                      <a:pt x="732274" y="2097177"/>
                      <a:pt x="737418" y="2106436"/>
                    </a:cubicBezTo>
                    <a:cubicBezTo>
                      <a:pt x="749148" y="2127550"/>
                      <a:pt x="777611" y="2166726"/>
                      <a:pt x="777611" y="2166726"/>
                    </a:cubicBezTo>
                    <a:cubicBezTo>
                      <a:pt x="791009" y="2163377"/>
                      <a:pt x="804526" y="2160472"/>
                      <a:pt x="817805" y="2156678"/>
                    </a:cubicBezTo>
                    <a:cubicBezTo>
                      <a:pt x="827989" y="2153768"/>
                      <a:pt x="837358" y="2146629"/>
                      <a:pt x="847950" y="2146629"/>
                    </a:cubicBezTo>
                    <a:cubicBezTo>
                      <a:pt x="868749" y="2146629"/>
                      <a:pt x="893000" y="2166615"/>
                      <a:pt x="908240" y="2176774"/>
                    </a:cubicBezTo>
                    <a:cubicBezTo>
                      <a:pt x="912968" y="2190960"/>
                      <a:pt x="916909" y="2229577"/>
                      <a:pt x="948433" y="2216968"/>
                    </a:cubicBezTo>
                    <a:cubicBezTo>
                      <a:pt x="959646" y="2212483"/>
                      <a:pt x="961831" y="2196871"/>
                      <a:pt x="968530" y="2186823"/>
                    </a:cubicBezTo>
                    <a:cubicBezTo>
                      <a:pt x="971879" y="2176775"/>
                      <a:pt x="971088" y="2164168"/>
                      <a:pt x="978578" y="2156678"/>
                    </a:cubicBezTo>
                    <a:cubicBezTo>
                      <a:pt x="990996" y="2144260"/>
                      <a:pt x="1030901" y="2132538"/>
                      <a:pt x="1048917" y="2126533"/>
                    </a:cubicBezTo>
                    <a:cubicBezTo>
                      <a:pt x="1109207" y="2129882"/>
                      <a:pt x="1170297" y="2126235"/>
                      <a:pt x="1229787" y="2136581"/>
                    </a:cubicBezTo>
                    <a:cubicBezTo>
                      <a:pt x="1249029" y="2139927"/>
                      <a:pt x="1262560" y="2157992"/>
                      <a:pt x="1280029" y="2166726"/>
                    </a:cubicBezTo>
                    <a:cubicBezTo>
                      <a:pt x="1289503" y="2171463"/>
                      <a:pt x="1299990" y="2173864"/>
                      <a:pt x="1310174" y="2176774"/>
                    </a:cubicBezTo>
                    <a:cubicBezTo>
                      <a:pt x="1323453" y="2180568"/>
                      <a:pt x="1337139" y="2182855"/>
                      <a:pt x="1350367" y="2186823"/>
                    </a:cubicBezTo>
                    <a:cubicBezTo>
                      <a:pt x="1370657" y="2192910"/>
                      <a:pt x="1389527" y="2205410"/>
                      <a:pt x="1410657" y="2206919"/>
                    </a:cubicBezTo>
                    <a:lnTo>
                      <a:pt x="1551334" y="2216968"/>
                    </a:lnTo>
                    <a:cubicBezTo>
                      <a:pt x="1647500" y="2313134"/>
                      <a:pt x="1524371" y="2198993"/>
                      <a:pt x="1611624" y="2257161"/>
                    </a:cubicBezTo>
                    <a:cubicBezTo>
                      <a:pt x="1623448" y="2265044"/>
                      <a:pt x="1630205" y="2279046"/>
                      <a:pt x="1641769" y="2287306"/>
                    </a:cubicBezTo>
                    <a:cubicBezTo>
                      <a:pt x="1677327" y="2312705"/>
                      <a:pt x="1698278" y="2310122"/>
                      <a:pt x="1742253" y="2317451"/>
                    </a:cubicBezTo>
                    <a:cubicBezTo>
                      <a:pt x="1752301" y="2324150"/>
                      <a:pt x="1763859" y="2329009"/>
                      <a:pt x="1772398" y="2337548"/>
                    </a:cubicBezTo>
                    <a:cubicBezTo>
                      <a:pt x="1791878" y="2357028"/>
                      <a:pt x="1794370" y="2373319"/>
                      <a:pt x="1802543" y="2397838"/>
                    </a:cubicBezTo>
                    <a:cubicBezTo>
                      <a:pt x="1805892" y="2424634"/>
                      <a:pt x="1802562" y="2453152"/>
                      <a:pt x="1812591" y="2478225"/>
                    </a:cubicBezTo>
                    <a:cubicBezTo>
                      <a:pt x="1820301" y="2497501"/>
                      <a:pt x="1869815" y="2505091"/>
                      <a:pt x="1882930" y="2508370"/>
                    </a:cubicBezTo>
                    <a:cubicBezTo>
                      <a:pt x="1926473" y="2505021"/>
                      <a:pt x="1969887" y="2498322"/>
                      <a:pt x="2013558" y="2498322"/>
                    </a:cubicBezTo>
                    <a:cubicBezTo>
                      <a:pt x="2040562" y="2498322"/>
                      <a:pt x="1960176" y="2508370"/>
                      <a:pt x="1933172" y="2508370"/>
                    </a:cubicBezTo>
                    <a:cubicBezTo>
                      <a:pt x="1912798" y="2508370"/>
                      <a:pt x="1892979" y="2501671"/>
                      <a:pt x="1872882" y="2498322"/>
                    </a:cubicBezTo>
                    <a:cubicBezTo>
                      <a:pt x="1876231" y="2488274"/>
                      <a:pt x="1875441" y="2475667"/>
                      <a:pt x="1882930" y="2468177"/>
                    </a:cubicBezTo>
                    <a:cubicBezTo>
                      <a:pt x="1905649" y="2445457"/>
                      <a:pt x="1986811" y="2467346"/>
                      <a:pt x="1993462" y="2468177"/>
                    </a:cubicBezTo>
                    <a:cubicBezTo>
                      <a:pt x="1996811" y="2478225"/>
                      <a:pt x="1996893" y="2490051"/>
                      <a:pt x="2003510" y="2498322"/>
                    </a:cubicBezTo>
                    <a:cubicBezTo>
                      <a:pt x="2011054" y="2507752"/>
                      <a:pt x="2021672" y="2516920"/>
                      <a:pt x="2033655" y="2518418"/>
                    </a:cubicBezTo>
                    <a:cubicBezTo>
                      <a:pt x="2051292" y="2520623"/>
                      <a:pt x="2094356" y="2504884"/>
                      <a:pt x="2114042" y="2498322"/>
                    </a:cubicBezTo>
                    <a:cubicBezTo>
                      <a:pt x="2130789" y="2501671"/>
                      <a:pt x="2147715" y="2504228"/>
                      <a:pt x="2164284" y="2508370"/>
                    </a:cubicBezTo>
                    <a:cubicBezTo>
                      <a:pt x="2174560" y="2510939"/>
                      <a:pt x="2183837" y="2518418"/>
                      <a:pt x="2194429" y="2518418"/>
                    </a:cubicBezTo>
                    <a:cubicBezTo>
                      <a:pt x="2218113" y="2518418"/>
                      <a:pt x="2241321" y="2511719"/>
                      <a:pt x="2264767" y="2508370"/>
                    </a:cubicBezTo>
                    <a:cubicBezTo>
                      <a:pt x="2274815" y="2505021"/>
                      <a:pt x="2285830" y="2492873"/>
                      <a:pt x="2294912" y="2498322"/>
                    </a:cubicBezTo>
                    <a:cubicBezTo>
                      <a:pt x="2307757" y="2506029"/>
                      <a:pt x="2312890" y="2523686"/>
                      <a:pt x="2315009" y="2538515"/>
                    </a:cubicBezTo>
                    <a:cubicBezTo>
                      <a:pt x="2317456" y="2555646"/>
                      <a:pt x="2292235" y="2587749"/>
                      <a:pt x="2284864" y="2598805"/>
                    </a:cubicBezTo>
                    <a:cubicBezTo>
                      <a:pt x="2252798" y="2695001"/>
                      <a:pt x="2284761" y="2629073"/>
                      <a:pt x="2234622" y="2689240"/>
                    </a:cubicBezTo>
                    <a:cubicBezTo>
                      <a:pt x="2226891" y="2698517"/>
                      <a:pt x="2223614" y="2711433"/>
                      <a:pt x="2214526" y="2719385"/>
                    </a:cubicBezTo>
                    <a:cubicBezTo>
                      <a:pt x="2196349" y="2735290"/>
                      <a:pt x="2174332" y="2746181"/>
                      <a:pt x="2154235" y="2759579"/>
                    </a:cubicBezTo>
                    <a:lnTo>
                      <a:pt x="2124090" y="2779675"/>
                    </a:lnTo>
                    <a:cubicBezTo>
                      <a:pt x="2107434" y="2804660"/>
                      <a:pt x="2094823" y="2820879"/>
                      <a:pt x="2083897" y="2850014"/>
                    </a:cubicBezTo>
                    <a:cubicBezTo>
                      <a:pt x="2070059" y="2886914"/>
                      <a:pt x="2082262" y="2891842"/>
                      <a:pt x="2053752" y="2920352"/>
                    </a:cubicBezTo>
                    <a:cubicBezTo>
                      <a:pt x="2045213" y="2928891"/>
                      <a:pt x="2032885" y="2932718"/>
                      <a:pt x="2023607" y="2940449"/>
                    </a:cubicBezTo>
                    <a:cubicBezTo>
                      <a:pt x="2012690" y="2949546"/>
                      <a:pt x="2006172" y="2964239"/>
                      <a:pt x="1993462" y="2970594"/>
                    </a:cubicBezTo>
                    <a:cubicBezTo>
                      <a:pt x="1978186" y="2978232"/>
                      <a:pt x="1959892" y="2976938"/>
                      <a:pt x="1943220" y="2980643"/>
                    </a:cubicBezTo>
                    <a:cubicBezTo>
                      <a:pt x="1929739" y="2983639"/>
                      <a:pt x="1916306" y="2986897"/>
                      <a:pt x="1903027" y="2990691"/>
                    </a:cubicBezTo>
                    <a:cubicBezTo>
                      <a:pt x="1892843" y="2993601"/>
                      <a:pt x="1883367" y="2999241"/>
                      <a:pt x="1872882" y="3000739"/>
                    </a:cubicBezTo>
                    <a:cubicBezTo>
                      <a:pt x="1836258" y="3005971"/>
                      <a:pt x="1799194" y="3007438"/>
                      <a:pt x="1762350" y="3010788"/>
                    </a:cubicBezTo>
                    <a:cubicBezTo>
                      <a:pt x="1752302" y="3014137"/>
                      <a:pt x="1739695" y="3013347"/>
                      <a:pt x="1732205" y="3020836"/>
                    </a:cubicBezTo>
                    <a:cubicBezTo>
                      <a:pt x="1724715" y="3028326"/>
                      <a:pt x="1726328" y="3041245"/>
                      <a:pt x="1722156" y="3050981"/>
                    </a:cubicBezTo>
                    <a:cubicBezTo>
                      <a:pt x="1716244" y="3064776"/>
                      <a:pt x="1694579" y="3108703"/>
                      <a:pt x="1681963" y="3121319"/>
                    </a:cubicBezTo>
                    <a:cubicBezTo>
                      <a:pt x="1673424" y="3129858"/>
                      <a:pt x="1663627" y="3138886"/>
                      <a:pt x="1651818" y="3141416"/>
                    </a:cubicBezTo>
                    <a:cubicBezTo>
                      <a:pt x="1615643" y="3149168"/>
                      <a:pt x="1578218" y="3149292"/>
                      <a:pt x="1541286" y="3151465"/>
                    </a:cubicBezTo>
                    <a:cubicBezTo>
                      <a:pt x="1464309" y="3155993"/>
                      <a:pt x="1387211" y="3158164"/>
                      <a:pt x="1310174" y="3161513"/>
                    </a:cubicBezTo>
                    <a:cubicBezTo>
                      <a:pt x="1278326" y="3209284"/>
                      <a:pt x="1301534" y="3187839"/>
                      <a:pt x="1229787" y="3211755"/>
                    </a:cubicBezTo>
                    <a:lnTo>
                      <a:pt x="1199642" y="3221803"/>
                    </a:lnTo>
                    <a:cubicBezTo>
                      <a:pt x="1168303" y="3216580"/>
                      <a:pt x="1126431" y="3224670"/>
                      <a:pt x="1119255" y="3181610"/>
                    </a:cubicBezTo>
                    <a:cubicBezTo>
                      <a:pt x="1117514" y="3171162"/>
                      <a:pt x="1124160" y="3160724"/>
                      <a:pt x="1129304" y="3151465"/>
                    </a:cubicBezTo>
                    <a:cubicBezTo>
                      <a:pt x="1141034" y="3130351"/>
                      <a:pt x="1169497" y="3091174"/>
                      <a:pt x="1169497" y="3091174"/>
                    </a:cubicBezTo>
                    <a:cubicBezTo>
                      <a:pt x="1194769" y="3015360"/>
                      <a:pt x="1205785" y="3008701"/>
                      <a:pt x="1179545" y="2910304"/>
                    </a:cubicBezTo>
                    <a:cubicBezTo>
                      <a:pt x="1175883" y="2896573"/>
                      <a:pt x="1161224" y="2888042"/>
                      <a:pt x="1149400" y="2880159"/>
                    </a:cubicBezTo>
                    <a:cubicBezTo>
                      <a:pt x="1140587" y="2874284"/>
                      <a:pt x="1129303" y="2873460"/>
                      <a:pt x="1119255" y="2870111"/>
                    </a:cubicBezTo>
                    <a:cubicBezTo>
                      <a:pt x="1057339" y="2828833"/>
                      <a:pt x="1125786" y="2868939"/>
                      <a:pt x="1038868" y="2839966"/>
                    </a:cubicBezTo>
                    <a:cubicBezTo>
                      <a:pt x="1024658" y="2835229"/>
                      <a:pt x="1012443" y="2825770"/>
                      <a:pt x="998675" y="2819869"/>
                    </a:cubicBezTo>
                    <a:cubicBezTo>
                      <a:pt x="988940" y="2815697"/>
                      <a:pt x="978578" y="2813170"/>
                      <a:pt x="968530" y="2809821"/>
                    </a:cubicBezTo>
                    <a:cubicBezTo>
                      <a:pt x="946510" y="2776791"/>
                      <a:pt x="948785" y="2785932"/>
                      <a:pt x="938385" y="2749530"/>
                    </a:cubicBezTo>
                    <a:cubicBezTo>
                      <a:pt x="931364" y="2724954"/>
                      <a:pt x="920181" y="2666958"/>
                      <a:pt x="908240" y="2649047"/>
                    </a:cubicBezTo>
                    <a:lnTo>
                      <a:pt x="868046" y="2588757"/>
                    </a:lnTo>
                    <a:cubicBezTo>
                      <a:pt x="861347" y="2578709"/>
                      <a:pt x="853351" y="2569414"/>
                      <a:pt x="847950" y="2558612"/>
                    </a:cubicBezTo>
                    <a:cubicBezTo>
                      <a:pt x="821498" y="2505708"/>
                      <a:pt x="838445" y="2529010"/>
                      <a:pt x="797708" y="2488273"/>
                    </a:cubicBezTo>
                    <a:cubicBezTo>
                      <a:pt x="804407" y="2478225"/>
                      <a:pt x="810074" y="2467406"/>
                      <a:pt x="817805" y="2458128"/>
                    </a:cubicBezTo>
                    <a:cubicBezTo>
                      <a:pt x="840343" y="2431083"/>
                      <a:pt x="853789" y="2429916"/>
                      <a:pt x="868046" y="2397838"/>
                    </a:cubicBezTo>
                    <a:cubicBezTo>
                      <a:pt x="876649" y="2378480"/>
                      <a:pt x="881444" y="2357645"/>
                      <a:pt x="888143" y="2337548"/>
                    </a:cubicBezTo>
                    <a:lnTo>
                      <a:pt x="898191" y="2307403"/>
                    </a:lnTo>
                    <a:lnTo>
                      <a:pt x="908240" y="2277258"/>
                    </a:lnTo>
                    <a:cubicBezTo>
                      <a:pt x="904890" y="2253812"/>
                      <a:pt x="908783" y="2228103"/>
                      <a:pt x="898191" y="2206919"/>
                    </a:cubicBezTo>
                    <a:cubicBezTo>
                      <a:pt x="893454" y="2197445"/>
                      <a:pt x="878230" y="2199781"/>
                      <a:pt x="868046" y="2196871"/>
                    </a:cubicBezTo>
                    <a:cubicBezTo>
                      <a:pt x="779752" y="2171645"/>
                      <a:pt x="869966" y="2200861"/>
                      <a:pt x="797708" y="2176774"/>
                    </a:cubicBezTo>
                    <a:cubicBezTo>
                      <a:pt x="767563" y="2180124"/>
                      <a:pt x="737191" y="2181837"/>
                      <a:pt x="707273" y="2186823"/>
                    </a:cubicBezTo>
                    <a:cubicBezTo>
                      <a:pt x="696825" y="2188564"/>
                      <a:pt x="682383" y="2206067"/>
                      <a:pt x="677128" y="2196871"/>
                    </a:cubicBezTo>
                    <a:cubicBezTo>
                      <a:pt x="663730" y="2173425"/>
                      <a:pt x="671910" y="2143053"/>
                      <a:pt x="667079" y="2116484"/>
                    </a:cubicBezTo>
                    <a:cubicBezTo>
                      <a:pt x="663088" y="2094534"/>
                      <a:pt x="651646" y="2072745"/>
                      <a:pt x="636934" y="2056194"/>
                    </a:cubicBezTo>
                    <a:cubicBezTo>
                      <a:pt x="579856" y="1991982"/>
                      <a:pt x="599618" y="2003562"/>
                      <a:pt x="546499" y="1985856"/>
                    </a:cubicBezTo>
                    <a:cubicBezTo>
                      <a:pt x="536451" y="1975808"/>
                      <a:pt x="524614" y="1967275"/>
                      <a:pt x="516354" y="1955711"/>
                    </a:cubicBezTo>
                    <a:cubicBezTo>
                      <a:pt x="507647" y="1943522"/>
                      <a:pt x="503689" y="1928523"/>
                      <a:pt x="496257" y="1915517"/>
                    </a:cubicBezTo>
                    <a:cubicBezTo>
                      <a:pt x="490265" y="1905032"/>
                      <a:pt x="481562" y="1896174"/>
                      <a:pt x="476161" y="1885372"/>
                    </a:cubicBezTo>
                    <a:cubicBezTo>
                      <a:pt x="457726" y="1848502"/>
                      <a:pt x="478823" y="1853653"/>
                      <a:pt x="435967" y="1825082"/>
                    </a:cubicBezTo>
                    <a:cubicBezTo>
                      <a:pt x="427154" y="1819207"/>
                      <a:pt x="415870" y="1818383"/>
                      <a:pt x="405822" y="1815034"/>
                    </a:cubicBezTo>
                    <a:cubicBezTo>
                      <a:pt x="395774" y="1808335"/>
                      <a:pt x="386985" y="1799177"/>
                      <a:pt x="375677" y="1794937"/>
                    </a:cubicBezTo>
                    <a:cubicBezTo>
                      <a:pt x="359685" y="1788940"/>
                      <a:pt x="340711" y="1792527"/>
                      <a:pt x="325435" y="1784889"/>
                    </a:cubicBezTo>
                    <a:cubicBezTo>
                      <a:pt x="312725" y="1778534"/>
                      <a:pt x="306507" y="1763468"/>
                      <a:pt x="295290" y="1754744"/>
                    </a:cubicBezTo>
                    <a:cubicBezTo>
                      <a:pt x="276225" y="1739915"/>
                      <a:pt x="235000" y="1714550"/>
                      <a:pt x="235000" y="1714550"/>
                    </a:cubicBezTo>
                    <a:cubicBezTo>
                      <a:pt x="228301" y="1701152"/>
                      <a:pt x="222336" y="1687362"/>
                      <a:pt x="214904" y="1674357"/>
                    </a:cubicBezTo>
                    <a:cubicBezTo>
                      <a:pt x="208912" y="1663872"/>
                      <a:pt x="200208" y="1655014"/>
                      <a:pt x="194807" y="1644212"/>
                    </a:cubicBezTo>
                    <a:cubicBezTo>
                      <a:pt x="190070" y="1634738"/>
                      <a:pt x="188108" y="1624115"/>
                      <a:pt x="184758" y="1614067"/>
                    </a:cubicBezTo>
                    <a:cubicBezTo>
                      <a:pt x="181409" y="1553777"/>
                      <a:pt x="180177" y="1493331"/>
                      <a:pt x="174710" y="1433196"/>
                    </a:cubicBezTo>
                    <a:cubicBezTo>
                      <a:pt x="173460" y="1419443"/>
                      <a:pt x="170102" y="1405696"/>
                      <a:pt x="164662" y="1393003"/>
                    </a:cubicBezTo>
                    <a:cubicBezTo>
                      <a:pt x="159905" y="1381903"/>
                      <a:pt x="151264" y="1372906"/>
                      <a:pt x="144565" y="1362858"/>
                    </a:cubicBezTo>
                    <a:lnTo>
                      <a:pt x="124468" y="1302568"/>
                    </a:lnTo>
                    <a:cubicBezTo>
                      <a:pt x="121119" y="1292520"/>
                      <a:pt x="117330" y="1282607"/>
                      <a:pt x="114420" y="1272423"/>
                    </a:cubicBezTo>
                    <a:lnTo>
                      <a:pt x="94323" y="1202084"/>
                    </a:lnTo>
                    <a:cubicBezTo>
                      <a:pt x="0" y="1264967"/>
                      <a:pt x="97329" y="1188400"/>
                      <a:pt x="54130" y="1433196"/>
                    </a:cubicBezTo>
                    <a:cubicBezTo>
                      <a:pt x="51527" y="1447947"/>
                      <a:pt x="41465" y="1406009"/>
                      <a:pt x="34033" y="1393003"/>
                    </a:cubicBezTo>
                    <a:cubicBezTo>
                      <a:pt x="28041" y="1382518"/>
                      <a:pt x="20636" y="1372906"/>
                      <a:pt x="13937" y="1362858"/>
                    </a:cubicBezTo>
                    <a:cubicBezTo>
                      <a:pt x="17431" y="1327922"/>
                      <a:pt x="23645" y="1243635"/>
                      <a:pt x="34033" y="1202084"/>
                    </a:cubicBezTo>
                    <a:cubicBezTo>
                      <a:pt x="39171" y="1181533"/>
                      <a:pt x="48992" y="1162345"/>
                      <a:pt x="54130" y="1141794"/>
                    </a:cubicBezTo>
                    <a:cubicBezTo>
                      <a:pt x="66747" y="1091325"/>
                      <a:pt x="59811" y="1114702"/>
                      <a:pt x="74227" y="1071456"/>
                    </a:cubicBezTo>
                    <a:cubicBezTo>
                      <a:pt x="80926" y="1031262"/>
                      <a:pt x="86331" y="990832"/>
                      <a:pt x="94323" y="950875"/>
                    </a:cubicBezTo>
                    <a:cubicBezTo>
                      <a:pt x="97673" y="934128"/>
                      <a:pt x="99878" y="917111"/>
                      <a:pt x="104372" y="900634"/>
                    </a:cubicBezTo>
                    <a:cubicBezTo>
                      <a:pt x="109946" y="880197"/>
                      <a:pt x="112717" y="857970"/>
                      <a:pt x="124468" y="840344"/>
                    </a:cubicBezTo>
                    <a:lnTo>
                      <a:pt x="144565" y="810199"/>
                    </a:lnTo>
                    <a:cubicBezTo>
                      <a:pt x="165477" y="726547"/>
                      <a:pt x="140013" y="809253"/>
                      <a:pt x="174710" y="739860"/>
                    </a:cubicBezTo>
                    <a:cubicBezTo>
                      <a:pt x="188867" y="711547"/>
                      <a:pt x="186930" y="662098"/>
                      <a:pt x="224952" y="649425"/>
                    </a:cubicBezTo>
                    <a:lnTo>
                      <a:pt x="255097" y="639377"/>
                    </a:lnTo>
                    <a:cubicBezTo>
                      <a:pt x="268495" y="629329"/>
                      <a:pt x="284164" y="621749"/>
                      <a:pt x="295290" y="609232"/>
                    </a:cubicBezTo>
                    <a:cubicBezTo>
                      <a:pt x="311337" y="591179"/>
                      <a:pt x="315387" y="562339"/>
                      <a:pt x="335484" y="548941"/>
                    </a:cubicBezTo>
                    <a:cubicBezTo>
                      <a:pt x="365126" y="529181"/>
                      <a:pt x="371595" y="527714"/>
                      <a:pt x="395774" y="498700"/>
                    </a:cubicBezTo>
                    <a:cubicBezTo>
                      <a:pt x="437642" y="448458"/>
                      <a:pt x="390750" y="485302"/>
                      <a:pt x="446016" y="448458"/>
                    </a:cubicBezTo>
                    <a:cubicBezTo>
                      <a:pt x="459414" y="428361"/>
                      <a:pt x="480351" y="411600"/>
                      <a:pt x="486209" y="388168"/>
                    </a:cubicBezTo>
                    <a:cubicBezTo>
                      <a:pt x="498826" y="337698"/>
                      <a:pt x="491890" y="361076"/>
                      <a:pt x="506306" y="317829"/>
                    </a:cubicBezTo>
                    <a:cubicBezTo>
                      <a:pt x="499607" y="297732"/>
                      <a:pt x="506760" y="262677"/>
                      <a:pt x="486209" y="257539"/>
                    </a:cubicBezTo>
                    <a:cubicBezTo>
                      <a:pt x="472811" y="254190"/>
                      <a:pt x="459295" y="251285"/>
                      <a:pt x="446016" y="247491"/>
                    </a:cubicBezTo>
                    <a:cubicBezTo>
                      <a:pt x="435832" y="244581"/>
                      <a:pt x="426147" y="240012"/>
                      <a:pt x="415871" y="237443"/>
                    </a:cubicBezTo>
                    <a:cubicBezTo>
                      <a:pt x="399302" y="233301"/>
                      <a:pt x="382376" y="230744"/>
                      <a:pt x="365629" y="227394"/>
                    </a:cubicBezTo>
                    <a:cubicBezTo>
                      <a:pt x="358930" y="217346"/>
                      <a:pt x="338286" y="206910"/>
                      <a:pt x="345532" y="197249"/>
                    </a:cubicBezTo>
                    <a:cubicBezTo>
                      <a:pt x="355779" y="183586"/>
                      <a:pt x="379571" y="192602"/>
                      <a:pt x="395774" y="187201"/>
                    </a:cubicBezTo>
                    <a:cubicBezTo>
                      <a:pt x="409984" y="182464"/>
                      <a:pt x="423123" y="174811"/>
                      <a:pt x="435967" y="167104"/>
                    </a:cubicBezTo>
                    <a:cubicBezTo>
                      <a:pt x="456678" y="154677"/>
                      <a:pt x="496257" y="126911"/>
                      <a:pt x="496257" y="126911"/>
                    </a:cubicBezTo>
                    <a:cubicBezTo>
                      <a:pt x="503861" y="104102"/>
                      <a:pt x="504636" y="81214"/>
                      <a:pt x="536451" y="76669"/>
                    </a:cubicBezTo>
                    <a:cubicBezTo>
                      <a:pt x="550122" y="74716"/>
                      <a:pt x="563246" y="83368"/>
                      <a:pt x="576644" y="86717"/>
                    </a:cubicBezTo>
                    <a:cubicBezTo>
                      <a:pt x="586692" y="93416"/>
                      <a:pt x="598250" y="98275"/>
                      <a:pt x="606789" y="106814"/>
                    </a:cubicBezTo>
                    <a:cubicBezTo>
                      <a:pt x="673778" y="173803"/>
                      <a:pt x="576644" y="103464"/>
                      <a:pt x="657031" y="157056"/>
                    </a:cubicBezTo>
                    <a:cubicBezTo>
                      <a:pt x="667079" y="150357"/>
                      <a:pt x="677898" y="144690"/>
                      <a:pt x="687176" y="136959"/>
                    </a:cubicBezTo>
                    <a:cubicBezTo>
                      <a:pt x="698093" y="127862"/>
                      <a:pt x="705497" y="114697"/>
                      <a:pt x="717321" y="106814"/>
                    </a:cubicBezTo>
                    <a:cubicBezTo>
                      <a:pt x="726134" y="100939"/>
                      <a:pt x="737418" y="100115"/>
                      <a:pt x="747466" y="96766"/>
                    </a:cubicBezTo>
                    <a:cubicBezTo>
                      <a:pt x="810543" y="138817"/>
                      <a:pt x="783603" y="136959"/>
                      <a:pt x="817805" y="136959"/>
                    </a:cubicBezTo>
                  </a:path>
                </a:pathLst>
              </a:custGeom>
              <a:gradFill flip="none" rotWithShape="1">
                <a:gsLst>
                  <a:gs pos="1000">
                    <a:srgbClr val="EE8800"/>
                  </a:gs>
                  <a:gs pos="100000">
                    <a:srgbClr val="00B050"/>
                  </a:gs>
                  <a:gs pos="100000">
                    <a:srgbClr val="FFFFCC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orma livre 45"/>
              <p:cNvSpPr/>
              <p:nvPr/>
            </p:nvSpPr>
            <p:spPr bwMode="auto">
              <a:xfrm>
                <a:off x="4582404" y="2700246"/>
                <a:ext cx="447343" cy="472816"/>
              </a:xfrm>
              <a:custGeom>
                <a:avLst/>
                <a:gdLst>
                  <a:gd name="connsiteX0" fmla="*/ 3349 w 447343"/>
                  <a:gd name="connsiteY0" fmla="*/ 110532 h 472816"/>
                  <a:gd name="connsiteX1" fmla="*/ 93784 w 447343"/>
                  <a:gd name="connsiteY1" fmla="*/ 160774 h 472816"/>
                  <a:gd name="connsiteX2" fmla="*/ 123929 w 447343"/>
                  <a:gd name="connsiteY2" fmla="*/ 261257 h 472816"/>
                  <a:gd name="connsiteX3" fmla="*/ 164122 w 447343"/>
                  <a:gd name="connsiteY3" fmla="*/ 321548 h 472816"/>
                  <a:gd name="connsiteX4" fmla="*/ 184219 w 447343"/>
                  <a:gd name="connsiteY4" fmla="*/ 351693 h 472816"/>
                  <a:gd name="connsiteX5" fmla="*/ 194267 w 447343"/>
                  <a:gd name="connsiteY5" fmla="*/ 381838 h 472816"/>
                  <a:gd name="connsiteX6" fmla="*/ 254557 w 447343"/>
                  <a:gd name="connsiteY6" fmla="*/ 422031 h 472816"/>
                  <a:gd name="connsiteX7" fmla="*/ 284702 w 447343"/>
                  <a:gd name="connsiteY7" fmla="*/ 452176 h 472816"/>
                  <a:gd name="connsiteX8" fmla="*/ 344993 w 447343"/>
                  <a:gd name="connsiteY8" fmla="*/ 472273 h 472816"/>
                  <a:gd name="connsiteX9" fmla="*/ 375138 w 447343"/>
                  <a:gd name="connsiteY9" fmla="*/ 462224 h 472816"/>
                  <a:gd name="connsiteX10" fmla="*/ 344993 w 447343"/>
                  <a:gd name="connsiteY10" fmla="*/ 452176 h 472816"/>
                  <a:gd name="connsiteX11" fmla="*/ 375138 w 447343"/>
                  <a:gd name="connsiteY11" fmla="*/ 331596 h 472816"/>
                  <a:gd name="connsiteX12" fmla="*/ 405283 w 447343"/>
                  <a:gd name="connsiteY12" fmla="*/ 321548 h 472816"/>
                  <a:gd name="connsiteX13" fmla="*/ 445476 w 447343"/>
                  <a:gd name="connsiteY13" fmla="*/ 251209 h 472816"/>
                  <a:gd name="connsiteX14" fmla="*/ 415331 w 447343"/>
                  <a:gd name="connsiteY14" fmla="*/ 190919 h 472816"/>
                  <a:gd name="connsiteX15" fmla="*/ 385186 w 447343"/>
                  <a:gd name="connsiteY15" fmla="*/ 180871 h 472816"/>
                  <a:gd name="connsiteX16" fmla="*/ 355041 w 447343"/>
                  <a:gd name="connsiteY16" fmla="*/ 160774 h 472816"/>
                  <a:gd name="connsiteX17" fmla="*/ 334944 w 447343"/>
                  <a:gd name="connsiteY17" fmla="*/ 100484 h 472816"/>
                  <a:gd name="connsiteX18" fmla="*/ 284702 w 447343"/>
                  <a:gd name="connsiteY18" fmla="*/ 30145 h 472816"/>
                  <a:gd name="connsiteX19" fmla="*/ 254557 w 447343"/>
                  <a:gd name="connsiteY19" fmla="*/ 20097 h 472816"/>
                  <a:gd name="connsiteX20" fmla="*/ 224412 w 447343"/>
                  <a:gd name="connsiteY20" fmla="*/ 0 h 472816"/>
                  <a:gd name="connsiteX21" fmla="*/ 164122 w 447343"/>
                  <a:gd name="connsiteY21" fmla="*/ 20097 h 472816"/>
                  <a:gd name="connsiteX22" fmla="*/ 103832 w 447343"/>
                  <a:gd name="connsiteY22" fmla="*/ 60290 h 472816"/>
                  <a:gd name="connsiteX23" fmla="*/ 73687 w 447343"/>
                  <a:gd name="connsiteY23" fmla="*/ 70339 h 472816"/>
                  <a:gd name="connsiteX24" fmla="*/ 3349 w 447343"/>
                  <a:gd name="connsiteY24" fmla="*/ 110532 h 47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7343" h="472816">
                    <a:moveTo>
                      <a:pt x="3349" y="110532"/>
                    </a:moveTo>
                    <a:cubicBezTo>
                      <a:pt x="6698" y="125604"/>
                      <a:pt x="40725" y="143088"/>
                      <a:pt x="93784" y="160774"/>
                    </a:cubicBezTo>
                    <a:cubicBezTo>
                      <a:pt x="99401" y="183244"/>
                      <a:pt x="114142" y="246576"/>
                      <a:pt x="123929" y="261257"/>
                    </a:cubicBezTo>
                    <a:lnTo>
                      <a:pt x="164122" y="321548"/>
                    </a:lnTo>
                    <a:lnTo>
                      <a:pt x="184219" y="351693"/>
                    </a:lnTo>
                    <a:cubicBezTo>
                      <a:pt x="187568" y="361741"/>
                      <a:pt x="188392" y="373025"/>
                      <a:pt x="194267" y="381838"/>
                    </a:cubicBezTo>
                    <a:cubicBezTo>
                      <a:pt x="215772" y="414096"/>
                      <a:pt x="222953" y="411497"/>
                      <a:pt x="254557" y="422031"/>
                    </a:cubicBezTo>
                    <a:cubicBezTo>
                      <a:pt x="264605" y="432079"/>
                      <a:pt x="272280" y="445275"/>
                      <a:pt x="284702" y="452176"/>
                    </a:cubicBezTo>
                    <a:cubicBezTo>
                      <a:pt x="303220" y="462464"/>
                      <a:pt x="344993" y="472273"/>
                      <a:pt x="344993" y="472273"/>
                    </a:cubicBezTo>
                    <a:cubicBezTo>
                      <a:pt x="355041" y="468923"/>
                      <a:pt x="375138" y="472816"/>
                      <a:pt x="375138" y="462224"/>
                    </a:cubicBezTo>
                    <a:cubicBezTo>
                      <a:pt x="375138" y="451632"/>
                      <a:pt x="347070" y="462562"/>
                      <a:pt x="344993" y="452176"/>
                    </a:cubicBezTo>
                    <a:cubicBezTo>
                      <a:pt x="340092" y="427673"/>
                      <a:pt x="344700" y="355946"/>
                      <a:pt x="375138" y="331596"/>
                    </a:cubicBezTo>
                    <a:cubicBezTo>
                      <a:pt x="383409" y="324979"/>
                      <a:pt x="395235" y="324897"/>
                      <a:pt x="405283" y="321548"/>
                    </a:cubicBezTo>
                    <a:cubicBezTo>
                      <a:pt x="414999" y="306974"/>
                      <a:pt x="443158" y="267431"/>
                      <a:pt x="445476" y="251209"/>
                    </a:cubicBezTo>
                    <a:cubicBezTo>
                      <a:pt x="447343" y="238139"/>
                      <a:pt x="423364" y="197345"/>
                      <a:pt x="415331" y="190919"/>
                    </a:cubicBezTo>
                    <a:cubicBezTo>
                      <a:pt x="407060" y="184302"/>
                      <a:pt x="395234" y="184220"/>
                      <a:pt x="385186" y="180871"/>
                    </a:cubicBezTo>
                    <a:cubicBezTo>
                      <a:pt x="375138" y="174172"/>
                      <a:pt x="361442" y="171015"/>
                      <a:pt x="355041" y="160774"/>
                    </a:cubicBezTo>
                    <a:cubicBezTo>
                      <a:pt x="343814" y="142810"/>
                      <a:pt x="346695" y="118110"/>
                      <a:pt x="334944" y="100484"/>
                    </a:cubicBezTo>
                    <a:cubicBezTo>
                      <a:pt x="325781" y="86739"/>
                      <a:pt x="294048" y="37933"/>
                      <a:pt x="284702" y="30145"/>
                    </a:cubicBezTo>
                    <a:cubicBezTo>
                      <a:pt x="276565" y="23364"/>
                      <a:pt x="264605" y="23446"/>
                      <a:pt x="254557" y="20097"/>
                    </a:cubicBezTo>
                    <a:cubicBezTo>
                      <a:pt x="244509" y="13398"/>
                      <a:pt x="236489" y="0"/>
                      <a:pt x="224412" y="0"/>
                    </a:cubicBezTo>
                    <a:cubicBezTo>
                      <a:pt x="203228" y="0"/>
                      <a:pt x="164122" y="20097"/>
                      <a:pt x="164122" y="20097"/>
                    </a:cubicBezTo>
                    <a:cubicBezTo>
                      <a:pt x="144025" y="33495"/>
                      <a:pt x="126746" y="52652"/>
                      <a:pt x="103832" y="60290"/>
                    </a:cubicBezTo>
                    <a:cubicBezTo>
                      <a:pt x="93784" y="63640"/>
                      <a:pt x="82946" y="65195"/>
                      <a:pt x="73687" y="70339"/>
                    </a:cubicBezTo>
                    <a:cubicBezTo>
                      <a:pt x="163" y="111186"/>
                      <a:pt x="0" y="95460"/>
                      <a:pt x="3349" y="110532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orma livre 46"/>
              <p:cNvSpPr/>
              <p:nvPr/>
            </p:nvSpPr>
            <p:spPr bwMode="auto">
              <a:xfrm>
                <a:off x="3831708" y="2187217"/>
                <a:ext cx="2075410" cy="1213969"/>
              </a:xfrm>
              <a:custGeom>
                <a:avLst/>
                <a:gdLst>
                  <a:gd name="connsiteX0" fmla="*/ 61783 w 2075409"/>
                  <a:gd name="connsiteY0" fmla="*/ 156206 h 1213973"/>
                  <a:gd name="connsiteX1" fmla="*/ 52056 w 2075409"/>
                  <a:gd name="connsiteY1" fmla="*/ 195117 h 1213973"/>
                  <a:gd name="connsiteX2" fmla="*/ 37464 w 2075409"/>
                  <a:gd name="connsiteY2" fmla="*/ 204845 h 1213973"/>
                  <a:gd name="connsiteX3" fmla="*/ 115285 w 2075409"/>
                  <a:gd name="connsiteY3" fmla="*/ 229164 h 1213973"/>
                  <a:gd name="connsiteX4" fmla="*/ 110422 w 2075409"/>
                  <a:gd name="connsiteY4" fmla="*/ 243755 h 1213973"/>
                  <a:gd name="connsiteX5" fmla="*/ 95830 w 2075409"/>
                  <a:gd name="connsiteY5" fmla="*/ 253483 h 1213973"/>
                  <a:gd name="connsiteX6" fmla="*/ 47192 w 2075409"/>
                  <a:gd name="connsiteY6" fmla="*/ 268074 h 1213973"/>
                  <a:gd name="connsiteX7" fmla="*/ 32600 w 2075409"/>
                  <a:gd name="connsiteY7" fmla="*/ 272938 h 1213973"/>
                  <a:gd name="connsiteX8" fmla="*/ 52056 w 2075409"/>
                  <a:gd name="connsiteY8" fmla="*/ 277802 h 1213973"/>
                  <a:gd name="connsiteX9" fmla="*/ 120149 w 2075409"/>
                  <a:gd name="connsiteY9" fmla="*/ 263210 h 1213973"/>
                  <a:gd name="connsiteX10" fmla="*/ 159060 w 2075409"/>
                  <a:gd name="connsiteY10" fmla="*/ 243755 h 1213973"/>
                  <a:gd name="connsiteX11" fmla="*/ 193107 w 2075409"/>
                  <a:gd name="connsiteY11" fmla="*/ 229164 h 1213973"/>
                  <a:gd name="connsiteX12" fmla="*/ 217426 w 2075409"/>
                  <a:gd name="connsiteY12" fmla="*/ 199981 h 1213973"/>
                  <a:gd name="connsiteX13" fmla="*/ 246609 w 2075409"/>
                  <a:gd name="connsiteY13" fmla="*/ 180525 h 1213973"/>
                  <a:gd name="connsiteX14" fmla="*/ 280656 w 2075409"/>
                  <a:gd name="connsiteY14" fmla="*/ 175662 h 1213973"/>
                  <a:gd name="connsiteX15" fmla="*/ 295247 w 2075409"/>
                  <a:gd name="connsiteY15" fmla="*/ 170798 h 1213973"/>
                  <a:gd name="connsiteX16" fmla="*/ 343885 w 2075409"/>
                  <a:gd name="connsiteY16" fmla="*/ 161070 h 1213973"/>
                  <a:gd name="connsiteX17" fmla="*/ 373068 w 2075409"/>
                  <a:gd name="connsiteY17" fmla="*/ 151342 h 1213973"/>
                  <a:gd name="connsiteX18" fmla="*/ 387660 w 2075409"/>
                  <a:gd name="connsiteY18" fmla="*/ 146479 h 1213973"/>
                  <a:gd name="connsiteX19" fmla="*/ 421707 w 2075409"/>
                  <a:gd name="connsiteY19" fmla="*/ 131887 h 1213973"/>
                  <a:gd name="connsiteX20" fmla="*/ 455754 w 2075409"/>
                  <a:gd name="connsiteY20" fmla="*/ 117296 h 1213973"/>
                  <a:gd name="connsiteX21" fmla="*/ 484937 w 2075409"/>
                  <a:gd name="connsiteY21" fmla="*/ 107568 h 1213973"/>
                  <a:gd name="connsiteX22" fmla="*/ 499528 w 2075409"/>
                  <a:gd name="connsiteY22" fmla="*/ 97840 h 1213973"/>
                  <a:gd name="connsiteX23" fmla="*/ 538439 w 2075409"/>
                  <a:gd name="connsiteY23" fmla="*/ 92976 h 1213973"/>
                  <a:gd name="connsiteX24" fmla="*/ 621124 w 2075409"/>
                  <a:gd name="connsiteY24" fmla="*/ 88113 h 1213973"/>
                  <a:gd name="connsiteX25" fmla="*/ 708673 w 2075409"/>
                  <a:gd name="connsiteY25" fmla="*/ 92976 h 1213973"/>
                  <a:gd name="connsiteX26" fmla="*/ 723264 w 2075409"/>
                  <a:gd name="connsiteY26" fmla="*/ 102704 h 1213973"/>
                  <a:gd name="connsiteX27" fmla="*/ 737856 w 2075409"/>
                  <a:gd name="connsiteY27" fmla="*/ 107568 h 1213973"/>
                  <a:gd name="connsiteX28" fmla="*/ 762175 w 2075409"/>
                  <a:gd name="connsiteY28" fmla="*/ 146479 h 1213973"/>
                  <a:gd name="connsiteX29" fmla="*/ 791358 w 2075409"/>
                  <a:gd name="connsiteY29" fmla="*/ 141615 h 1213973"/>
                  <a:gd name="connsiteX30" fmla="*/ 820541 w 2075409"/>
                  <a:gd name="connsiteY30" fmla="*/ 131887 h 1213973"/>
                  <a:gd name="connsiteX31" fmla="*/ 937273 w 2075409"/>
                  <a:gd name="connsiteY31" fmla="*/ 136751 h 1213973"/>
                  <a:gd name="connsiteX32" fmla="*/ 976183 w 2075409"/>
                  <a:gd name="connsiteY32" fmla="*/ 141615 h 1213973"/>
                  <a:gd name="connsiteX33" fmla="*/ 990775 w 2075409"/>
                  <a:gd name="connsiteY33" fmla="*/ 146479 h 1213973"/>
                  <a:gd name="connsiteX34" fmla="*/ 1102643 w 2075409"/>
                  <a:gd name="connsiteY34" fmla="*/ 151342 h 1213973"/>
                  <a:gd name="connsiteX35" fmla="*/ 1122098 w 2075409"/>
                  <a:gd name="connsiteY35" fmla="*/ 156206 h 1213973"/>
                  <a:gd name="connsiteX36" fmla="*/ 1151281 w 2075409"/>
                  <a:gd name="connsiteY36" fmla="*/ 165934 h 1213973"/>
                  <a:gd name="connsiteX37" fmla="*/ 1180464 w 2075409"/>
                  <a:gd name="connsiteY37" fmla="*/ 170798 h 1213973"/>
                  <a:gd name="connsiteX38" fmla="*/ 1209647 w 2075409"/>
                  <a:gd name="connsiteY38" fmla="*/ 190253 h 1213973"/>
                  <a:gd name="connsiteX39" fmla="*/ 1224239 w 2075409"/>
                  <a:gd name="connsiteY39" fmla="*/ 199981 h 1213973"/>
                  <a:gd name="connsiteX40" fmla="*/ 1238830 w 2075409"/>
                  <a:gd name="connsiteY40" fmla="*/ 204845 h 1213973"/>
                  <a:gd name="connsiteX41" fmla="*/ 1268013 w 2075409"/>
                  <a:gd name="connsiteY41" fmla="*/ 224300 h 1213973"/>
                  <a:gd name="connsiteX42" fmla="*/ 1282605 w 2075409"/>
                  <a:gd name="connsiteY42" fmla="*/ 234028 h 1213973"/>
                  <a:gd name="connsiteX43" fmla="*/ 1297196 w 2075409"/>
                  <a:gd name="connsiteY43" fmla="*/ 263210 h 1213973"/>
                  <a:gd name="connsiteX44" fmla="*/ 1272877 w 2075409"/>
                  <a:gd name="connsiteY44" fmla="*/ 282666 h 1213973"/>
                  <a:gd name="connsiteX45" fmla="*/ 1229102 w 2075409"/>
                  <a:gd name="connsiteY45" fmla="*/ 297257 h 1213973"/>
                  <a:gd name="connsiteX46" fmla="*/ 1219375 w 2075409"/>
                  <a:gd name="connsiteY46" fmla="*/ 311849 h 1213973"/>
                  <a:gd name="connsiteX47" fmla="*/ 1233966 w 2075409"/>
                  <a:gd name="connsiteY47" fmla="*/ 355623 h 1213973"/>
                  <a:gd name="connsiteX48" fmla="*/ 1292332 w 2075409"/>
                  <a:gd name="connsiteY48" fmla="*/ 404262 h 1213973"/>
                  <a:gd name="connsiteX49" fmla="*/ 1306924 w 2075409"/>
                  <a:gd name="connsiteY49" fmla="*/ 413989 h 1213973"/>
                  <a:gd name="connsiteX50" fmla="*/ 1336107 w 2075409"/>
                  <a:gd name="connsiteY50" fmla="*/ 428581 h 1213973"/>
                  <a:gd name="connsiteX51" fmla="*/ 1360426 w 2075409"/>
                  <a:gd name="connsiteY51" fmla="*/ 448036 h 1213973"/>
                  <a:gd name="connsiteX52" fmla="*/ 1370154 w 2075409"/>
                  <a:gd name="connsiteY52" fmla="*/ 462628 h 1213973"/>
                  <a:gd name="connsiteX53" fmla="*/ 1384745 w 2075409"/>
                  <a:gd name="connsiteY53" fmla="*/ 472355 h 1213973"/>
                  <a:gd name="connsiteX54" fmla="*/ 1409064 w 2075409"/>
                  <a:gd name="connsiteY54" fmla="*/ 501538 h 1213973"/>
                  <a:gd name="connsiteX55" fmla="*/ 1433383 w 2075409"/>
                  <a:gd name="connsiteY55" fmla="*/ 530721 h 1213973"/>
                  <a:gd name="connsiteX56" fmla="*/ 1452839 w 2075409"/>
                  <a:gd name="connsiteY56" fmla="*/ 550176 h 1213973"/>
                  <a:gd name="connsiteX57" fmla="*/ 1462566 w 2075409"/>
                  <a:gd name="connsiteY57" fmla="*/ 564768 h 1213973"/>
                  <a:gd name="connsiteX58" fmla="*/ 1477158 w 2075409"/>
                  <a:gd name="connsiteY58" fmla="*/ 569632 h 1213973"/>
                  <a:gd name="connsiteX59" fmla="*/ 1506341 w 2075409"/>
                  <a:gd name="connsiteY59" fmla="*/ 584223 h 1213973"/>
                  <a:gd name="connsiteX60" fmla="*/ 1511205 w 2075409"/>
                  <a:gd name="connsiteY60" fmla="*/ 564768 h 1213973"/>
                  <a:gd name="connsiteX61" fmla="*/ 1525796 w 2075409"/>
                  <a:gd name="connsiteY61" fmla="*/ 555040 h 1213973"/>
                  <a:gd name="connsiteX62" fmla="*/ 1574434 w 2075409"/>
                  <a:gd name="connsiteY62" fmla="*/ 569632 h 1213973"/>
                  <a:gd name="connsiteX63" fmla="*/ 1603617 w 2075409"/>
                  <a:gd name="connsiteY63" fmla="*/ 584223 h 1213973"/>
                  <a:gd name="connsiteX64" fmla="*/ 1613345 w 2075409"/>
                  <a:gd name="connsiteY64" fmla="*/ 569632 h 1213973"/>
                  <a:gd name="connsiteX65" fmla="*/ 1589026 w 2075409"/>
                  <a:gd name="connsiteY65" fmla="*/ 530721 h 1213973"/>
                  <a:gd name="connsiteX66" fmla="*/ 1569571 w 2075409"/>
                  <a:gd name="connsiteY66" fmla="*/ 501538 h 1213973"/>
                  <a:gd name="connsiteX67" fmla="*/ 1559843 w 2075409"/>
                  <a:gd name="connsiteY67" fmla="*/ 486947 h 1213973"/>
                  <a:gd name="connsiteX68" fmla="*/ 1545251 w 2075409"/>
                  <a:gd name="connsiteY68" fmla="*/ 477219 h 1213973"/>
                  <a:gd name="connsiteX69" fmla="*/ 1467430 w 2075409"/>
                  <a:gd name="connsiteY69" fmla="*/ 467491 h 1213973"/>
                  <a:gd name="connsiteX70" fmla="*/ 1423656 w 2075409"/>
                  <a:gd name="connsiteY70" fmla="*/ 443172 h 1213973"/>
                  <a:gd name="connsiteX71" fmla="*/ 1404200 w 2075409"/>
                  <a:gd name="connsiteY71" fmla="*/ 433445 h 1213973"/>
                  <a:gd name="connsiteX72" fmla="*/ 1370154 w 2075409"/>
                  <a:gd name="connsiteY72" fmla="*/ 389670 h 1213973"/>
                  <a:gd name="connsiteX73" fmla="*/ 1384745 w 2075409"/>
                  <a:gd name="connsiteY73" fmla="*/ 384806 h 1213973"/>
                  <a:gd name="connsiteX74" fmla="*/ 1399337 w 2075409"/>
                  <a:gd name="connsiteY74" fmla="*/ 394534 h 1213973"/>
                  <a:gd name="connsiteX75" fmla="*/ 1423656 w 2075409"/>
                  <a:gd name="connsiteY75" fmla="*/ 423717 h 1213973"/>
                  <a:gd name="connsiteX76" fmla="*/ 1452839 w 2075409"/>
                  <a:gd name="connsiteY76" fmla="*/ 452900 h 1213973"/>
                  <a:gd name="connsiteX77" fmla="*/ 1535524 w 2075409"/>
                  <a:gd name="connsiteY77" fmla="*/ 462628 h 1213973"/>
                  <a:gd name="connsiteX78" fmla="*/ 1564707 w 2075409"/>
                  <a:gd name="connsiteY78" fmla="*/ 472355 h 1213973"/>
                  <a:gd name="connsiteX79" fmla="*/ 1579298 w 2075409"/>
                  <a:gd name="connsiteY79" fmla="*/ 477219 h 1213973"/>
                  <a:gd name="connsiteX80" fmla="*/ 1593890 w 2075409"/>
                  <a:gd name="connsiteY80" fmla="*/ 482083 h 1213973"/>
                  <a:gd name="connsiteX81" fmla="*/ 1608481 w 2075409"/>
                  <a:gd name="connsiteY81" fmla="*/ 491810 h 1213973"/>
                  <a:gd name="connsiteX82" fmla="*/ 1642528 w 2075409"/>
                  <a:gd name="connsiteY82" fmla="*/ 540449 h 1213973"/>
                  <a:gd name="connsiteX83" fmla="*/ 1647392 w 2075409"/>
                  <a:gd name="connsiteY83" fmla="*/ 555040 h 1213973"/>
                  <a:gd name="connsiteX84" fmla="*/ 1642528 w 2075409"/>
                  <a:gd name="connsiteY84" fmla="*/ 608542 h 1213973"/>
                  <a:gd name="connsiteX85" fmla="*/ 1632800 w 2075409"/>
                  <a:gd name="connsiteY85" fmla="*/ 623134 h 1213973"/>
                  <a:gd name="connsiteX86" fmla="*/ 1627937 w 2075409"/>
                  <a:gd name="connsiteY86" fmla="*/ 637725 h 1213973"/>
                  <a:gd name="connsiteX87" fmla="*/ 1632800 w 2075409"/>
                  <a:gd name="connsiteY87" fmla="*/ 681500 h 1213973"/>
                  <a:gd name="connsiteX88" fmla="*/ 1652256 w 2075409"/>
                  <a:gd name="connsiteY88" fmla="*/ 710683 h 1213973"/>
                  <a:gd name="connsiteX89" fmla="*/ 1666847 w 2075409"/>
                  <a:gd name="connsiteY89" fmla="*/ 739866 h 1213973"/>
                  <a:gd name="connsiteX90" fmla="*/ 1681439 w 2075409"/>
                  <a:gd name="connsiteY90" fmla="*/ 788504 h 1213973"/>
                  <a:gd name="connsiteX91" fmla="*/ 1686302 w 2075409"/>
                  <a:gd name="connsiteY91" fmla="*/ 803096 h 1213973"/>
                  <a:gd name="connsiteX92" fmla="*/ 1681439 w 2075409"/>
                  <a:gd name="connsiteY92" fmla="*/ 856598 h 1213973"/>
                  <a:gd name="connsiteX93" fmla="*/ 1676575 w 2075409"/>
                  <a:gd name="connsiteY93" fmla="*/ 885781 h 1213973"/>
                  <a:gd name="connsiteX94" fmla="*/ 1715485 w 2075409"/>
                  <a:gd name="connsiteY94" fmla="*/ 890645 h 1213973"/>
                  <a:gd name="connsiteX95" fmla="*/ 1759260 w 2075409"/>
                  <a:gd name="connsiteY95" fmla="*/ 910100 h 1213973"/>
                  <a:gd name="connsiteX96" fmla="*/ 1773851 w 2075409"/>
                  <a:gd name="connsiteY96" fmla="*/ 939283 h 1213973"/>
                  <a:gd name="connsiteX97" fmla="*/ 1788443 w 2075409"/>
                  <a:gd name="connsiteY97" fmla="*/ 944147 h 1213973"/>
                  <a:gd name="connsiteX98" fmla="*/ 1793307 w 2075409"/>
                  <a:gd name="connsiteY98" fmla="*/ 992785 h 1213973"/>
                  <a:gd name="connsiteX99" fmla="*/ 1778715 w 2075409"/>
                  <a:gd name="connsiteY99" fmla="*/ 997649 h 1213973"/>
                  <a:gd name="connsiteX100" fmla="*/ 1759260 w 2075409"/>
                  <a:gd name="connsiteY100" fmla="*/ 1002513 h 1213973"/>
                  <a:gd name="connsiteX101" fmla="*/ 1730077 w 2075409"/>
                  <a:gd name="connsiteY101" fmla="*/ 1026832 h 1213973"/>
                  <a:gd name="connsiteX102" fmla="*/ 1734941 w 2075409"/>
                  <a:gd name="connsiteY102" fmla="*/ 1060879 h 1213973"/>
                  <a:gd name="connsiteX103" fmla="*/ 1759260 w 2075409"/>
                  <a:gd name="connsiteY103" fmla="*/ 1065742 h 1213973"/>
                  <a:gd name="connsiteX104" fmla="*/ 1768988 w 2075409"/>
                  <a:gd name="connsiteY104" fmla="*/ 1094925 h 1213973"/>
                  <a:gd name="connsiteX105" fmla="*/ 1773851 w 2075409"/>
                  <a:gd name="connsiteY105" fmla="*/ 1109517 h 1213973"/>
                  <a:gd name="connsiteX106" fmla="*/ 1793307 w 2075409"/>
                  <a:gd name="connsiteY106" fmla="*/ 1138700 h 1213973"/>
                  <a:gd name="connsiteX107" fmla="*/ 1803034 w 2075409"/>
                  <a:gd name="connsiteY107" fmla="*/ 1167883 h 1213973"/>
                  <a:gd name="connsiteX108" fmla="*/ 1832217 w 2075409"/>
                  <a:gd name="connsiteY108" fmla="*/ 1182474 h 1213973"/>
                  <a:gd name="connsiteX109" fmla="*/ 1841945 w 2075409"/>
                  <a:gd name="connsiteY109" fmla="*/ 1197066 h 1213973"/>
                  <a:gd name="connsiteX110" fmla="*/ 1871128 w 2075409"/>
                  <a:gd name="connsiteY110" fmla="*/ 1187338 h 1213973"/>
                  <a:gd name="connsiteX111" fmla="*/ 1895447 w 2075409"/>
                  <a:gd name="connsiteY111" fmla="*/ 1211657 h 1213973"/>
                  <a:gd name="connsiteX112" fmla="*/ 1900311 w 2075409"/>
                  <a:gd name="connsiteY112" fmla="*/ 1197066 h 1213973"/>
                  <a:gd name="connsiteX113" fmla="*/ 1914902 w 2075409"/>
                  <a:gd name="connsiteY113" fmla="*/ 1187338 h 1213973"/>
                  <a:gd name="connsiteX114" fmla="*/ 1919766 w 2075409"/>
                  <a:gd name="connsiteY114" fmla="*/ 1070606 h 1213973"/>
                  <a:gd name="connsiteX115" fmla="*/ 1900311 w 2075409"/>
                  <a:gd name="connsiteY115" fmla="*/ 1041423 h 1213973"/>
                  <a:gd name="connsiteX116" fmla="*/ 1890583 w 2075409"/>
                  <a:gd name="connsiteY116" fmla="*/ 1026832 h 1213973"/>
                  <a:gd name="connsiteX117" fmla="*/ 1880856 w 2075409"/>
                  <a:gd name="connsiteY117" fmla="*/ 997649 h 1213973"/>
                  <a:gd name="connsiteX118" fmla="*/ 1875992 w 2075409"/>
                  <a:gd name="connsiteY118" fmla="*/ 983057 h 1213973"/>
                  <a:gd name="connsiteX119" fmla="*/ 1871128 w 2075409"/>
                  <a:gd name="connsiteY119" fmla="*/ 929555 h 1213973"/>
                  <a:gd name="connsiteX120" fmla="*/ 1837081 w 2075409"/>
                  <a:gd name="connsiteY120" fmla="*/ 924691 h 1213973"/>
                  <a:gd name="connsiteX121" fmla="*/ 1841945 w 2075409"/>
                  <a:gd name="connsiteY121" fmla="*/ 900372 h 1213973"/>
                  <a:gd name="connsiteX122" fmla="*/ 1880856 w 2075409"/>
                  <a:gd name="connsiteY122" fmla="*/ 895508 h 1213973"/>
                  <a:gd name="connsiteX123" fmla="*/ 1875992 w 2075409"/>
                  <a:gd name="connsiteY123" fmla="*/ 851734 h 1213973"/>
                  <a:gd name="connsiteX124" fmla="*/ 1880856 w 2075409"/>
                  <a:gd name="connsiteY124" fmla="*/ 837142 h 1213973"/>
                  <a:gd name="connsiteX125" fmla="*/ 1895447 w 2075409"/>
                  <a:gd name="connsiteY125" fmla="*/ 832279 h 1213973"/>
                  <a:gd name="connsiteX126" fmla="*/ 1910039 w 2075409"/>
                  <a:gd name="connsiteY126" fmla="*/ 846870 h 1213973"/>
                  <a:gd name="connsiteX127" fmla="*/ 1919766 w 2075409"/>
                  <a:gd name="connsiteY127" fmla="*/ 861462 h 1213973"/>
                  <a:gd name="connsiteX128" fmla="*/ 1934358 w 2075409"/>
                  <a:gd name="connsiteY128" fmla="*/ 871189 h 1213973"/>
                  <a:gd name="connsiteX129" fmla="*/ 1978132 w 2075409"/>
                  <a:gd name="connsiteY129" fmla="*/ 861462 h 1213973"/>
                  <a:gd name="connsiteX130" fmla="*/ 2012179 w 2075409"/>
                  <a:gd name="connsiteY130" fmla="*/ 871189 h 1213973"/>
                  <a:gd name="connsiteX131" fmla="*/ 2017043 w 2075409"/>
                  <a:gd name="connsiteY131" fmla="*/ 856598 h 1213973"/>
                  <a:gd name="connsiteX132" fmla="*/ 1987860 w 2075409"/>
                  <a:gd name="connsiteY132" fmla="*/ 842006 h 1213973"/>
                  <a:gd name="connsiteX133" fmla="*/ 1982996 w 2075409"/>
                  <a:gd name="connsiteY133" fmla="*/ 827415 h 1213973"/>
                  <a:gd name="connsiteX134" fmla="*/ 1987860 w 2075409"/>
                  <a:gd name="connsiteY134" fmla="*/ 807959 h 1213973"/>
                  <a:gd name="connsiteX135" fmla="*/ 1958677 w 2075409"/>
                  <a:gd name="connsiteY135" fmla="*/ 812823 h 1213973"/>
                  <a:gd name="connsiteX136" fmla="*/ 1944085 w 2075409"/>
                  <a:gd name="connsiteY136" fmla="*/ 817687 h 1213973"/>
                  <a:gd name="connsiteX137" fmla="*/ 1910039 w 2075409"/>
                  <a:gd name="connsiteY137" fmla="*/ 812823 h 1213973"/>
                  <a:gd name="connsiteX138" fmla="*/ 1875992 w 2075409"/>
                  <a:gd name="connsiteY138" fmla="*/ 798232 h 1213973"/>
                  <a:gd name="connsiteX139" fmla="*/ 1846809 w 2075409"/>
                  <a:gd name="connsiteY139" fmla="*/ 778776 h 1213973"/>
                  <a:gd name="connsiteX140" fmla="*/ 1841945 w 2075409"/>
                  <a:gd name="connsiteY140" fmla="*/ 764185 h 1213973"/>
                  <a:gd name="connsiteX141" fmla="*/ 1856537 w 2075409"/>
                  <a:gd name="connsiteY141" fmla="*/ 759321 h 1213973"/>
                  <a:gd name="connsiteX142" fmla="*/ 1890583 w 2075409"/>
                  <a:gd name="connsiteY142" fmla="*/ 764185 h 1213973"/>
                  <a:gd name="connsiteX143" fmla="*/ 1924630 w 2075409"/>
                  <a:gd name="connsiteY143" fmla="*/ 788504 h 1213973"/>
                  <a:gd name="connsiteX144" fmla="*/ 1953813 w 2075409"/>
                  <a:gd name="connsiteY144" fmla="*/ 807959 h 1213973"/>
                  <a:gd name="connsiteX145" fmla="*/ 1982996 w 2075409"/>
                  <a:gd name="connsiteY145" fmla="*/ 798232 h 1213973"/>
                  <a:gd name="connsiteX146" fmla="*/ 2017043 w 2075409"/>
                  <a:gd name="connsiteY146" fmla="*/ 812823 h 1213973"/>
                  <a:gd name="connsiteX147" fmla="*/ 2046226 w 2075409"/>
                  <a:gd name="connsiteY147" fmla="*/ 827415 h 1213973"/>
                  <a:gd name="connsiteX148" fmla="*/ 2060817 w 2075409"/>
                  <a:gd name="connsiteY148" fmla="*/ 822551 h 1213973"/>
                  <a:gd name="connsiteX149" fmla="*/ 2051090 w 2075409"/>
                  <a:gd name="connsiteY149" fmla="*/ 788504 h 1213973"/>
                  <a:gd name="connsiteX150" fmla="*/ 2021907 w 2075409"/>
                  <a:gd name="connsiteY150" fmla="*/ 769049 h 1213973"/>
                  <a:gd name="connsiteX151" fmla="*/ 2007315 w 2075409"/>
                  <a:gd name="connsiteY151" fmla="*/ 759321 h 1213973"/>
                  <a:gd name="connsiteX152" fmla="*/ 2002451 w 2075409"/>
                  <a:gd name="connsiteY152" fmla="*/ 710683 h 1213973"/>
                  <a:gd name="connsiteX153" fmla="*/ 2012179 w 2075409"/>
                  <a:gd name="connsiteY153" fmla="*/ 725274 h 1213973"/>
                  <a:gd name="connsiteX154" fmla="*/ 2017043 w 2075409"/>
                  <a:gd name="connsiteY154" fmla="*/ 739866 h 1213973"/>
                  <a:gd name="connsiteX155" fmla="*/ 2031634 w 2075409"/>
                  <a:gd name="connsiteY155" fmla="*/ 754457 h 1213973"/>
                  <a:gd name="connsiteX156" fmla="*/ 2075409 w 2075409"/>
                  <a:gd name="connsiteY156" fmla="*/ 778776 h 1213973"/>
                  <a:gd name="connsiteX157" fmla="*/ 2070545 w 2075409"/>
                  <a:gd name="connsiteY157" fmla="*/ 764185 h 1213973"/>
                  <a:gd name="connsiteX158" fmla="*/ 2060817 w 2075409"/>
                  <a:gd name="connsiteY158" fmla="*/ 715547 h 1213973"/>
                  <a:gd name="connsiteX159" fmla="*/ 2046226 w 2075409"/>
                  <a:gd name="connsiteY159" fmla="*/ 700955 h 1213973"/>
                  <a:gd name="connsiteX160" fmla="*/ 2036498 w 2075409"/>
                  <a:gd name="connsiteY160" fmla="*/ 686364 h 1213973"/>
                  <a:gd name="connsiteX161" fmla="*/ 2031634 w 2075409"/>
                  <a:gd name="connsiteY161" fmla="*/ 671772 h 1213973"/>
                  <a:gd name="connsiteX162" fmla="*/ 2017043 w 2075409"/>
                  <a:gd name="connsiteY162" fmla="*/ 623134 h 1213973"/>
                  <a:gd name="connsiteX163" fmla="*/ 2002451 w 2075409"/>
                  <a:gd name="connsiteY163" fmla="*/ 613406 h 1213973"/>
                  <a:gd name="connsiteX164" fmla="*/ 1973268 w 2075409"/>
                  <a:gd name="connsiteY164" fmla="*/ 564768 h 1213973"/>
                  <a:gd name="connsiteX165" fmla="*/ 1963541 w 2075409"/>
                  <a:gd name="connsiteY165" fmla="*/ 550176 h 1213973"/>
                  <a:gd name="connsiteX166" fmla="*/ 1934358 w 2075409"/>
                  <a:gd name="connsiteY166" fmla="*/ 545313 h 1213973"/>
                  <a:gd name="connsiteX167" fmla="*/ 1905175 w 2075409"/>
                  <a:gd name="connsiteY167" fmla="*/ 530721 h 1213973"/>
                  <a:gd name="connsiteX168" fmla="*/ 1890583 w 2075409"/>
                  <a:gd name="connsiteY168" fmla="*/ 525857 h 1213973"/>
                  <a:gd name="connsiteX169" fmla="*/ 1871128 w 2075409"/>
                  <a:gd name="connsiteY169" fmla="*/ 530721 h 1213973"/>
                  <a:gd name="connsiteX170" fmla="*/ 1856537 w 2075409"/>
                  <a:gd name="connsiteY170" fmla="*/ 535585 h 1213973"/>
                  <a:gd name="connsiteX171" fmla="*/ 1861400 w 2075409"/>
                  <a:gd name="connsiteY171" fmla="*/ 569632 h 1213973"/>
                  <a:gd name="connsiteX172" fmla="*/ 1885720 w 2075409"/>
                  <a:gd name="connsiteY172" fmla="*/ 613406 h 1213973"/>
                  <a:gd name="connsiteX173" fmla="*/ 1900311 w 2075409"/>
                  <a:gd name="connsiteY173" fmla="*/ 627998 h 1213973"/>
                  <a:gd name="connsiteX174" fmla="*/ 1953813 w 2075409"/>
                  <a:gd name="connsiteY174" fmla="*/ 652317 h 1213973"/>
                  <a:gd name="connsiteX175" fmla="*/ 1968405 w 2075409"/>
                  <a:gd name="connsiteY175" fmla="*/ 666908 h 1213973"/>
                  <a:gd name="connsiteX176" fmla="*/ 1987860 w 2075409"/>
                  <a:gd name="connsiteY176" fmla="*/ 696091 h 1213973"/>
                  <a:gd name="connsiteX177" fmla="*/ 1978132 w 2075409"/>
                  <a:gd name="connsiteY177" fmla="*/ 652317 h 1213973"/>
                  <a:gd name="connsiteX178" fmla="*/ 1968405 w 2075409"/>
                  <a:gd name="connsiteY178" fmla="*/ 623134 h 1213973"/>
                  <a:gd name="connsiteX179" fmla="*/ 1958677 w 2075409"/>
                  <a:gd name="connsiteY179" fmla="*/ 608542 h 1213973"/>
                  <a:gd name="connsiteX180" fmla="*/ 1948949 w 2075409"/>
                  <a:gd name="connsiteY180" fmla="*/ 574496 h 1213973"/>
                  <a:gd name="connsiteX181" fmla="*/ 1929494 w 2075409"/>
                  <a:gd name="connsiteY181" fmla="*/ 545313 h 1213973"/>
                  <a:gd name="connsiteX182" fmla="*/ 1919766 w 2075409"/>
                  <a:gd name="connsiteY182" fmla="*/ 530721 h 1213973"/>
                  <a:gd name="connsiteX183" fmla="*/ 1910039 w 2075409"/>
                  <a:gd name="connsiteY183" fmla="*/ 516130 h 1213973"/>
                  <a:gd name="connsiteX184" fmla="*/ 1895447 w 2075409"/>
                  <a:gd name="connsiteY184" fmla="*/ 506402 h 1213973"/>
                  <a:gd name="connsiteX185" fmla="*/ 1871128 w 2075409"/>
                  <a:gd name="connsiteY185" fmla="*/ 482083 h 1213973"/>
                  <a:gd name="connsiteX186" fmla="*/ 1861400 w 2075409"/>
                  <a:gd name="connsiteY186" fmla="*/ 467491 h 1213973"/>
                  <a:gd name="connsiteX187" fmla="*/ 1832217 w 2075409"/>
                  <a:gd name="connsiteY187" fmla="*/ 457764 h 1213973"/>
                  <a:gd name="connsiteX188" fmla="*/ 1798171 w 2075409"/>
                  <a:gd name="connsiteY188" fmla="*/ 438308 h 1213973"/>
                  <a:gd name="connsiteX189" fmla="*/ 1783579 w 2075409"/>
                  <a:gd name="connsiteY189" fmla="*/ 433445 h 1213973"/>
                  <a:gd name="connsiteX190" fmla="*/ 1754396 w 2075409"/>
                  <a:gd name="connsiteY190" fmla="*/ 413989 h 1213973"/>
                  <a:gd name="connsiteX191" fmla="*/ 1739805 w 2075409"/>
                  <a:gd name="connsiteY191" fmla="*/ 404262 h 1213973"/>
                  <a:gd name="connsiteX192" fmla="*/ 1725213 w 2075409"/>
                  <a:gd name="connsiteY192" fmla="*/ 389670 h 1213973"/>
                  <a:gd name="connsiteX193" fmla="*/ 1710622 w 2075409"/>
                  <a:gd name="connsiteY193" fmla="*/ 360487 h 1213973"/>
                  <a:gd name="connsiteX194" fmla="*/ 1696030 w 2075409"/>
                  <a:gd name="connsiteY194" fmla="*/ 355623 h 1213973"/>
                  <a:gd name="connsiteX195" fmla="*/ 1686302 w 2075409"/>
                  <a:gd name="connsiteY195" fmla="*/ 341032 h 1213973"/>
                  <a:gd name="connsiteX196" fmla="*/ 1676575 w 2075409"/>
                  <a:gd name="connsiteY196" fmla="*/ 311849 h 1213973"/>
                  <a:gd name="connsiteX197" fmla="*/ 1647392 w 2075409"/>
                  <a:gd name="connsiteY197" fmla="*/ 287530 h 1213973"/>
                  <a:gd name="connsiteX198" fmla="*/ 1618209 w 2075409"/>
                  <a:gd name="connsiteY198" fmla="*/ 277802 h 1213973"/>
                  <a:gd name="connsiteX199" fmla="*/ 1603617 w 2075409"/>
                  <a:gd name="connsiteY199" fmla="*/ 272938 h 1213973"/>
                  <a:gd name="connsiteX200" fmla="*/ 1559843 w 2075409"/>
                  <a:gd name="connsiteY200" fmla="*/ 248619 h 1213973"/>
                  <a:gd name="connsiteX201" fmla="*/ 1540388 w 2075409"/>
                  <a:gd name="connsiteY201" fmla="*/ 234028 h 1213973"/>
                  <a:gd name="connsiteX202" fmla="*/ 1496613 w 2075409"/>
                  <a:gd name="connsiteY202" fmla="*/ 219436 h 1213973"/>
                  <a:gd name="connsiteX203" fmla="*/ 1482022 w 2075409"/>
                  <a:gd name="connsiteY203" fmla="*/ 214572 h 1213973"/>
                  <a:gd name="connsiteX204" fmla="*/ 1452839 w 2075409"/>
                  <a:gd name="connsiteY204" fmla="*/ 195117 h 1213973"/>
                  <a:gd name="connsiteX205" fmla="*/ 1438247 w 2075409"/>
                  <a:gd name="connsiteY205" fmla="*/ 185389 h 1213973"/>
                  <a:gd name="connsiteX206" fmla="*/ 1389609 w 2075409"/>
                  <a:gd name="connsiteY206" fmla="*/ 170798 h 1213973"/>
                  <a:gd name="connsiteX207" fmla="*/ 1360426 w 2075409"/>
                  <a:gd name="connsiteY207" fmla="*/ 156206 h 1213973"/>
                  <a:gd name="connsiteX208" fmla="*/ 1326379 w 2075409"/>
                  <a:gd name="connsiteY208" fmla="*/ 141615 h 1213973"/>
                  <a:gd name="connsiteX209" fmla="*/ 1311788 w 2075409"/>
                  <a:gd name="connsiteY209" fmla="*/ 127023 h 1213973"/>
                  <a:gd name="connsiteX210" fmla="*/ 1233966 w 2075409"/>
                  <a:gd name="connsiteY210" fmla="*/ 112432 h 1213973"/>
                  <a:gd name="connsiteX211" fmla="*/ 1185328 w 2075409"/>
                  <a:gd name="connsiteY211" fmla="*/ 97840 h 1213973"/>
                  <a:gd name="connsiteX212" fmla="*/ 1170737 w 2075409"/>
                  <a:gd name="connsiteY212" fmla="*/ 92976 h 1213973"/>
                  <a:gd name="connsiteX213" fmla="*/ 1146417 w 2075409"/>
                  <a:gd name="connsiteY213" fmla="*/ 88113 h 1213973"/>
                  <a:gd name="connsiteX214" fmla="*/ 1117234 w 2075409"/>
                  <a:gd name="connsiteY214" fmla="*/ 68657 h 1213973"/>
                  <a:gd name="connsiteX215" fmla="*/ 1088051 w 2075409"/>
                  <a:gd name="connsiteY215" fmla="*/ 58930 h 1213973"/>
                  <a:gd name="connsiteX216" fmla="*/ 1034549 w 2075409"/>
                  <a:gd name="connsiteY216" fmla="*/ 49202 h 1213973"/>
                  <a:gd name="connsiteX217" fmla="*/ 956728 w 2075409"/>
                  <a:gd name="connsiteY217" fmla="*/ 39474 h 1213973"/>
                  <a:gd name="connsiteX218" fmla="*/ 927545 w 2075409"/>
                  <a:gd name="connsiteY218" fmla="*/ 29747 h 1213973"/>
                  <a:gd name="connsiteX219" fmla="*/ 820541 w 2075409"/>
                  <a:gd name="connsiteY219" fmla="*/ 24883 h 1213973"/>
                  <a:gd name="connsiteX220" fmla="*/ 805949 w 2075409"/>
                  <a:gd name="connsiteY220" fmla="*/ 20019 h 1213973"/>
                  <a:gd name="connsiteX221" fmla="*/ 509256 w 2075409"/>
                  <a:gd name="connsiteY221" fmla="*/ 20019 h 1213973"/>
                  <a:gd name="connsiteX222" fmla="*/ 455754 w 2075409"/>
                  <a:gd name="connsiteY222" fmla="*/ 29747 h 1213973"/>
                  <a:gd name="connsiteX223" fmla="*/ 421707 w 2075409"/>
                  <a:gd name="connsiteY223" fmla="*/ 34610 h 1213973"/>
                  <a:gd name="connsiteX224" fmla="*/ 392524 w 2075409"/>
                  <a:gd name="connsiteY224" fmla="*/ 44338 h 1213973"/>
                  <a:gd name="connsiteX225" fmla="*/ 377932 w 2075409"/>
                  <a:gd name="connsiteY225" fmla="*/ 49202 h 1213973"/>
                  <a:gd name="connsiteX226" fmla="*/ 324430 w 2075409"/>
                  <a:gd name="connsiteY226" fmla="*/ 54066 h 1213973"/>
                  <a:gd name="connsiteX227" fmla="*/ 309839 w 2075409"/>
                  <a:gd name="connsiteY227" fmla="*/ 58930 h 1213973"/>
                  <a:gd name="connsiteX228" fmla="*/ 275792 w 2075409"/>
                  <a:gd name="connsiteY228" fmla="*/ 78385 h 1213973"/>
                  <a:gd name="connsiteX229" fmla="*/ 232017 w 2075409"/>
                  <a:gd name="connsiteY229" fmla="*/ 88113 h 1213973"/>
                  <a:gd name="connsiteX230" fmla="*/ 217426 w 2075409"/>
                  <a:gd name="connsiteY230" fmla="*/ 92976 h 1213973"/>
                  <a:gd name="connsiteX231" fmla="*/ 183379 w 2075409"/>
                  <a:gd name="connsiteY231" fmla="*/ 107568 h 1213973"/>
                  <a:gd name="connsiteX232" fmla="*/ 163924 w 2075409"/>
                  <a:gd name="connsiteY232" fmla="*/ 117296 h 1213973"/>
                  <a:gd name="connsiteX233" fmla="*/ 144468 w 2075409"/>
                  <a:gd name="connsiteY233" fmla="*/ 122159 h 1213973"/>
                  <a:gd name="connsiteX234" fmla="*/ 110422 w 2075409"/>
                  <a:gd name="connsiteY234" fmla="*/ 131887 h 1213973"/>
                  <a:gd name="connsiteX235" fmla="*/ 95830 w 2075409"/>
                  <a:gd name="connsiteY235" fmla="*/ 141615 h 1213973"/>
                  <a:gd name="connsiteX236" fmla="*/ 61783 w 2075409"/>
                  <a:gd name="connsiteY236" fmla="*/ 161070 h 1213973"/>
                  <a:gd name="connsiteX237" fmla="*/ 47192 w 2075409"/>
                  <a:gd name="connsiteY237" fmla="*/ 175662 h 1213973"/>
                  <a:gd name="connsiteX238" fmla="*/ 42328 w 2075409"/>
                  <a:gd name="connsiteY238" fmla="*/ 190253 h 1213973"/>
                  <a:gd name="connsiteX239" fmla="*/ 32600 w 2075409"/>
                  <a:gd name="connsiteY239" fmla="*/ 204845 h 1213973"/>
                  <a:gd name="connsiteX240" fmla="*/ 32600 w 2075409"/>
                  <a:gd name="connsiteY240" fmla="*/ 219436 h 1213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</a:cxnLst>
                <a:rect l="l" t="t" r="r" b="b"/>
                <a:pathLst>
                  <a:path w="2075409" h="1213973">
                    <a:moveTo>
                      <a:pt x="61783" y="156206"/>
                    </a:moveTo>
                    <a:cubicBezTo>
                      <a:pt x="61540" y="157420"/>
                      <a:pt x="56045" y="190131"/>
                      <a:pt x="52056" y="195117"/>
                    </a:cubicBezTo>
                    <a:cubicBezTo>
                      <a:pt x="48404" y="199682"/>
                      <a:pt x="42328" y="201602"/>
                      <a:pt x="37464" y="204845"/>
                    </a:cubicBezTo>
                    <a:cubicBezTo>
                      <a:pt x="0" y="261041"/>
                      <a:pt x="6332" y="234612"/>
                      <a:pt x="115285" y="229164"/>
                    </a:cubicBezTo>
                    <a:cubicBezTo>
                      <a:pt x="113664" y="234028"/>
                      <a:pt x="113625" y="239752"/>
                      <a:pt x="110422" y="243755"/>
                    </a:cubicBezTo>
                    <a:cubicBezTo>
                      <a:pt x="106770" y="248320"/>
                      <a:pt x="101172" y="251109"/>
                      <a:pt x="95830" y="253483"/>
                    </a:cubicBezTo>
                    <a:cubicBezTo>
                      <a:pt x="75030" y="262727"/>
                      <a:pt x="66995" y="262416"/>
                      <a:pt x="47192" y="268074"/>
                    </a:cubicBezTo>
                    <a:cubicBezTo>
                      <a:pt x="42262" y="269483"/>
                      <a:pt x="37464" y="271317"/>
                      <a:pt x="32600" y="272938"/>
                    </a:cubicBezTo>
                    <a:cubicBezTo>
                      <a:pt x="39085" y="274559"/>
                      <a:pt x="45371" y="277802"/>
                      <a:pt x="52056" y="277802"/>
                    </a:cubicBezTo>
                    <a:cubicBezTo>
                      <a:pt x="75046" y="277802"/>
                      <a:pt x="99037" y="272258"/>
                      <a:pt x="120149" y="263210"/>
                    </a:cubicBezTo>
                    <a:cubicBezTo>
                      <a:pt x="133478" y="257498"/>
                      <a:pt x="145303" y="248341"/>
                      <a:pt x="159060" y="243755"/>
                    </a:cubicBezTo>
                    <a:cubicBezTo>
                      <a:pt x="180530" y="236598"/>
                      <a:pt x="169065" y="241184"/>
                      <a:pt x="193107" y="229164"/>
                    </a:cubicBezTo>
                    <a:cubicBezTo>
                      <a:pt x="201755" y="216190"/>
                      <a:pt x="204459" y="210066"/>
                      <a:pt x="217426" y="199981"/>
                    </a:cubicBezTo>
                    <a:cubicBezTo>
                      <a:pt x="226655" y="192803"/>
                      <a:pt x="235035" y="182178"/>
                      <a:pt x="246609" y="180525"/>
                    </a:cubicBezTo>
                    <a:lnTo>
                      <a:pt x="280656" y="175662"/>
                    </a:lnTo>
                    <a:cubicBezTo>
                      <a:pt x="285520" y="174041"/>
                      <a:pt x="290242" y="171910"/>
                      <a:pt x="295247" y="170798"/>
                    </a:cubicBezTo>
                    <a:cubicBezTo>
                      <a:pt x="329056" y="163285"/>
                      <a:pt x="316197" y="169377"/>
                      <a:pt x="343885" y="161070"/>
                    </a:cubicBezTo>
                    <a:cubicBezTo>
                      <a:pt x="353706" y="158123"/>
                      <a:pt x="363340" y="154584"/>
                      <a:pt x="373068" y="151342"/>
                    </a:cubicBezTo>
                    <a:cubicBezTo>
                      <a:pt x="377932" y="149721"/>
                      <a:pt x="383074" y="148772"/>
                      <a:pt x="387660" y="146479"/>
                    </a:cubicBezTo>
                    <a:cubicBezTo>
                      <a:pt x="411701" y="134458"/>
                      <a:pt x="400237" y="139044"/>
                      <a:pt x="421707" y="131887"/>
                    </a:cubicBezTo>
                    <a:cubicBezTo>
                      <a:pt x="444858" y="116452"/>
                      <a:pt x="427199" y="125862"/>
                      <a:pt x="455754" y="117296"/>
                    </a:cubicBezTo>
                    <a:cubicBezTo>
                      <a:pt x="465575" y="114350"/>
                      <a:pt x="484937" y="107568"/>
                      <a:pt x="484937" y="107568"/>
                    </a:cubicBezTo>
                    <a:cubicBezTo>
                      <a:pt x="489801" y="104325"/>
                      <a:pt x="493888" y="99378"/>
                      <a:pt x="499528" y="97840"/>
                    </a:cubicBezTo>
                    <a:cubicBezTo>
                      <a:pt x="512139" y="94401"/>
                      <a:pt x="525409" y="94018"/>
                      <a:pt x="538439" y="92976"/>
                    </a:cubicBezTo>
                    <a:cubicBezTo>
                      <a:pt x="565960" y="90774"/>
                      <a:pt x="593562" y="89734"/>
                      <a:pt x="621124" y="88113"/>
                    </a:cubicBezTo>
                    <a:cubicBezTo>
                      <a:pt x="650307" y="89734"/>
                      <a:pt x="679739" y="88843"/>
                      <a:pt x="708673" y="92976"/>
                    </a:cubicBezTo>
                    <a:cubicBezTo>
                      <a:pt x="714460" y="93803"/>
                      <a:pt x="718036" y="100090"/>
                      <a:pt x="723264" y="102704"/>
                    </a:cubicBezTo>
                    <a:cubicBezTo>
                      <a:pt x="727850" y="104997"/>
                      <a:pt x="732992" y="105947"/>
                      <a:pt x="737856" y="107568"/>
                    </a:cubicBezTo>
                    <a:cubicBezTo>
                      <a:pt x="749431" y="142297"/>
                      <a:pt x="739051" y="131063"/>
                      <a:pt x="762175" y="146479"/>
                    </a:cubicBezTo>
                    <a:cubicBezTo>
                      <a:pt x="771903" y="144858"/>
                      <a:pt x="781791" y="144007"/>
                      <a:pt x="791358" y="141615"/>
                    </a:cubicBezTo>
                    <a:cubicBezTo>
                      <a:pt x="801306" y="139128"/>
                      <a:pt x="820541" y="131887"/>
                      <a:pt x="820541" y="131887"/>
                    </a:cubicBezTo>
                    <a:cubicBezTo>
                      <a:pt x="859452" y="133508"/>
                      <a:pt x="898404" y="134322"/>
                      <a:pt x="937273" y="136751"/>
                    </a:cubicBezTo>
                    <a:cubicBezTo>
                      <a:pt x="950318" y="137566"/>
                      <a:pt x="963323" y="139277"/>
                      <a:pt x="976183" y="141615"/>
                    </a:cubicBezTo>
                    <a:cubicBezTo>
                      <a:pt x="981227" y="142532"/>
                      <a:pt x="985663" y="146086"/>
                      <a:pt x="990775" y="146479"/>
                    </a:cubicBezTo>
                    <a:cubicBezTo>
                      <a:pt x="1027990" y="149341"/>
                      <a:pt x="1065354" y="149721"/>
                      <a:pt x="1102643" y="151342"/>
                    </a:cubicBezTo>
                    <a:cubicBezTo>
                      <a:pt x="1109128" y="152963"/>
                      <a:pt x="1115695" y="154285"/>
                      <a:pt x="1122098" y="156206"/>
                    </a:cubicBezTo>
                    <a:cubicBezTo>
                      <a:pt x="1131919" y="159153"/>
                      <a:pt x="1141167" y="164248"/>
                      <a:pt x="1151281" y="165934"/>
                    </a:cubicBezTo>
                    <a:lnTo>
                      <a:pt x="1180464" y="170798"/>
                    </a:lnTo>
                    <a:lnTo>
                      <a:pt x="1209647" y="190253"/>
                    </a:lnTo>
                    <a:cubicBezTo>
                      <a:pt x="1214511" y="193496"/>
                      <a:pt x="1218693" y="198132"/>
                      <a:pt x="1224239" y="199981"/>
                    </a:cubicBezTo>
                    <a:cubicBezTo>
                      <a:pt x="1229103" y="201602"/>
                      <a:pt x="1234348" y="202355"/>
                      <a:pt x="1238830" y="204845"/>
                    </a:cubicBezTo>
                    <a:cubicBezTo>
                      <a:pt x="1249050" y="210523"/>
                      <a:pt x="1258285" y="217815"/>
                      <a:pt x="1268013" y="224300"/>
                    </a:cubicBezTo>
                    <a:lnTo>
                      <a:pt x="1282605" y="234028"/>
                    </a:lnTo>
                    <a:cubicBezTo>
                      <a:pt x="1285992" y="239109"/>
                      <a:pt x="1298538" y="255156"/>
                      <a:pt x="1297196" y="263210"/>
                    </a:cubicBezTo>
                    <a:cubicBezTo>
                      <a:pt x="1294214" y="281099"/>
                      <a:pt x="1284603" y="276803"/>
                      <a:pt x="1272877" y="282666"/>
                    </a:cubicBezTo>
                    <a:cubicBezTo>
                      <a:pt x="1238683" y="299762"/>
                      <a:pt x="1283277" y="288228"/>
                      <a:pt x="1229102" y="297257"/>
                    </a:cubicBezTo>
                    <a:cubicBezTo>
                      <a:pt x="1225860" y="302121"/>
                      <a:pt x="1220020" y="306039"/>
                      <a:pt x="1219375" y="311849"/>
                    </a:cubicBezTo>
                    <a:cubicBezTo>
                      <a:pt x="1217521" y="328542"/>
                      <a:pt x="1223321" y="343647"/>
                      <a:pt x="1233966" y="355623"/>
                    </a:cubicBezTo>
                    <a:cubicBezTo>
                      <a:pt x="1261199" y="386260"/>
                      <a:pt x="1260386" y="382965"/>
                      <a:pt x="1292332" y="404262"/>
                    </a:cubicBezTo>
                    <a:cubicBezTo>
                      <a:pt x="1297196" y="407505"/>
                      <a:pt x="1301378" y="412140"/>
                      <a:pt x="1306924" y="413989"/>
                    </a:cubicBezTo>
                    <a:cubicBezTo>
                      <a:pt x="1327061" y="420702"/>
                      <a:pt x="1317249" y="416009"/>
                      <a:pt x="1336107" y="428581"/>
                    </a:cubicBezTo>
                    <a:cubicBezTo>
                      <a:pt x="1363982" y="470395"/>
                      <a:pt x="1326865" y="421187"/>
                      <a:pt x="1360426" y="448036"/>
                    </a:cubicBezTo>
                    <a:cubicBezTo>
                      <a:pt x="1364991" y="451688"/>
                      <a:pt x="1366020" y="458494"/>
                      <a:pt x="1370154" y="462628"/>
                    </a:cubicBezTo>
                    <a:cubicBezTo>
                      <a:pt x="1374287" y="466761"/>
                      <a:pt x="1379881" y="469113"/>
                      <a:pt x="1384745" y="472355"/>
                    </a:cubicBezTo>
                    <a:cubicBezTo>
                      <a:pt x="1408898" y="508585"/>
                      <a:pt x="1377855" y="464088"/>
                      <a:pt x="1409064" y="501538"/>
                    </a:cubicBezTo>
                    <a:cubicBezTo>
                      <a:pt x="1442921" y="542167"/>
                      <a:pt x="1390757" y="488095"/>
                      <a:pt x="1433383" y="530721"/>
                    </a:cubicBezTo>
                    <a:cubicBezTo>
                      <a:pt x="1443996" y="562560"/>
                      <a:pt x="1429255" y="531309"/>
                      <a:pt x="1452839" y="550176"/>
                    </a:cubicBezTo>
                    <a:cubicBezTo>
                      <a:pt x="1457404" y="553828"/>
                      <a:pt x="1458001" y="561116"/>
                      <a:pt x="1462566" y="564768"/>
                    </a:cubicBezTo>
                    <a:cubicBezTo>
                      <a:pt x="1466570" y="567971"/>
                      <a:pt x="1472572" y="567339"/>
                      <a:pt x="1477158" y="569632"/>
                    </a:cubicBezTo>
                    <a:cubicBezTo>
                      <a:pt x="1514873" y="588489"/>
                      <a:pt x="1469662" y="571997"/>
                      <a:pt x="1506341" y="584223"/>
                    </a:cubicBezTo>
                    <a:cubicBezTo>
                      <a:pt x="1551243" y="572997"/>
                      <a:pt x="1511205" y="588915"/>
                      <a:pt x="1511205" y="564768"/>
                    </a:cubicBezTo>
                    <a:cubicBezTo>
                      <a:pt x="1511205" y="558922"/>
                      <a:pt x="1520932" y="558283"/>
                      <a:pt x="1525796" y="555040"/>
                    </a:cubicBezTo>
                    <a:cubicBezTo>
                      <a:pt x="1536673" y="557759"/>
                      <a:pt x="1567328" y="564895"/>
                      <a:pt x="1574434" y="569632"/>
                    </a:cubicBezTo>
                    <a:cubicBezTo>
                      <a:pt x="1593292" y="582203"/>
                      <a:pt x="1583480" y="577510"/>
                      <a:pt x="1603617" y="584223"/>
                    </a:cubicBezTo>
                    <a:cubicBezTo>
                      <a:pt x="1606860" y="579359"/>
                      <a:pt x="1613345" y="575478"/>
                      <a:pt x="1613345" y="569632"/>
                    </a:cubicBezTo>
                    <a:cubicBezTo>
                      <a:pt x="1613345" y="542622"/>
                      <a:pt x="1605549" y="541737"/>
                      <a:pt x="1589026" y="530721"/>
                    </a:cubicBezTo>
                    <a:cubicBezTo>
                      <a:pt x="1580478" y="505080"/>
                      <a:pt x="1589811" y="525826"/>
                      <a:pt x="1569571" y="501538"/>
                    </a:cubicBezTo>
                    <a:cubicBezTo>
                      <a:pt x="1565829" y="497047"/>
                      <a:pt x="1563976" y="491080"/>
                      <a:pt x="1559843" y="486947"/>
                    </a:cubicBezTo>
                    <a:cubicBezTo>
                      <a:pt x="1555709" y="482813"/>
                      <a:pt x="1550480" y="479833"/>
                      <a:pt x="1545251" y="477219"/>
                    </a:cubicBezTo>
                    <a:cubicBezTo>
                      <a:pt x="1524253" y="466720"/>
                      <a:pt x="1479502" y="468420"/>
                      <a:pt x="1467430" y="467491"/>
                    </a:cubicBezTo>
                    <a:cubicBezTo>
                      <a:pt x="1427073" y="454041"/>
                      <a:pt x="1490569" y="476625"/>
                      <a:pt x="1423656" y="443172"/>
                    </a:cubicBezTo>
                    <a:lnTo>
                      <a:pt x="1404200" y="433445"/>
                    </a:lnTo>
                    <a:cubicBezTo>
                      <a:pt x="1371392" y="400637"/>
                      <a:pt x="1379367" y="417313"/>
                      <a:pt x="1370154" y="389670"/>
                    </a:cubicBezTo>
                    <a:cubicBezTo>
                      <a:pt x="1375018" y="388049"/>
                      <a:pt x="1379688" y="383963"/>
                      <a:pt x="1384745" y="384806"/>
                    </a:cubicBezTo>
                    <a:cubicBezTo>
                      <a:pt x="1390511" y="385767"/>
                      <a:pt x="1394846" y="390792"/>
                      <a:pt x="1399337" y="394534"/>
                    </a:cubicBezTo>
                    <a:cubicBezTo>
                      <a:pt x="1427849" y="418294"/>
                      <a:pt x="1401794" y="399122"/>
                      <a:pt x="1423656" y="423717"/>
                    </a:cubicBezTo>
                    <a:cubicBezTo>
                      <a:pt x="1432796" y="433999"/>
                      <a:pt x="1439139" y="451654"/>
                      <a:pt x="1452839" y="452900"/>
                    </a:cubicBezTo>
                    <a:cubicBezTo>
                      <a:pt x="1471608" y="454606"/>
                      <a:pt x="1513214" y="457051"/>
                      <a:pt x="1535524" y="462628"/>
                    </a:cubicBezTo>
                    <a:cubicBezTo>
                      <a:pt x="1545472" y="465115"/>
                      <a:pt x="1554979" y="469113"/>
                      <a:pt x="1564707" y="472355"/>
                    </a:cubicBezTo>
                    <a:lnTo>
                      <a:pt x="1579298" y="477219"/>
                    </a:lnTo>
                    <a:cubicBezTo>
                      <a:pt x="1584162" y="478840"/>
                      <a:pt x="1589624" y="479239"/>
                      <a:pt x="1593890" y="482083"/>
                    </a:cubicBezTo>
                    <a:lnTo>
                      <a:pt x="1608481" y="491810"/>
                    </a:lnTo>
                    <a:cubicBezTo>
                      <a:pt x="1615141" y="500690"/>
                      <a:pt x="1640132" y="533262"/>
                      <a:pt x="1642528" y="540449"/>
                    </a:cubicBezTo>
                    <a:lnTo>
                      <a:pt x="1647392" y="555040"/>
                    </a:lnTo>
                    <a:cubicBezTo>
                      <a:pt x="1645771" y="572874"/>
                      <a:pt x="1646280" y="591032"/>
                      <a:pt x="1642528" y="608542"/>
                    </a:cubicBezTo>
                    <a:cubicBezTo>
                      <a:pt x="1641303" y="614258"/>
                      <a:pt x="1635414" y="617905"/>
                      <a:pt x="1632800" y="623134"/>
                    </a:cubicBezTo>
                    <a:cubicBezTo>
                      <a:pt x="1630507" y="627719"/>
                      <a:pt x="1629558" y="632861"/>
                      <a:pt x="1627937" y="637725"/>
                    </a:cubicBezTo>
                    <a:cubicBezTo>
                      <a:pt x="1629558" y="652317"/>
                      <a:pt x="1628157" y="667572"/>
                      <a:pt x="1632800" y="681500"/>
                    </a:cubicBezTo>
                    <a:cubicBezTo>
                      <a:pt x="1636497" y="692591"/>
                      <a:pt x="1648559" y="699592"/>
                      <a:pt x="1652256" y="710683"/>
                    </a:cubicBezTo>
                    <a:cubicBezTo>
                      <a:pt x="1658969" y="730820"/>
                      <a:pt x="1654276" y="721008"/>
                      <a:pt x="1666847" y="739866"/>
                    </a:cubicBezTo>
                    <a:cubicBezTo>
                      <a:pt x="1674200" y="769276"/>
                      <a:pt x="1669594" y="752968"/>
                      <a:pt x="1681439" y="788504"/>
                    </a:cubicBezTo>
                    <a:lnTo>
                      <a:pt x="1686302" y="803096"/>
                    </a:lnTo>
                    <a:cubicBezTo>
                      <a:pt x="1684681" y="820930"/>
                      <a:pt x="1685191" y="839088"/>
                      <a:pt x="1681439" y="856598"/>
                    </a:cubicBezTo>
                    <a:cubicBezTo>
                      <a:pt x="1680483" y="861060"/>
                      <a:pt x="1659674" y="878269"/>
                      <a:pt x="1676575" y="885781"/>
                    </a:cubicBezTo>
                    <a:cubicBezTo>
                      <a:pt x="1688519" y="891090"/>
                      <a:pt x="1702515" y="889024"/>
                      <a:pt x="1715485" y="890645"/>
                    </a:cubicBezTo>
                    <a:cubicBezTo>
                      <a:pt x="1750214" y="902220"/>
                      <a:pt x="1736136" y="894684"/>
                      <a:pt x="1759260" y="910100"/>
                    </a:cubicBezTo>
                    <a:cubicBezTo>
                      <a:pt x="1762464" y="919711"/>
                      <a:pt x="1765281" y="932427"/>
                      <a:pt x="1773851" y="939283"/>
                    </a:cubicBezTo>
                    <a:cubicBezTo>
                      <a:pt x="1777855" y="942486"/>
                      <a:pt x="1783579" y="942526"/>
                      <a:pt x="1788443" y="944147"/>
                    </a:cubicBezTo>
                    <a:cubicBezTo>
                      <a:pt x="1792989" y="957784"/>
                      <a:pt x="1805415" y="977651"/>
                      <a:pt x="1793307" y="992785"/>
                    </a:cubicBezTo>
                    <a:cubicBezTo>
                      <a:pt x="1790104" y="996789"/>
                      <a:pt x="1783645" y="996240"/>
                      <a:pt x="1778715" y="997649"/>
                    </a:cubicBezTo>
                    <a:cubicBezTo>
                      <a:pt x="1772288" y="999485"/>
                      <a:pt x="1765745" y="1000892"/>
                      <a:pt x="1759260" y="1002513"/>
                    </a:cubicBezTo>
                    <a:cubicBezTo>
                      <a:pt x="1753633" y="1006264"/>
                      <a:pt x="1731518" y="1019628"/>
                      <a:pt x="1730077" y="1026832"/>
                    </a:cubicBezTo>
                    <a:cubicBezTo>
                      <a:pt x="1727829" y="1038074"/>
                      <a:pt x="1728062" y="1051708"/>
                      <a:pt x="1734941" y="1060879"/>
                    </a:cubicBezTo>
                    <a:cubicBezTo>
                      <a:pt x="1739901" y="1067492"/>
                      <a:pt x="1751154" y="1064121"/>
                      <a:pt x="1759260" y="1065742"/>
                    </a:cubicBezTo>
                    <a:lnTo>
                      <a:pt x="1768988" y="1094925"/>
                    </a:lnTo>
                    <a:cubicBezTo>
                      <a:pt x="1770609" y="1099789"/>
                      <a:pt x="1771007" y="1105251"/>
                      <a:pt x="1773851" y="1109517"/>
                    </a:cubicBezTo>
                    <a:cubicBezTo>
                      <a:pt x="1780336" y="1119245"/>
                      <a:pt x="1789610" y="1127609"/>
                      <a:pt x="1793307" y="1138700"/>
                    </a:cubicBezTo>
                    <a:cubicBezTo>
                      <a:pt x="1796549" y="1148428"/>
                      <a:pt x="1793306" y="1164640"/>
                      <a:pt x="1803034" y="1167883"/>
                    </a:cubicBezTo>
                    <a:cubicBezTo>
                      <a:pt x="1823171" y="1174595"/>
                      <a:pt x="1813360" y="1169903"/>
                      <a:pt x="1832217" y="1182474"/>
                    </a:cubicBezTo>
                    <a:cubicBezTo>
                      <a:pt x="1835460" y="1187338"/>
                      <a:pt x="1836144" y="1196341"/>
                      <a:pt x="1841945" y="1197066"/>
                    </a:cubicBezTo>
                    <a:cubicBezTo>
                      <a:pt x="1852120" y="1198338"/>
                      <a:pt x="1871128" y="1187338"/>
                      <a:pt x="1871128" y="1187338"/>
                    </a:cubicBezTo>
                    <a:cubicBezTo>
                      <a:pt x="1873907" y="1191507"/>
                      <a:pt x="1886183" y="1213973"/>
                      <a:pt x="1895447" y="1211657"/>
                    </a:cubicBezTo>
                    <a:cubicBezTo>
                      <a:pt x="1900421" y="1210414"/>
                      <a:pt x="1897108" y="1201069"/>
                      <a:pt x="1900311" y="1197066"/>
                    </a:cubicBezTo>
                    <a:cubicBezTo>
                      <a:pt x="1903963" y="1192501"/>
                      <a:pt x="1910038" y="1190581"/>
                      <a:pt x="1914902" y="1187338"/>
                    </a:cubicBezTo>
                    <a:cubicBezTo>
                      <a:pt x="1941545" y="1147377"/>
                      <a:pt x="1936533" y="1161149"/>
                      <a:pt x="1919766" y="1070606"/>
                    </a:cubicBezTo>
                    <a:cubicBezTo>
                      <a:pt x="1917637" y="1059110"/>
                      <a:pt x="1906796" y="1051151"/>
                      <a:pt x="1900311" y="1041423"/>
                    </a:cubicBezTo>
                    <a:lnTo>
                      <a:pt x="1890583" y="1026832"/>
                    </a:lnTo>
                    <a:lnTo>
                      <a:pt x="1880856" y="997649"/>
                    </a:lnTo>
                    <a:lnTo>
                      <a:pt x="1875992" y="983057"/>
                    </a:lnTo>
                    <a:cubicBezTo>
                      <a:pt x="1874371" y="965223"/>
                      <a:pt x="1881061" y="944455"/>
                      <a:pt x="1871128" y="929555"/>
                    </a:cubicBezTo>
                    <a:cubicBezTo>
                      <a:pt x="1864769" y="920016"/>
                      <a:pt x="1845187" y="932797"/>
                      <a:pt x="1837081" y="924691"/>
                    </a:cubicBezTo>
                    <a:cubicBezTo>
                      <a:pt x="1831235" y="918845"/>
                      <a:pt x="1835067" y="904958"/>
                      <a:pt x="1841945" y="900372"/>
                    </a:cubicBezTo>
                    <a:cubicBezTo>
                      <a:pt x="1852821" y="893121"/>
                      <a:pt x="1867886" y="897129"/>
                      <a:pt x="1880856" y="895508"/>
                    </a:cubicBezTo>
                    <a:cubicBezTo>
                      <a:pt x="1879235" y="880917"/>
                      <a:pt x="1875992" y="866415"/>
                      <a:pt x="1875992" y="851734"/>
                    </a:cubicBezTo>
                    <a:cubicBezTo>
                      <a:pt x="1875992" y="846607"/>
                      <a:pt x="1877231" y="840767"/>
                      <a:pt x="1880856" y="837142"/>
                    </a:cubicBezTo>
                    <a:cubicBezTo>
                      <a:pt x="1884481" y="833517"/>
                      <a:pt x="1890583" y="833900"/>
                      <a:pt x="1895447" y="832279"/>
                    </a:cubicBezTo>
                    <a:cubicBezTo>
                      <a:pt x="1900311" y="837143"/>
                      <a:pt x="1905636" y="841586"/>
                      <a:pt x="1910039" y="846870"/>
                    </a:cubicBezTo>
                    <a:cubicBezTo>
                      <a:pt x="1913781" y="851361"/>
                      <a:pt x="1915633" y="857329"/>
                      <a:pt x="1919766" y="861462"/>
                    </a:cubicBezTo>
                    <a:cubicBezTo>
                      <a:pt x="1923899" y="865595"/>
                      <a:pt x="1929494" y="867947"/>
                      <a:pt x="1934358" y="871189"/>
                    </a:cubicBezTo>
                    <a:cubicBezTo>
                      <a:pt x="1947738" y="866729"/>
                      <a:pt x="1964219" y="860392"/>
                      <a:pt x="1978132" y="861462"/>
                    </a:cubicBezTo>
                    <a:cubicBezTo>
                      <a:pt x="1989900" y="862367"/>
                      <a:pt x="2000830" y="867947"/>
                      <a:pt x="2012179" y="871189"/>
                    </a:cubicBezTo>
                    <a:cubicBezTo>
                      <a:pt x="2013800" y="866325"/>
                      <a:pt x="2018947" y="861358"/>
                      <a:pt x="2017043" y="856598"/>
                    </a:cubicBezTo>
                    <a:cubicBezTo>
                      <a:pt x="2014142" y="849345"/>
                      <a:pt x="1994003" y="844054"/>
                      <a:pt x="1987860" y="842006"/>
                    </a:cubicBezTo>
                    <a:cubicBezTo>
                      <a:pt x="1986239" y="837142"/>
                      <a:pt x="1980703" y="832000"/>
                      <a:pt x="1982996" y="827415"/>
                    </a:cubicBezTo>
                    <a:cubicBezTo>
                      <a:pt x="1993545" y="806319"/>
                      <a:pt x="2011365" y="843217"/>
                      <a:pt x="1987860" y="807959"/>
                    </a:cubicBezTo>
                    <a:cubicBezTo>
                      <a:pt x="1978132" y="809580"/>
                      <a:pt x="1968304" y="810684"/>
                      <a:pt x="1958677" y="812823"/>
                    </a:cubicBezTo>
                    <a:cubicBezTo>
                      <a:pt x="1953672" y="813935"/>
                      <a:pt x="1949212" y="817687"/>
                      <a:pt x="1944085" y="817687"/>
                    </a:cubicBezTo>
                    <a:cubicBezTo>
                      <a:pt x="1932621" y="817687"/>
                      <a:pt x="1921388" y="814444"/>
                      <a:pt x="1910039" y="812823"/>
                    </a:cubicBezTo>
                    <a:cubicBezTo>
                      <a:pt x="1894946" y="807792"/>
                      <a:pt x="1891015" y="807246"/>
                      <a:pt x="1875992" y="798232"/>
                    </a:cubicBezTo>
                    <a:cubicBezTo>
                      <a:pt x="1865967" y="792217"/>
                      <a:pt x="1846809" y="778776"/>
                      <a:pt x="1846809" y="778776"/>
                    </a:cubicBezTo>
                    <a:cubicBezTo>
                      <a:pt x="1845188" y="773912"/>
                      <a:pt x="1839652" y="768770"/>
                      <a:pt x="1841945" y="764185"/>
                    </a:cubicBezTo>
                    <a:cubicBezTo>
                      <a:pt x="1844238" y="759599"/>
                      <a:pt x="1851410" y="759321"/>
                      <a:pt x="1856537" y="759321"/>
                    </a:cubicBezTo>
                    <a:cubicBezTo>
                      <a:pt x="1868001" y="759321"/>
                      <a:pt x="1879234" y="762564"/>
                      <a:pt x="1890583" y="764185"/>
                    </a:cubicBezTo>
                    <a:cubicBezTo>
                      <a:pt x="1938033" y="795818"/>
                      <a:pt x="1864288" y="746265"/>
                      <a:pt x="1924630" y="788504"/>
                    </a:cubicBezTo>
                    <a:cubicBezTo>
                      <a:pt x="1934208" y="795208"/>
                      <a:pt x="1953813" y="807959"/>
                      <a:pt x="1953813" y="807959"/>
                    </a:cubicBezTo>
                    <a:cubicBezTo>
                      <a:pt x="1963541" y="804717"/>
                      <a:pt x="1973268" y="794989"/>
                      <a:pt x="1982996" y="798232"/>
                    </a:cubicBezTo>
                    <a:cubicBezTo>
                      <a:pt x="2017213" y="809638"/>
                      <a:pt x="1974976" y="794795"/>
                      <a:pt x="2017043" y="812823"/>
                    </a:cubicBezTo>
                    <a:cubicBezTo>
                      <a:pt x="2045232" y="824904"/>
                      <a:pt x="2018187" y="808722"/>
                      <a:pt x="2046226" y="827415"/>
                    </a:cubicBezTo>
                    <a:cubicBezTo>
                      <a:pt x="2051090" y="825794"/>
                      <a:pt x="2058913" y="827311"/>
                      <a:pt x="2060817" y="822551"/>
                    </a:cubicBezTo>
                    <a:cubicBezTo>
                      <a:pt x="2060854" y="822460"/>
                      <a:pt x="2053356" y="790770"/>
                      <a:pt x="2051090" y="788504"/>
                    </a:cubicBezTo>
                    <a:cubicBezTo>
                      <a:pt x="2042823" y="780237"/>
                      <a:pt x="2031635" y="775534"/>
                      <a:pt x="2021907" y="769049"/>
                    </a:cubicBezTo>
                    <a:lnTo>
                      <a:pt x="2007315" y="759321"/>
                    </a:lnTo>
                    <a:cubicBezTo>
                      <a:pt x="1995474" y="723796"/>
                      <a:pt x="1995101" y="740086"/>
                      <a:pt x="2002451" y="710683"/>
                    </a:cubicBezTo>
                    <a:cubicBezTo>
                      <a:pt x="2005694" y="715547"/>
                      <a:pt x="2009565" y="720046"/>
                      <a:pt x="2012179" y="725274"/>
                    </a:cubicBezTo>
                    <a:cubicBezTo>
                      <a:pt x="2014472" y="729860"/>
                      <a:pt x="2014199" y="735600"/>
                      <a:pt x="2017043" y="739866"/>
                    </a:cubicBezTo>
                    <a:cubicBezTo>
                      <a:pt x="2020858" y="745589"/>
                      <a:pt x="2026205" y="750234"/>
                      <a:pt x="2031634" y="754457"/>
                    </a:cubicBezTo>
                    <a:cubicBezTo>
                      <a:pt x="2056723" y="773971"/>
                      <a:pt x="2053391" y="771438"/>
                      <a:pt x="2075409" y="778776"/>
                    </a:cubicBezTo>
                    <a:cubicBezTo>
                      <a:pt x="2073788" y="773912"/>
                      <a:pt x="2071550" y="769212"/>
                      <a:pt x="2070545" y="764185"/>
                    </a:cubicBezTo>
                    <a:cubicBezTo>
                      <a:pt x="2069897" y="760946"/>
                      <a:pt x="2067097" y="724967"/>
                      <a:pt x="2060817" y="715547"/>
                    </a:cubicBezTo>
                    <a:cubicBezTo>
                      <a:pt x="2057002" y="709824"/>
                      <a:pt x="2050629" y="706239"/>
                      <a:pt x="2046226" y="700955"/>
                    </a:cubicBezTo>
                    <a:cubicBezTo>
                      <a:pt x="2042484" y="696464"/>
                      <a:pt x="2039741" y="691228"/>
                      <a:pt x="2036498" y="686364"/>
                    </a:cubicBezTo>
                    <a:cubicBezTo>
                      <a:pt x="2034877" y="681500"/>
                      <a:pt x="2032746" y="676777"/>
                      <a:pt x="2031634" y="671772"/>
                    </a:cubicBezTo>
                    <a:cubicBezTo>
                      <a:pt x="2027487" y="653110"/>
                      <a:pt x="2029779" y="638416"/>
                      <a:pt x="2017043" y="623134"/>
                    </a:cubicBezTo>
                    <a:cubicBezTo>
                      <a:pt x="2013301" y="618643"/>
                      <a:pt x="2007315" y="616649"/>
                      <a:pt x="2002451" y="613406"/>
                    </a:cubicBezTo>
                    <a:cubicBezTo>
                      <a:pt x="1987494" y="583490"/>
                      <a:pt x="1996749" y="599990"/>
                      <a:pt x="1973268" y="564768"/>
                    </a:cubicBezTo>
                    <a:cubicBezTo>
                      <a:pt x="1970025" y="559904"/>
                      <a:pt x="1969307" y="551137"/>
                      <a:pt x="1963541" y="550176"/>
                    </a:cubicBezTo>
                    <a:lnTo>
                      <a:pt x="1934358" y="545313"/>
                    </a:lnTo>
                    <a:cubicBezTo>
                      <a:pt x="1897680" y="533087"/>
                      <a:pt x="1942890" y="549579"/>
                      <a:pt x="1905175" y="530721"/>
                    </a:cubicBezTo>
                    <a:cubicBezTo>
                      <a:pt x="1900589" y="528428"/>
                      <a:pt x="1895447" y="527478"/>
                      <a:pt x="1890583" y="525857"/>
                    </a:cubicBezTo>
                    <a:cubicBezTo>
                      <a:pt x="1884098" y="527478"/>
                      <a:pt x="1877555" y="528884"/>
                      <a:pt x="1871128" y="530721"/>
                    </a:cubicBezTo>
                    <a:cubicBezTo>
                      <a:pt x="1866198" y="532130"/>
                      <a:pt x="1857780" y="530611"/>
                      <a:pt x="1856537" y="535585"/>
                    </a:cubicBezTo>
                    <a:cubicBezTo>
                      <a:pt x="1853756" y="546707"/>
                      <a:pt x="1859152" y="558390"/>
                      <a:pt x="1861400" y="569632"/>
                    </a:cubicBezTo>
                    <a:cubicBezTo>
                      <a:pt x="1864458" y="584922"/>
                      <a:pt x="1875970" y="603656"/>
                      <a:pt x="1885720" y="613406"/>
                    </a:cubicBezTo>
                    <a:cubicBezTo>
                      <a:pt x="1890584" y="618270"/>
                      <a:pt x="1894588" y="624182"/>
                      <a:pt x="1900311" y="627998"/>
                    </a:cubicBezTo>
                    <a:cubicBezTo>
                      <a:pt x="1933946" y="650423"/>
                      <a:pt x="1895361" y="593869"/>
                      <a:pt x="1953813" y="652317"/>
                    </a:cubicBezTo>
                    <a:cubicBezTo>
                      <a:pt x="1958677" y="657181"/>
                      <a:pt x="1964182" y="661478"/>
                      <a:pt x="1968405" y="666908"/>
                    </a:cubicBezTo>
                    <a:cubicBezTo>
                      <a:pt x="1975583" y="676136"/>
                      <a:pt x="1987860" y="696091"/>
                      <a:pt x="1987860" y="696091"/>
                    </a:cubicBezTo>
                    <a:cubicBezTo>
                      <a:pt x="1985082" y="682202"/>
                      <a:pt x="1982254" y="666058"/>
                      <a:pt x="1978132" y="652317"/>
                    </a:cubicBezTo>
                    <a:cubicBezTo>
                      <a:pt x="1975186" y="642496"/>
                      <a:pt x="1974093" y="631666"/>
                      <a:pt x="1968405" y="623134"/>
                    </a:cubicBezTo>
                    <a:lnTo>
                      <a:pt x="1958677" y="608542"/>
                    </a:lnTo>
                    <a:cubicBezTo>
                      <a:pt x="1957532" y="603962"/>
                      <a:pt x="1952121" y="580206"/>
                      <a:pt x="1948949" y="574496"/>
                    </a:cubicBezTo>
                    <a:cubicBezTo>
                      <a:pt x="1943271" y="564276"/>
                      <a:pt x="1935979" y="555041"/>
                      <a:pt x="1929494" y="545313"/>
                    </a:cubicBezTo>
                    <a:lnTo>
                      <a:pt x="1919766" y="530721"/>
                    </a:lnTo>
                    <a:cubicBezTo>
                      <a:pt x="1916524" y="525857"/>
                      <a:pt x="1914903" y="519372"/>
                      <a:pt x="1910039" y="516130"/>
                    </a:cubicBezTo>
                    <a:lnTo>
                      <a:pt x="1895447" y="506402"/>
                    </a:lnTo>
                    <a:cubicBezTo>
                      <a:pt x="1869511" y="467494"/>
                      <a:pt x="1903551" y="514504"/>
                      <a:pt x="1871128" y="482083"/>
                    </a:cubicBezTo>
                    <a:cubicBezTo>
                      <a:pt x="1866994" y="477949"/>
                      <a:pt x="1866357" y="470589"/>
                      <a:pt x="1861400" y="467491"/>
                    </a:cubicBezTo>
                    <a:cubicBezTo>
                      <a:pt x="1852705" y="462057"/>
                      <a:pt x="1832217" y="457764"/>
                      <a:pt x="1832217" y="457764"/>
                    </a:cubicBezTo>
                    <a:cubicBezTo>
                      <a:pt x="1817565" y="447996"/>
                      <a:pt x="1815447" y="445712"/>
                      <a:pt x="1798171" y="438308"/>
                    </a:cubicBezTo>
                    <a:cubicBezTo>
                      <a:pt x="1793459" y="436288"/>
                      <a:pt x="1788443" y="435066"/>
                      <a:pt x="1783579" y="433445"/>
                    </a:cubicBezTo>
                    <a:lnTo>
                      <a:pt x="1754396" y="413989"/>
                    </a:lnTo>
                    <a:cubicBezTo>
                      <a:pt x="1749532" y="410747"/>
                      <a:pt x="1743938" y="408395"/>
                      <a:pt x="1739805" y="404262"/>
                    </a:cubicBezTo>
                    <a:lnTo>
                      <a:pt x="1725213" y="389670"/>
                    </a:lnTo>
                    <a:cubicBezTo>
                      <a:pt x="1722009" y="380059"/>
                      <a:pt x="1719192" y="367343"/>
                      <a:pt x="1710622" y="360487"/>
                    </a:cubicBezTo>
                    <a:cubicBezTo>
                      <a:pt x="1706618" y="357284"/>
                      <a:pt x="1700894" y="357244"/>
                      <a:pt x="1696030" y="355623"/>
                    </a:cubicBezTo>
                    <a:cubicBezTo>
                      <a:pt x="1692787" y="350759"/>
                      <a:pt x="1688676" y="346374"/>
                      <a:pt x="1686302" y="341032"/>
                    </a:cubicBezTo>
                    <a:cubicBezTo>
                      <a:pt x="1682138" y="331662"/>
                      <a:pt x="1683826" y="319100"/>
                      <a:pt x="1676575" y="311849"/>
                    </a:cubicBezTo>
                    <a:cubicBezTo>
                      <a:pt x="1667411" y="302685"/>
                      <a:pt x="1659581" y="292948"/>
                      <a:pt x="1647392" y="287530"/>
                    </a:cubicBezTo>
                    <a:cubicBezTo>
                      <a:pt x="1638022" y="283366"/>
                      <a:pt x="1627937" y="281045"/>
                      <a:pt x="1618209" y="277802"/>
                    </a:cubicBezTo>
                    <a:lnTo>
                      <a:pt x="1603617" y="272938"/>
                    </a:lnTo>
                    <a:cubicBezTo>
                      <a:pt x="1570168" y="250639"/>
                      <a:pt x="1585525" y="257180"/>
                      <a:pt x="1559843" y="248619"/>
                    </a:cubicBezTo>
                    <a:cubicBezTo>
                      <a:pt x="1553358" y="243755"/>
                      <a:pt x="1547638" y="237653"/>
                      <a:pt x="1540388" y="234028"/>
                    </a:cubicBezTo>
                    <a:cubicBezTo>
                      <a:pt x="1540385" y="234026"/>
                      <a:pt x="1503910" y="221869"/>
                      <a:pt x="1496613" y="219436"/>
                    </a:cubicBezTo>
                    <a:cubicBezTo>
                      <a:pt x="1491749" y="217815"/>
                      <a:pt x="1486288" y="217416"/>
                      <a:pt x="1482022" y="214572"/>
                    </a:cubicBezTo>
                    <a:lnTo>
                      <a:pt x="1452839" y="195117"/>
                    </a:lnTo>
                    <a:cubicBezTo>
                      <a:pt x="1447975" y="191874"/>
                      <a:pt x="1443918" y="186807"/>
                      <a:pt x="1438247" y="185389"/>
                    </a:cubicBezTo>
                    <a:cubicBezTo>
                      <a:pt x="1427373" y="182670"/>
                      <a:pt x="1396711" y="175533"/>
                      <a:pt x="1389609" y="170798"/>
                    </a:cubicBezTo>
                    <a:cubicBezTo>
                      <a:pt x="1347798" y="142924"/>
                      <a:pt x="1400693" y="176339"/>
                      <a:pt x="1360426" y="156206"/>
                    </a:cubicBezTo>
                    <a:cubicBezTo>
                      <a:pt x="1326838" y="139413"/>
                      <a:pt x="1366867" y="151737"/>
                      <a:pt x="1326379" y="141615"/>
                    </a:cubicBezTo>
                    <a:cubicBezTo>
                      <a:pt x="1321515" y="136751"/>
                      <a:pt x="1317385" y="131021"/>
                      <a:pt x="1311788" y="127023"/>
                    </a:cubicBezTo>
                    <a:cubicBezTo>
                      <a:pt x="1287411" y="109611"/>
                      <a:pt x="1265791" y="115084"/>
                      <a:pt x="1233966" y="112432"/>
                    </a:cubicBezTo>
                    <a:cubicBezTo>
                      <a:pt x="1204564" y="105081"/>
                      <a:pt x="1220851" y="109682"/>
                      <a:pt x="1185328" y="97840"/>
                    </a:cubicBezTo>
                    <a:cubicBezTo>
                      <a:pt x="1180464" y="96219"/>
                      <a:pt x="1175764" y="93981"/>
                      <a:pt x="1170737" y="92976"/>
                    </a:cubicBezTo>
                    <a:lnTo>
                      <a:pt x="1146417" y="88113"/>
                    </a:lnTo>
                    <a:cubicBezTo>
                      <a:pt x="1136689" y="81628"/>
                      <a:pt x="1128325" y="72354"/>
                      <a:pt x="1117234" y="68657"/>
                    </a:cubicBezTo>
                    <a:cubicBezTo>
                      <a:pt x="1107506" y="65415"/>
                      <a:pt x="1098106" y="60941"/>
                      <a:pt x="1088051" y="58930"/>
                    </a:cubicBezTo>
                    <a:cubicBezTo>
                      <a:pt x="1054062" y="52132"/>
                      <a:pt x="1071886" y="55425"/>
                      <a:pt x="1034549" y="49202"/>
                    </a:cubicBezTo>
                    <a:cubicBezTo>
                      <a:pt x="992256" y="35103"/>
                      <a:pt x="1056604" y="55243"/>
                      <a:pt x="956728" y="39474"/>
                    </a:cubicBezTo>
                    <a:cubicBezTo>
                      <a:pt x="946600" y="37875"/>
                      <a:pt x="937788" y="30213"/>
                      <a:pt x="927545" y="29747"/>
                    </a:cubicBezTo>
                    <a:lnTo>
                      <a:pt x="820541" y="24883"/>
                    </a:lnTo>
                    <a:cubicBezTo>
                      <a:pt x="815677" y="23262"/>
                      <a:pt x="810954" y="21131"/>
                      <a:pt x="805949" y="20019"/>
                    </a:cubicBezTo>
                    <a:cubicBezTo>
                      <a:pt x="715867" y="0"/>
                      <a:pt x="541799" y="19427"/>
                      <a:pt x="509256" y="20019"/>
                    </a:cubicBezTo>
                    <a:cubicBezTo>
                      <a:pt x="481546" y="29256"/>
                      <a:pt x="501581" y="23637"/>
                      <a:pt x="455754" y="29747"/>
                    </a:cubicBezTo>
                    <a:lnTo>
                      <a:pt x="421707" y="34610"/>
                    </a:lnTo>
                    <a:lnTo>
                      <a:pt x="392524" y="44338"/>
                    </a:lnTo>
                    <a:cubicBezTo>
                      <a:pt x="387660" y="45959"/>
                      <a:pt x="383038" y="48738"/>
                      <a:pt x="377932" y="49202"/>
                    </a:cubicBezTo>
                    <a:lnTo>
                      <a:pt x="324430" y="54066"/>
                    </a:lnTo>
                    <a:cubicBezTo>
                      <a:pt x="319566" y="55687"/>
                      <a:pt x="314425" y="56637"/>
                      <a:pt x="309839" y="58930"/>
                    </a:cubicBezTo>
                    <a:cubicBezTo>
                      <a:pt x="260996" y="83350"/>
                      <a:pt x="335475" y="52806"/>
                      <a:pt x="275792" y="78385"/>
                    </a:cubicBezTo>
                    <a:cubicBezTo>
                      <a:pt x="258107" y="85965"/>
                      <a:pt x="254212" y="83181"/>
                      <a:pt x="232017" y="88113"/>
                    </a:cubicBezTo>
                    <a:cubicBezTo>
                      <a:pt x="227012" y="89225"/>
                      <a:pt x="222290" y="91355"/>
                      <a:pt x="217426" y="92976"/>
                    </a:cubicBezTo>
                    <a:cubicBezTo>
                      <a:pt x="187854" y="112691"/>
                      <a:pt x="219275" y="94106"/>
                      <a:pt x="183379" y="107568"/>
                    </a:cubicBezTo>
                    <a:cubicBezTo>
                      <a:pt x="176590" y="110114"/>
                      <a:pt x="170713" y="114750"/>
                      <a:pt x="163924" y="117296"/>
                    </a:cubicBezTo>
                    <a:cubicBezTo>
                      <a:pt x="157665" y="119643"/>
                      <a:pt x="150896" y="120323"/>
                      <a:pt x="144468" y="122159"/>
                    </a:cubicBezTo>
                    <a:cubicBezTo>
                      <a:pt x="95573" y="136128"/>
                      <a:pt x="171309" y="116664"/>
                      <a:pt x="110422" y="131887"/>
                    </a:cubicBezTo>
                    <a:cubicBezTo>
                      <a:pt x="105558" y="135130"/>
                      <a:pt x="100906" y="138715"/>
                      <a:pt x="95830" y="141615"/>
                    </a:cubicBezTo>
                    <a:cubicBezTo>
                      <a:pt x="80693" y="150265"/>
                      <a:pt x="74711" y="150297"/>
                      <a:pt x="61783" y="161070"/>
                    </a:cubicBezTo>
                    <a:cubicBezTo>
                      <a:pt x="56499" y="165474"/>
                      <a:pt x="52056" y="170798"/>
                      <a:pt x="47192" y="175662"/>
                    </a:cubicBezTo>
                    <a:cubicBezTo>
                      <a:pt x="45571" y="180526"/>
                      <a:pt x="44621" y="185667"/>
                      <a:pt x="42328" y="190253"/>
                    </a:cubicBezTo>
                    <a:cubicBezTo>
                      <a:pt x="39714" y="195482"/>
                      <a:pt x="34449" y="199299"/>
                      <a:pt x="32600" y="204845"/>
                    </a:cubicBezTo>
                    <a:cubicBezTo>
                      <a:pt x="31062" y="209459"/>
                      <a:pt x="32600" y="214572"/>
                      <a:pt x="32600" y="219436"/>
                    </a:cubicBezTo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100000">
                    <a:srgbClr val="FFFFCC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Forma livre 62"/>
              <p:cNvSpPr/>
              <p:nvPr/>
            </p:nvSpPr>
            <p:spPr bwMode="auto">
              <a:xfrm>
                <a:off x="5747979" y="2939947"/>
                <a:ext cx="567335" cy="1471471"/>
              </a:xfrm>
              <a:custGeom>
                <a:avLst/>
                <a:gdLst>
                  <a:gd name="connsiteX0" fmla="*/ 211685 w 567335"/>
                  <a:gd name="connsiteY0" fmla="*/ 10700 h 1471471"/>
                  <a:gd name="connsiteX1" fmla="*/ 231141 w 567335"/>
                  <a:gd name="connsiteY1" fmla="*/ 39883 h 1471471"/>
                  <a:gd name="connsiteX2" fmla="*/ 240868 w 567335"/>
                  <a:gd name="connsiteY2" fmla="*/ 54475 h 1471471"/>
                  <a:gd name="connsiteX3" fmla="*/ 265187 w 567335"/>
                  <a:gd name="connsiteY3" fmla="*/ 83658 h 1471471"/>
                  <a:gd name="connsiteX4" fmla="*/ 274915 w 567335"/>
                  <a:gd name="connsiteY4" fmla="*/ 112841 h 1471471"/>
                  <a:gd name="connsiteX5" fmla="*/ 279779 w 567335"/>
                  <a:gd name="connsiteY5" fmla="*/ 127432 h 1471471"/>
                  <a:gd name="connsiteX6" fmla="*/ 279779 w 567335"/>
                  <a:gd name="connsiteY6" fmla="*/ 253892 h 1471471"/>
                  <a:gd name="connsiteX7" fmla="*/ 299234 w 567335"/>
                  <a:gd name="connsiteY7" fmla="*/ 283075 h 1471471"/>
                  <a:gd name="connsiteX8" fmla="*/ 294370 w 567335"/>
                  <a:gd name="connsiteY8" fmla="*/ 307394 h 1471471"/>
                  <a:gd name="connsiteX9" fmla="*/ 279779 w 567335"/>
                  <a:gd name="connsiteY9" fmla="*/ 312258 h 1471471"/>
                  <a:gd name="connsiteX10" fmla="*/ 221413 w 567335"/>
                  <a:gd name="connsiteY10" fmla="*/ 297666 h 1471471"/>
                  <a:gd name="connsiteX11" fmla="*/ 206822 w 567335"/>
                  <a:gd name="connsiteY11" fmla="*/ 287939 h 1471471"/>
                  <a:gd name="connsiteX12" fmla="*/ 182502 w 567335"/>
                  <a:gd name="connsiteY12" fmla="*/ 292802 h 1471471"/>
                  <a:gd name="connsiteX13" fmla="*/ 177639 w 567335"/>
                  <a:gd name="connsiteY13" fmla="*/ 312258 h 1471471"/>
                  <a:gd name="connsiteX14" fmla="*/ 167911 w 567335"/>
                  <a:gd name="connsiteY14" fmla="*/ 297666 h 1471471"/>
                  <a:gd name="connsiteX15" fmla="*/ 148456 w 567335"/>
                  <a:gd name="connsiteY15" fmla="*/ 258756 h 1471471"/>
                  <a:gd name="connsiteX16" fmla="*/ 138728 w 567335"/>
                  <a:gd name="connsiteY16" fmla="*/ 244164 h 1471471"/>
                  <a:gd name="connsiteX17" fmla="*/ 124136 w 567335"/>
                  <a:gd name="connsiteY17" fmla="*/ 239300 h 1471471"/>
                  <a:gd name="connsiteX18" fmla="*/ 119273 w 567335"/>
                  <a:gd name="connsiteY18" fmla="*/ 253892 h 1471471"/>
                  <a:gd name="connsiteX19" fmla="*/ 109545 w 567335"/>
                  <a:gd name="connsiteY19" fmla="*/ 292802 h 1471471"/>
                  <a:gd name="connsiteX20" fmla="*/ 90090 w 567335"/>
                  <a:gd name="connsiteY20" fmla="*/ 321985 h 1471471"/>
                  <a:gd name="connsiteX21" fmla="*/ 75498 w 567335"/>
                  <a:gd name="connsiteY21" fmla="*/ 370624 h 1471471"/>
                  <a:gd name="connsiteX22" fmla="*/ 65770 w 567335"/>
                  <a:gd name="connsiteY22" fmla="*/ 399807 h 1471471"/>
                  <a:gd name="connsiteX23" fmla="*/ 56043 w 567335"/>
                  <a:gd name="connsiteY23" fmla="*/ 433853 h 1471471"/>
                  <a:gd name="connsiteX24" fmla="*/ 26860 w 567335"/>
                  <a:gd name="connsiteY24" fmla="*/ 458173 h 1471471"/>
                  <a:gd name="connsiteX25" fmla="*/ 12268 w 567335"/>
                  <a:gd name="connsiteY25" fmla="*/ 463036 h 1471471"/>
                  <a:gd name="connsiteX26" fmla="*/ 21996 w 567335"/>
                  <a:gd name="connsiteY26" fmla="*/ 492219 h 1471471"/>
                  <a:gd name="connsiteX27" fmla="*/ 31724 w 567335"/>
                  <a:gd name="connsiteY27" fmla="*/ 531130 h 1471471"/>
                  <a:gd name="connsiteX28" fmla="*/ 21996 w 567335"/>
                  <a:gd name="connsiteY28" fmla="*/ 574905 h 1471471"/>
                  <a:gd name="connsiteX29" fmla="*/ 12268 w 567335"/>
                  <a:gd name="connsiteY29" fmla="*/ 589496 h 1471471"/>
                  <a:gd name="connsiteX30" fmla="*/ 21996 w 567335"/>
                  <a:gd name="connsiteY30" fmla="*/ 638134 h 1471471"/>
                  <a:gd name="connsiteX31" fmla="*/ 31724 w 567335"/>
                  <a:gd name="connsiteY31" fmla="*/ 667317 h 1471471"/>
                  <a:gd name="connsiteX32" fmla="*/ 36587 w 567335"/>
                  <a:gd name="connsiteY32" fmla="*/ 681909 h 1471471"/>
                  <a:gd name="connsiteX33" fmla="*/ 31724 w 567335"/>
                  <a:gd name="connsiteY33" fmla="*/ 740275 h 1471471"/>
                  <a:gd name="connsiteX34" fmla="*/ 26860 w 567335"/>
                  <a:gd name="connsiteY34" fmla="*/ 754866 h 1471471"/>
                  <a:gd name="connsiteX35" fmla="*/ 17132 w 567335"/>
                  <a:gd name="connsiteY35" fmla="*/ 788913 h 1471471"/>
                  <a:gd name="connsiteX36" fmla="*/ 12268 w 567335"/>
                  <a:gd name="connsiteY36" fmla="*/ 983466 h 1471471"/>
                  <a:gd name="connsiteX37" fmla="*/ 31724 w 567335"/>
                  <a:gd name="connsiteY37" fmla="*/ 1046696 h 1471471"/>
                  <a:gd name="connsiteX38" fmla="*/ 46315 w 567335"/>
                  <a:gd name="connsiteY38" fmla="*/ 1061288 h 1471471"/>
                  <a:gd name="connsiteX39" fmla="*/ 51179 w 567335"/>
                  <a:gd name="connsiteY39" fmla="*/ 1080743 h 1471471"/>
                  <a:gd name="connsiteX40" fmla="*/ 60907 w 567335"/>
                  <a:gd name="connsiteY40" fmla="*/ 1109926 h 1471471"/>
                  <a:gd name="connsiteX41" fmla="*/ 70634 w 567335"/>
                  <a:gd name="connsiteY41" fmla="*/ 1143973 h 1471471"/>
                  <a:gd name="connsiteX42" fmla="*/ 75498 w 567335"/>
                  <a:gd name="connsiteY42" fmla="*/ 1158564 h 1471471"/>
                  <a:gd name="connsiteX43" fmla="*/ 80362 w 567335"/>
                  <a:gd name="connsiteY43" fmla="*/ 1178019 h 1471471"/>
                  <a:gd name="connsiteX44" fmla="*/ 90090 w 567335"/>
                  <a:gd name="connsiteY44" fmla="*/ 1207202 h 1471471"/>
                  <a:gd name="connsiteX45" fmla="*/ 94953 w 567335"/>
                  <a:gd name="connsiteY45" fmla="*/ 1221794 h 1471471"/>
                  <a:gd name="connsiteX46" fmla="*/ 99817 w 567335"/>
                  <a:gd name="connsiteY46" fmla="*/ 1241249 h 1471471"/>
                  <a:gd name="connsiteX47" fmla="*/ 104681 w 567335"/>
                  <a:gd name="connsiteY47" fmla="*/ 1299615 h 1471471"/>
                  <a:gd name="connsiteX48" fmla="*/ 109545 w 567335"/>
                  <a:gd name="connsiteY48" fmla="*/ 1319071 h 1471471"/>
                  <a:gd name="connsiteX49" fmla="*/ 129000 w 567335"/>
                  <a:gd name="connsiteY49" fmla="*/ 1323934 h 1471471"/>
                  <a:gd name="connsiteX50" fmla="*/ 143592 w 567335"/>
                  <a:gd name="connsiteY50" fmla="*/ 1343390 h 1471471"/>
                  <a:gd name="connsiteX51" fmla="*/ 158183 w 567335"/>
                  <a:gd name="connsiteY51" fmla="*/ 1372573 h 1471471"/>
                  <a:gd name="connsiteX52" fmla="*/ 172775 w 567335"/>
                  <a:gd name="connsiteY52" fmla="*/ 1377436 h 1471471"/>
                  <a:gd name="connsiteX53" fmla="*/ 236004 w 567335"/>
                  <a:gd name="connsiteY53" fmla="*/ 1401756 h 1471471"/>
                  <a:gd name="connsiteX54" fmla="*/ 240868 w 567335"/>
                  <a:gd name="connsiteY54" fmla="*/ 1416347 h 1471471"/>
                  <a:gd name="connsiteX55" fmla="*/ 255460 w 567335"/>
                  <a:gd name="connsiteY55" fmla="*/ 1421211 h 1471471"/>
                  <a:gd name="connsiteX56" fmla="*/ 284643 w 567335"/>
                  <a:gd name="connsiteY56" fmla="*/ 1445530 h 1471471"/>
                  <a:gd name="connsiteX57" fmla="*/ 304098 w 567335"/>
                  <a:gd name="connsiteY57" fmla="*/ 1455258 h 1471471"/>
                  <a:gd name="connsiteX58" fmla="*/ 308962 w 567335"/>
                  <a:gd name="connsiteY58" fmla="*/ 1440666 h 1471471"/>
                  <a:gd name="connsiteX59" fmla="*/ 328417 w 567335"/>
                  <a:gd name="connsiteY59" fmla="*/ 1411483 h 1471471"/>
                  <a:gd name="connsiteX60" fmla="*/ 338145 w 567335"/>
                  <a:gd name="connsiteY60" fmla="*/ 1392028 h 1471471"/>
                  <a:gd name="connsiteX61" fmla="*/ 367328 w 567335"/>
                  <a:gd name="connsiteY61" fmla="*/ 1377436 h 1471471"/>
                  <a:gd name="connsiteX62" fmla="*/ 381919 w 567335"/>
                  <a:gd name="connsiteY62" fmla="*/ 1367709 h 1471471"/>
                  <a:gd name="connsiteX63" fmla="*/ 386783 w 567335"/>
                  <a:gd name="connsiteY63" fmla="*/ 1353117 h 1471471"/>
                  <a:gd name="connsiteX64" fmla="*/ 396511 w 567335"/>
                  <a:gd name="connsiteY64" fmla="*/ 1304479 h 1471471"/>
                  <a:gd name="connsiteX65" fmla="*/ 420830 w 567335"/>
                  <a:gd name="connsiteY65" fmla="*/ 1275296 h 1471471"/>
                  <a:gd name="connsiteX66" fmla="*/ 454877 w 567335"/>
                  <a:gd name="connsiteY66" fmla="*/ 1231522 h 1471471"/>
                  <a:gd name="connsiteX67" fmla="*/ 469468 w 567335"/>
                  <a:gd name="connsiteY67" fmla="*/ 1202339 h 1471471"/>
                  <a:gd name="connsiteX68" fmla="*/ 493787 w 567335"/>
                  <a:gd name="connsiteY68" fmla="*/ 1236385 h 1471471"/>
                  <a:gd name="connsiteX69" fmla="*/ 508379 w 567335"/>
                  <a:gd name="connsiteY69" fmla="*/ 1221794 h 1471471"/>
                  <a:gd name="connsiteX70" fmla="*/ 518107 w 567335"/>
                  <a:gd name="connsiteY70" fmla="*/ 1192611 h 1471471"/>
                  <a:gd name="connsiteX71" fmla="*/ 522970 w 567335"/>
                  <a:gd name="connsiteY71" fmla="*/ 1255841 h 1471471"/>
                  <a:gd name="connsiteX72" fmla="*/ 527834 w 567335"/>
                  <a:gd name="connsiteY72" fmla="*/ 1270432 h 1471471"/>
                  <a:gd name="connsiteX73" fmla="*/ 522970 w 567335"/>
                  <a:gd name="connsiteY73" fmla="*/ 1348253 h 1471471"/>
                  <a:gd name="connsiteX74" fmla="*/ 527834 w 567335"/>
                  <a:gd name="connsiteY74" fmla="*/ 1411483 h 1471471"/>
                  <a:gd name="connsiteX75" fmla="*/ 537562 w 567335"/>
                  <a:gd name="connsiteY75" fmla="*/ 1382300 h 1471471"/>
                  <a:gd name="connsiteX76" fmla="*/ 547290 w 567335"/>
                  <a:gd name="connsiteY76" fmla="*/ 1328798 h 1471471"/>
                  <a:gd name="connsiteX77" fmla="*/ 552153 w 567335"/>
                  <a:gd name="connsiteY77" fmla="*/ 1285024 h 1471471"/>
                  <a:gd name="connsiteX78" fmla="*/ 557017 w 567335"/>
                  <a:gd name="connsiteY78" fmla="*/ 1260705 h 1471471"/>
                  <a:gd name="connsiteX79" fmla="*/ 566745 w 567335"/>
                  <a:gd name="connsiteY79" fmla="*/ 1212066 h 1471471"/>
                  <a:gd name="connsiteX80" fmla="*/ 561881 w 567335"/>
                  <a:gd name="connsiteY80" fmla="*/ 1178019 h 1471471"/>
                  <a:gd name="connsiteX81" fmla="*/ 557017 w 567335"/>
                  <a:gd name="connsiteY81" fmla="*/ 1163428 h 1471471"/>
                  <a:gd name="connsiteX82" fmla="*/ 566745 w 567335"/>
                  <a:gd name="connsiteY82" fmla="*/ 993194 h 1471471"/>
                  <a:gd name="connsiteX83" fmla="*/ 561881 w 567335"/>
                  <a:gd name="connsiteY83" fmla="*/ 905645 h 1471471"/>
                  <a:gd name="connsiteX84" fmla="*/ 552153 w 567335"/>
                  <a:gd name="connsiteY84" fmla="*/ 793777 h 1471471"/>
                  <a:gd name="connsiteX85" fmla="*/ 547290 w 567335"/>
                  <a:gd name="connsiteY85" fmla="*/ 764594 h 1471471"/>
                  <a:gd name="connsiteX86" fmla="*/ 542426 w 567335"/>
                  <a:gd name="connsiteY86" fmla="*/ 715956 h 1471471"/>
                  <a:gd name="connsiteX87" fmla="*/ 537562 w 567335"/>
                  <a:gd name="connsiteY87" fmla="*/ 701364 h 1471471"/>
                  <a:gd name="connsiteX88" fmla="*/ 527834 w 567335"/>
                  <a:gd name="connsiteY88" fmla="*/ 657590 h 1471471"/>
                  <a:gd name="connsiteX89" fmla="*/ 518107 w 567335"/>
                  <a:gd name="connsiteY89" fmla="*/ 628407 h 1471471"/>
                  <a:gd name="connsiteX90" fmla="*/ 498651 w 567335"/>
                  <a:gd name="connsiteY90" fmla="*/ 570041 h 1471471"/>
                  <a:gd name="connsiteX91" fmla="*/ 488924 w 567335"/>
                  <a:gd name="connsiteY91" fmla="*/ 540858 h 1471471"/>
                  <a:gd name="connsiteX92" fmla="*/ 484060 w 567335"/>
                  <a:gd name="connsiteY92" fmla="*/ 521402 h 1471471"/>
                  <a:gd name="connsiteX93" fmla="*/ 474332 w 567335"/>
                  <a:gd name="connsiteY93" fmla="*/ 492219 h 1471471"/>
                  <a:gd name="connsiteX94" fmla="*/ 464604 w 567335"/>
                  <a:gd name="connsiteY94" fmla="*/ 477628 h 1471471"/>
                  <a:gd name="connsiteX95" fmla="*/ 459741 w 567335"/>
                  <a:gd name="connsiteY95" fmla="*/ 463036 h 1471471"/>
                  <a:gd name="connsiteX96" fmla="*/ 440285 w 567335"/>
                  <a:gd name="connsiteY96" fmla="*/ 433853 h 1471471"/>
                  <a:gd name="connsiteX97" fmla="*/ 420830 w 567335"/>
                  <a:gd name="connsiteY97" fmla="*/ 375488 h 1471471"/>
                  <a:gd name="connsiteX98" fmla="*/ 411102 w 567335"/>
                  <a:gd name="connsiteY98" fmla="*/ 346305 h 1471471"/>
                  <a:gd name="connsiteX99" fmla="*/ 406239 w 567335"/>
                  <a:gd name="connsiteY99" fmla="*/ 331713 h 1471471"/>
                  <a:gd name="connsiteX100" fmla="*/ 396511 w 567335"/>
                  <a:gd name="connsiteY100" fmla="*/ 317122 h 1471471"/>
                  <a:gd name="connsiteX101" fmla="*/ 381919 w 567335"/>
                  <a:gd name="connsiteY101" fmla="*/ 273347 h 1471471"/>
                  <a:gd name="connsiteX102" fmla="*/ 377056 w 567335"/>
                  <a:gd name="connsiteY102" fmla="*/ 258756 h 1471471"/>
                  <a:gd name="connsiteX103" fmla="*/ 367328 w 567335"/>
                  <a:gd name="connsiteY103" fmla="*/ 244164 h 1471471"/>
                  <a:gd name="connsiteX104" fmla="*/ 357600 w 567335"/>
                  <a:gd name="connsiteY104" fmla="*/ 214981 h 1471471"/>
                  <a:gd name="connsiteX105" fmla="*/ 352736 w 567335"/>
                  <a:gd name="connsiteY105" fmla="*/ 200390 h 1471471"/>
                  <a:gd name="connsiteX106" fmla="*/ 338145 w 567335"/>
                  <a:gd name="connsiteY106" fmla="*/ 185798 h 1471471"/>
                  <a:gd name="connsiteX107" fmla="*/ 318690 w 567335"/>
                  <a:gd name="connsiteY107" fmla="*/ 156615 h 1471471"/>
                  <a:gd name="connsiteX108" fmla="*/ 304098 w 567335"/>
                  <a:gd name="connsiteY108" fmla="*/ 146888 h 1471471"/>
                  <a:gd name="connsiteX109" fmla="*/ 294370 w 567335"/>
                  <a:gd name="connsiteY109" fmla="*/ 132296 h 1471471"/>
                  <a:gd name="connsiteX110" fmla="*/ 284643 w 567335"/>
                  <a:gd name="connsiteY110" fmla="*/ 103113 h 1471471"/>
                  <a:gd name="connsiteX111" fmla="*/ 274915 w 567335"/>
                  <a:gd name="connsiteY111" fmla="*/ 88522 h 1471471"/>
                  <a:gd name="connsiteX112" fmla="*/ 270051 w 567335"/>
                  <a:gd name="connsiteY112" fmla="*/ 73930 h 1471471"/>
                  <a:gd name="connsiteX113" fmla="*/ 236004 w 567335"/>
                  <a:gd name="connsiteY113" fmla="*/ 30156 h 1471471"/>
                  <a:gd name="connsiteX114" fmla="*/ 216549 w 567335"/>
                  <a:gd name="connsiteY114" fmla="*/ 973 h 1471471"/>
                  <a:gd name="connsiteX115" fmla="*/ 211685 w 567335"/>
                  <a:gd name="connsiteY115" fmla="*/ 10700 h 1471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67335" h="1471471">
                    <a:moveTo>
                      <a:pt x="211685" y="10700"/>
                    </a:moveTo>
                    <a:cubicBezTo>
                      <a:pt x="214117" y="17185"/>
                      <a:pt x="224656" y="30155"/>
                      <a:pt x="231141" y="39883"/>
                    </a:cubicBezTo>
                    <a:cubicBezTo>
                      <a:pt x="234384" y="44747"/>
                      <a:pt x="236734" y="50342"/>
                      <a:pt x="240868" y="54475"/>
                    </a:cubicBezTo>
                    <a:cubicBezTo>
                      <a:pt x="250035" y="63641"/>
                      <a:pt x="259768" y="71466"/>
                      <a:pt x="265187" y="83658"/>
                    </a:cubicBezTo>
                    <a:cubicBezTo>
                      <a:pt x="269351" y="93028"/>
                      <a:pt x="271672" y="103113"/>
                      <a:pt x="274915" y="112841"/>
                    </a:cubicBezTo>
                    <a:lnTo>
                      <a:pt x="279779" y="127432"/>
                    </a:lnTo>
                    <a:cubicBezTo>
                      <a:pt x="270143" y="175612"/>
                      <a:pt x="266636" y="182920"/>
                      <a:pt x="279779" y="253892"/>
                    </a:cubicBezTo>
                    <a:cubicBezTo>
                      <a:pt x="281908" y="265388"/>
                      <a:pt x="299234" y="283075"/>
                      <a:pt x="299234" y="283075"/>
                    </a:cubicBezTo>
                    <a:cubicBezTo>
                      <a:pt x="297613" y="291181"/>
                      <a:pt x="298956" y="300516"/>
                      <a:pt x="294370" y="307394"/>
                    </a:cubicBezTo>
                    <a:cubicBezTo>
                      <a:pt x="291526" y="311660"/>
                      <a:pt x="284906" y="312258"/>
                      <a:pt x="279779" y="312258"/>
                    </a:cubicBezTo>
                    <a:cubicBezTo>
                      <a:pt x="268838" y="312258"/>
                      <a:pt x="230468" y="303703"/>
                      <a:pt x="221413" y="297666"/>
                    </a:cubicBezTo>
                    <a:lnTo>
                      <a:pt x="206822" y="287939"/>
                    </a:lnTo>
                    <a:cubicBezTo>
                      <a:pt x="198715" y="289560"/>
                      <a:pt x="188853" y="287510"/>
                      <a:pt x="182502" y="292802"/>
                    </a:cubicBezTo>
                    <a:cubicBezTo>
                      <a:pt x="177367" y="297082"/>
                      <a:pt x="183981" y="310144"/>
                      <a:pt x="177639" y="312258"/>
                    </a:cubicBezTo>
                    <a:cubicBezTo>
                      <a:pt x="172093" y="314107"/>
                      <a:pt x="170710" y="302798"/>
                      <a:pt x="167911" y="297666"/>
                    </a:cubicBezTo>
                    <a:cubicBezTo>
                      <a:pt x="160967" y="284936"/>
                      <a:pt x="156500" y="270821"/>
                      <a:pt x="148456" y="258756"/>
                    </a:cubicBezTo>
                    <a:cubicBezTo>
                      <a:pt x="145213" y="253892"/>
                      <a:pt x="143293" y="247816"/>
                      <a:pt x="138728" y="244164"/>
                    </a:cubicBezTo>
                    <a:cubicBezTo>
                      <a:pt x="134724" y="240961"/>
                      <a:pt x="129000" y="240921"/>
                      <a:pt x="124136" y="239300"/>
                    </a:cubicBezTo>
                    <a:cubicBezTo>
                      <a:pt x="122515" y="244164"/>
                      <a:pt x="120516" y="248918"/>
                      <a:pt x="119273" y="253892"/>
                    </a:cubicBezTo>
                    <a:cubicBezTo>
                      <a:pt x="117313" y="261733"/>
                      <a:pt x="114599" y="283705"/>
                      <a:pt x="109545" y="292802"/>
                    </a:cubicBezTo>
                    <a:cubicBezTo>
                      <a:pt x="103867" y="303022"/>
                      <a:pt x="90090" y="321985"/>
                      <a:pt x="90090" y="321985"/>
                    </a:cubicBezTo>
                    <a:cubicBezTo>
                      <a:pt x="82739" y="351388"/>
                      <a:pt x="87340" y="335101"/>
                      <a:pt x="75498" y="370624"/>
                    </a:cubicBezTo>
                    <a:lnTo>
                      <a:pt x="65770" y="399807"/>
                    </a:lnTo>
                    <a:cubicBezTo>
                      <a:pt x="65121" y="402405"/>
                      <a:pt x="58836" y="429664"/>
                      <a:pt x="56043" y="433853"/>
                    </a:cubicBezTo>
                    <a:cubicBezTo>
                      <a:pt x="50665" y="441919"/>
                      <a:pt x="35831" y="453687"/>
                      <a:pt x="26860" y="458173"/>
                    </a:cubicBezTo>
                    <a:cubicBezTo>
                      <a:pt x="22274" y="460466"/>
                      <a:pt x="17132" y="461415"/>
                      <a:pt x="12268" y="463036"/>
                    </a:cubicBezTo>
                    <a:cubicBezTo>
                      <a:pt x="15511" y="472764"/>
                      <a:pt x="19985" y="482164"/>
                      <a:pt x="21996" y="492219"/>
                    </a:cubicBezTo>
                    <a:cubicBezTo>
                      <a:pt x="27865" y="521566"/>
                      <a:pt x="24246" y="508696"/>
                      <a:pt x="31724" y="531130"/>
                    </a:cubicBezTo>
                    <a:cubicBezTo>
                      <a:pt x="29856" y="542337"/>
                      <a:pt x="27983" y="562932"/>
                      <a:pt x="21996" y="574905"/>
                    </a:cubicBezTo>
                    <a:cubicBezTo>
                      <a:pt x="19382" y="580133"/>
                      <a:pt x="15511" y="584632"/>
                      <a:pt x="12268" y="589496"/>
                    </a:cubicBezTo>
                    <a:cubicBezTo>
                      <a:pt x="15555" y="609217"/>
                      <a:pt x="16554" y="619994"/>
                      <a:pt x="21996" y="638134"/>
                    </a:cubicBezTo>
                    <a:cubicBezTo>
                      <a:pt x="24943" y="647955"/>
                      <a:pt x="28482" y="657589"/>
                      <a:pt x="31724" y="667317"/>
                    </a:cubicBezTo>
                    <a:lnTo>
                      <a:pt x="36587" y="681909"/>
                    </a:lnTo>
                    <a:cubicBezTo>
                      <a:pt x="34966" y="701364"/>
                      <a:pt x="34304" y="720923"/>
                      <a:pt x="31724" y="740275"/>
                    </a:cubicBezTo>
                    <a:cubicBezTo>
                      <a:pt x="31046" y="745357"/>
                      <a:pt x="28268" y="749936"/>
                      <a:pt x="26860" y="754866"/>
                    </a:cubicBezTo>
                    <a:cubicBezTo>
                      <a:pt x="14645" y="797617"/>
                      <a:pt x="28794" y="753929"/>
                      <a:pt x="17132" y="788913"/>
                    </a:cubicBezTo>
                    <a:cubicBezTo>
                      <a:pt x="15511" y="853764"/>
                      <a:pt x="12268" y="918595"/>
                      <a:pt x="12268" y="983466"/>
                    </a:cubicBezTo>
                    <a:cubicBezTo>
                      <a:pt x="12268" y="1045178"/>
                      <a:pt x="0" y="1036121"/>
                      <a:pt x="31724" y="1046696"/>
                    </a:cubicBezTo>
                    <a:cubicBezTo>
                      <a:pt x="36588" y="1051560"/>
                      <a:pt x="42902" y="1055316"/>
                      <a:pt x="46315" y="1061288"/>
                    </a:cubicBezTo>
                    <a:cubicBezTo>
                      <a:pt x="49631" y="1067092"/>
                      <a:pt x="49258" y="1074340"/>
                      <a:pt x="51179" y="1080743"/>
                    </a:cubicBezTo>
                    <a:cubicBezTo>
                      <a:pt x="54126" y="1090564"/>
                      <a:pt x="57665" y="1100198"/>
                      <a:pt x="60907" y="1109926"/>
                    </a:cubicBezTo>
                    <a:cubicBezTo>
                      <a:pt x="72565" y="1144902"/>
                      <a:pt x="58422" y="1101233"/>
                      <a:pt x="70634" y="1143973"/>
                    </a:cubicBezTo>
                    <a:cubicBezTo>
                      <a:pt x="72042" y="1148903"/>
                      <a:pt x="74089" y="1153634"/>
                      <a:pt x="75498" y="1158564"/>
                    </a:cubicBezTo>
                    <a:cubicBezTo>
                      <a:pt x="77335" y="1164991"/>
                      <a:pt x="78441" y="1171616"/>
                      <a:pt x="80362" y="1178019"/>
                    </a:cubicBezTo>
                    <a:cubicBezTo>
                      <a:pt x="83309" y="1187840"/>
                      <a:pt x="86848" y="1197474"/>
                      <a:pt x="90090" y="1207202"/>
                    </a:cubicBezTo>
                    <a:cubicBezTo>
                      <a:pt x="91711" y="1212066"/>
                      <a:pt x="93709" y="1216820"/>
                      <a:pt x="94953" y="1221794"/>
                    </a:cubicBezTo>
                    <a:lnTo>
                      <a:pt x="99817" y="1241249"/>
                    </a:lnTo>
                    <a:cubicBezTo>
                      <a:pt x="101438" y="1260704"/>
                      <a:pt x="102259" y="1280243"/>
                      <a:pt x="104681" y="1299615"/>
                    </a:cubicBezTo>
                    <a:cubicBezTo>
                      <a:pt x="105510" y="1306248"/>
                      <a:pt x="104818" y="1314344"/>
                      <a:pt x="109545" y="1319071"/>
                    </a:cubicBezTo>
                    <a:cubicBezTo>
                      <a:pt x="114272" y="1323798"/>
                      <a:pt x="122515" y="1322313"/>
                      <a:pt x="129000" y="1323934"/>
                    </a:cubicBezTo>
                    <a:cubicBezTo>
                      <a:pt x="133864" y="1330419"/>
                      <a:pt x="139570" y="1336351"/>
                      <a:pt x="143592" y="1343390"/>
                    </a:cubicBezTo>
                    <a:cubicBezTo>
                      <a:pt x="151011" y="1356372"/>
                      <a:pt x="144807" y="1361873"/>
                      <a:pt x="158183" y="1372573"/>
                    </a:cubicBezTo>
                    <a:cubicBezTo>
                      <a:pt x="162187" y="1375776"/>
                      <a:pt x="167911" y="1375815"/>
                      <a:pt x="172775" y="1377436"/>
                    </a:cubicBezTo>
                    <a:cubicBezTo>
                      <a:pt x="211496" y="1403251"/>
                      <a:pt x="190384" y="1395239"/>
                      <a:pt x="236004" y="1401756"/>
                    </a:cubicBezTo>
                    <a:cubicBezTo>
                      <a:pt x="237625" y="1406620"/>
                      <a:pt x="237243" y="1412722"/>
                      <a:pt x="240868" y="1416347"/>
                    </a:cubicBezTo>
                    <a:cubicBezTo>
                      <a:pt x="244494" y="1419972"/>
                      <a:pt x="250874" y="1418918"/>
                      <a:pt x="255460" y="1421211"/>
                    </a:cubicBezTo>
                    <a:cubicBezTo>
                      <a:pt x="269000" y="1427981"/>
                      <a:pt x="273888" y="1434776"/>
                      <a:pt x="284643" y="1445530"/>
                    </a:cubicBezTo>
                    <a:cubicBezTo>
                      <a:pt x="287885" y="1455257"/>
                      <a:pt x="287886" y="1471471"/>
                      <a:pt x="304098" y="1455258"/>
                    </a:cubicBezTo>
                    <a:cubicBezTo>
                      <a:pt x="307723" y="1451632"/>
                      <a:pt x="306472" y="1445148"/>
                      <a:pt x="308962" y="1440666"/>
                    </a:cubicBezTo>
                    <a:cubicBezTo>
                      <a:pt x="314640" y="1430446"/>
                      <a:pt x="323188" y="1421940"/>
                      <a:pt x="328417" y="1411483"/>
                    </a:cubicBezTo>
                    <a:cubicBezTo>
                      <a:pt x="331660" y="1404998"/>
                      <a:pt x="333503" y="1397598"/>
                      <a:pt x="338145" y="1392028"/>
                    </a:cubicBezTo>
                    <a:cubicBezTo>
                      <a:pt x="348102" y="1380080"/>
                      <a:pt x="354997" y="1383602"/>
                      <a:pt x="367328" y="1377436"/>
                    </a:cubicBezTo>
                    <a:cubicBezTo>
                      <a:pt x="372556" y="1374822"/>
                      <a:pt x="377055" y="1370951"/>
                      <a:pt x="381919" y="1367709"/>
                    </a:cubicBezTo>
                    <a:cubicBezTo>
                      <a:pt x="383540" y="1362845"/>
                      <a:pt x="385777" y="1358145"/>
                      <a:pt x="386783" y="1353117"/>
                    </a:cubicBezTo>
                    <a:cubicBezTo>
                      <a:pt x="389770" y="1338182"/>
                      <a:pt x="389185" y="1319129"/>
                      <a:pt x="396511" y="1304479"/>
                    </a:cubicBezTo>
                    <a:cubicBezTo>
                      <a:pt x="406937" y="1283627"/>
                      <a:pt x="405774" y="1294655"/>
                      <a:pt x="420830" y="1275296"/>
                    </a:cubicBezTo>
                    <a:cubicBezTo>
                      <a:pt x="461545" y="1222947"/>
                      <a:pt x="421755" y="1264642"/>
                      <a:pt x="454877" y="1231522"/>
                    </a:cubicBezTo>
                    <a:cubicBezTo>
                      <a:pt x="455732" y="1228958"/>
                      <a:pt x="463576" y="1201160"/>
                      <a:pt x="469468" y="1202339"/>
                    </a:cubicBezTo>
                    <a:cubicBezTo>
                      <a:pt x="471790" y="1202803"/>
                      <a:pt x="490940" y="1232115"/>
                      <a:pt x="493787" y="1236385"/>
                    </a:cubicBezTo>
                    <a:cubicBezTo>
                      <a:pt x="498651" y="1231521"/>
                      <a:pt x="505038" y="1227807"/>
                      <a:pt x="508379" y="1221794"/>
                    </a:cubicBezTo>
                    <a:cubicBezTo>
                      <a:pt x="513359" y="1212831"/>
                      <a:pt x="518107" y="1192611"/>
                      <a:pt x="518107" y="1192611"/>
                    </a:cubicBezTo>
                    <a:cubicBezTo>
                      <a:pt x="519728" y="1213688"/>
                      <a:pt x="520348" y="1234865"/>
                      <a:pt x="522970" y="1255841"/>
                    </a:cubicBezTo>
                    <a:cubicBezTo>
                      <a:pt x="523606" y="1260928"/>
                      <a:pt x="527834" y="1265305"/>
                      <a:pt x="527834" y="1270432"/>
                    </a:cubicBezTo>
                    <a:cubicBezTo>
                      <a:pt x="527834" y="1296423"/>
                      <a:pt x="524591" y="1322313"/>
                      <a:pt x="522970" y="1348253"/>
                    </a:cubicBezTo>
                    <a:cubicBezTo>
                      <a:pt x="524591" y="1369330"/>
                      <a:pt x="519507" y="1392053"/>
                      <a:pt x="527834" y="1411483"/>
                    </a:cubicBezTo>
                    <a:cubicBezTo>
                      <a:pt x="531873" y="1420908"/>
                      <a:pt x="535075" y="1392248"/>
                      <a:pt x="537562" y="1382300"/>
                    </a:cubicBezTo>
                    <a:cubicBezTo>
                      <a:pt x="544359" y="1355112"/>
                      <a:pt x="542934" y="1363650"/>
                      <a:pt x="547290" y="1328798"/>
                    </a:cubicBezTo>
                    <a:cubicBezTo>
                      <a:pt x="549111" y="1314230"/>
                      <a:pt x="550077" y="1299558"/>
                      <a:pt x="552153" y="1285024"/>
                    </a:cubicBezTo>
                    <a:cubicBezTo>
                      <a:pt x="553322" y="1276840"/>
                      <a:pt x="555538" y="1268839"/>
                      <a:pt x="557017" y="1260705"/>
                    </a:cubicBezTo>
                    <a:cubicBezTo>
                      <a:pt x="564968" y="1216976"/>
                      <a:pt x="558142" y="1246480"/>
                      <a:pt x="566745" y="1212066"/>
                    </a:cubicBezTo>
                    <a:cubicBezTo>
                      <a:pt x="565124" y="1200717"/>
                      <a:pt x="564129" y="1189261"/>
                      <a:pt x="561881" y="1178019"/>
                    </a:cubicBezTo>
                    <a:cubicBezTo>
                      <a:pt x="560876" y="1172992"/>
                      <a:pt x="557017" y="1168555"/>
                      <a:pt x="557017" y="1163428"/>
                    </a:cubicBezTo>
                    <a:cubicBezTo>
                      <a:pt x="557017" y="1034947"/>
                      <a:pt x="553210" y="1060868"/>
                      <a:pt x="566745" y="993194"/>
                    </a:cubicBezTo>
                    <a:cubicBezTo>
                      <a:pt x="565124" y="964011"/>
                      <a:pt x="563417" y="934833"/>
                      <a:pt x="561881" y="905645"/>
                    </a:cubicBezTo>
                    <a:cubicBezTo>
                      <a:pt x="556441" y="802288"/>
                      <a:pt x="567335" y="839319"/>
                      <a:pt x="552153" y="793777"/>
                    </a:cubicBezTo>
                    <a:cubicBezTo>
                      <a:pt x="550532" y="784049"/>
                      <a:pt x="548513" y="774380"/>
                      <a:pt x="547290" y="764594"/>
                    </a:cubicBezTo>
                    <a:cubicBezTo>
                      <a:pt x="545269" y="748426"/>
                      <a:pt x="544904" y="732060"/>
                      <a:pt x="542426" y="715956"/>
                    </a:cubicBezTo>
                    <a:cubicBezTo>
                      <a:pt x="541646" y="710889"/>
                      <a:pt x="538806" y="706338"/>
                      <a:pt x="537562" y="701364"/>
                    </a:cubicBezTo>
                    <a:cubicBezTo>
                      <a:pt x="530616" y="673583"/>
                      <a:pt x="535326" y="682565"/>
                      <a:pt x="527834" y="657590"/>
                    </a:cubicBezTo>
                    <a:cubicBezTo>
                      <a:pt x="524888" y="647769"/>
                      <a:pt x="521349" y="638135"/>
                      <a:pt x="518107" y="628407"/>
                    </a:cubicBezTo>
                    <a:lnTo>
                      <a:pt x="498651" y="570041"/>
                    </a:lnTo>
                    <a:cubicBezTo>
                      <a:pt x="498648" y="570031"/>
                      <a:pt x="488927" y="540869"/>
                      <a:pt x="488924" y="540858"/>
                    </a:cubicBezTo>
                    <a:cubicBezTo>
                      <a:pt x="487303" y="534373"/>
                      <a:pt x="485981" y="527805"/>
                      <a:pt x="484060" y="521402"/>
                    </a:cubicBezTo>
                    <a:cubicBezTo>
                      <a:pt x="481114" y="511581"/>
                      <a:pt x="480020" y="500751"/>
                      <a:pt x="474332" y="492219"/>
                    </a:cubicBezTo>
                    <a:lnTo>
                      <a:pt x="464604" y="477628"/>
                    </a:lnTo>
                    <a:cubicBezTo>
                      <a:pt x="462983" y="472764"/>
                      <a:pt x="462231" y="467518"/>
                      <a:pt x="459741" y="463036"/>
                    </a:cubicBezTo>
                    <a:cubicBezTo>
                      <a:pt x="454063" y="452816"/>
                      <a:pt x="440285" y="433853"/>
                      <a:pt x="440285" y="433853"/>
                    </a:cubicBezTo>
                    <a:lnTo>
                      <a:pt x="420830" y="375488"/>
                    </a:lnTo>
                    <a:lnTo>
                      <a:pt x="411102" y="346305"/>
                    </a:lnTo>
                    <a:cubicBezTo>
                      <a:pt x="409481" y="341441"/>
                      <a:pt x="409083" y="335979"/>
                      <a:pt x="406239" y="331713"/>
                    </a:cubicBezTo>
                    <a:lnTo>
                      <a:pt x="396511" y="317122"/>
                    </a:lnTo>
                    <a:lnTo>
                      <a:pt x="381919" y="273347"/>
                    </a:lnTo>
                    <a:cubicBezTo>
                      <a:pt x="380298" y="268483"/>
                      <a:pt x="379900" y="263022"/>
                      <a:pt x="377056" y="258756"/>
                    </a:cubicBezTo>
                    <a:cubicBezTo>
                      <a:pt x="373813" y="253892"/>
                      <a:pt x="369702" y="249506"/>
                      <a:pt x="367328" y="244164"/>
                    </a:cubicBezTo>
                    <a:cubicBezTo>
                      <a:pt x="363163" y="234794"/>
                      <a:pt x="360843" y="224709"/>
                      <a:pt x="357600" y="214981"/>
                    </a:cubicBezTo>
                    <a:cubicBezTo>
                      <a:pt x="355979" y="210117"/>
                      <a:pt x="356361" y="204015"/>
                      <a:pt x="352736" y="200390"/>
                    </a:cubicBezTo>
                    <a:cubicBezTo>
                      <a:pt x="347872" y="195526"/>
                      <a:pt x="342368" y="191228"/>
                      <a:pt x="338145" y="185798"/>
                    </a:cubicBezTo>
                    <a:cubicBezTo>
                      <a:pt x="330967" y="176569"/>
                      <a:pt x="328418" y="163100"/>
                      <a:pt x="318690" y="156615"/>
                    </a:cubicBezTo>
                    <a:lnTo>
                      <a:pt x="304098" y="146888"/>
                    </a:lnTo>
                    <a:cubicBezTo>
                      <a:pt x="300855" y="142024"/>
                      <a:pt x="296744" y="137638"/>
                      <a:pt x="294370" y="132296"/>
                    </a:cubicBezTo>
                    <a:cubicBezTo>
                      <a:pt x="290206" y="122926"/>
                      <a:pt x="290331" y="111644"/>
                      <a:pt x="284643" y="103113"/>
                    </a:cubicBezTo>
                    <a:lnTo>
                      <a:pt x="274915" y="88522"/>
                    </a:lnTo>
                    <a:cubicBezTo>
                      <a:pt x="273294" y="83658"/>
                      <a:pt x="272541" y="78412"/>
                      <a:pt x="270051" y="73930"/>
                    </a:cubicBezTo>
                    <a:cubicBezTo>
                      <a:pt x="255506" y="47749"/>
                      <a:pt x="253729" y="47880"/>
                      <a:pt x="236004" y="30156"/>
                    </a:cubicBezTo>
                    <a:cubicBezTo>
                      <a:pt x="230474" y="13564"/>
                      <a:pt x="232743" y="13118"/>
                      <a:pt x="216549" y="973"/>
                    </a:cubicBezTo>
                    <a:cubicBezTo>
                      <a:pt x="215252" y="0"/>
                      <a:pt x="209253" y="4215"/>
                      <a:pt x="211685" y="10700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5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5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5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5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5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5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5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5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 animBg="1"/>
      <p:bldP spid="15365" grpId="0" animBg="1"/>
      <p:bldP spid="15366" grpId="0" animBg="1"/>
      <p:bldP spid="15367" grpId="0" animBg="1"/>
      <p:bldP spid="15368" grpId="0" animBg="1"/>
      <p:bldP spid="659484" grpId="0"/>
      <p:bldP spid="659485" grpId="0"/>
      <p:bldP spid="659486" grpId="0"/>
      <p:bldP spid="659487" grpId="0"/>
      <p:bldP spid="659488" grpId="0"/>
      <p:bldP spid="659489" grpId="0"/>
      <p:bldP spid="659490" grpId="0"/>
      <p:bldP spid="659491" grpId="0" autoUpdateAnimBg="0"/>
      <p:bldP spid="15377" grpId="0" animBg="1"/>
      <p:bldP spid="15378" grpId="0" animBg="1"/>
      <p:bldP spid="31" grpId="0" animBg="1"/>
      <p:bldP spid="32" grpId="0" animBg="1"/>
      <p:bldP spid="33" grpId="0" animBg="1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892480" cy="1944216"/>
          </a:xfrm>
        </p:spPr>
        <p:txBody>
          <a:bodyPr/>
          <a:lstStyle/>
          <a:p>
            <a:pPr marL="182563" indent="-182563" algn="l">
              <a:buClr>
                <a:srgbClr val="00B050"/>
              </a:buClr>
              <a:tabLst>
                <a:tab pos="444500" algn="l"/>
              </a:tabLst>
            </a:pPr>
            <a:r>
              <a:rPr lang="pt-BR" sz="4000" b="0" dirty="0" smtClean="0">
                <a:solidFill>
                  <a:srgbClr val="00CC99"/>
                </a:solidFill>
                <a:latin typeface="Century Gothic" pitchFamily="34" charset="0"/>
              </a:rPr>
              <a:t> </a:t>
            </a: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“</a:t>
            </a: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O Sol é uma estrela de quinta grandeza”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12" name="Elipse 11"/>
          <p:cNvSpPr/>
          <p:nvPr/>
        </p:nvSpPr>
        <p:spPr bwMode="auto">
          <a:xfrm>
            <a:off x="1348058" y="3392253"/>
            <a:ext cx="1440160" cy="1440160"/>
          </a:xfrm>
          <a:prstGeom prst="ellipse">
            <a:avLst/>
          </a:prstGeom>
          <a:gradFill>
            <a:gsLst>
              <a:gs pos="7000">
                <a:schemeClr val="bg1"/>
              </a:gs>
              <a:gs pos="32000">
                <a:srgbClr val="0066FF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7380312" y="3789040"/>
            <a:ext cx="900000" cy="900000"/>
          </a:xfrm>
          <a:prstGeom prst="ellipse">
            <a:avLst/>
          </a:prstGeom>
          <a:gradFill>
            <a:gsLst>
              <a:gs pos="7000">
                <a:schemeClr val="bg1"/>
              </a:gs>
              <a:gs pos="32000">
                <a:srgbClr val="FF0000">
                  <a:alpha val="69000"/>
                </a:srgbClr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" name="Elipse 13"/>
          <p:cNvSpPr>
            <a:spLocks noChangeAspect="1"/>
          </p:cNvSpPr>
          <p:nvPr/>
        </p:nvSpPr>
        <p:spPr bwMode="auto">
          <a:xfrm>
            <a:off x="6444208" y="4077072"/>
            <a:ext cx="1033563" cy="1033563"/>
          </a:xfrm>
          <a:prstGeom prst="ellipse">
            <a:avLst/>
          </a:prstGeom>
          <a:gradFill>
            <a:gsLst>
              <a:gs pos="7000">
                <a:schemeClr val="bg1"/>
              </a:gs>
              <a:gs pos="32000">
                <a:schemeClr val="bg1">
                  <a:alpha val="46000"/>
                </a:schemeClr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6156256" y="2780928"/>
            <a:ext cx="720000" cy="720000"/>
          </a:xfrm>
          <a:prstGeom prst="ellipse">
            <a:avLst/>
          </a:prstGeom>
          <a:gradFill>
            <a:gsLst>
              <a:gs pos="25000">
                <a:schemeClr val="bg1"/>
              </a:gs>
              <a:gs pos="78000">
                <a:srgbClr val="8856D2">
                  <a:alpha val="72000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763688" y="2708920"/>
            <a:ext cx="720000" cy="72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2771800" y="1988840"/>
            <a:ext cx="720000" cy="72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Rectangle 34"/>
          <p:cNvSpPr>
            <a:spLocks noChangeArrowheads="1"/>
          </p:cNvSpPr>
          <p:nvPr/>
        </p:nvSpPr>
        <p:spPr bwMode="auto">
          <a:xfrm>
            <a:off x="755576" y="5661248"/>
            <a:ext cx="1981312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36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Msol</a:t>
            </a:r>
            <a:r>
              <a:rPr lang="pt-BR" sz="36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 ≈ 5</a:t>
            </a:r>
            <a:endParaRPr lang="pt-BR" sz="3600" dirty="0">
              <a:solidFill>
                <a:schemeClr val="accent5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Grupo 22"/>
          <p:cNvGrpSpPr/>
          <p:nvPr/>
        </p:nvGrpSpPr>
        <p:grpSpPr>
          <a:xfrm>
            <a:off x="3226161" y="2564904"/>
            <a:ext cx="2592288" cy="2520280"/>
            <a:chOff x="3226161" y="2564904"/>
            <a:chExt cx="2592288" cy="2520280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6557" y="2857707"/>
              <a:ext cx="2017391" cy="1946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Elipse 21"/>
            <p:cNvSpPr/>
            <p:nvPr/>
          </p:nvSpPr>
          <p:spPr bwMode="auto">
            <a:xfrm>
              <a:off x="3226161" y="2564904"/>
              <a:ext cx="2592288" cy="2520280"/>
            </a:xfrm>
            <a:prstGeom prst="ellipse">
              <a:avLst/>
            </a:prstGeom>
            <a:gradFill>
              <a:gsLst>
                <a:gs pos="52000">
                  <a:srgbClr val="FFC000">
                    <a:alpha val="66000"/>
                  </a:srgbClr>
                </a:gs>
                <a:gs pos="39000">
                  <a:srgbClr val="FDE65D">
                    <a:alpha val="74000"/>
                  </a:srgbClr>
                </a:gs>
                <a:gs pos="100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Elipse 17"/>
          <p:cNvSpPr/>
          <p:nvPr/>
        </p:nvSpPr>
        <p:spPr bwMode="auto">
          <a:xfrm>
            <a:off x="4390701" y="3682307"/>
            <a:ext cx="288032" cy="287952"/>
          </a:xfrm>
          <a:prstGeom prst="ellipse">
            <a:avLst/>
          </a:prstGeom>
          <a:gradFill>
            <a:gsLst>
              <a:gs pos="19000">
                <a:srgbClr val="FFC000"/>
              </a:gs>
              <a:gs pos="11000">
                <a:srgbClr val="FFFF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0" y="6464369"/>
            <a:ext cx="6084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00CC99"/>
                </a:solidFill>
                <a:latin typeface="Century Gothic" pitchFamily="34" charset="0"/>
                <a:hlinkClick r:id="rId4"/>
              </a:rPr>
              <a:t>http://wwwdevinin.blogspot.com</a:t>
            </a:r>
            <a:endParaRPr lang="pt-BR" sz="1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3126883"/>
            <a:ext cx="7162800" cy="624872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72000"/>
              </a:lnSpc>
            </a:pPr>
            <a:r>
              <a:rPr lang="pt-BR" sz="4800" b="0" dirty="0" smtClean="0">
                <a:solidFill>
                  <a:srgbClr val="00CC99"/>
                </a:solidFill>
                <a:latin typeface="Century Gothic" pitchFamily="34" charset="0"/>
              </a:rPr>
              <a:t>As cores das estrelas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839200" cy="838200"/>
          </a:xfrm>
          <a:noFill/>
        </p:spPr>
        <p:txBody>
          <a:bodyPr/>
          <a:lstStyle/>
          <a:p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As cores e as temperaturas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397375" y="1081088"/>
            <a:ext cx="3032125" cy="526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 defTabSz="762000"/>
            <a:r>
              <a:rPr lang="pt-BR" sz="4800" b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3</a:t>
            </a:r>
            <a:r>
              <a:rPr lang="pt-BR" sz="4800" b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0.000 </a:t>
            </a:r>
            <a:r>
              <a:rPr lang="pt-BR" sz="4800" b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°C</a:t>
            </a:r>
          </a:p>
          <a:p>
            <a:pPr algn="l" defTabSz="762000"/>
            <a:r>
              <a:rPr lang="pt-BR" sz="4800" b="0" dirty="0">
                <a:solidFill>
                  <a:srgbClr val="69D8FF"/>
                </a:solidFill>
                <a:latin typeface="Century Gothic" pitchFamily="34" charset="0"/>
              </a:rPr>
              <a:t>2</a:t>
            </a:r>
            <a:r>
              <a:rPr lang="pt-BR" sz="4800" b="0" dirty="0" smtClean="0">
                <a:solidFill>
                  <a:srgbClr val="69D8FF"/>
                </a:solidFill>
                <a:latin typeface="Century Gothic" pitchFamily="34" charset="0"/>
              </a:rPr>
              <a:t>0.000 </a:t>
            </a:r>
            <a:r>
              <a:rPr lang="pt-BR" sz="4800" b="0" dirty="0">
                <a:solidFill>
                  <a:srgbClr val="69D8FF"/>
                </a:solidFill>
                <a:latin typeface="Century Gothic" pitchFamily="34" charset="0"/>
              </a:rPr>
              <a:t>°C</a:t>
            </a:r>
          </a:p>
          <a:p>
            <a:pPr algn="l" defTabSz="762000"/>
            <a:r>
              <a:rPr lang="pt-BR" sz="4800" b="0" dirty="0" smtClean="0">
                <a:solidFill>
                  <a:schemeClr val="bg1"/>
                </a:solidFill>
                <a:latin typeface="Century Gothic" pitchFamily="34" charset="0"/>
              </a:rPr>
              <a:t>10.000 </a:t>
            </a:r>
            <a:r>
              <a:rPr lang="pt-BR" sz="4800" b="0" dirty="0">
                <a:solidFill>
                  <a:schemeClr val="bg1"/>
                </a:solidFill>
                <a:latin typeface="Century Gothic" pitchFamily="34" charset="0"/>
              </a:rPr>
              <a:t>°C</a:t>
            </a:r>
          </a:p>
          <a:p>
            <a:pPr algn="l" defTabSz="762000"/>
            <a:r>
              <a:rPr lang="pt-BR" sz="4800" b="0" dirty="0">
                <a:solidFill>
                  <a:srgbClr val="FFFFCC"/>
                </a:solidFill>
                <a:latin typeface="Century Gothic" pitchFamily="34" charset="0"/>
              </a:rPr>
              <a:t>  </a:t>
            </a:r>
            <a:r>
              <a:rPr lang="pt-BR" sz="4800" b="0" dirty="0" smtClean="0">
                <a:solidFill>
                  <a:srgbClr val="FFFFCC"/>
                </a:solidFill>
                <a:latin typeface="Century Gothic" pitchFamily="34" charset="0"/>
              </a:rPr>
              <a:t>7.000 </a:t>
            </a:r>
            <a:r>
              <a:rPr lang="pt-BR" sz="4800" b="0" dirty="0">
                <a:solidFill>
                  <a:srgbClr val="FFFFCC"/>
                </a:solidFill>
                <a:latin typeface="Century Gothic" pitchFamily="34" charset="0"/>
              </a:rPr>
              <a:t>°C</a:t>
            </a:r>
          </a:p>
          <a:p>
            <a:pPr algn="l" defTabSz="762000"/>
            <a:r>
              <a:rPr lang="pt-BR" sz="4800" b="0" dirty="0">
                <a:solidFill>
                  <a:srgbClr val="FFFF00"/>
                </a:solidFill>
                <a:latin typeface="Century Gothic" pitchFamily="34" charset="0"/>
              </a:rPr>
              <a:t>  6.000 °C</a:t>
            </a:r>
          </a:p>
          <a:p>
            <a:pPr algn="l" defTabSz="762000"/>
            <a:r>
              <a:rPr lang="pt-BR" sz="4800" b="0" dirty="0">
                <a:solidFill>
                  <a:srgbClr val="FF9900"/>
                </a:solidFill>
                <a:latin typeface="Century Gothic" pitchFamily="34" charset="0"/>
              </a:rPr>
              <a:t>  </a:t>
            </a:r>
            <a:r>
              <a:rPr lang="pt-BR" sz="4800" b="0" dirty="0" smtClean="0">
                <a:solidFill>
                  <a:srgbClr val="FF9900"/>
                </a:solidFill>
                <a:latin typeface="Century Gothic" pitchFamily="34" charset="0"/>
              </a:rPr>
              <a:t>4.000 </a:t>
            </a:r>
            <a:r>
              <a:rPr lang="pt-BR" sz="4800" b="0" dirty="0">
                <a:solidFill>
                  <a:srgbClr val="FF9900"/>
                </a:solidFill>
                <a:latin typeface="Century Gothic" pitchFamily="34" charset="0"/>
              </a:rPr>
              <a:t>°C</a:t>
            </a:r>
          </a:p>
          <a:p>
            <a:pPr algn="l" defTabSz="762000"/>
            <a:r>
              <a:rPr lang="pt-BR" sz="4800" b="0" dirty="0">
                <a:solidFill>
                  <a:srgbClr val="FF0000"/>
                </a:solidFill>
                <a:latin typeface="Century Gothic" pitchFamily="34" charset="0"/>
              </a:rPr>
              <a:t>  </a:t>
            </a:r>
            <a:r>
              <a:rPr lang="pt-BR" sz="4800" b="0" dirty="0" smtClean="0">
                <a:solidFill>
                  <a:srgbClr val="FF0000"/>
                </a:solidFill>
                <a:latin typeface="Century Gothic" pitchFamily="34" charset="0"/>
              </a:rPr>
              <a:t>3.000 </a:t>
            </a:r>
            <a:r>
              <a:rPr lang="pt-BR" sz="4800" b="0" dirty="0">
                <a:solidFill>
                  <a:srgbClr val="FF0000"/>
                </a:solidFill>
                <a:latin typeface="Century Gothic" pitchFamily="34" charset="0"/>
              </a:rPr>
              <a:t>°C</a:t>
            </a: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1613465" y="5562600"/>
            <a:ext cx="798295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800" dirty="0">
                <a:solidFill>
                  <a:srgbClr val="FF0000"/>
                </a:solidFill>
                <a:latin typeface="Century Gothic" pitchFamily="34" charset="0"/>
              </a:rPr>
              <a:t>Fria</a:t>
            </a: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1259632" y="1268760"/>
            <a:ext cx="1300036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2400" dirty="0">
                <a:solidFill>
                  <a:srgbClr val="69D8FF"/>
                </a:solidFill>
                <a:latin typeface="Century Gothic" pitchFamily="34" charset="0"/>
              </a:rPr>
              <a:t>Quente</a:t>
            </a:r>
          </a:p>
        </p:txBody>
      </p:sp>
      <p:sp>
        <p:nvSpPr>
          <p:cNvPr id="17414" name="Text Box 14"/>
          <p:cNvSpPr txBox="1">
            <a:spLocks noChangeArrowheads="1"/>
          </p:cNvSpPr>
          <p:nvPr/>
        </p:nvSpPr>
        <p:spPr bwMode="auto">
          <a:xfrm>
            <a:off x="7376714" y="4286250"/>
            <a:ext cx="54213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762000"/>
            <a:r>
              <a:rPr lang="pt-BR" sz="2000" dirty="0">
                <a:solidFill>
                  <a:srgbClr val="FFFF00"/>
                </a:solidFill>
                <a:latin typeface="Century Gothic" pitchFamily="34" charset="0"/>
              </a:rPr>
              <a:t>Sol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0542" y="1241426"/>
            <a:ext cx="898527" cy="5291139"/>
            <a:chOff x="25" y="926"/>
            <a:chExt cx="566" cy="3333"/>
          </a:xfrm>
        </p:grpSpPr>
        <p:sp>
          <p:nvSpPr>
            <p:cNvPr id="17432" name="Rectangle 16"/>
            <p:cNvSpPr>
              <a:spLocks noChangeArrowheads="1"/>
            </p:cNvSpPr>
            <p:nvPr/>
          </p:nvSpPr>
          <p:spPr bwMode="auto">
            <a:xfrm>
              <a:off x="232" y="926"/>
              <a:ext cx="152" cy="2775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33" name="Oval 17"/>
            <p:cNvSpPr>
              <a:spLocks noChangeAspect="1" noChangeArrowheads="1"/>
            </p:cNvSpPr>
            <p:nvPr/>
          </p:nvSpPr>
          <p:spPr bwMode="auto">
            <a:xfrm>
              <a:off x="25" y="3693"/>
              <a:ext cx="566" cy="566"/>
            </a:xfrm>
            <a:prstGeom prst="ellipse">
              <a:avLst/>
            </a:prstGeom>
            <a:solidFill>
              <a:schemeClr val="bg1">
                <a:alpha val="58000"/>
              </a:schemeClr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34" name="Rectangle 18"/>
            <p:cNvSpPr>
              <a:spLocks noChangeArrowheads="1"/>
            </p:cNvSpPr>
            <p:nvPr/>
          </p:nvSpPr>
          <p:spPr bwMode="auto">
            <a:xfrm>
              <a:off x="288" y="2745"/>
              <a:ext cx="47" cy="1067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35" name="Oval 19"/>
            <p:cNvSpPr>
              <a:spLocks noChangeArrowheads="1"/>
            </p:cNvSpPr>
            <p:nvPr/>
          </p:nvSpPr>
          <p:spPr bwMode="auto">
            <a:xfrm>
              <a:off x="83" y="3745"/>
              <a:ext cx="454" cy="454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FF00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28" name="Elipse 27"/>
          <p:cNvSpPr/>
          <p:nvPr/>
        </p:nvSpPr>
        <p:spPr bwMode="auto">
          <a:xfrm>
            <a:off x="3048195" y="1844824"/>
            <a:ext cx="720000" cy="720000"/>
          </a:xfrm>
          <a:prstGeom prst="ellipse">
            <a:avLst/>
          </a:prstGeom>
          <a:gradFill>
            <a:gsLst>
              <a:gs pos="24000">
                <a:schemeClr val="bg1"/>
              </a:gs>
              <a:gs pos="55000">
                <a:srgbClr val="00B0F0">
                  <a:alpha val="87000"/>
                </a:srgbClr>
              </a:gs>
              <a:gs pos="93000">
                <a:schemeClr val="tx1">
                  <a:alpha val="18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9" name="Elipse 28"/>
          <p:cNvSpPr/>
          <p:nvPr/>
        </p:nvSpPr>
        <p:spPr bwMode="auto">
          <a:xfrm>
            <a:off x="3069771" y="2612278"/>
            <a:ext cx="720000" cy="72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7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0" name="Elipse 29"/>
          <p:cNvSpPr/>
          <p:nvPr/>
        </p:nvSpPr>
        <p:spPr bwMode="auto">
          <a:xfrm>
            <a:off x="3082128" y="3325956"/>
            <a:ext cx="720000" cy="72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1" name="Elipse 30"/>
          <p:cNvSpPr/>
          <p:nvPr/>
        </p:nvSpPr>
        <p:spPr bwMode="auto">
          <a:xfrm>
            <a:off x="3093765" y="4050304"/>
            <a:ext cx="720000" cy="72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2" name="Elipse 31"/>
          <p:cNvSpPr/>
          <p:nvPr/>
        </p:nvSpPr>
        <p:spPr bwMode="auto">
          <a:xfrm>
            <a:off x="3105979" y="4758027"/>
            <a:ext cx="720000" cy="72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3" name="Elipse 32"/>
          <p:cNvSpPr/>
          <p:nvPr/>
        </p:nvSpPr>
        <p:spPr bwMode="auto">
          <a:xfrm>
            <a:off x="3115634" y="5492598"/>
            <a:ext cx="720000" cy="720000"/>
          </a:xfrm>
          <a:prstGeom prst="ellipse">
            <a:avLst/>
          </a:prstGeom>
          <a:gradFill>
            <a:gsLst>
              <a:gs pos="19000">
                <a:schemeClr val="bg1"/>
              </a:gs>
              <a:gs pos="46000">
                <a:srgbClr val="FF00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3030095" y="1124744"/>
            <a:ext cx="720000" cy="720000"/>
          </a:xfrm>
          <a:prstGeom prst="ellipse">
            <a:avLst/>
          </a:prstGeom>
          <a:gradFill>
            <a:gsLst>
              <a:gs pos="24000">
                <a:schemeClr val="bg1"/>
              </a:gs>
              <a:gs pos="64000">
                <a:schemeClr val="accent6">
                  <a:lumMod val="60000"/>
                  <a:lumOff val="40000"/>
                </a:schemeClr>
              </a:gs>
              <a:gs pos="93000">
                <a:schemeClr val="tx1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Text Box 141"/>
          <p:cNvSpPr txBox="1">
            <a:spLocks noChangeArrowheads="1"/>
          </p:cNvSpPr>
          <p:nvPr/>
        </p:nvSpPr>
        <p:spPr bwMode="auto">
          <a:xfrm>
            <a:off x="4536504" y="6381328"/>
            <a:ext cx="4607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 da 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imagem original: Prof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. Roberto </a:t>
            </a:r>
            <a:r>
              <a:rPr lang="pt-BR" sz="12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Boczko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; adaptações: André Luiz da Silva/CDA/CDCC/USP</a:t>
            </a:r>
            <a:endParaRPr lang="pt-BR" sz="1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1" name="Elipse 20"/>
          <p:cNvSpPr/>
          <p:nvPr/>
        </p:nvSpPr>
        <p:spPr bwMode="auto">
          <a:xfrm>
            <a:off x="723504" y="5777114"/>
            <a:ext cx="562100" cy="504000"/>
          </a:xfrm>
          <a:prstGeom prst="ellipse">
            <a:avLst/>
          </a:prstGeom>
          <a:gradFill flip="none" rotWithShape="1">
            <a:gsLst>
              <a:gs pos="24000">
                <a:schemeClr val="bg1">
                  <a:alpha val="76000"/>
                </a:schemeClr>
              </a:gs>
              <a:gs pos="64000">
                <a:srgbClr val="C00000">
                  <a:alpha val="54000"/>
                </a:srgbClr>
              </a:gs>
              <a:gs pos="93000">
                <a:schemeClr val="tx1">
                  <a:alpha val="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9" grpId="0" animBg="1"/>
      <p:bldP spid="20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2852936"/>
            <a:ext cx="8712968" cy="1944216"/>
          </a:xfrm>
        </p:spPr>
        <p:txBody>
          <a:bodyPr/>
          <a:lstStyle/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b="0" dirty="0" smtClean="0">
                <a:solidFill>
                  <a:srgbClr val="00CC99"/>
                </a:solidFill>
                <a:latin typeface="Century Gothic" pitchFamily="34" charset="0"/>
              </a:rPr>
              <a:t>Classes espectrais</a:t>
            </a:r>
          </a:p>
          <a:p>
            <a:pPr marL="901700" indent="-901700" algn="l">
              <a:buClr>
                <a:srgbClr val="00B050"/>
              </a:buClr>
              <a:buFont typeface="Arial" pitchFamily="34" charset="0"/>
              <a:buChar char="•"/>
              <a:tabLst>
                <a:tab pos="444500" algn="l"/>
              </a:tabLst>
            </a:pPr>
            <a:endParaRPr lang="pt-BR" sz="4400" b="0" dirty="0" smtClean="0">
              <a:solidFill>
                <a:srgbClr val="00CC9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2924944"/>
            <a:ext cx="8712968" cy="1944216"/>
          </a:xfrm>
        </p:spPr>
        <p:txBody>
          <a:bodyPr/>
          <a:lstStyle/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b="0" dirty="0" smtClean="0">
                <a:solidFill>
                  <a:srgbClr val="00CC99"/>
                </a:solidFill>
                <a:latin typeface="Century Gothic" pitchFamily="34" charset="0"/>
              </a:rPr>
              <a:t>Distâncias estelares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Espectro eletromagnético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496" y="6536377"/>
            <a:ext cx="62104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rgbClr val="00CC99"/>
                </a:solidFill>
                <a:latin typeface="Century Gothic" panose="020B0502020202020204" pitchFamily="34" charset="0"/>
              </a:rPr>
              <a:t>Fonte da imagem: http://www.infoescola.com/fisica/espectro-eletromagnetico/</a:t>
            </a:r>
            <a:endParaRPr lang="pt-BR" sz="1200" dirty="0">
              <a:solidFill>
                <a:srgbClr val="00CC9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762" name="Picture 2" descr="Espectro eletromagnético. Ilustração: Peter Hermes Furian / Shutterstock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51533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9154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espectros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88840"/>
            <a:ext cx="3800475" cy="8640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00822"/>
            <a:ext cx="3810000" cy="8640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464" y="5229200"/>
            <a:ext cx="3810000" cy="8468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755576" y="2204864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Espectro contínuo</a:t>
            </a:r>
            <a:endParaRPr lang="pt-BR" sz="2400" dirty="0"/>
          </a:p>
        </p:txBody>
      </p:sp>
      <p:sp>
        <p:nvSpPr>
          <p:cNvPr id="9" name="Retângulo 8"/>
          <p:cNvSpPr/>
          <p:nvPr/>
        </p:nvSpPr>
        <p:spPr>
          <a:xfrm>
            <a:off x="611560" y="3831431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Espectro de absorção</a:t>
            </a:r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539552" y="540449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Espectro de emissão</a:t>
            </a:r>
            <a:endParaRPr lang="pt-BR" sz="2400" dirty="0"/>
          </a:p>
        </p:txBody>
      </p:sp>
      <p:sp>
        <p:nvSpPr>
          <p:cNvPr id="2" name="Retângulo 1"/>
          <p:cNvSpPr/>
          <p:nvPr/>
        </p:nvSpPr>
        <p:spPr>
          <a:xfrm>
            <a:off x="35496" y="6536377"/>
            <a:ext cx="62104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rgbClr val="00CC99"/>
                </a:solidFill>
                <a:latin typeface="Century Gothic" panose="020B0502020202020204" pitchFamily="34" charset="0"/>
              </a:rPr>
              <a:t>Fonte da imagem: </a:t>
            </a:r>
            <a:r>
              <a:rPr lang="pt-BR" sz="1200" dirty="0">
                <a:solidFill>
                  <a:srgbClr val="00CC99"/>
                </a:solidFill>
                <a:latin typeface="Century Gothic" panose="020B0502020202020204" pitchFamily="34" charset="0"/>
              </a:rPr>
              <a:t>Silva, A. L., Radioastronomia, um texto introdutório.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635896" y="1988840"/>
            <a:ext cx="271709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l" defTabSz="762000"/>
            <a:r>
              <a:rPr lang="pt-BR" sz="3200" dirty="0" smtClean="0">
                <a:solidFill>
                  <a:schemeClr val="bg1"/>
                </a:solidFill>
                <a:latin typeface="Century Gothic" pitchFamily="34" charset="0"/>
              </a:rPr>
              <a:t>Temperatura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467544" y="4903797"/>
            <a:ext cx="8640960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l" defTabSz="762000"/>
            <a:r>
              <a:rPr lang="pt-BR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O</a:t>
            </a:r>
            <a:r>
              <a:rPr lang="pt-BR" sz="4800" dirty="0" smtClean="0">
                <a:ln w="19050">
                  <a:solidFill>
                    <a:srgbClr val="00CC99"/>
                  </a:solidFill>
                </a:ln>
                <a:noFill/>
                <a:latin typeface="Century Gothic" pitchFamily="34" charset="0"/>
              </a:rPr>
              <a:t>h...</a:t>
            </a:r>
            <a:r>
              <a:rPr lang="pt-BR" sz="4800" dirty="0" smtClean="0">
                <a:solidFill>
                  <a:srgbClr val="00CC99"/>
                </a:solidFill>
                <a:latin typeface="Century Gothic" pitchFamily="34" charset="0"/>
              </a:rPr>
              <a:t> </a:t>
            </a:r>
            <a:r>
              <a:rPr lang="pt-BR" sz="4800" dirty="0" err="1" smtClean="0">
                <a:solidFill>
                  <a:srgbClr val="69D8FF"/>
                </a:solidFill>
                <a:latin typeface="Century Gothic" pitchFamily="34" charset="0"/>
              </a:rPr>
              <a:t>B</a:t>
            </a:r>
            <a:r>
              <a:rPr lang="pt-BR" sz="4800" dirty="0" err="1" smtClean="0">
                <a:ln w="19050">
                  <a:solidFill>
                    <a:srgbClr val="00CC99"/>
                  </a:solidFill>
                </a:ln>
                <a:noFill/>
                <a:latin typeface="Century Gothic" pitchFamily="34" charset="0"/>
              </a:rPr>
              <a:t>e</a:t>
            </a:r>
            <a:r>
              <a:rPr lang="pt-BR" sz="4800" dirty="0" smtClean="0">
                <a:solidFill>
                  <a:srgbClr val="00CC99"/>
                </a:solidFill>
                <a:latin typeface="Century Gothic" pitchFamily="34" charset="0"/>
              </a:rPr>
              <a:t> </a:t>
            </a:r>
            <a:r>
              <a:rPr lang="pt-BR" sz="4800" dirty="0" smtClean="0">
                <a:solidFill>
                  <a:schemeClr val="bg1"/>
                </a:solidFill>
                <a:latin typeface="Century Gothic" pitchFamily="34" charset="0"/>
              </a:rPr>
              <a:t>A</a:t>
            </a:r>
            <a:r>
              <a:rPr lang="pt-BR" sz="4800" dirty="0" smtClean="0">
                <a:solidFill>
                  <a:srgbClr val="00CC99"/>
                </a:solidFill>
                <a:latin typeface="Century Gothic" pitchFamily="34" charset="0"/>
              </a:rPr>
              <a:t> </a:t>
            </a:r>
            <a:r>
              <a:rPr lang="pt-BR" sz="4800" dirty="0" smtClean="0">
                <a:solidFill>
                  <a:srgbClr val="FFFFCC"/>
                </a:solidFill>
                <a:latin typeface="Century Gothic" pitchFamily="34" charset="0"/>
              </a:rPr>
              <a:t>F</a:t>
            </a:r>
            <a:r>
              <a:rPr lang="pt-BR" sz="4800" dirty="0" smtClean="0">
                <a:ln w="19050">
                  <a:solidFill>
                    <a:srgbClr val="00CC99"/>
                  </a:solidFill>
                </a:ln>
                <a:noFill/>
                <a:latin typeface="Century Gothic" pitchFamily="34" charset="0"/>
              </a:rPr>
              <a:t>ine</a:t>
            </a:r>
            <a:r>
              <a:rPr lang="pt-BR" sz="4800" dirty="0" smtClean="0">
                <a:solidFill>
                  <a:srgbClr val="00CC99"/>
                </a:solidFill>
                <a:latin typeface="Century Gothic" pitchFamily="34" charset="0"/>
              </a:rPr>
              <a:t> </a:t>
            </a:r>
            <a:r>
              <a:rPr lang="pt-BR" sz="4800" dirty="0" smtClean="0">
                <a:solidFill>
                  <a:srgbClr val="FFFF00"/>
                </a:solidFill>
                <a:latin typeface="Century Gothic" pitchFamily="34" charset="0"/>
              </a:rPr>
              <a:t>G</a:t>
            </a:r>
            <a:r>
              <a:rPr lang="pt-BR" sz="4800" dirty="0" smtClean="0">
                <a:ln w="19050">
                  <a:solidFill>
                    <a:srgbClr val="00CC99"/>
                  </a:solidFill>
                </a:ln>
                <a:noFill/>
                <a:latin typeface="Century Gothic" pitchFamily="34" charset="0"/>
              </a:rPr>
              <a:t>irl:</a:t>
            </a:r>
            <a:r>
              <a:rPr lang="pt-BR" sz="4800" dirty="0" smtClean="0">
                <a:solidFill>
                  <a:srgbClr val="00CC99"/>
                </a:solidFill>
                <a:latin typeface="Century Gothic" pitchFamily="34" charset="0"/>
              </a:rPr>
              <a:t> </a:t>
            </a:r>
            <a:r>
              <a:rPr lang="pt-BR" sz="4800" dirty="0" smtClean="0">
                <a:solidFill>
                  <a:srgbClr val="FFC000"/>
                </a:solidFill>
                <a:latin typeface="Century Gothic" pitchFamily="34" charset="0"/>
              </a:rPr>
              <a:t>K</a:t>
            </a:r>
            <a:r>
              <a:rPr lang="pt-BR" sz="4800" dirty="0" smtClean="0">
                <a:ln w="19050">
                  <a:solidFill>
                    <a:srgbClr val="00CC99"/>
                  </a:solidFill>
                </a:ln>
                <a:noFill/>
                <a:latin typeface="Century Gothic" pitchFamily="34" charset="0"/>
              </a:rPr>
              <a:t>iss</a:t>
            </a:r>
            <a:r>
              <a:rPr lang="pt-BR" sz="4800" dirty="0" smtClean="0">
                <a:solidFill>
                  <a:srgbClr val="00CC99"/>
                </a:solidFill>
                <a:latin typeface="Century Gothic" pitchFamily="34" charset="0"/>
              </a:rPr>
              <a:t> </a:t>
            </a:r>
            <a:r>
              <a:rPr lang="pt-BR" sz="4800" dirty="0" smtClean="0">
                <a:solidFill>
                  <a:srgbClr val="FF0000"/>
                </a:solidFill>
                <a:latin typeface="Century Gothic" pitchFamily="34" charset="0"/>
              </a:rPr>
              <a:t>M</a:t>
            </a:r>
            <a:r>
              <a:rPr lang="pt-BR" sz="4800" dirty="0" smtClean="0">
                <a:ln w="19050">
                  <a:solidFill>
                    <a:srgbClr val="00CC99"/>
                  </a:solidFill>
                </a:ln>
                <a:noFill/>
                <a:latin typeface="Century Gothic" pitchFamily="34" charset="0"/>
              </a:rPr>
              <a:t>e!</a:t>
            </a:r>
            <a:endParaRPr lang="pt-BR" sz="4800" dirty="0">
              <a:ln w="19050">
                <a:solidFill>
                  <a:srgbClr val="00CC99"/>
                </a:solidFill>
              </a:ln>
              <a:noFill/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16016" y="5550331"/>
            <a:ext cx="18966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dirty="0" smtClean="0">
                <a:ln w="19050">
                  <a:solidFill>
                    <a:srgbClr val="00CC99"/>
                  </a:solidFill>
                </a:ln>
                <a:noFill/>
                <a:latin typeface="Century Gothic" pitchFamily="34" charset="0"/>
              </a:rPr>
              <a:t>(</a:t>
            </a:r>
            <a:r>
              <a:rPr lang="pt-BR" sz="4800" dirty="0" smtClean="0">
                <a:solidFill>
                  <a:srgbClr val="FFFF00"/>
                </a:solidFill>
                <a:latin typeface="Century Gothic" pitchFamily="34" charset="0"/>
              </a:rPr>
              <a:t>G</a:t>
            </a:r>
            <a:r>
              <a:rPr lang="pt-BR" sz="4800" dirty="0" smtClean="0">
                <a:ln w="19050">
                  <a:solidFill>
                    <a:srgbClr val="00CC99"/>
                  </a:solidFill>
                </a:ln>
                <a:noFill/>
                <a:latin typeface="Century Gothic" pitchFamily="34" charset="0"/>
              </a:rPr>
              <a:t>uy)</a:t>
            </a:r>
            <a:endParaRPr lang="pt-BR" sz="4800" dirty="0">
              <a:ln w="19050">
                <a:solidFill>
                  <a:srgbClr val="00CC99"/>
                </a:solidFill>
              </a:ln>
              <a:noFill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18352" y="4149080"/>
            <a:ext cx="529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O</a:t>
            </a:r>
            <a:endParaRPr lang="pt-BR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419872" y="4161713"/>
            <a:ext cx="487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itchFamily="34" charset="0"/>
              </a:rPr>
              <a:t>A</a:t>
            </a:r>
            <a:endParaRPr lang="pt-BR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572000" y="4173588"/>
            <a:ext cx="381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solidFill>
                  <a:srgbClr val="FFFFCC"/>
                </a:solidFill>
                <a:latin typeface="Century Gothic" pitchFamily="34" charset="0"/>
              </a:rPr>
              <a:t>F</a:t>
            </a:r>
            <a:endParaRPr lang="pt-BR" sz="3200" dirty="0">
              <a:solidFill>
                <a:srgbClr val="FFFFCC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698872" y="4173588"/>
            <a:ext cx="529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solidFill>
                  <a:srgbClr val="FFFF00"/>
                </a:solidFill>
                <a:latin typeface="Century Gothic" pitchFamily="34" charset="0"/>
              </a:rPr>
              <a:t>G</a:t>
            </a:r>
            <a:endParaRPr lang="pt-BR" sz="3200" dirty="0">
              <a:solidFill>
                <a:srgbClr val="FFFF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868761" y="4173588"/>
            <a:ext cx="439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solidFill>
                  <a:srgbClr val="FFC000"/>
                </a:solidFill>
                <a:latin typeface="Century Gothic" pitchFamily="34" charset="0"/>
              </a:rPr>
              <a:t>K</a:t>
            </a:r>
            <a:endParaRPr lang="pt-BR" sz="3200" dirty="0">
              <a:solidFill>
                <a:srgbClr val="FFC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7956376" y="4173588"/>
            <a:ext cx="553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solidFill>
                  <a:srgbClr val="FF0000"/>
                </a:solidFill>
                <a:latin typeface="Century Gothic" pitchFamily="34" charset="0"/>
              </a:rPr>
              <a:t>M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276279" y="4161713"/>
            <a:ext cx="423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 smtClean="0">
                <a:solidFill>
                  <a:srgbClr val="69D8FF"/>
                </a:solidFill>
                <a:latin typeface="Century Gothic" pitchFamily="34" charset="0"/>
              </a:rPr>
              <a:t>B</a:t>
            </a:r>
            <a:endParaRPr lang="pt-BR" sz="3200" dirty="0">
              <a:solidFill>
                <a:srgbClr val="69D8FF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 rot="16200000">
            <a:off x="1892081" y="2684578"/>
            <a:ext cx="1041808" cy="1141292"/>
          </a:xfrm>
          <a:prstGeom prst="ellipse">
            <a:avLst/>
          </a:prstGeom>
          <a:gradFill>
            <a:gsLst>
              <a:gs pos="24000">
                <a:schemeClr val="bg1"/>
              </a:gs>
              <a:gs pos="55000">
                <a:srgbClr val="00B0F0">
                  <a:alpha val="87000"/>
                </a:srgbClr>
              </a:gs>
              <a:gs pos="93000">
                <a:schemeClr val="tx1">
                  <a:alpha val="18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" name="Elipse 18"/>
          <p:cNvSpPr/>
          <p:nvPr/>
        </p:nvSpPr>
        <p:spPr bwMode="auto">
          <a:xfrm rot="16200000">
            <a:off x="3091241" y="2697489"/>
            <a:ext cx="1041808" cy="1141292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7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Elipse 19"/>
          <p:cNvSpPr/>
          <p:nvPr/>
        </p:nvSpPr>
        <p:spPr bwMode="auto">
          <a:xfrm rot="16200000">
            <a:off x="4222514" y="2694206"/>
            <a:ext cx="1041808" cy="1141292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Elipse 20"/>
          <p:cNvSpPr/>
          <p:nvPr/>
        </p:nvSpPr>
        <p:spPr bwMode="auto">
          <a:xfrm rot="16200000">
            <a:off x="5370696" y="2697489"/>
            <a:ext cx="1041808" cy="1141292"/>
          </a:xfrm>
          <a:prstGeom prst="ellipse">
            <a:avLst/>
          </a:prstGeom>
          <a:gradFill>
            <a:gsLst>
              <a:gs pos="20000">
                <a:schemeClr val="bg1"/>
              </a:gs>
              <a:gs pos="34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2" name="Elipse 21"/>
          <p:cNvSpPr/>
          <p:nvPr/>
        </p:nvSpPr>
        <p:spPr bwMode="auto">
          <a:xfrm rot="16200000">
            <a:off x="6492529" y="2697490"/>
            <a:ext cx="1041808" cy="1141292"/>
          </a:xfrm>
          <a:prstGeom prst="ellipse">
            <a:avLst/>
          </a:prstGeom>
          <a:gradFill>
            <a:gsLst>
              <a:gs pos="29000">
                <a:schemeClr val="bg1"/>
              </a:gs>
              <a:gs pos="50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" name="Elipse 22"/>
          <p:cNvSpPr/>
          <p:nvPr/>
        </p:nvSpPr>
        <p:spPr bwMode="auto">
          <a:xfrm rot="16200000">
            <a:off x="7656917" y="2709418"/>
            <a:ext cx="1041808" cy="1141292"/>
          </a:xfrm>
          <a:prstGeom prst="ellipse">
            <a:avLst/>
          </a:prstGeom>
          <a:gradFill>
            <a:gsLst>
              <a:gs pos="24000">
                <a:schemeClr val="bg1"/>
              </a:gs>
              <a:gs pos="50000">
                <a:srgbClr val="FF0000"/>
              </a:gs>
              <a:gs pos="100000">
                <a:schemeClr val="tx1">
                  <a:alpha val="22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4" name="Elipse 23"/>
          <p:cNvSpPr/>
          <p:nvPr/>
        </p:nvSpPr>
        <p:spPr bwMode="auto">
          <a:xfrm rot="16200000">
            <a:off x="712103" y="2671878"/>
            <a:ext cx="1041808" cy="1141292"/>
          </a:xfrm>
          <a:prstGeom prst="ellipse">
            <a:avLst/>
          </a:prstGeom>
          <a:gradFill>
            <a:gsLst>
              <a:gs pos="24000">
                <a:schemeClr val="bg1"/>
              </a:gs>
              <a:gs pos="56000">
                <a:schemeClr val="accent6">
                  <a:lumMod val="60000"/>
                  <a:lumOff val="40000"/>
                </a:schemeClr>
              </a:gs>
              <a:gs pos="100000">
                <a:schemeClr val="tx1">
                  <a:alpha val="42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6" name="Text Box 141"/>
          <p:cNvSpPr txBox="1">
            <a:spLocks noChangeArrowheads="1"/>
          </p:cNvSpPr>
          <p:nvPr/>
        </p:nvSpPr>
        <p:spPr bwMode="auto">
          <a:xfrm>
            <a:off x="5868144" y="6525345"/>
            <a:ext cx="30963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Crédito :  André Luiz da Silva/CDA/CDCC/USP</a:t>
            </a:r>
            <a:endParaRPr lang="pt-BR" sz="10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8" name="Subtítulo 2"/>
          <p:cNvSpPr txBox="1">
            <a:spLocks/>
          </p:cNvSpPr>
          <p:nvPr/>
        </p:nvSpPr>
        <p:spPr>
          <a:xfrm>
            <a:off x="251520" y="332656"/>
            <a:ext cx="8712968" cy="1080120"/>
          </a:xfrm>
          <a:prstGeom prst="rect">
            <a:avLst/>
          </a:prstGeom>
        </p:spPr>
        <p:txBody>
          <a:bodyPr/>
          <a:lstStyle/>
          <a:p>
            <a:pPr marL="901700" marR="0" lvl="0" indent="-9017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tabLst>
                <a:tab pos="444500" algn="l"/>
              </a:tabLst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Classes espectrais</a:t>
            </a:r>
            <a:endParaRPr kumimoji="0" lang="pt-BR" sz="4400" b="0" i="0" u="none" strike="noStrike" kern="0" cap="none" spc="0" normalizeH="0" baseline="0" noProof="0" dirty="0" smtClean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cxnSp>
        <p:nvCxnSpPr>
          <p:cNvPr id="25" name="Conector de seta reta 24"/>
          <p:cNvCxnSpPr/>
          <p:nvPr/>
        </p:nvCxnSpPr>
        <p:spPr bwMode="auto">
          <a:xfrm>
            <a:off x="539552" y="1844824"/>
            <a:ext cx="7848872" cy="0"/>
          </a:xfrm>
          <a:prstGeom prst="straightConnector1">
            <a:avLst/>
          </a:prstGeom>
          <a:solidFill>
            <a:schemeClr val="accent1"/>
          </a:solidFill>
          <a:ln w="212725" cap="flat" cmpd="sng" algn="ctr">
            <a:gradFill flip="none" rotWithShape="1">
              <a:gsLst>
                <a:gs pos="6000">
                  <a:srgbClr val="FF0000"/>
                </a:gs>
                <a:gs pos="0">
                  <a:srgbClr val="EE8800"/>
                </a:gs>
                <a:gs pos="50000">
                  <a:srgbClr val="FFFF00">
                    <a:lumMod val="77000"/>
                    <a:lumOff val="23000"/>
                  </a:srgbClr>
                </a:gs>
                <a:gs pos="57000">
                  <a:srgbClr val="00B0F0">
                    <a:lumMod val="38000"/>
                    <a:lumOff val="62000"/>
                  </a:srgbClr>
                </a:gs>
                <a:gs pos="73000">
                  <a:srgbClr val="0070C0"/>
                </a:gs>
                <a:gs pos="73000">
                  <a:srgbClr val="7030A0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triangle" w="med" len="lg"/>
            <a:tailEnd type="none" w="sm" len="med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2852936"/>
            <a:ext cx="8712968" cy="1944216"/>
          </a:xfrm>
        </p:spPr>
        <p:txBody>
          <a:bodyPr/>
          <a:lstStyle/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b="0" dirty="0" smtClean="0">
                <a:solidFill>
                  <a:srgbClr val="00CC99"/>
                </a:solidFill>
                <a:latin typeface="Century Gothic" pitchFamily="34" charset="0"/>
              </a:rPr>
              <a:t>Os tamanhos das estrelas</a:t>
            </a:r>
          </a:p>
          <a:p>
            <a:pPr marL="901700" indent="-901700" algn="l">
              <a:buClr>
                <a:srgbClr val="00B050"/>
              </a:buClr>
              <a:buFont typeface="Arial" pitchFamily="34" charset="0"/>
              <a:buChar char="•"/>
              <a:tabLst>
                <a:tab pos="444500" algn="l"/>
              </a:tabLst>
            </a:pPr>
            <a:endParaRPr lang="pt-BR" sz="4400" b="0" dirty="0" smtClean="0">
              <a:solidFill>
                <a:srgbClr val="00CC9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6474822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Crédito: Jon S. disponível em http://www.youtube.com/watch?v=c8CgDGhYKe8</a:t>
            </a:r>
            <a:endParaRPr lang="pt-BR" sz="1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42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3287" r="2348"/>
          <a:stretch>
            <a:fillRect/>
          </a:stretch>
        </p:blipFill>
        <p:spPr bwMode="auto">
          <a:xfrm>
            <a:off x="3274008" y="2420888"/>
            <a:ext cx="2522128" cy="2520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algn="ctr"/>
            <a:r>
              <a:rPr lang="pt-BR" cap="none" dirty="0" smtClean="0">
                <a:solidFill>
                  <a:schemeClr val="bg1"/>
                </a:solidFill>
                <a:latin typeface="Century Gothic" pitchFamily="34" charset="0"/>
              </a:rPr>
              <a:t>Vídeo: tamanhos estelares</a:t>
            </a:r>
            <a:endParaRPr lang="pt-BR" cap="none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4"/>
          <p:cNvGrpSpPr/>
          <p:nvPr/>
        </p:nvGrpSpPr>
        <p:grpSpPr>
          <a:xfrm>
            <a:off x="2058539" y="3789040"/>
            <a:ext cx="1476000" cy="1476000"/>
            <a:chOff x="2451306" y="2552526"/>
            <a:chExt cx="1476000" cy="1476000"/>
          </a:xfrm>
        </p:grpSpPr>
        <p:sp>
          <p:nvSpPr>
            <p:cNvPr id="27" name="Elipse 26"/>
            <p:cNvSpPr>
              <a:spLocks noChangeAspect="1"/>
            </p:cNvSpPr>
            <p:nvPr/>
          </p:nvSpPr>
          <p:spPr bwMode="auto">
            <a:xfrm>
              <a:off x="2451306" y="2552526"/>
              <a:ext cx="1476000" cy="1476000"/>
            </a:xfrm>
            <a:prstGeom prst="ellipse">
              <a:avLst/>
            </a:prstGeom>
            <a:gradFill>
              <a:gsLst>
                <a:gs pos="11000">
                  <a:schemeClr val="bg1">
                    <a:lumMod val="0"/>
                    <a:lumOff val="100000"/>
                    <a:alpha val="0"/>
                  </a:schemeClr>
                </a:gs>
                <a:gs pos="36000">
                  <a:srgbClr val="EE8800">
                    <a:lumMod val="88000"/>
                    <a:lumOff val="12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e 16"/>
            <p:cNvSpPr/>
            <p:nvPr/>
          </p:nvSpPr>
          <p:spPr bwMode="auto">
            <a:xfrm>
              <a:off x="2736888" y="2852936"/>
              <a:ext cx="864000" cy="864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80000">
                  <a:srgbClr val="EE88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Retângulo 19"/>
          <p:cNvSpPr/>
          <p:nvPr/>
        </p:nvSpPr>
        <p:spPr>
          <a:xfrm>
            <a:off x="35496" y="6544005"/>
            <a:ext cx="4499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00CC99"/>
                </a:solidFill>
                <a:latin typeface="Century Gothic" pitchFamily="34" charset="0"/>
              </a:rPr>
              <a:t>André Luiz da Silva/CDA/CDCC/USP</a:t>
            </a:r>
            <a:endParaRPr lang="pt-BR" sz="1200" dirty="0"/>
          </a:p>
        </p:txBody>
      </p:sp>
      <p:grpSp>
        <p:nvGrpSpPr>
          <p:cNvPr id="4" name="Grupo 2"/>
          <p:cNvGrpSpPr/>
          <p:nvPr/>
        </p:nvGrpSpPr>
        <p:grpSpPr>
          <a:xfrm>
            <a:off x="2317619" y="-6868143"/>
            <a:ext cx="13680000" cy="13680000"/>
            <a:chOff x="2317619" y="-6868143"/>
            <a:chExt cx="13680000" cy="13680000"/>
          </a:xfrm>
        </p:grpSpPr>
        <p:sp>
          <p:nvSpPr>
            <p:cNvPr id="26" name="Arco 25"/>
            <p:cNvSpPr>
              <a:spLocks noChangeAspect="1"/>
            </p:cNvSpPr>
            <p:nvPr/>
          </p:nvSpPr>
          <p:spPr bwMode="auto">
            <a:xfrm rot="10800000">
              <a:off x="2317619" y="-6868143"/>
              <a:ext cx="13680000" cy="13680000"/>
            </a:xfrm>
            <a:prstGeom prst="arc">
              <a:avLst/>
            </a:prstGeom>
            <a:gradFill flip="none" rotWithShape="1">
              <a:gsLst>
                <a:gs pos="71000">
                  <a:srgbClr val="FE732F">
                    <a:alpha val="0"/>
                  </a:srgbClr>
                </a:gs>
                <a:gs pos="56000">
                  <a:srgbClr val="C00000">
                    <a:alpha val="94000"/>
                  </a:srgbClr>
                </a:gs>
                <a:gs pos="13000">
                  <a:srgbClr val="FDE65D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" name="Arco 1"/>
            <p:cNvSpPr>
              <a:spLocks noChangeAspect="1"/>
            </p:cNvSpPr>
            <p:nvPr/>
          </p:nvSpPr>
          <p:spPr bwMode="auto">
            <a:xfrm rot="10800000">
              <a:off x="3744000" y="-5400000"/>
              <a:ext cx="10800000" cy="10800000"/>
            </a:xfrm>
            <a:prstGeom prst="arc">
              <a:avLst/>
            </a:prstGeom>
            <a:gradFill flip="none" rotWithShape="1">
              <a:gsLst>
                <a:gs pos="66000">
                  <a:srgbClr val="C00000"/>
                </a:gs>
                <a:gs pos="12000">
                  <a:srgbClr val="FDE65D"/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6156175" y="3585210"/>
            <a:ext cx="2808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Antares: 500 R</a:t>
            </a:r>
            <a:r>
              <a:rPr lang="pt-BR" sz="2400" baseline="-25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cs typeface="Arial"/>
              </a:rPr>
              <a:t>ʘ</a:t>
            </a:r>
          </a:p>
          <a:p>
            <a:r>
              <a:rPr lang="pt-BR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(2,3 UA)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endParaRPr lang="pt-BR" dirty="0"/>
          </a:p>
        </p:txBody>
      </p:sp>
      <p:grpSp>
        <p:nvGrpSpPr>
          <p:cNvPr id="5" name="Grupo 31"/>
          <p:cNvGrpSpPr/>
          <p:nvPr/>
        </p:nvGrpSpPr>
        <p:grpSpPr>
          <a:xfrm>
            <a:off x="4139952" y="5630989"/>
            <a:ext cx="396000" cy="396000"/>
            <a:chOff x="2615118" y="2724499"/>
            <a:chExt cx="396000" cy="396000"/>
          </a:xfrm>
        </p:grpSpPr>
        <p:sp>
          <p:nvSpPr>
            <p:cNvPr id="33" name="Elipse 32"/>
            <p:cNvSpPr>
              <a:spLocks noChangeAspect="1"/>
            </p:cNvSpPr>
            <p:nvPr/>
          </p:nvSpPr>
          <p:spPr bwMode="auto">
            <a:xfrm>
              <a:off x="2615118" y="2724499"/>
              <a:ext cx="396000" cy="396000"/>
            </a:xfrm>
            <a:prstGeom prst="ellipse">
              <a:avLst/>
            </a:prstGeom>
            <a:gradFill>
              <a:gsLst>
                <a:gs pos="11000">
                  <a:srgbClr val="69D8FF">
                    <a:alpha val="0"/>
                  </a:srgbClr>
                </a:gs>
                <a:gs pos="25000">
                  <a:srgbClr val="3788FF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Elipse 33"/>
            <p:cNvSpPr>
              <a:spLocks noChangeAspect="1"/>
            </p:cNvSpPr>
            <p:nvPr/>
          </p:nvSpPr>
          <p:spPr bwMode="auto">
            <a:xfrm>
              <a:off x="2736888" y="2852936"/>
              <a:ext cx="144000" cy="144000"/>
            </a:xfrm>
            <a:prstGeom prst="ellipse">
              <a:avLst/>
            </a:prstGeom>
            <a:gradFill>
              <a:gsLst>
                <a:gs pos="17000">
                  <a:schemeClr val="bg1"/>
                </a:gs>
                <a:gs pos="92000">
                  <a:srgbClr val="3788FF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Retângulo 7"/>
          <p:cNvSpPr>
            <a:spLocks noChangeAspect="1"/>
          </p:cNvSpPr>
          <p:nvPr/>
        </p:nvSpPr>
        <p:spPr bwMode="auto">
          <a:xfrm>
            <a:off x="8221669" y="6165304"/>
            <a:ext cx="238763" cy="18000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10" name="Conector de seta reta 9"/>
          <p:cNvCxnSpPr/>
          <p:nvPr/>
        </p:nvCxnSpPr>
        <p:spPr bwMode="auto">
          <a:xfrm>
            <a:off x="7596336" y="5919021"/>
            <a:ext cx="432048" cy="231153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1" name="Elipse 10"/>
          <p:cNvSpPr>
            <a:spLocks noChangeAspect="1"/>
          </p:cNvSpPr>
          <p:nvPr/>
        </p:nvSpPr>
        <p:spPr bwMode="auto">
          <a:xfrm>
            <a:off x="8322499" y="6232061"/>
            <a:ext cx="36000" cy="36000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23528" y="3068960"/>
            <a:ext cx="280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2000">
              <a:defRPr/>
            </a:pP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Deneb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: 100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R</a:t>
            </a:r>
            <a:r>
              <a:rPr lang="pt-BR" sz="24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  <a:cs typeface="Arial"/>
              </a:rPr>
              <a:t>ʘ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619672" y="5097378"/>
            <a:ext cx="280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2000">
              <a:defRPr/>
            </a:pP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Aldebaran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: 40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pt-BR" sz="24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ʘ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2929565" y="5896118"/>
            <a:ext cx="280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2000">
              <a:defRPr/>
            </a:pP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Spica</a:t>
            </a: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A: 7 </a:t>
            </a:r>
            <a:r>
              <a:rPr lang="pt-BR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R</a:t>
            </a:r>
            <a:r>
              <a:rPr lang="pt-BR" sz="2400" baseline="-25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ʘ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  <a:p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5508103" y="5376118"/>
            <a:ext cx="2808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2000">
              <a:defRPr/>
            </a:pPr>
            <a:r>
              <a:rPr lang="pt-BR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Sol: próximo slide...</a:t>
            </a:r>
          </a:p>
          <a:p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213174" y="404704"/>
            <a:ext cx="2880000" cy="2880000"/>
            <a:chOff x="213174" y="404704"/>
            <a:chExt cx="2880000" cy="2880000"/>
          </a:xfrm>
        </p:grpSpPr>
        <p:sp>
          <p:nvSpPr>
            <p:cNvPr id="28" name="Elipse 27"/>
            <p:cNvSpPr>
              <a:spLocks noChangeAspect="1"/>
            </p:cNvSpPr>
            <p:nvPr/>
          </p:nvSpPr>
          <p:spPr bwMode="auto">
            <a:xfrm>
              <a:off x="213174" y="404704"/>
              <a:ext cx="2880000" cy="2880000"/>
            </a:xfrm>
            <a:prstGeom prst="ellipse">
              <a:avLst/>
            </a:prstGeom>
            <a:gradFill>
              <a:gsLst>
                <a:gs pos="7000">
                  <a:schemeClr val="bg1">
                    <a:lumMod val="83000"/>
                    <a:lumOff val="17000"/>
                    <a:alpha val="0"/>
                  </a:schemeClr>
                </a:gs>
                <a:gs pos="68000">
                  <a:srgbClr val="0066FF">
                    <a:lumMod val="38000"/>
                    <a:lumOff val="62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Elipse 11"/>
            <p:cNvSpPr>
              <a:spLocks noChangeAspect="1"/>
            </p:cNvSpPr>
            <p:nvPr/>
          </p:nvSpPr>
          <p:spPr bwMode="auto">
            <a:xfrm>
              <a:off x="564531" y="773669"/>
              <a:ext cx="2160000" cy="2160000"/>
            </a:xfrm>
            <a:prstGeom prst="ellipse">
              <a:avLst/>
            </a:prstGeom>
            <a:gradFill>
              <a:gsLst>
                <a:gs pos="3000">
                  <a:schemeClr val="bg1">
                    <a:lumMod val="83000"/>
                    <a:lumOff val="17000"/>
                  </a:schemeClr>
                </a:gs>
                <a:gs pos="94000">
                  <a:srgbClr val="0066FF">
                    <a:lumMod val="19000"/>
                    <a:lumOff val="81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70385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  <p:bldP spid="8" grpId="0" animBg="1"/>
      <p:bldP spid="11" grpId="0" animBg="1"/>
      <p:bldP spid="23" grpId="0"/>
      <p:bldP spid="25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35496" y="6544005"/>
            <a:ext cx="4499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00CC99"/>
                </a:solidFill>
                <a:latin typeface="Century Gothic" pitchFamily="34" charset="0"/>
              </a:rPr>
              <a:t>André Luiz da Silva/CDA/CDCC/USP</a:t>
            </a:r>
            <a:endParaRPr lang="pt-BR" sz="1200" dirty="0"/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3215608" y="4406853"/>
            <a:ext cx="2718556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Sol: 1 R</a:t>
            </a:r>
            <a:r>
              <a:rPr lang="pt-BR" sz="2400" baseline="-25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ʘ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" name="Grupo 51"/>
          <p:cNvGrpSpPr/>
          <p:nvPr/>
        </p:nvGrpSpPr>
        <p:grpSpPr>
          <a:xfrm>
            <a:off x="3582474" y="2680299"/>
            <a:ext cx="360000" cy="360000"/>
            <a:chOff x="2435808" y="2521530"/>
            <a:chExt cx="1476000" cy="1476000"/>
          </a:xfrm>
        </p:grpSpPr>
        <p:sp>
          <p:nvSpPr>
            <p:cNvPr id="53" name="Elipse 52"/>
            <p:cNvSpPr>
              <a:spLocks noChangeAspect="1"/>
            </p:cNvSpPr>
            <p:nvPr/>
          </p:nvSpPr>
          <p:spPr bwMode="auto">
            <a:xfrm>
              <a:off x="2435808" y="2521530"/>
              <a:ext cx="1476000" cy="1476000"/>
            </a:xfrm>
            <a:prstGeom prst="ellipse">
              <a:avLst/>
            </a:prstGeom>
            <a:gradFill>
              <a:gsLst>
                <a:gs pos="11000">
                  <a:schemeClr val="bg1">
                    <a:lumMod val="0"/>
                    <a:lumOff val="100000"/>
                    <a:alpha val="0"/>
                  </a:schemeClr>
                </a:gs>
                <a:gs pos="36000">
                  <a:srgbClr val="C000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Elipse 53"/>
            <p:cNvSpPr>
              <a:spLocks noChangeAspect="1"/>
            </p:cNvSpPr>
            <p:nvPr/>
          </p:nvSpPr>
          <p:spPr bwMode="auto">
            <a:xfrm>
              <a:off x="2772988" y="2886248"/>
              <a:ext cx="751680" cy="75168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80000">
                  <a:srgbClr val="C00000">
                    <a:lumMod val="91000"/>
                    <a:lumOff val="9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upo 54"/>
          <p:cNvGrpSpPr>
            <a:grpSpLocks noChangeAspect="1"/>
          </p:cNvGrpSpPr>
          <p:nvPr/>
        </p:nvGrpSpPr>
        <p:grpSpPr>
          <a:xfrm>
            <a:off x="5360818" y="3413760"/>
            <a:ext cx="95155" cy="85772"/>
            <a:chOff x="7236296" y="1412776"/>
            <a:chExt cx="339845" cy="306328"/>
          </a:xfrm>
        </p:grpSpPr>
        <p:grpSp>
          <p:nvGrpSpPr>
            <p:cNvPr id="4" name="Grupo 55"/>
            <p:cNvGrpSpPr/>
            <p:nvPr/>
          </p:nvGrpSpPr>
          <p:grpSpPr>
            <a:xfrm>
              <a:off x="7236296" y="1412776"/>
              <a:ext cx="335219" cy="306328"/>
              <a:chOff x="4647044" y="3356992"/>
              <a:chExt cx="335219" cy="306328"/>
            </a:xfrm>
          </p:grpSpPr>
          <p:sp>
            <p:nvSpPr>
              <p:cNvPr id="58" name="Elipse 57"/>
              <p:cNvSpPr>
                <a:spLocks noChangeAspect="1"/>
              </p:cNvSpPr>
              <p:nvPr/>
            </p:nvSpPr>
            <p:spPr bwMode="auto">
              <a:xfrm>
                <a:off x="4647044" y="3356992"/>
                <a:ext cx="335219" cy="306328"/>
              </a:xfrm>
              <a:prstGeom prst="ellipse">
                <a:avLst/>
              </a:prstGeom>
              <a:gradFill>
                <a:gsLst>
                  <a:gs pos="7000">
                    <a:srgbClr val="FBE4AE"/>
                  </a:gs>
                  <a:gs pos="36000">
                    <a:srgbClr val="FFFFCC"/>
                  </a:gs>
                  <a:gs pos="23000">
                    <a:srgbClr val="FFFFCC"/>
                  </a:gs>
                  <a:gs pos="63000">
                    <a:srgbClr val="FBE4AE"/>
                  </a:gs>
                  <a:gs pos="67000">
                    <a:srgbClr val="BD922A"/>
                  </a:gs>
                  <a:gs pos="70000">
                    <a:srgbClr val="835E17"/>
                  </a:gs>
                  <a:gs pos="25000">
                    <a:srgbClr val="A28949"/>
                  </a:gs>
                  <a:gs pos="85000">
                    <a:srgbClr val="FAE3B7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Elipse 58"/>
              <p:cNvSpPr/>
              <p:nvPr/>
            </p:nvSpPr>
            <p:spPr bwMode="auto">
              <a:xfrm>
                <a:off x="4704627" y="3556640"/>
                <a:ext cx="63363" cy="45719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7" name="Corda 56"/>
            <p:cNvSpPr/>
            <p:nvPr/>
          </p:nvSpPr>
          <p:spPr bwMode="auto">
            <a:xfrm rot="10800000">
              <a:off x="7237861" y="1412776"/>
              <a:ext cx="338280" cy="306328"/>
            </a:xfrm>
            <a:prstGeom prst="chord">
              <a:avLst>
                <a:gd name="adj1" fmla="val 5329930"/>
                <a:gd name="adj2" fmla="val 16236989"/>
              </a:avLst>
            </a:prstGeom>
            <a:solidFill>
              <a:schemeClr val="tx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7" name="Retângulo 66"/>
          <p:cNvSpPr>
            <a:spLocks noChangeAspect="1"/>
          </p:cNvSpPr>
          <p:nvPr/>
        </p:nvSpPr>
        <p:spPr bwMode="auto">
          <a:xfrm>
            <a:off x="3329597" y="2581441"/>
            <a:ext cx="2435627" cy="1836184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5" name="Grupo 67"/>
          <p:cNvGrpSpPr/>
          <p:nvPr/>
        </p:nvGrpSpPr>
        <p:grpSpPr>
          <a:xfrm>
            <a:off x="3662367" y="3792663"/>
            <a:ext cx="295601" cy="307090"/>
            <a:chOff x="2442606" y="2528328"/>
            <a:chExt cx="1044000" cy="1044000"/>
          </a:xfrm>
        </p:grpSpPr>
        <p:sp>
          <p:nvSpPr>
            <p:cNvPr id="69" name="Elipse 68"/>
            <p:cNvSpPr>
              <a:spLocks noChangeAspect="1"/>
            </p:cNvSpPr>
            <p:nvPr/>
          </p:nvSpPr>
          <p:spPr bwMode="auto">
            <a:xfrm>
              <a:off x="2442606" y="2528328"/>
              <a:ext cx="1044000" cy="1044000"/>
            </a:xfrm>
            <a:prstGeom prst="ellipse">
              <a:avLst/>
            </a:prstGeom>
            <a:gradFill>
              <a:gsLst>
                <a:gs pos="11000">
                  <a:schemeClr val="bg1">
                    <a:lumMod val="0"/>
                    <a:lumOff val="100000"/>
                    <a:alpha val="0"/>
                  </a:schemeClr>
                </a:gs>
                <a:gs pos="13000">
                  <a:srgbClr val="C000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Elipse 69"/>
            <p:cNvSpPr>
              <a:spLocks noChangeAspect="1"/>
            </p:cNvSpPr>
            <p:nvPr/>
          </p:nvSpPr>
          <p:spPr bwMode="auto">
            <a:xfrm>
              <a:off x="2805103" y="2886248"/>
              <a:ext cx="324000" cy="324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84000">
                  <a:srgbClr val="C00000">
                    <a:lumMod val="91000"/>
                    <a:lumOff val="9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" name="Grupo 18"/>
          <p:cNvGrpSpPr>
            <a:grpSpLocks noChangeAspect="1"/>
          </p:cNvGrpSpPr>
          <p:nvPr/>
        </p:nvGrpSpPr>
        <p:grpSpPr>
          <a:xfrm>
            <a:off x="3851920" y="2780928"/>
            <a:ext cx="1414469" cy="1414469"/>
            <a:chOff x="2454172" y="2587564"/>
            <a:chExt cx="1476000" cy="1476000"/>
          </a:xfrm>
        </p:grpSpPr>
        <p:sp>
          <p:nvSpPr>
            <p:cNvPr id="21" name="Elipse 20"/>
            <p:cNvSpPr>
              <a:spLocks noChangeAspect="1"/>
            </p:cNvSpPr>
            <p:nvPr/>
          </p:nvSpPr>
          <p:spPr bwMode="auto">
            <a:xfrm>
              <a:off x="2454172" y="2587564"/>
              <a:ext cx="1476000" cy="1476000"/>
            </a:xfrm>
            <a:prstGeom prst="ellipse">
              <a:avLst/>
            </a:prstGeom>
            <a:gradFill>
              <a:gsLst>
                <a:gs pos="0">
                  <a:schemeClr val="bg1">
                    <a:lumMod val="0"/>
                    <a:lumOff val="100000"/>
                    <a:alpha val="0"/>
                  </a:schemeClr>
                </a:gs>
                <a:gs pos="50000">
                  <a:srgbClr val="FFC000"/>
                </a:gs>
                <a:gs pos="92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e 21"/>
            <p:cNvSpPr>
              <a:spLocks noChangeAspect="1"/>
            </p:cNvSpPr>
            <p:nvPr/>
          </p:nvSpPr>
          <p:spPr bwMode="auto">
            <a:xfrm>
              <a:off x="2739306" y="2873371"/>
              <a:ext cx="900000" cy="900000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97000">
                  <a:srgbClr val="FFC000"/>
                </a:gs>
                <a:gs pos="33000">
                  <a:srgbClr val="F4EE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91944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35496" y="6544005"/>
            <a:ext cx="44999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solidFill>
                  <a:srgbClr val="00CC99"/>
                </a:solidFill>
                <a:latin typeface="Century Gothic" pitchFamily="34" charset="0"/>
              </a:rPr>
              <a:t>André Luiz da Silva/CDA/CDCC/USP/</a:t>
            </a:r>
            <a:endParaRPr lang="pt-BR" sz="1200" dirty="0"/>
          </a:p>
        </p:txBody>
      </p:sp>
      <p:grpSp>
        <p:nvGrpSpPr>
          <p:cNvPr id="2" name="Grupo 29"/>
          <p:cNvGrpSpPr>
            <a:grpSpLocks noChangeAspect="1"/>
          </p:cNvGrpSpPr>
          <p:nvPr/>
        </p:nvGrpSpPr>
        <p:grpSpPr>
          <a:xfrm>
            <a:off x="2067643" y="754276"/>
            <a:ext cx="5292000" cy="5292000"/>
            <a:chOff x="2454172" y="2587564"/>
            <a:chExt cx="1476000" cy="1476000"/>
          </a:xfrm>
        </p:grpSpPr>
        <p:sp>
          <p:nvSpPr>
            <p:cNvPr id="31" name="Elipse 30"/>
            <p:cNvSpPr>
              <a:spLocks noChangeAspect="1"/>
            </p:cNvSpPr>
            <p:nvPr/>
          </p:nvSpPr>
          <p:spPr bwMode="auto">
            <a:xfrm>
              <a:off x="2454172" y="2587564"/>
              <a:ext cx="1476000" cy="1476000"/>
            </a:xfrm>
            <a:prstGeom prst="ellipse">
              <a:avLst/>
            </a:prstGeom>
            <a:gradFill>
              <a:gsLst>
                <a:gs pos="0">
                  <a:schemeClr val="bg1">
                    <a:lumMod val="0"/>
                    <a:lumOff val="100000"/>
                    <a:alpha val="0"/>
                  </a:schemeClr>
                </a:gs>
                <a:gs pos="50000">
                  <a:srgbClr val="FFC000"/>
                </a:gs>
                <a:gs pos="92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lipse 36"/>
            <p:cNvSpPr>
              <a:spLocks noChangeAspect="1"/>
            </p:cNvSpPr>
            <p:nvPr/>
          </p:nvSpPr>
          <p:spPr bwMode="auto">
            <a:xfrm>
              <a:off x="2739306" y="2873371"/>
              <a:ext cx="900000" cy="900000"/>
            </a:xfrm>
            <a:prstGeom prst="ellipse">
              <a:avLst/>
            </a:prstGeom>
            <a:gradFill>
              <a:gsLst>
                <a:gs pos="0">
                  <a:srgbClr val="FFFFCC"/>
                </a:gs>
                <a:gs pos="97000">
                  <a:srgbClr val="FFC000"/>
                </a:gs>
                <a:gs pos="33000">
                  <a:srgbClr val="F4EE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upo 44"/>
          <p:cNvGrpSpPr/>
          <p:nvPr/>
        </p:nvGrpSpPr>
        <p:grpSpPr>
          <a:xfrm>
            <a:off x="7779264" y="3020011"/>
            <a:ext cx="339845" cy="306328"/>
            <a:chOff x="7236296" y="1412776"/>
            <a:chExt cx="339845" cy="306328"/>
          </a:xfrm>
        </p:grpSpPr>
        <p:grpSp>
          <p:nvGrpSpPr>
            <p:cNvPr id="4" name="Grupo 18"/>
            <p:cNvGrpSpPr/>
            <p:nvPr/>
          </p:nvGrpSpPr>
          <p:grpSpPr>
            <a:xfrm>
              <a:off x="7236296" y="1412776"/>
              <a:ext cx="335219" cy="306328"/>
              <a:chOff x="4647044" y="3356992"/>
              <a:chExt cx="335219" cy="306328"/>
            </a:xfrm>
          </p:grpSpPr>
          <p:sp>
            <p:nvSpPr>
              <p:cNvPr id="16" name="Elipse 15"/>
              <p:cNvSpPr/>
              <p:nvPr/>
            </p:nvSpPr>
            <p:spPr bwMode="auto">
              <a:xfrm>
                <a:off x="4647044" y="3356992"/>
                <a:ext cx="335219" cy="306328"/>
              </a:xfrm>
              <a:prstGeom prst="ellipse">
                <a:avLst/>
              </a:prstGeom>
              <a:gradFill>
                <a:gsLst>
                  <a:gs pos="7000">
                    <a:srgbClr val="FBE4AE"/>
                  </a:gs>
                  <a:gs pos="36000">
                    <a:srgbClr val="FFFFCC"/>
                  </a:gs>
                  <a:gs pos="23000">
                    <a:srgbClr val="FFFFCC"/>
                  </a:gs>
                  <a:gs pos="63000">
                    <a:srgbClr val="FBE4AE"/>
                  </a:gs>
                  <a:gs pos="67000">
                    <a:srgbClr val="BD922A"/>
                  </a:gs>
                  <a:gs pos="70000">
                    <a:srgbClr val="835E17"/>
                  </a:gs>
                  <a:gs pos="25000">
                    <a:srgbClr val="A28949"/>
                  </a:gs>
                  <a:gs pos="85000">
                    <a:srgbClr val="FAE3B7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Elipse 17"/>
              <p:cNvSpPr/>
              <p:nvPr/>
            </p:nvSpPr>
            <p:spPr bwMode="auto">
              <a:xfrm>
                <a:off x="4704627" y="3556640"/>
                <a:ext cx="63363" cy="45719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solidFill>
                  <a:srgbClr val="FFFFCC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4" name="Corda 43"/>
            <p:cNvSpPr/>
            <p:nvPr/>
          </p:nvSpPr>
          <p:spPr bwMode="auto">
            <a:xfrm rot="10800000">
              <a:off x="7237861" y="1412776"/>
              <a:ext cx="338280" cy="306328"/>
            </a:xfrm>
            <a:prstGeom prst="chord">
              <a:avLst>
                <a:gd name="adj1" fmla="val 5329930"/>
                <a:gd name="adj2" fmla="val 16236989"/>
              </a:avLst>
            </a:prstGeom>
            <a:solidFill>
              <a:schemeClr val="tx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o 46"/>
          <p:cNvGrpSpPr/>
          <p:nvPr/>
        </p:nvGrpSpPr>
        <p:grpSpPr>
          <a:xfrm>
            <a:off x="809492" y="370940"/>
            <a:ext cx="1476000" cy="1476000"/>
            <a:chOff x="2435808" y="2521530"/>
            <a:chExt cx="1476000" cy="1476000"/>
          </a:xfrm>
        </p:grpSpPr>
        <p:sp>
          <p:nvSpPr>
            <p:cNvPr id="48" name="Elipse 47"/>
            <p:cNvSpPr>
              <a:spLocks noChangeAspect="1"/>
            </p:cNvSpPr>
            <p:nvPr/>
          </p:nvSpPr>
          <p:spPr bwMode="auto">
            <a:xfrm>
              <a:off x="2435808" y="2521530"/>
              <a:ext cx="1476000" cy="1476000"/>
            </a:xfrm>
            <a:prstGeom prst="ellipse">
              <a:avLst/>
            </a:prstGeom>
            <a:gradFill>
              <a:gsLst>
                <a:gs pos="11000">
                  <a:schemeClr val="bg1">
                    <a:lumMod val="0"/>
                    <a:lumOff val="100000"/>
                    <a:alpha val="0"/>
                  </a:schemeClr>
                </a:gs>
                <a:gs pos="36000">
                  <a:srgbClr val="C000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Elipse 48"/>
            <p:cNvSpPr>
              <a:spLocks noChangeAspect="1"/>
            </p:cNvSpPr>
            <p:nvPr/>
          </p:nvSpPr>
          <p:spPr bwMode="auto">
            <a:xfrm>
              <a:off x="2772988" y="2886248"/>
              <a:ext cx="751680" cy="75168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80000">
                  <a:srgbClr val="C00000">
                    <a:lumMod val="91000"/>
                    <a:lumOff val="9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0" name="Rectangle 34"/>
          <p:cNvSpPr>
            <a:spLocks noChangeArrowheads="1"/>
          </p:cNvSpPr>
          <p:nvPr/>
        </p:nvSpPr>
        <p:spPr bwMode="auto">
          <a:xfrm>
            <a:off x="251520" y="1712360"/>
            <a:ext cx="2718556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Estrela de </a:t>
            </a:r>
          </a:p>
          <a:p>
            <a:pPr defTabSz="762000">
              <a:defRPr/>
            </a:pPr>
            <a:r>
              <a:rPr lang="pt-BR" sz="2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Barnard</a:t>
            </a:r>
            <a:r>
              <a:rPr lang="pt-BR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: 0,2 R</a:t>
            </a:r>
            <a:r>
              <a:rPr lang="pt-BR" sz="2000" baseline="-25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ʘ</a:t>
            </a:r>
            <a:endParaRPr lang="pt-BR" sz="200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1" name="Rectangle 34"/>
          <p:cNvSpPr>
            <a:spLocks noChangeArrowheads="1"/>
          </p:cNvSpPr>
          <p:nvPr/>
        </p:nvSpPr>
        <p:spPr bwMode="auto">
          <a:xfrm>
            <a:off x="6677980" y="3418344"/>
            <a:ext cx="271855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Júpiter: 0,1 R</a:t>
            </a:r>
            <a:r>
              <a:rPr lang="pt-BR" sz="2000" baseline="-25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ʘ</a:t>
            </a:r>
            <a:endParaRPr lang="pt-BR" sz="200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6" name="Grupo 62"/>
          <p:cNvGrpSpPr/>
          <p:nvPr/>
        </p:nvGrpSpPr>
        <p:grpSpPr>
          <a:xfrm>
            <a:off x="7419133" y="5620536"/>
            <a:ext cx="180000" cy="180000"/>
            <a:chOff x="2722538" y="2833796"/>
            <a:chExt cx="180000" cy="180000"/>
          </a:xfrm>
        </p:grpSpPr>
        <p:sp>
          <p:nvSpPr>
            <p:cNvPr id="64" name="Elipse 63"/>
            <p:cNvSpPr>
              <a:spLocks noChangeAspect="1"/>
            </p:cNvSpPr>
            <p:nvPr/>
          </p:nvSpPr>
          <p:spPr bwMode="auto">
            <a:xfrm>
              <a:off x="2722538" y="2833796"/>
              <a:ext cx="180000" cy="180000"/>
            </a:xfrm>
            <a:prstGeom prst="ellipse">
              <a:avLst/>
            </a:prstGeom>
            <a:gradFill>
              <a:gsLst>
                <a:gs pos="0">
                  <a:srgbClr val="0070C0">
                    <a:alpha val="0"/>
                  </a:srgbClr>
                </a:gs>
                <a:gs pos="2000">
                  <a:schemeClr val="accent6">
                    <a:lumMod val="40000"/>
                    <a:lumOff val="60000"/>
                  </a:schemeClr>
                </a:gs>
                <a:gs pos="69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Elipse 64"/>
            <p:cNvSpPr>
              <a:spLocks noChangeAspect="1"/>
            </p:cNvSpPr>
            <p:nvPr/>
          </p:nvSpPr>
          <p:spPr bwMode="auto">
            <a:xfrm>
              <a:off x="2793413" y="2906748"/>
              <a:ext cx="36000" cy="36000"/>
            </a:xfrm>
            <a:prstGeom prst="ellipse">
              <a:avLst/>
            </a:prstGeom>
            <a:gradFill>
              <a:gsLst>
                <a:gs pos="17000">
                  <a:schemeClr val="bg1"/>
                </a:gs>
                <a:gs pos="95000">
                  <a:schemeClr val="accent6">
                    <a:lumMod val="40000"/>
                    <a:lumOff val="6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6" name="Rectangle 34"/>
          <p:cNvSpPr>
            <a:spLocks noChangeArrowheads="1"/>
          </p:cNvSpPr>
          <p:nvPr/>
        </p:nvSpPr>
        <p:spPr bwMode="auto">
          <a:xfrm>
            <a:off x="6173924" y="5836560"/>
            <a:ext cx="271855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Sirius B: 0,01 R</a:t>
            </a:r>
            <a:r>
              <a:rPr lang="pt-BR" sz="2000" baseline="-25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ʘ</a:t>
            </a:r>
            <a:endParaRPr lang="pt-BR" sz="200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7" name="Grupo 31"/>
          <p:cNvGrpSpPr/>
          <p:nvPr/>
        </p:nvGrpSpPr>
        <p:grpSpPr>
          <a:xfrm>
            <a:off x="1295752" y="4257208"/>
            <a:ext cx="1044000" cy="1044000"/>
            <a:chOff x="2442606" y="2528328"/>
            <a:chExt cx="1044000" cy="1044000"/>
          </a:xfrm>
        </p:grpSpPr>
        <p:sp>
          <p:nvSpPr>
            <p:cNvPr id="33" name="Elipse 32"/>
            <p:cNvSpPr>
              <a:spLocks noChangeAspect="1"/>
            </p:cNvSpPr>
            <p:nvPr/>
          </p:nvSpPr>
          <p:spPr bwMode="auto">
            <a:xfrm>
              <a:off x="2442606" y="2528328"/>
              <a:ext cx="1044000" cy="1044000"/>
            </a:xfrm>
            <a:prstGeom prst="ellipse">
              <a:avLst/>
            </a:prstGeom>
            <a:gradFill>
              <a:gsLst>
                <a:gs pos="11000">
                  <a:schemeClr val="bg1">
                    <a:lumMod val="0"/>
                    <a:lumOff val="100000"/>
                    <a:alpha val="0"/>
                  </a:schemeClr>
                </a:gs>
                <a:gs pos="13000">
                  <a:srgbClr val="C000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Elipse 33"/>
            <p:cNvSpPr>
              <a:spLocks noChangeAspect="1"/>
            </p:cNvSpPr>
            <p:nvPr/>
          </p:nvSpPr>
          <p:spPr bwMode="auto">
            <a:xfrm>
              <a:off x="2805103" y="2886248"/>
              <a:ext cx="324000" cy="324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84000">
                  <a:srgbClr val="C00000">
                    <a:lumMod val="91000"/>
                    <a:lumOff val="9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67544" y="5157192"/>
            <a:ext cx="2718556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Próxima </a:t>
            </a:r>
          </a:p>
          <a:p>
            <a:pPr defTabSz="762000">
              <a:defRPr/>
            </a:pPr>
            <a:r>
              <a:rPr lang="pt-BR" sz="20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Centauri</a:t>
            </a:r>
            <a:r>
              <a:rPr lang="pt-BR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: 0,08 R</a:t>
            </a:r>
            <a:r>
              <a:rPr lang="pt-BR" sz="2000" baseline="-25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ʘ</a:t>
            </a:r>
            <a:endParaRPr lang="pt-BR" sz="2000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827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0" grpId="0"/>
      <p:bldP spid="51" grpId="0"/>
      <p:bldP spid="66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2852936"/>
            <a:ext cx="8712968" cy="1944216"/>
          </a:xfrm>
        </p:spPr>
        <p:txBody>
          <a:bodyPr/>
          <a:lstStyle/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b="0" dirty="0" smtClean="0">
                <a:solidFill>
                  <a:srgbClr val="00CC99"/>
                </a:solidFill>
                <a:latin typeface="Century Gothic" pitchFamily="34" charset="0"/>
              </a:rPr>
              <a:t>As massas das estrelas</a:t>
            </a:r>
          </a:p>
          <a:p>
            <a:pPr marL="901700" indent="-901700" algn="l">
              <a:buClr>
                <a:srgbClr val="00B050"/>
              </a:buClr>
              <a:buFont typeface="Arial" pitchFamily="34" charset="0"/>
              <a:buChar char="•"/>
              <a:tabLst>
                <a:tab pos="444500" algn="l"/>
              </a:tabLst>
            </a:pPr>
            <a:endParaRPr lang="pt-BR" sz="4400" b="0" dirty="0" smtClean="0">
              <a:solidFill>
                <a:srgbClr val="00CC99"/>
              </a:solidFill>
              <a:latin typeface="Century Gothic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8CAD3-4044-4BE4-8FFC-CE5CC9D5A168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94386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6"/>
          <p:cNvGrpSpPr/>
          <p:nvPr/>
        </p:nvGrpSpPr>
        <p:grpSpPr>
          <a:xfrm>
            <a:off x="4860152" y="3212976"/>
            <a:ext cx="1080000" cy="1080120"/>
            <a:chOff x="2435808" y="2521530"/>
            <a:chExt cx="1476000" cy="1476000"/>
          </a:xfrm>
        </p:grpSpPr>
        <p:sp>
          <p:nvSpPr>
            <p:cNvPr id="8" name="Elipse 7"/>
            <p:cNvSpPr>
              <a:spLocks noChangeAspect="1"/>
            </p:cNvSpPr>
            <p:nvPr/>
          </p:nvSpPr>
          <p:spPr bwMode="auto">
            <a:xfrm>
              <a:off x="2435808" y="2521530"/>
              <a:ext cx="1476000" cy="1476000"/>
            </a:xfrm>
            <a:prstGeom prst="ellipse">
              <a:avLst/>
            </a:prstGeom>
            <a:gradFill>
              <a:gsLst>
                <a:gs pos="11000">
                  <a:schemeClr val="bg1">
                    <a:lumMod val="0"/>
                    <a:lumOff val="100000"/>
                    <a:alpha val="0"/>
                  </a:schemeClr>
                </a:gs>
                <a:gs pos="36000">
                  <a:srgbClr val="EA8D04">
                    <a:lumMod val="97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ipse 8"/>
            <p:cNvSpPr>
              <a:spLocks noChangeAspect="1"/>
            </p:cNvSpPr>
            <p:nvPr/>
          </p:nvSpPr>
          <p:spPr bwMode="auto">
            <a:xfrm>
              <a:off x="2772988" y="2886248"/>
              <a:ext cx="751680" cy="75168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84000">
                  <a:srgbClr val="FFC000">
                    <a:lumMod val="97000"/>
                  </a:srgb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upo 3"/>
          <p:cNvGrpSpPr>
            <a:grpSpLocks noChangeAspect="1"/>
          </p:cNvGrpSpPr>
          <p:nvPr/>
        </p:nvGrpSpPr>
        <p:grpSpPr>
          <a:xfrm>
            <a:off x="338042" y="1945698"/>
            <a:ext cx="3600000" cy="3600000"/>
            <a:chOff x="2454172" y="2587564"/>
            <a:chExt cx="1476000" cy="1476000"/>
          </a:xfrm>
        </p:grpSpPr>
        <p:sp>
          <p:nvSpPr>
            <p:cNvPr id="5" name="Elipse 4"/>
            <p:cNvSpPr>
              <a:spLocks noChangeAspect="1"/>
            </p:cNvSpPr>
            <p:nvPr/>
          </p:nvSpPr>
          <p:spPr bwMode="auto">
            <a:xfrm>
              <a:off x="2454172" y="2587564"/>
              <a:ext cx="1476000" cy="1476000"/>
            </a:xfrm>
            <a:prstGeom prst="ellipse">
              <a:avLst/>
            </a:prstGeom>
            <a:gradFill>
              <a:gsLst>
                <a:gs pos="0">
                  <a:schemeClr val="bg1">
                    <a:lumMod val="0"/>
                    <a:lumOff val="100000"/>
                    <a:alpha val="0"/>
                  </a:schemeClr>
                </a:gs>
                <a:gs pos="59000">
                  <a:srgbClr val="3788FF">
                    <a:lumMod val="80000"/>
                    <a:lumOff val="20000"/>
                  </a:srgbClr>
                </a:gs>
                <a:gs pos="75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ipse 5"/>
            <p:cNvSpPr>
              <a:spLocks noChangeAspect="1"/>
            </p:cNvSpPr>
            <p:nvPr/>
          </p:nvSpPr>
          <p:spPr bwMode="auto">
            <a:xfrm>
              <a:off x="2739306" y="2873371"/>
              <a:ext cx="900000" cy="900000"/>
            </a:xfrm>
            <a:prstGeom prst="ellipse">
              <a:avLst/>
            </a:prstGeom>
            <a:gradFill>
              <a:gsLst>
                <a:gs pos="7000">
                  <a:srgbClr val="69D8FF">
                    <a:lumMod val="37000"/>
                    <a:lumOff val="63000"/>
                  </a:srgbClr>
                </a:gs>
                <a:gs pos="96000">
                  <a:srgbClr val="00B0F0">
                    <a:lumMod val="90000"/>
                  </a:srgbClr>
                </a:gs>
                <a:gs pos="96000">
                  <a:srgbClr val="69D8FF">
                    <a:lumMod val="98000"/>
                    <a:lumOff val="2000"/>
                  </a:srgbClr>
                </a:gs>
                <a:gs pos="99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Elipse 1"/>
          <p:cNvSpPr/>
          <p:nvPr/>
        </p:nvSpPr>
        <p:spPr bwMode="auto">
          <a:xfrm>
            <a:off x="404044" y="1320799"/>
            <a:ext cx="4996108" cy="4851401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Elipse 10"/>
          <p:cNvSpPr/>
          <p:nvPr/>
        </p:nvSpPr>
        <p:spPr bwMode="auto">
          <a:xfrm>
            <a:off x="2082734" y="2927683"/>
            <a:ext cx="1625170" cy="162827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12968" cy="792088"/>
          </a:xfrm>
        </p:spPr>
        <p:txBody>
          <a:bodyPr/>
          <a:lstStyle/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Estrelas binárias e massas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689275" y="1772816"/>
            <a:ext cx="7024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0" i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M</a:t>
            </a:r>
            <a:endParaRPr lang="pt-BR" sz="4800" b="0" i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126689" y="2636912"/>
            <a:ext cx="566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0" i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m</a:t>
            </a:r>
            <a:endParaRPr lang="pt-BR" sz="4800" b="0" i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5929313" y="1212850"/>
          <a:ext cx="2709862" cy="1041400"/>
        </p:xfrm>
        <a:graphic>
          <a:graphicData uri="http://schemas.openxmlformats.org/presentationml/2006/ole">
            <p:oleObj spid="_x0000_s29698" name="Equação" r:id="rId4" imgW="1739880" imgH="672840" progId="Equation.3">
              <p:embed/>
            </p:oleObj>
          </a:graphicData>
        </a:graphic>
      </p:graphicFrame>
      <p:sp>
        <p:nvSpPr>
          <p:cNvPr id="15" name="Retângulo 14"/>
          <p:cNvSpPr/>
          <p:nvPr/>
        </p:nvSpPr>
        <p:spPr>
          <a:xfrm>
            <a:off x="5580112" y="4653136"/>
            <a:ext cx="32403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pt-BR" sz="3600" b="0" i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M</a:t>
            </a:r>
            <a:r>
              <a:rPr lang="pt-BR" sz="28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e </a:t>
            </a:r>
            <a:r>
              <a:rPr lang="pt-BR" sz="3200" b="0" i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m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 em M</a:t>
            </a:r>
            <a:r>
              <a:rPr lang="pt-BR" sz="2800" b="0" baseline="-25000" dirty="0" smtClean="0">
                <a:solidFill>
                  <a:schemeClr val="bg1"/>
                </a:solidFill>
                <a:latin typeface="Arial"/>
                <a:cs typeface="Arial"/>
              </a:rPr>
              <a:t>ʘ</a:t>
            </a:r>
            <a:endParaRPr lang="pt-BR" sz="2800" b="0" i="1" baseline="-25000" dirty="0" smtClean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  <a:p>
            <a:pPr algn="l">
              <a:spcBef>
                <a:spcPts val="600"/>
              </a:spcBef>
            </a:pPr>
            <a:r>
              <a:rPr lang="pt-BR" sz="3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a,</a:t>
            </a:r>
            <a:r>
              <a:rPr lang="pt-BR" sz="3200" b="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3200" b="0" i="1" baseline="-25000" dirty="0" err="1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m</a:t>
            </a:r>
            <a:r>
              <a:rPr lang="pt-BR" sz="28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e</a:t>
            </a:r>
            <a:r>
              <a:rPr lang="pt-BR" sz="28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3200" b="0" i="1" baseline="-25000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M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 em UA</a:t>
            </a:r>
          </a:p>
          <a:p>
            <a:pPr algn="l">
              <a:spcBef>
                <a:spcPts val="600"/>
              </a:spcBef>
            </a:pPr>
            <a:r>
              <a:rPr lang="pt-BR" sz="3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pt-BR" sz="3200" b="0" i="1" dirty="0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 </a:t>
            </a:r>
            <a:r>
              <a:rPr lang="pt-BR" sz="2800" b="0" i="1" dirty="0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em anos</a:t>
            </a:r>
            <a:endParaRPr lang="pt-BR" sz="2800" b="0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Conector de seta reta 16"/>
          <p:cNvCxnSpPr/>
          <p:nvPr/>
        </p:nvCxnSpPr>
        <p:spPr bwMode="auto">
          <a:xfrm>
            <a:off x="2086103" y="3718560"/>
            <a:ext cx="3289069" cy="304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18" name="Retângulo 17"/>
          <p:cNvSpPr/>
          <p:nvPr/>
        </p:nvSpPr>
        <p:spPr>
          <a:xfrm>
            <a:off x="3487999" y="3606115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pt-BR" sz="4800" b="0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2832762" y="3661650"/>
            <a:ext cx="144016" cy="14401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Chave esquerda 20"/>
          <p:cNvSpPr/>
          <p:nvPr/>
        </p:nvSpPr>
        <p:spPr bwMode="auto">
          <a:xfrm rot="16200000">
            <a:off x="2393758" y="3555013"/>
            <a:ext cx="216024" cy="828092"/>
          </a:xfrm>
          <a:prstGeom prst="leftBrace">
            <a:avLst>
              <a:gd name="adj1" fmla="val 39117"/>
              <a:gd name="adj2" fmla="val 50000"/>
            </a:avLst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2" name="Chave esquerda 21"/>
          <p:cNvSpPr/>
          <p:nvPr/>
        </p:nvSpPr>
        <p:spPr bwMode="auto">
          <a:xfrm rot="5400000">
            <a:off x="4031940" y="2240868"/>
            <a:ext cx="216024" cy="2448272"/>
          </a:xfrm>
          <a:prstGeom prst="leftBrace">
            <a:avLst>
              <a:gd name="adj1" fmla="val 39117"/>
              <a:gd name="adj2" fmla="val 50000"/>
            </a:avLst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3865545" y="2772217"/>
            <a:ext cx="559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3200" b="0" i="1" baseline="-25000" dirty="0" err="1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m</a:t>
            </a:r>
            <a:endParaRPr lang="pt-BR" sz="3200" b="0" i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281497" y="3924345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3200" b="0" i="1" baseline="-25000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M</a:t>
            </a:r>
            <a:endParaRPr lang="pt-BR" sz="3200" b="0" i="1" dirty="0">
              <a:solidFill>
                <a:schemeClr val="accent5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6281738" y="2628900"/>
          <a:ext cx="2041525" cy="1116013"/>
        </p:xfrm>
        <a:graphic>
          <a:graphicData uri="http://schemas.openxmlformats.org/presentationml/2006/ole">
            <p:oleObj spid="_x0000_s29699" name="Equação" r:id="rId5" imgW="1320480" imgH="723600" progId="Equation.3">
              <p:embed/>
            </p:oleObj>
          </a:graphicData>
        </a:graphic>
      </p:graphicFrame>
      <p:sp>
        <p:nvSpPr>
          <p:cNvPr id="25" name="Espaço Reservado para Número de Slid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8CAD3-4044-4BE4-8FFC-CE5CC9D5A168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68295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278 C -0.00087 0.19213 -0.12135 0.35209 -0.27066 0.35209 C -0.4217 0.35209 -0.54427 0.19213 -0.54427 -0.00278 C -0.54427 -0.19745 -0.4217 -0.35486 -0.27066 -0.35486 C -0.12135 -0.35486 -0.00087 -0.19745 -0.00087 -0.00278 Z " pathEditMode="relative" rAng="5400000" ptsTypes="fffff">
                                      <p:cBhvr>
                                        <p:cTn id="33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0023 C -0.00608 0.06474 0.03351 0.11792 0.08212 0.11792 C 0.13055 0.11792 0.17031 0.06474 0.17031 -0.00023 C 0.17031 -0.06543 0.13055 -0.11792 0.08212 -0.11792 C 0.03351 -0.11792 -0.00608 -0.06543 -0.00608 -0.00023 Z " pathEditMode="relative" rAng="5400000" ptsTypes="fffff">
                                      <p:cBhvr>
                                        <p:cTn id="35" dur="10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/>
      <p:bldP spid="13" grpId="0"/>
      <p:bldP spid="18" grpId="0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59" y="764704"/>
            <a:ext cx="8700159" cy="573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 bwMode="auto">
          <a:xfrm>
            <a:off x="4427984" y="692696"/>
            <a:ext cx="4536504" cy="583264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42938" y="-24340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Método da paralaxe</a:t>
            </a:r>
          </a:p>
        </p:txBody>
      </p:sp>
      <p:sp>
        <p:nvSpPr>
          <p:cNvPr id="5" name="Retângulo 4"/>
          <p:cNvSpPr/>
          <p:nvPr/>
        </p:nvSpPr>
        <p:spPr bwMode="auto">
          <a:xfrm>
            <a:off x="0" y="764704"/>
            <a:ext cx="4536504" cy="583264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53637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Fonte: http://spot.pcc.edu/~aodman/physics%20122/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parallax-pictures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/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parallax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-lecture.htm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5" grpId="2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 bwMode="auto">
          <a:xfrm>
            <a:off x="500063" y="308248"/>
            <a:ext cx="80724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</a:rPr>
              <a:t>Distribuição de massas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20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indent="-571500" algn="l"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pt-BR" sz="3600" kern="0" dirty="0" smtClean="0">
                <a:solidFill>
                  <a:srgbClr val="FF0000"/>
                </a:solidFill>
                <a:latin typeface="Century Gothic" pitchFamily="34" charset="0"/>
              </a:rPr>
              <a:t>69%:  &lt;0,5 </a:t>
            </a:r>
            <a:r>
              <a:rPr lang="pt-BR" sz="3600" kern="0" dirty="0" err="1" smtClean="0">
                <a:solidFill>
                  <a:srgbClr val="FF0000"/>
                </a:solidFill>
                <a:latin typeface="Century Gothic" pitchFamily="34" charset="0"/>
              </a:rPr>
              <a:t>M</a:t>
            </a:r>
            <a:r>
              <a:rPr lang="pt-BR" sz="2400" dirty="0" err="1" smtClean="0">
                <a:solidFill>
                  <a:srgbClr val="FF0000"/>
                </a:solidFill>
                <a:latin typeface="Arial"/>
                <a:cs typeface="Arial"/>
              </a:rPr>
              <a:t>ʘ</a:t>
            </a:r>
            <a:endParaRPr lang="pt-BR" sz="3600" kern="0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indent="-571500" algn="l">
              <a:spcBef>
                <a:spcPts val="0"/>
              </a:spcBef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endParaRPr lang="pt-BR" sz="3600" kern="0" dirty="0">
              <a:solidFill>
                <a:srgbClr val="00CC99"/>
              </a:solidFill>
              <a:latin typeface="Century Gothic" pitchFamily="34" charset="0"/>
            </a:endParaRPr>
          </a:p>
          <a:p>
            <a:pPr indent="-571500" algn="l"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pt-BR" sz="3600" kern="0" dirty="0" smtClean="0">
                <a:solidFill>
                  <a:srgbClr val="FFC000"/>
                </a:solidFill>
                <a:latin typeface="Century Gothic" pitchFamily="34" charset="0"/>
              </a:rPr>
              <a:t>19%: entre 0,5 e &lt;1 </a:t>
            </a:r>
            <a:r>
              <a:rPr lang="pt-BR" sz="3600" kern="0" dirty="0" err="1" smtClean="0">
                <a:solidFill>
                  <a:srgbClr val="FFC000"/>
                </a:solidFill>
                <a:latin typeface="Century Gothic" pitchFamily="34" charset="0"/>
              </a:rPr>
              <a:t>M</a:t>
            </a:r>
            <a:r>
              <a:rPr lang="pt-BR" sz="2400" dirty="0" err="1" smtClean="0">
                <a:solidFill>
                  <a:srgbClr val="FFC000"/>
                </a:solidFill>
                <a:latin typeface="Arial"/>
                <a:cs typeface="Arial"/>
              </a:rPr>
              <a:t>ʘ</a:t>
            </a:r>
            <a:endParaRPr lang="pt-BR" sz="3600" kern="0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indent="-571500" algn="l">
              <a:spcBef>
                <a:spcPts val="0"/>
              </a:spcBef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endParaRPr lang="pt-BR" sz="3600" kern="0" dirty="0">
              <a:solidFill>
                <a:srgbClr val="00CC99"/>
              </a:solidFill>
              <a:latin typeface="Century Gothic" pitchFamily="34" charset="0"/>
            </a:endParaRPr>
          </a:p>
          <a:p>
            <a:pPr indent="-571500" algn="l">
              <a:spcBef>
                <a:spcPts val="0"/>
              </a:spcBef>
              <a:buClr>
                <a:srgbClr val="FFFF00"/>
              </a:buClr>
              <a:buFont typeface="Wingdings" panose="05000000000000000000" pitchFamily="2" charset="2"/>
              <a:buChar char="v"/>
              <a:defRPr/>
            </a:pPr>
            <a:r>
              <a:rPr lang="pt-BR" sz="3600" kern="0" dirty="0" smtClean="0">
                <a:solidFill>
                  <a:srgbClr val="FFFF00"/>
                </a:solidFill>
                <a:latin typeface="Century Gothic" pitchFamily="34" charset="0"/>
              </a:rPr>
              <a:t>8%: entre 1 e &lt;2 </a:t>
            </a:r>
            <a:r>
              <a:rPr lang="pt-BR" sz="3600" kern="0" dirty="0" err="1" smtClean="0">
                <a:solidFill>
                  <a:srgbClr val="FFFF00"/>
                </a:solidFill>
                <a:latin typeface="Century Gothic" pitchFamily="34" charset="0"/>
              </a:rPr>
              <a:t>M</a:t>
            </a:r>
            <a:r>
              <a:rPr lang="pt-BR" sz="2400" dirty="0" err="1" smtClean="0">
                <a:solidFill>
                  <a:srgbClr val="FFFF00"/>
                </a:solidFill>
                <a:latin typeface="Arial"/>
                <a:cs typeface="Arial"/>
              </a:rPr>
              <a:t>ʘ</a:t>
            </a:r>
            <a:endParaRPr lang="pt-BR" sz="3600" kern="0" dirty="0" smtClean="0">
              <a:solidFill>
                <a:srgbClr val="FFFF00"/>
              </a:solidFill>
              <a:latin typeface="Century Gothic" pitchFamily="34" charset="0"/>
            </a:endParaRPr>
          </a:p>
          <a:p>
            <a:pPr indent="-571500" algn="l">
              <a:spcBef>
                <a:spcPts val="0"/>
              </a:spcBef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endParaRPr lang="pt-BR" sz="3600" kern="0" dirty="0">
              <a:solidFill>
                <a:srgbClr val="00CC99"/>
              </a:solidFill>
              <a:latin typeface="Century Gothic" pitchFamily="34" charset="0"/>
            </a:endParaRPr>
          </a:p>
          <a:p>
            <a:pPr indent="-571500" algn="l"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pt-BR" sz="3600" kern="0" dirty="0" smtClean="0">
                <a:solidFill>
                  <a:schemeClr val="bg1"/>
                </a:solidFill>
                <a:latin typeface="Century Gothic" pitchFamily="34" charset="0"/>
              </a:rPr>
              <a:t>3%: entre 2 e 4 </a:t>
            </a:r>
            <a:r>
              <a:rPr lang="pt-BR" sz="3600" kern="0" dirty="0" err="1" smtClean="0">
                <a:solidFill>
                  <a:schemeClr val="bg1"/>
                </a:solidFill>
                <a:latin typeface="Century Gothic" pitchFamily="34" charset="0"/>
              </a:rPr>
              <a:t>M</a:t>
            </a:r>
            <a:r>
              <a:rPr lang="pt-BR" sz="2400" dirty="0" err="1" smtClean="0">
                <a:solidFill>
                  <a:schemeClr val="bg1"/>
                </a:solidFill>
                <a:latin typeface="Arial"/>
                <a:cs typeface="Arial"/>
              </a:rPr>
              <a:t>ʘ</a:t>
            </a:r>
            <a:endParaRPr lang="pt-BR" sz="36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indent="-571500" algn="l">
              <a:spcBef>
                <a:spcPts val="0"/>
              </a:spcBef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endParaRPr lang="pt-BR" sz="3600" kern="0" dirty="0">
              <a:solidFill>
                <a:srgbClr val="00CC99"/>
              </a:solidFill>
              <a:latin typeface="Century Gothic" pitchFamily="34" charset="0"/>
            </a:endParaRPr>
          </a:p>
          <a:p>
            <a:pPr indent="-571500" algn="l">
              <a:spcBef>
                <a:spcPts val="0"/>
              </a:spcBef>
              <a:buClr>
                <a:srgbClr val="00B0F0"/>
              </a:buClr>
              <a:buFont typeface="Wingdings" panose="05000000000000000000" pitchFamily="2" charset="2"/>
              <a:buChar char="v"/>
              <a:defRPr/>
            </a:pPr>
            <a:r>
              <a:rPr lang="pt-BR" sz="3600" kern="0" dirty="0" smtClean="0">
                <a:solidFill>
                  <a:srgbClr val="00B0F0"/>
                </a:solidFill>
                <a:latin typeface="Century Gothic" pitchFamily="34" charset="0"/>
              </a:rPr>
              <a:t>1% &gt;4 </a:t>
            </a:r>
            <a:r>
              <a:rPr lang="pt-BR" sz="3600" kern="0" dirty="0" err="1" smtClean="0">
                <a:solidFill>
                  <a:srgbClr val="00B0F0"/>
                </a:solidFill>
                <a:latin typeface="Century Gothic" pitchFamily="34" charset="0"/>
              </a:rPr>
              <a:t>M</a:t>
            </a:r>
            <a:r>
              <a:rPr lang="pt-BR" sz="2400" dirty="0" err="1" smtClean="0">
                <a:solidFill>
                  <a:srgbClr val="00B0F0"/>
                </a:solidFill>
                <a:latin typeface="Arial"/>
                <a:cs typeface="Arial"/>
              </a:rPr>
              <a:t>ʘ</a:t>
            </a:r>
            <a:endParaRPr lang="pt-BR" sz="3600" kern="0" dirty="0" smtClean="0">
              <a:solidFill>
                <a:srgbClr val="00B0F0"/>
              </a:solidFill>
              <a:latin typeface="Century Gothic" pitchFamily="34" charset="0"/>
            </a:endParaRPr>
          </a:p>
          <a:p>
            <a:pPr marL="571500" indent="-571500" algn="l"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endParaRPr lang="pt-BR" sz="3600" kern="0" dirty="0">
              <a:solidFill>
                <a:srgbClr val="00CC99"/>
              </a:solidFill>
              <a:latin typeface="Century Gothic" pitchFamily="34" charset="0"/>
            </a:endParaRPr>
          </a:p>
          <a:p>
            <a:pPr marL="571500" indent="-571500" algn="l"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endParaRPr lang="pt-BR" sz="3600" kern="0" dirty="0" smtClean="0">
              <a:solidFill>
                <a:srgbClr val="00CC99"/>
              </a:solidFill>
              <a:latin typeface="Century Gothic" pitchFamily="34" charset="0"/>
            </a:endParaRPr>
          </a:p>
          <a:p>
            <a:pPr marL="571500" indent="-571500" algn="l"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endParaRPr lang="pt-BR" sz="1100" b="0" kern="0" dirty="0" smtClean="0">
              <a:solidFill>
                <a:srgbClr val="00CC99"/>
              </a:solidFill>
              <a:latin typeface="Century Gothic" pitchFamily="34" charset="0"/>
            </a:endParaRPr>
          </a:p>
          <a:p>
            <a:pPr marL="457200" indent="-457200" algn="l">
              <a:spcBef>
                <a:spcPct val="20000"/>
              </a:spcBef>
              <a:buClr>
                <a:srgbClr val="00CC99"/>
              </a:buClr>
              <a:buFont typeface="Wingdings" panose="05000000000000000000" pitchFamily="2" charset="2"/>
              <a:buChar char="v"/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8CAD3-4044-4BE4-8FFC-CE5CC9D5A168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28943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2852936"/>
            <a:ext cx="8712968" cy="1944216"/>
          </a:xfrm>
        </p:spPr>
        <p:txBody>
          <a:bodyPr/>
          <a:lstStyle/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b="0" dirty="0" smtClean="0">
                <a:solidFill>
                  <a:srgbClr val="00CC99"/>
                </a:solidFill>
                <a:latin typeface="Century Gothic" pitchFamily="34" charset="0"/>
              </a:rPr>
              <a:t>Diagrama H-R</a:t>
            </a:r>
          </a:p>
          <a:p>
            <a:pPr marL="901700" indent="-901700" algn="l">
              <a:buClr>
                <a:srgbClr val="00B050"/>
              </a:buClr>
              <a:buFont typeface="Arial" pitchFamily="34" charset="0"/>
              <a:buChar char="•"/>
              <a:tabLst>
                <a:tab pos="444500" algn="l"/>
              </a:tabLst>
            </a:pPr>
            <a:endParaRPr lang="pt-BR" sz="4400" dirty="0" smtClean="0">
              <a:solidFill>
                <a:srgbClr val="00CC9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624"/>
            <a:ext cx="8712968" cy="1512168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Diagrama de </a:t>
            </a:r>
            <a:r>
              <a:rPr lang="pt-BR" sz="3600" dirty="0" err="1" smtClean="0">
                <a:solidFill>
                  <a:schemeClr val="bg1"/>
                </a:solidFill>
                <a:latin typeface="Century Gothic" pitchFamily="34" charset="0"/>
              </a:rPr>
              <a:t>Hertzprung</a:t>
            </a:r>
            <a:r>
              <a:rPr lang="en-US" sz="3600" dirty="0" smtClean="0">
                <a:solidFill>
                  <a:schemeClr val="bg1"/>
                </a:solidFill>
                <a:latin typeface="Century Gothic" pitchFamily="34" charset="0"/>
              </a:rPr>
              <a:t>-</a:t>
            </a: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Russel</a:t>
            </a:r>
            <a:b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(diagrama H-R)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413266"/>
            <a:ext cx="46440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00" dirty="0">
                <a:solidFill>
                  <a:srgbClr val="00CC99"/>
                </a:solidFill>
                <a:latin typeface="Century Gothic" pitchFamily="34" charset="0"/>
              </a:rPr>
              <a:t>Crédito da imagem: </a:t>
            </a:r>
            <a:r>
              <a:rPr lang="pt-BR" sz="1000" dirty="0" err="1" smtClean="0">
                <a:solidFill>
                  <a:srgbClr val="00CC99"/>
                </a:solidFill>
                <a:latin typeface="Century Gothic" pitchFamily="34" charset="0"/>
              </a:rPr>
              <a:t>Wikipedia</a:t>
            </a:r>
            <a:r>
              <a:rPr lang="pt-BR" sz="1000" dirty="0" smtClean="0">
                <a:solidFill>
                  <a:srgbClr val="00CC99"/>
                </a:solidFill>
                <a:latin typeface="Century Gothic" pitchFamily="34" charset="0"/>
              </a:rPr>
              <a:t>, </a:t>
            </a:r>
            <a:endParaRPr lang="pt-BR" sz="1000" dirty="0">
              <a:solidFill>
                <a:srgbClr val="00CC99"/>
              </a:solidFill>
              <a:latin typeface="Century Gothic" pitchFamily="34" charset="0"/>
            </a:endParaRPr>
          </a:p>
        </p:txBody>
      </p:sp>
      <p:pic>
        <p:nvPicPr>
          <p:cNvPr id="61444" name="Picture 4" descr="http://www.sfak.org/icmpcommon/files/images/H-R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540075"/>
            <a:ext cx="5400600" cy="3761133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1556485" y="5373216"/>
            <a:ext cx="6615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err="1" smtClean="0">
                <a:solidFill>
                  <a:schemeClr val="bg1"/>
                </a:solidFill>
                <a:latin typeface="Century Gothic" pitchFamily="34" charset="0"/>
              </a:rPr>
              <a:t>Ejnar</a:t>
            </a:r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  <a:latin typeface="Century Gothic" pitchFamily="34" charset="0"/>
              </a:rPr>
              <a:t>Hertzsprung</a:t>
            </a:r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 (1873 –1967) - Dinamarca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556485" y="5805264"/>
            <a:ext cx="6102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Henry Norris Russell </a:t>
            </a:r>
            <a:r>
              <a:rPr lang="en-US" sz="2400" b="0" dirty="0" smtClean="0">
                <a:solidFill>
                  <a:schemeClr val="bg1"/>
                </a:solidFill>
                <a:latin typeface="Century Gothic" pitchFamily="34" charset="0"/>
              </a:rPr>
              <a:t>(1877 – 1957) </a:t>
            </a:r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– </a:t>
            </a:r>
            <a:r>
              <a:rPr lang="pt-BR" sz="2400" b="0" dirty="0" err="1" smtClean="0">
                <a:solidFill>
                  <a:schemeClr val="bg1"/>
                </a:solidFill>
                <a:latin typeface="Century Gothic" pitchFamily="34" charset="0"/>
              </a:rPr>
              <a:t>E.U.</a:t>
            </a:r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A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Elipse 191"/>
          <p:cNvSpPr>
            <a:spLocks noChangeAspect="1"/>
          </p:cNvSpPr>
          <p:nvPr/>
        </p:nvSpPr>
        <p:spPr bwMode="auto">
          <a:xfrm>
            <a:off x="6084168" y="-1490912"/>
            <a:ext cx="180000" cy="180000"/>
          </a:xfrm>
          <a:prstGeom prst="ellipse">
            <a:avLst/>
          </a:prstGeom>
          <a:gradFill>
            <a:gsLst>
              <a:gs pos="100000">
                <a:srgbClr val="FFC000">
                  <a:alpha val="38000"/>
                </a:srgbClr>
              </a:gs>
              <a:gs pos="83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198" name="Conector reto 197"/>
          <p:cNvCxnSpPr/>
          <p:nvPr/>
        </p:nvCxnSpPr>
        <p:spPr bwMode="auto">
          <a:xfrm flipV="1">
            <a:off x="1907704" y="3703466"/>
            <a:ext cx="3724974" cy="503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200" name="Conector reto 199"/>
          <p:cNvCxnSpPr/>
          <p:nvPr/>
        </p:nvCxnSpPr>
        <p:spPr bwMode="auto">
          <a:xfrm flipV="1">
            <a:off x="5676837" y="3736428"/>
            <a:ext cx="3442" cy="2327251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sp>
        <p:nvSpPr>
          <p:cNvPr id="193" name="Text Box 141"/>
          <p:cNvSpPr txBox="1">
            <a:spLocks noChangeArrowheads="1"/>
          </p:cNvSpPr>
          <p:nvPr/>
        </p:nvSpPr>
        <p:spPr bwMode="auto">
          <a:xfrm>
            <a:off x="0" y="6597352"/>
            <a:ext cx="9144000" cy="25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Crédito :  André Luiz da Silva/CDA/CDCC/USP, baseado em figura de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Chaisson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&amp;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McMillan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,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Astronomy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Today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endParaRPr lang="pt-BR" sz="10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78" name="CaixaDeTexto 277"/>
          <p:cNvSpPr txBox="1"/>
          <p:nvPr/>
        </p:nvSpPr>
        <p:spPr>
          <a:xfrm>
            <a:off x="827584" y="900009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 smtClean="0">
                <a:solidFill>
                  <a:schemeClr val="bg1"/>
                </a:solidFill>
                <a:latin typeface="Century Gothic" pitchFamily="34" charset="0"/>
              </a:rPr>
              <a:t>L</a:t>
            </a:r>
            <a:r>
              <a:rPr lang="pt-BR" sz="2000" dirty="0" err="1" smtClean="0">
                <a:solidFill>
                  <a:schemeClr val="bg1"/>
                </a:solidFill>
                <a:latin typeface="Arial"/>
                <a:cs typeface="Arial"/>
              </a:rPr>
              <a:t>ʘ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4" name="Elipse 43"/>
          <p:cNvSpPr>
            <a:spLocks/>
          </p:cNvSpPr>
          <p:nvPr/>
        </p:nvSpPr>
        <p:spPr bwMode="auto">
          <a:xfrm>
            <a:off x="4139952" y="3008101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7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5" name="Elipse 44"/>
          <p:cNvSpPr>
            <a:spLocks/>
          </p:cNvSpPr>
          <p:nvPr/>
        </p:nvSpPr>
        <p:spPr bwMode="auto">
          <a:xfrm>
            <a:off x="4572000" y="3224125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6" name="Elipse 45"/>
          <p:cNvSpPr>
            <a:spLocks/>
          </p:cNvSpPr>
          <p:nvPr/>
        </p:nvSpPr>
        <p:spPr bwMode="auto">
          <a:xfrm>
            <a:off x="5652120" y="3800189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FC0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7" name="Elipse 46"/>
          <p:cNvSpPr>
            <a:spLocks/>
          </p:cNvSpPr>
          <p:nvPr/>
        </p:nvSpPr>
        <p:spPr bwMode="auto">
          <a:xfrm>
            <a:off x="5829132" y="380845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8" name="Elipse 47"/>
          <p:cNvSpPr>
            <a:spLocks/>
          </p:cNvSpPr>
          <p:nvPr/>
        </p:nvSpPr>
        <p:spPr bwMode="auto">
          <a:xfrm>
            <a:off x="7164288" y="4383241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9" name="Elipse 48"/>
          <p:cNvSpPr>
            <a:spLocks/>
          </p:cNvSpPr>
          <p:nvPr/>
        </p:nvSpPr>
        <p:spPr bwMode="auto">
          <a:xfrm>
            <a:off x="3707904" y="3152117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41000">
                <a:srgbClr val="69D8FF"/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1" name="Elipse 50"/>
          <p:cNvSpPr>
            <a:spLocks/>
          </p:cNvSpPr>
          <p:nvPr/>
        </p:nvSpPr>
        <p:spPr bwMode="auto">
          <a:xfrm>
            <a:off x="3203848" y="2792077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2" name="Elipse 51"/>
          <p:cNvSpPr>
            <a:spLocks noChangeAspect="1"/>
          </p:cNvSpPr>
          <p:nvPr/>
        </p:nvSpPr>
        <p:spPr bwMode="auto">
          <a:xfrm>
            <a:off x="3998320" y="5029949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4" name="Elipse 53"/>
          <p:cNvSpPr>
            <a:spLocks noChangeAspect="1"/>
          </p:cNvSpPr>
          <p:nvPr/>
        </p:nvSpPr>
        <p:spPr bwMode="auto">
          <a:xfrm>
            <a:off x="4086029" y="475761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6" name="Elipse 55"/>
          <p:cNvSpPr>
            <a:spLocks noChangeAspect="1"/>
          </p:cNvSpPr>
          <p:nvPr/>
        </p:nvSpPr>
        <p:spPr bwMode="auto">
          <a:xfrm>
            <a:off x="4197576" y="4941173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7" name="Elipse 56"/>
          <p:cNvSpPr>
            <a:spLocks noChangeAspect="1"/>
          </p:cNvSpPr>
          <p:nvPr/>
        </p:nvSpPr>
        <p:spPr bwMode="auto">
          <a:xfrm>
            <a:off x="4053562" y="5301215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8" name="Elipse 57"/>
          <p:cNvSpPr>
            <a:spLocks noChangeAspect="1"/>
          </p:cNvSpPr>
          <p:nvPr/>
        </p:nvSpPr>
        <p:spPr bwMode="auto">
          <a:xfrm>
            <a:off x="3494262" y="494116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9" name="Elipse 58"/>
          <p:cNvSpPr>
            <a:spLocks noChangeAspect="1"/>
          </p:cNvSpPr>
          <p:nvPr/>
        </p:nvSpPr>
        <p:spPr bwMode="auto">
          <a:xfrm>
            <a:off x="3677076" y="5054037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0" name="Elipse 59"/>
          <p:cNvSpPr>
            <a:spLocks noChangeAspect="1"/>
          </p:cNvSpPr>
          <p:nvPr/>
        </p:nvSpPr>
        <p:spPr bwMode="auto">
          <a:xfrm>
            <a:off x="3615518" y="5206440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1" name="Elipse 60"/>
          <p:cNvSpPr>
            <a:spLocks noChangeAspect="1"/>
          </p:cNvSpPr>
          <p:nvPr/>
        </p:nvSpPr>
        <p:spPr bwMode="auto">
          <a:xfrm>
            <a:off x="3422262" y="522920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3" name="Elipse 62"/>
          <p:cNvSpPr>
            <a:spLocks noChangeAspect="1"/>
          </p:cNvSpPr>
          <p:nvPr/>
        </p:nvSpPr>
        <p:spPr bwMode="auto">
          <a:xfrm>
            <a:off x="4485608" y="4941173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4" name="Elipse 63"/>
          <p:cNvSpPr>
            <a:spLocks noChangeAspect="1"/>
          </p:cNvSpPr>
          <p:nvPr/>
        </p:nvSpPr>
        <p:spPr bwMode="auto">
          <a:xfrm>
            <a:off x="4341592" y="5085189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5" name="Elipse 64"/>
          <p:cNvSpPr>
            <a:spLocks/>
          </p:cNvSpPr>
          <p:nvPr/>
        </p:nvSpPr>
        <p:spPr bwMode="auto">
          <a:xfrm>
            <a:off x="3923928" y="3032976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6" name="Elipse 65"/>
          <p:cNvSpPr>
            <a:spLocks/>
          </p:cNvSpPr>
          <p:nvPr/>
        </p:nvSpPr>
        <p:spPr bwMode="auto">
          <a:xfrm>
            <a:off x="3923928" y="3224125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51000">
                <a:srgbClr val="00B0F0">
                  <a:alpha val="87000"/>
                </a:srgbClr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9" name="Elipse 68"/>
          <p:cNvSpPr>
            <a:spLocks/>
          </p:cNvSpPr>
          <p:nvPr/>
        </p:nvSpPr>
        <p:spPr bwMode="auto">
          <a:xfrm>
            <a:off x="6876256" y="423922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0" name="Elipse 69"/>
          <p:cNvSpPr>
            <a:spLocks/>
          </p:cNvSpPr>
          <p:nvPr/>
        </p:nvSpPr>
        <p:spPr bwMode="auto">
          <a:xfrm>
            <a:off x="7596336" y="4743281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1" name="Elipse 70"/>
          <p:cNvSpPr>
            <a:spLocks/>
          </p:cNvSpPr>
          <p:nvPr/>
        </p:nvSpPr>
        <p:spPr bwMode="auto">
          <a:xfrm>
            <a:off x="7660529" y="484989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2" name="Elipse 71"/>
          <p:cNvSpPr>
            <a:spLocks/>
          </p:cNvSpPr>
          <p:nvPr/>
        </p:nvSpPr>
        <p:spPr bwMode="auto">
          <a:xfrm>
            <a:off x="7812360" y="515915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3" name="Elipse 72"/>
          <p:cNvSpPr>
            <a:spLocks/>
          </p:cNvSpPr>
          <p:nvPr/>
        </p:nvSpPr>
        <p:spPr bwMode="auto">
          <a:xfrm>
            <a:off x="6347899" y="385928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4" name="Elipse 73"/>
          <p:cNvSpPr>
            <a:spLocks/>
          </p:cNvSpPr>
          <p:nvPr/>
        </p:nvSpPr>
        <p:spPr bwMode="auto">
          <a:xfrm rot="349981">
            <a:off x="6966870" y="4395638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5" name="Elipse 74"/>
          <p:cNvSpPr>
            <a:spLocks/>
          </p:cNvSpPr>
          <p:nvPr/>
        </p:nvSpPr>
        <p:spPr bwMode="auto">
          <a:xfrm rot="349981">
            <a:off x="6524897" y="410389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6" name="Elipse 75"/>
          <p:cNvSpPr>
            <a:spLocks/>
          </p:cNvSpPr>
          <p:nvPr/>
        </p:nvSpPr>
        <p:spPr bwMode="auto">
          <a:xfrm rot="349981">
            <a:off x="7461001" y="258691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7" name="Elipse 76"/>
          <p:cNvSpPr>
            <a:spLocks/>
          </p:cNvSpPr>
          <p:nvPr/>
        </p:nvSpPr>
        <p:spPr bwMode="auto">
          <a:xfrm>
            <a:off x="6054487" y="386793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8" name="Elipse 77"/>
          <p:cNvSpPr>
            <a:spLocks/>
          </p:cNvSpPr>
          <p:nvPr/>
        </p:nvSpPr>
        <p:spPr bwMode="auto">
          <a:xfrm>
            <a:off x="5592571" y="3613466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0" name="Elipse 79"/>
          <p:cNvSpPr>
            <a:spLocks/>
          </p:cNvSpPr>
          <p:nvPr/>
        </p:nvSpPr>
        <p:spPr bwMode="auto">
          <a:xfrm>
            <a:off x="6012160" y="4023201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1" name="Elipse 80"/>
          <p:cNvSpPr>
            <a:spLocks/>
          </p:cNvSpPr>
          <p:nvPr/>
        </p:nvSpPr>
        <p:spPr bwMode="auto">
          <a:xfrm>
            <a:off x="5148064" y="351215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2" name="Elipse 81"/>
          <p:cNvSpPr>
            <a:spLocks/>
          </p:cNvSpPr>
          <p:nvPr/>
        </p:nvSpPr>
        <p:spPr bwMode="auto">
          <a:xfrm>
            <a:off x="5134424" y="371845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3" name="Elipse 82"/>
          <p:cNvSpPr>
            <a:spLocks/>
          </p:cNvSpPr>
          <p:nvPr/>
        </p:nvSpPr>
        <p:spPr bwMode="auto">
          <a:xfrm>
            <a:off x="7724178" y="501513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4" name="Elipse 83"/>
          <p:cNvSpPr>
            <a:spLocks/>
          </p:cNvSpPr>
          <p:nvPr/>
        </p:nvSpPr>
        <p:spPr bwMode="auto">
          <a:xfrm>
            <a:off x="6516216" y="423922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5" name="Elipse 84"/>
          <p:cNvSpPr>
            <a:spLocks/>
          </p:cNvSpPr>
          <p:nvPr/>
        </p:nvSpPr>
        <p:spPr bwMode="auto">
          <a:xfrm rot="349981">
            <a:off x="7513858" y="495232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6" name="Elipse 85"/>
          <p:cNvSpPr>
            <a:spLocks/>
          </p:cNvSpPr>
          <p:nvPr/>
        </p:nvSpPr>
        <p:spPr bwMode="auto">
          <a:xfrm rot="349981">
            <a:off x="6524897" y="3234988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7" name="Elipse 86"/>
          <p:cNvSpPr>
            <a:spLocks/>
          </p:cNvSpPr>
          <p:nvPr/>
        </p:nvSpPr>
        <p:spPr bwMode="auto">
          <a:xfrm>
            <a:off x="7020272" y="279426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8" name="Elipse 87"/>
          <p:cNvSpPr>
            <a:spLocks/>
          </p:cNvSpPr>
          <p:nvPr/>
        </p:nvSpPr>
        <p:spPr bwMode="auto">
          <a:xfrm rot="349981">
            <a:off x="6236865" y="287494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9" name="Elipse 88"/>
          <p:cNvSpPr>
            <a:spLocks/>
          </p:cNvSpPr>
          <p:nvPr/>
        </p:nvSpPr>
        <p:spPr bwMode="auto">
          <a:xfrm rot="349981">
            <a:off x="7172969" y="309097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0" name="Elipse 89"/>
          <p:cNvSpPr>
            <a:spLocks/>
          </p:cNvSpPr>
          <p:nvPr/>
        </p:nvSpPr>
        <p:spPr bwMode="auto">
          <a:xfrm rot="349981">
            <a:off x="6380881" y="294695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1" name="Elipse 90"/>
          <p:cNvSpPr>
            <a:spLocks/>
          </p:cNvSpPr>
          <p:nvPr/>
        </p:nvSpPr>
        <p:spPr bwMode="auto">
          <a:xfrm>
            <a:off x="7507157" y="522959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2" name="Elipse 91"/>
          <p:cNvSpPr>
            <a:spLocks/>
          </p:cNvSpPr>
          <p:nvPr/>
        </p:nvSpPr>
        <p:spPr bwMode="auto">
          <a:xfrm>
            <a:off x="7637734" y="525290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3" name="Elipse 92"/>
          <p:cNvSpPr>
            <a:spLocks/>
          </p:cNvSpPr>
          <p:nvPr/>
        </p:nvSpPr>
        <p:spPr bwMode="auto">
          <a:xfrm>
            <a:off x="7740352" y="5391353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4" name="Elipse 93"/>
          <p:cNvSpPr>
            <a:spLocks/>
          </p:cNvSpPr>
          <p:nvPr/>
        </p:nvSpPr>
        <p:spPr bwMode="auto">
          <a:xfrm>
            <a:off x="7812360" y="531934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5" name="Elipse 94"/>
          <p:cNvSpPr>
            <a:spLocks/>
          </p:cNvSpPr>
          <p:nvPr/>
        </p:nvSpPr>
        <p:spPr bwMode="auto">
          <a:xfrm>
            <a:off x="7997636" y="538506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6" name="Elipse 95"/>
          <p:cNvSpPr>
            <a:spLocks/>
          </p:cNvSpPr>
          <p:nvPr/>
        </p:nvSpPr>
        <p:spPr bwMode="auto">
          <a:xfrm>
            <a:off x="7945876" y="524104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7" name="Elipse 96"/>
          <p:cNvSpPr>
            <a:spLocks/>
          </p:cNvSpPr>
          <p:nvPr/>
        </p:nvSpPr>
        <p:spPr bwMode="auto">
          <a:xfrm>
            <a:off x="7452320" y="531934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8" name="Elipse 97"/>
          <p:cNvSpPr>
            <a:spLocks/>
          </p:cNvSpPr>
          <p:nvPr/>
        </p:nvSpPr>
        <p:spPr bwMode="auto">
          <a:xfrm rot="1728569">
            <a:off x="7398989" y="4710674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9" name="Elipse 98"/>
          <p:cNvSpPr>
            <a:spLocks/>
          </p:cNvSpPr>
          <p:nvPr/>
        </p:nvSpPr>
        <p:spPr bwMode="auto">
          <a:xfrm rot="2078550">
            <a:off x="7809842" y="492960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0" name="Elipse 99"/>
          <p:cNvSpPr>
            <a:spLocks/>
          </p:cNvSpPr>
          <p:nvPr/>
        </p:nvSpPr>
        <p:spPr bwMode="auto">
          <a:xfrm rot="2078550">
            <a:off x="7319412" y="491657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1" name="Elipse 100"/>
          <p:cNvSpPr>
            <a:spLocks/>
          </p:cNvSpPr>
          <p:nvPr/>
        </p:nvSpPr>
        <p:spPr bwMode="auto">
          <a:xfrm rot="1728569">
            <a:off x="7196519" y="281316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2" name="Elipse 101"/>
          <p:cNvSpPr>
            <a:spLocks/>
          </p:cNvSpPr>
          <p:nvPr/>
        </p:nvSpPr>
        <p:spPr bwMode="auto">
          <a:xfrm rot="2078550">
            <a:off x="7467985" y="485049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3" name="Elipse 102"/>
          <p:cNvSpPr>
            <a:spLocks/>
          </p:cNvSpPr>
          <p:nvPr/>
        </p:nvSpPr>
        <p:spPr bwMode="auto">
          <a:xfrm rot="2078550">
            <a:off x="7362355" y="2720334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4" name="Elipse 103"/>
          <p:cNvSpPr>
            <a:spLocks/>
          </p:cNvSpPr>
          <p:nvPr/>
        </p:nvSpPr>
        <p:spPr bwMode="auto">
          <a:xfrm>
            <a:off x="5868144" y="351215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5" name="Elipse 104"/>
          <p:cNvSpPr>
            <a:spLocks/>
          </p:cNvSpPr>
          <p:nvPr/>
        </p:nvSpPr>
        <p:spPr bwMode="auto">
          <a:xfrm>
            <a:off x="6012160" y="329613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6" name="Elipse 105"/>
          <p:cNvSpPr>
            <a:spLocks/>
          </p:cNvSpPr>
          <p:nvPr/>
        </p:nvSpPr>
        <p:spPr bwMode="auto">
          <a:xfrm>
            <a:off x="6093866" y="3688145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7" name="Elipse 106"/>
          <p:cNvSpPr>
            <a:spLocks/>
          </p:cNvSpPr>
          <p:nvPr/>
        </p:nvSpPr>
        <p:spPr bwMode="auto">
          <a:xfrm>
            <a:off x="5868144" y="3944205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8" name="Elipse 107"/>
          <p:cNvSpPr>
            <a:spLocks noChangeAspect="1"/>
          </p:cNvSpPr>
          <p:nvPr/>
        </p:nvSpPr>
        <p:spPr bwMode="auto">
          <a:xfrm>
            <a:off x="2987824" y="4941168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0" name="Elipse 109"/>
          <p:cNvSpPr>
            <a:spLocks noChangeAspect="1"/>
          </p:cNvSpPr>
          <p:nvPr/>
        </p:nvSpPr>
        <p:spPr bwMode="auto">
          <a:xfrm>
            <a:off x="3854302" y="5101955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2" name="Elipse 111"/>
          <p:cNvSpPr>
            <a:spLocks noChangeAspect="1"/>
          </p:cNvSpPr>
          <p:nvPr/>
        </p:nvSpPr>
        <p:spPr bwMode="auto">
          <a:xfrm>
            <a:off x="3856362" y="494116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3" name="Elipse 112"/>
          <p:cNvSpPr>
            <a:spLocks noChangeAspect="1"/>
          </p:cNvSpPr>
          <p:nvPr/>
        </p:nvSpPr>
        <p:spPr bwMode="auto">
          <a:xfrm>
            <a:off x="3691455" y="494116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4" name="Elipse 113"/>
          <p:cNvSpPr>
            <a:spLocks noChangeAspect="1"/>
          </p:cNvSpPr>
          <p:nvPr/>
        </p:nvSpPr>
        <p:spPr bwMode="auto">
          <a:xfrm>
            <a:off x="4286350" y="4869160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6" name="Elipse 115"/>
          <p:cNvSpPr>
            <a:spLocks noChangeAspect="1"/>
          </p:cNvSpPr>
          <p:nvPr/>
        </p:nvSpPr>
        <p:spPr bwMode="auto">
          <a:xfrm>
            <a:off x="3278238" y="5085184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7" name="Elipse 116"/>
          <p:cNvSpPr>
            <a:spLocks noChangeAspect="1"/>
          </p:cNvSpPr>
          <p:nvPr/>
        </p:nvSpPr>
        <p:spPr bwMode="auto">
          <a:xfrm>
            <a:off x="3350246" y="4725144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8" name="Elipse 117"/>
          <p:cNvSpPr>
            <a:spLocks noChangeAspect="1"/>
          </p:cNvSpPr>
          <p:nvPr/>
        </p:nvSpPr>
        <p:spPr bwMode="auto">
          <a:xfrm>
            <a:off x="3045448" y="5150397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9" name="Elipse 118"/>
          <p:cNvSpPr>
            <a:spLocks noChangeAspect="1"/>
          </p:cNvSpPr>
          <p:nvPr/>
        </p:nvSpPr>
        <p:spPr bwMode="auto">
          <a:xfrm>
            <a:off x="3278241" y="5301211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0" name="Elipse 119"/>
          <p:cNvSpPr>
            <a:spLocks noChangeAspect="1"/>
          </p:cNvSpPr>
          <p:nvPr/>
        </p:nvSpPr>
        <p:spPr bwMode="auto">
          <a:xfrm>
            <a:off x="3691458" y="5286827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1" name="Elipse 120"/>
          <p:cNvSpPr>
            <a:spLocks noChangeAspect="1"/>
          </p:cNvSpPr>
          <p:nvPr/>
        </p:nvSpPr>
        <p:spPr bwMode="auto">
          <a:xfrm>
            <a:off x="4430366" y="530120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2" name="Elipse 121"/>
          <p:cNvSpPr>
            <a:spLocks noChangeAspect="1"/>
          </p:cNvSpPr>
          <p:nvPr/>
        </p:nvSpPr>
        <p:spPr bwMode="auto">
          <a:xfrm>
            <a:off x="4197574" y="5157195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3" name="Elipse 122"/>
          <p:cNvSpPr>
            <a:spLocks/>
          </p:cNvSpPr>
          <p:nvPr/>
        </p:nvSpPr>
        <p:spPr bwMode="auto">
          <a:xfrm>
            <a:off x="3635896" y="2492896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5" name="Elipse 124"/>
          <p:cNvSpPr>
            <a:spLocks/>
          </p:cNvSpPr>
          <p:nvPr/>
        </p:nvSpPr>
        <p:spPr bwMode="auto">
          <a:xfrm rot="1305844">
            <a:off x="8109460" y="2605191"/>
            <a:ext cx="180000" cy="180000"/>
          </a:xfrm>
          <a:prstGeom prst="ellipse">
            <a:avLst/>
          </a:prstGeom>
          <a:gradFill>
            <a:gsLst>
              <a:gs pos="9000">
                <a:srgbClr val="FF8989"/>
              </a:gs>
              <a:gs pos="32000">
                <a:srgbClr val="C00000"/>
              </a:gs>
              <a:gs pos="100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6" name="Elipse 125"/>
          <p:cNvSpPr>
            <a:spLocks/>
          </p:cNvSpPr>
          <p:nvPr/>
        </p:nvSpPr>
        <p:spPr bwMode="auto">
          <a:xfrm rot="1305844">
            <a:off x="7911324" y="2749207"/>
            <a:ext cx="180000" cy="180000"/>
          </a:xfrm>
          <a:prstGeom prst="ellipse">
            <a:avLst/>
          </a:prstGeom>
          <a:gradFill>
            <a:gsLst>
              <a:gs pos="9000">
                <a:srgbClr val="FF8989"/>
              </a:gs>
              <a:gs pos="32000">
                <a:srgbClr val="C00000"/>
              </a:gs>
              <a:gs pos="100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7" name="Elipse 126"/>
          <p:cNvSpPr>
            <a:spLocks/>
          </p:cNvSpPr>
          <p:nvPr/>
        </p:nvSpPr>
        <p:spPr bwMode="auto">
          <a:xfrm rot="349981">
            <a:off x="6831591" y="446926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8" name="Elipse 127"/>
          <p:cNvSpPr>
            <a:spLocks/>
          </p:cNvSpPr>
          <p:nvPr/>
        </p:nvSpPr>
        <p:spPr bwMode="auto">
          <a:xfrm rot="349981">
            <a:off x="7534489" y="287494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9" name="Elipse 128"/>
          <p:cNvSpPr>
            <a:spLocks/>
          </p:cNvSpPr>
          <p:nvPr/>
        </p:nvSpPr>
        <p:spPr bwMode="auto">
          <a:xfrm>
            <a:off x="7380312" y="4671273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0" name="Elipse 129"/>
          <p:cNvSpPr>
            <a:spLocks/>
          </p:cNvSpPr>
          <p:nvPr/>
        </p:nvSpPr>
        <p:spPr bwMode="auto">
          <a:xfrm>
            <a:off x="7740352" y="272225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1" name="Elipse 130"/>
          <p:cNvSpPr>
            <a:spLocks/>
          </p:cNvSpPr>
          <p:nvPr/>
        </p:nvSpPr>
        <p:spPr bwMode="auto">
          <a:xfrm>
            <a:off x="4139952" y="3152117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2" name="Grupo 192"/>
          <p:cNvGrpSpPr>
            <a:grpSpLocks/>
          </p:cNvGrpSpPr>
          <p:nvPr/>
        </p:nvGrpSpPr>
        <p:grpSpPr>
          <a:xfrm>
            <a:off x="6261116" y="3010284"/>
            <a:ext cx="180000" cy="180000"/>
            <a:chOff x="6643010" y="1611579"/>
            <a:chExt cx="2629170" cy="2629170"/>
          </a:xfrm>
        </p:grpSpPr>
        <p:sp>
          <p:nvSpPr>
            <p:cNvPr id="133" name="Elipse 132"/>
            <p:cNvSpPr>
              <a:spLocks noChangeAspect="1"/>
            </p:cNvSpPr>
            <p:nvPr/>
          </p:nvSpPr>
          <p:spPr bwMode="auto">
            <a:xfrm rot="349981">
              <a:off x="6643010" y="1611579"/>
              <a:ext cx="2629170" cy="2629170"/>
            </a:xfrm>
            <a:prstGeom prst="ellipse">
              <a:avLst/>
            </a:prstGeom>
            <a:gradFill flip="none" rotWithShape="1">
              <a:gsLst>
                <a:gs pos="11000">
                  <a:srgbClr val="FFC000"/>
                </a:gs>
                <a:gs pos="36000">
                  <a:srgbClr val="FF0000">
                    <a:alpha val="96000"/>
                  </a:srgbClr>
                </a:gs>
                <a:gs pos="100000">
                  <a:srgbClr val="C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34" name="Elipse 133"/>
            <p:cNvSpPr/>
            <p:nvPr/>
          </p:nvSpPr>
          <p:spPr bwMode="auto">
            <a:xfrm>
              <a:off x="7432442" y="2401010"/>
              <a:ext cx="1080120" cy="1080120"/>
            </a:xfrm>
            <a:prstGeom prst="ellipse">
              <a:avLst/>
            </a:prstGeom>
            <a:gradFill>
              <a:gsLst>
                <a:gs pos="100000">
                  <a:srgbClr val="FFC000">
                    <a:alpha val="38000"/>
                  </a:srgbClr>
                </a:gs>
                <a:gs pos="83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5" name="Elipse 134"/>
          <p:cNvSpPr>
            <a:spLocks/>
          </p:cNvSpPr>
          <p:nvPr/>
        </p:nvSpPr>
        <p:spPr bwMode="auto">
          <a:xfrm>
            <a:off x="4175976" y="2600928"/>
            <a:ext cx="180000" cy="180000"/>
          </a:xfrm>
          <a:prstGeom prst="ellipse">
            <a:avLst/>
          </a:prstGeom>
          <a:gradFill>
            <a:gsLst>
              <a:gs pos="22000">
                <a:schemeClr val="bg1"/>
              </a:gs>
              <a:gs pos="41000">
                <a:srgbClr val="69D8FF">
                  <a:alpha val="91000"/>
                </a:srgbClr>
              </a:gs>
              <a:gs pos="72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6" name="Elipse 135"/>
          <p:cNvSpPr>
            <a:spLocks/>
          </p:cNvSpPr>
          <p:nvPr/>
        </p:nvSpPr>
        <p:spPr bwMode="auto">
          <a:xfrm>
            <a:off x="7236296" y="472710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7" name="Elipse 136"/>
          <p:cNvSpPr>
            <a:spLocks/>
          </p:cNvSpPr>
          <p:nvPr/>
        </p:nvSpPr>
        <p:spPr bwMode="auto">
          <a:xfrm rot="349981">
            <a:off x="7601523" y="510472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8" name="Elipse 137"/>
          <p:cNvSpPr>
            <a:spLocks/>
          </p:cNvSpPr>
          <p:nvPr/>
        </p:nvSpPr>
        <p:spPr bwMode="auto">
          <a:xfrm>
            <a:off x="5341553" y="3742049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9" name="Elipse 138"/>
          <p:cNvSpPr>
            <a:spLocks/>
          </p:cNvSpPr>
          <p:nvPr/>
        </p:nvSpPr>
        <p:spPr bwMode="auto">
          <a:xfrm>
            <a:off x="4572000" y="3080109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7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0" name="Elipse 139"/>
          <p:cNvSpPr>
            <a:spLocks/>
          </p:cNvSpPr>
          <p:nvPr/>
        </p:nvSpPr>
        <p:spPr bwMode="auto">
          <a:xfrm>
            <a:off x="7277178" y="448062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1" name="Elipse 140"/>
          <p:cNvSpPr>
            <a:spLocks/>
          </p:cNvSpPr>
          <p:nvPr/>
        </p:nvSpPr>
        <p:spPr bwMode="auto">
          <a:xfrm rot="349981">
            <a:off x="6668912" y="4319913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2" name="Elipse 141"/>
          <p:cNvSpPr>
            <a:spLocks/>
          </p:cNvSpPr>
          <p:nvPr/>
        </p:nvSpPr>
        <p:spPr bwMode="auto">
          <a:xfrm>
            <a:off x="7092280" y="452725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3" name="Elipse 142"/>
          <p:cNvSpPr>
            <a:spLocks/>
          </p:cNvSpPr>
          <p:nvPr/>
        </p:nvSpPr>
        <p:spPr bwMode="auto">
          <a:xfrm rot="349981">
            <a:off x="6479561" y="3700838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4" name="Elipse 143"/>
          <p:cNvSpPr>
            <a:spLocks/>
          </p:cNvSpPr>
          <p:nvPr/>
        </p:nvSpPr>
        <p:spPr bwMode="auto">
          <a:xfrm rot="349981">
            <a:off x="6261502" y="404288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5" name="Elipse 144"/>
          <p:cNvSpPr>
            <a:spLocks/>
          </p:cNvSpPr>
          <p:nvPr/>
        </p:nvSpPr>
        <p:spPr bwMode="auto">
          <a:xfrm>
            <a:off x="4797755" y="3446698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7" name="Elipse 146"/>
          <p:cNvSpPr>
            <a:spLocks/>
          </p:cNvSpPr>
          <p:nvPr/>
        </p:nvSpPr>
        <p:spPr bwMode="auto">
          <a:xfrm rot="349981">
            <a:off x="6236865" y="321004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8" name="Elipse 147"/>
          <p:cNvSpPr>
            <a:spLocks/>
          </p:cNvSpPr>
          <p:nvPr/>
        </p:nvSpPr>
        <p:spPr bwMode="auto">
          <a:xfrm rot="1728569">
            <a:off x="6315667" y="3430961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9" name="Elipse 148"/>
          <p:cNvSpPr>
            <a:spLocks/>
          </p:cNvSpPr>
          <p:nvPr/>
        </p:nvSpPr>
        <p:spPr bwMode="auto">
          <a:xfrm>
            <a:off x="6444208" y="308229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0" name="Elipse 149"/>
          <p:cNvSpPr>
            <a:spLocks/>
          </p:cNvSpPr>
          <p:nvPr/>
        </p:nvSpPr>
        <p:spPr bwMode="auto">
          <a:xfrm>
            <a:off x="3419872" y="2504045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51000">
                <a:srgbClr val="00B0F0">
                  <a:alpha val="87000"/>
                </a:srgbClr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2" name="Elipse 151"/>
          <p:cNvSpPr>
            <a:spLocks/>
          </p:cNvSpPr>
          <p:nvPr/>
        </p:nvSpPr>
        <p:spPr bwMode="auto">
          <a:xfrm rot="4742081">
            <a:off x="6568925" y="307479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3" name="Grupo 192"/>
          <p:cNvGrpSpPr>
            <a:grpSpLocks/>
          </p:cNvGrpSpPr>
          <p:nvPr/>
        </p:nvGrpSpPr>
        <p:grpSpPr>
          <a:xfrm rot="4742081">
            <a:off x="6969781" y="3061722"/>
            <a:ext cx="180000" cy="180000"/>
            <a:chOff x="6643010" y="1611579"/>
            <a:chExt cx="2629170" cy="2629170"/>
          </a:xfrm>
        </p:grpSpPr>
        <p:sp>
          <p:nvSpPr>
            <p:cNvPr id="154" name="Elipse 153"/>
            <p:cNvSpPr>
              <a:spLocks noChangeAspect="1"/>
            </p:cNvSpPr>
            <p:nvPr/>
          </p:nvSpPr>
          <p:spPr bwMode="auto">
            <a:xfrm rot="349981">
              <a:off x="6643010" y="1611579"/>
              <a:ext cx="2629170" cy="2629170"/>
            </a:xfrm>
            <a:prstGeom prst="ellipse">
              <a:avLst/>
            </a:prstGeom>
            <a:gradFill flip="none" rotWithShape="1">
              <a:gsLst>
                <a:gs pos="11000">
                  <a:srgbClr val="FFC000"/>
                </a:gs>
                <a:gs pos="36000">
                  <a:srgbClr val="FF0000">
                    <a:alpha val="96000"/>
                  </a:srgbClr>
                </a:gs>
                <a:gs pos="100000">
                  <a:srgbClr val="C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55" name="Elipse 154"/>
            <p:cNvSpPr/>
            <p:nvPr/>
          </p:nvSpPr>
          <p:spPr bwMode="auto">
            <a:xfrm>
              <a:off x="7432442" y="2401010"/>
              <a:ext cx="1080120" cy="1080120"/>
            </a:xfrm>
            <a:prstGeom prst="ellipse">
              <a:avLst/>
            </a:prstGeom>
            <a:gradFill>
              <a:gsLst>
                <a:gs pos="100000">
                  <a:srgbClr val="FFC000">
                    <a:alpha val="38000"/>
                  </a:srgbClr>
                </a:gs>
                <a:gs pos="83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6" name="Elipse 155"/>
          <p:cNvSpPr>
            <a:spLocks/>
          </p:cNvSpPr>
          <p:nvPr/>
        </p:nvSpPr>
        <p:spPr bwMode="auto">
          <a:xfrm rot="4742081">
            <a:off x="6443167" y="279701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7" name="Elipse 156"/>
          <p:cNvSpPr>
            <a:spLocks/>
          </p:cNvSpPr>
          <p:nvPr/>
        </p:nvSpPr>
        <p:spPr bwMode="auto">
          <a:xfrm rot="5092062">
            <a:off x="6765349" y="318792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8" name="Elipse 157"/>
          <p:cNvSpPr>
            <a:spLocks/>
          </p:cNvSpPr>
          <p:nvPr/>
        </p:nvSpPr>
        <p:spPr bwMode="auto">
          <a:xfrm rot="4742081">
            <a:off x="6718097" y="289840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9" name="Elipse 158"/>
          <p:cNvSpPr>
            <a:spLocks/>
          </p:cNvSpPr>
          <p:nvPr/>
        </p:nvSpPr>
        <p:spPr bwMode="auto">
          <a:xfrm rot="5092062">
            <a:off x="6730939" y="276963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0" name="Elipse 159"/>
          <p:cNvSpPr>
            <a:spLocks/>
          </p:cNvSpPr>
          <p:nvPr/>
        </p:nvSpPr>
        <p:spPr bwMode="auto">
          <a:xfrm rot="5092062">
            <a:off x="6864824" y="294420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1" name="Elipse 160"/>
          <p:cNvSpPr>
            <a:spLocks/>
          </p:cNvSpPr>
          <p:nvPr/>
        </p:nvSpPr>
        <p:spPr bwMode="auto">
          <a:xfrm rot="6470650">
            <a:off x="6729254" y="302153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2" name="Elipse 161"/>
          <p:cNvSpPr>
            <a:spLocks/>
          </p:cNvSpPr>
          <p:nvPr/>
        </p:nvSpPr>
        <p:spPr bwMode="auto">
          <a:xfrm rot="4742081">
            <a:off x="6626514" y="2801298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3" name="Elipse 162"/>
          <p:cNvSpPr>
            <a:spLocks/>
          </p:cNvSpPr>
          <p:nvPr/>
        </p:nvSpPr>
        <p:spPr bwMode="auto">
          <a:xfrm rot="5092062">
            <a:off x="6315668" y="270288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4" name="Elipse 163"/>
          <p:cNvSpPr>
            <a:spLocks/>
          </p:cNvSpPr>
          <p:nvPr/>
        </p:nvSpPr>
        <p:spPr bwMode="auto">
          <a:xfrm rot="17523369">
            <a:off x="3663106" y="2963303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41000">
                <a:srgbClr val="69D8FF"/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6" name="Elipse 165"/>
          <p:cNvSpPr>
            <a:spLocks/>
          </p:cNvSpPr>
          <p:nvPr/>
        </p:nvSpPr>
        <p:spPr bwMode="auto">
          <a:xfrm rot="17523369">
            <a:off x="3087042" y="2531255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7" name="Elipse 166"/>
          <p:cNvSpPr>
            <a:spLocks/>
          </p:cNvSpPr>
          <p:nvPr/>
        </p:nvSpPr>
        <p:spPr bwMode="auto">
          <a:xfrm rot="17523369">
            <a:off x="3375074" y="2675271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9" name="Elipse 168"/>
          <p:cNvSpPr>
            <a:spLocks/>
          </p:cNvSpPr>
          <p:nvPr/>
        </p:nvSpPr>
        <p:spPr bwMode="auto">
          <a:xfrm rot="17523369">
            <a:off x="3881832" y="2775526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51000">
                <a:srgbClr val="00B0F0">
                  <a:alpha val="87000"/>
                </a:srgbClr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4" name="Elipse 173"/>
          <p:cNvSpPr>
            <a:spLocks/>
          </p:cNvSpPr>
          <p:nvPr/>
        </p:nvSpPr>
        <p:spPr bwMode="auto">
          <a:xfrm rot="17523369">
            <a:off x="3447082" y="2963302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6" name="Elipse 175"/>
          <p:cNvSpPr>
            <a:spLocks/>
          </p:cNvSpPr>
          <p:nvPr/>
        </p:nvSpPr>
        <p:spPr bwMode="auto">
          <a:xfrm rot="17523369">
            <a:off x="4004750" y="2717734"/>
            <a:ext cx="180000" cy="180000"/>
          </a:xfrm>
          <a:prstGeom prst="ellipse">
            <a:avLst/>
          </a:prstGeom>
          <a:gradFill>
            <a:gsLst>
              <a:gs pos="22000">
                <a:schemeClr val="bg1"/>
              </a:gs>
              <a:gs pos="41000">
                <a:srgbClr val="69D8FF">
                  <a:alpha val="91000"/>
                </a:srgbClr>
              </a:gs>
              <a:gs pos="72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7" name="Elipse 176"/>
          <p:cNvSpPr>
            <a:spLocks/>
          </p:cNvSpPr>
          <p:nvPr/>
        </p:nvSpPr>
        <p:spPr bwMode="auto">
          <a:xfrm rot="17523369">
            <a:off x="3648266" y="2680893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51000">
                <a:srgbClr val="00B0F0">
                  <a:alpha val="87000"/>
                </a:srgbClr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9" name="Elipse 178"/>
          <p:cNvSpPr>
            <a:spLocks/>
          </p:cNvSpPr>
          <p:nvPr/>
        </p:nvSpPr>
        <p:spPr bwMode="auto">
          <a:xfrm>
            <a:off x="4932040" y="3584165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0" name="Elipse 179"/>
          <p:cNvSpPr>
            <a:spLocks/>
          </p:cNvSpPr>
          <p:nvPr/>
        </p:nvSpPr>
        <p:spPr bwMode="auto">
          <a:xfrm>
            <a:off x="5381187" y="3470482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1" name="Elipse 180"/>
          <p:cNvSpPr>
            <a:spLocks/>
          </p:cNvSpPr>
          <p:nvPr/>
        </p:nvSpPr>
        <p:spPr bwMode="auto">
          <a:xfrm>
            <a:off x="5470557" y="3300049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2" name="Elipse 181"/>
          <p:cNvSpPr>
            <a:spLocks/>
          </p:cNvSpPr>
          <p:nvPr/>
        </p:nvSpPr>
        <p:spPr bwMode="auto">
          <a:xfrm>
            <a:off x="5724128" y="329613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FC0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3" name="Elipse 182"/>
          <p:cNvSpPr>
            <a:spLocks/>
          </p:cNvSpPr>
          <p:nvPr/>
        </p:nvSpPr>
        <p:spPr bwMode="auto">
          <a:xfrm>
            <a:off x="5940152" y="3154300"/>
            <a:ext cx="180000" cy="180000"/>
          </a:xfrm>
          <a:prstGeom prst="ellipse">
            <a:avLst/>
          </a:prstGeom>
          <a:gradFill>
            <a:gsLst>
              <a:gs pos="9000">
                <a:schemeClr val="bg1"/>
              </a:gs>
              <a:gs pos="32000">
                <a:srgbClr val="EA8D04"/>
              </a:gs>
              <a:gs pos="82000">
                <a:srgbClr val="FF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4" name="Elipse 183"/>
          <p:cNvSpPr>
            <a:spLocks/>
          </p:cNvSpPr>
          <p:nvPr/>
        </p:nvSpPr>
        <p:spPr bwMode="auto">
          <a:xfrm rot="5400000">
            <a:off x="4860032" y="3224125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5" name="Elipse 184"/>
          <p:cNvSpPr>
            <a:spLocks/>
          </p:cNvSpPr>
          <p:nvPr/>
        </p:nvSpPr>
        <p:spPr bwMode="auto">
          <a:xfrm rot="5400000">
            <a:off x="4355976" y="3224125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7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6" name="Elipse 185"/>
          <p:cNvSpPr>
            <a:spLocks/>
          </p:cNvSpPr>
          <p:nvPr/>
        </p:nvSpPr>
        <p:spPr bwMode="auto">
          <a:xfrm rot="5400000">
            <a:off x="4283968" y="3008101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7" name="Elipse 186"/>
          <p:cNvSpPr>
            <a:spLocks/>
          </p:cNvSpPr>
          <p:nvPr/>
        </p:nvSpPr>
        <p:spPr bwMode="auto">
          <a:xfrm rot="5400000">
            <a:off x="4644008" y="3512157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8" name="Elipse 187"/>
          <p:cNvSpPr>
            <a:spLocks/>
          </p:cNvSpPr>
          <p:nvPr/>
        </p:nvSpPr>
        <p:spPr bwMode="auto">
          <a:xfrm>
            <a:off x="5742120" y="3433466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9" name="Elipse 188"/>
          <p:cNvSpPr>
            <a:spLocks/>
          </p:cNvSpPr>
          <p:nvPr/>
        </p:nvSpPr>
        <p:spPr bwMode="auto">
          <a:xfrm>
            <a:off x="6084168" y="351215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0" name="Elipse 189"/>
          <p:cNvSpPr>
            <a:spLocks/>
          </p:cNvSpPr>
          <p:nvPr/>
        </p:nvSpPr>
        <p:spPr bwMode="auto">
          <a:xfrm>
            <a:off x="6217728" y="3573946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1" name="Elipse 190"/>
          <p:cNvSpPr>
            <a:spLocks/>
          </p:cNvSpPr>
          <p:nvPr/>
        </p:nvSpPr>
        <p:spPr bwMode="auto">
          <a:xfrm>
            <a:off x="5076056" y="3368141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7" name="Elipse 196"/>
          <p:cNvSpPr>
            <a:spLocks/>
          </p:cNvSpPr>
          <p:nvPr/>
        </p:nvSpPr>
        <p:spPr bwMode="auto">
          <a:xfrm>
            <a:off x="5292080" y="324941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9" name="Elipse 198"/>
          <p:cNvSpPr>
            <a:spLocks/>
          </p:cNvSpPr>
          <p:nvPr/>
        </p:nvSpPr>
        <p:spPr bwMode="auto">
          <a:xfrm>
            <a:off x="5873370" y="331942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3" name="Elipse 202"/>
          <p:cNvSpPr>
            <a:spLocks/>
          </p:cNvSpPr>
          <p:nvPr/>
        </p:nvSpPr>
        <p:spPr bwMode="auto">
          <a:xfrm>
            <a:off x="6092552" y="3082292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9" name="Elipse 78"/>
          <p:cNvSpPr>
            <a:spLocks/>
          </p:cNvSpPr>
          <p:nvPr/>
        </p:nvSpPr>
        <p:spPr bwMode="auto">
          <a:xfrm>
            <a:off x="5919132" y="367076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209" name="Conector de seta reta 208"/>
          <p:cNvCxnSpPr/>
          <p:nvPr/>
        </p:nvCxnSpPr>
        <p:spPr bwMode="auto">
          <a:xfrm flipH="1">
            <a:off x="1969477" y="886991"/>
            <a:ext cx="1850" cy="5105846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solidFill>
              <a:schemeClr val="bg1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210" name="CaixaDeTexto 209"/>
          <p:cNvSpPr txBox="1"/>
          <p:nvPr/>
        </p:nvSpPr>
        <p:spPr>
          <a:xfrm>
            <a:off x="-108520" y="6053226"/>
            <a:ext cx="140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Temp.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1" name="CaixaDeTexto 210"/>
          <p:cNvSpPr txBox="1"/>
          <p:nvPr/>
        </p:nvSpPr>
        <p:spPr>
          <a:xfrm>
            <a:off x="1179240" y="342900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2" name="CaixaDeTexto 211"/>
          <p:cNvSpPr txBox="1"/>
          <p:nvPr/>
        </p:nvSpPr>
        <p:spPr>
          <a:xfrm>
            <a:off x="4952727" y="605388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  <a:latin typeface="Century Gothic" pitchFamily="34" charset="0"/>
              </a:rPr>
              <a:t>6.000°C</a:t>
            </a:r>
            <a:endParaRPr lang="pt-BR" sz="24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13" name="CaixaDeTexto 212"/>
          <p:cNvSpPr txBox="1"/>
          <p:nvPr/>
        </p:nvSpPr>
        <p:spPr>
          <a:xfrm>
            <a:off x="1208311" y="606367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954ECA"/>
                </a:solidFill>
                <a:latin typeface="Century Gothic" pitchFamily="34" charset="0"/>
              </a:rPr>
              <a:t>3</a:t>
            </a:r>
            <a:r>
              <a:rPr lang="pt-BR" sz="2400" dirty="0" smtClean="0">
                <a:solidFill>
                  <a:srgbClr val="954ECA"/>
                </a:solidFill>
                <a:latin typeface="Century Gothic" pitchFamily="34" charset="0"/>
              </a:rPr>
              <a:t>0.000°C</a:t>
            </a:r>
            <a:endParaRPr lang="pt-BR" sz="2400" dirty="0">
              <a:solidFill>
                <a:srgbClr val="954ECA"/>
              </a:solidFill>
              <a:latin typeface="Century Gothic" pitchFamily="34" charset="0"/>
            </a:endParaRPr>
          </a:p>
        </p:txBody>
      </p:sp>
      <p:sp>
        <p:nvSpPr>
          <p:cNvPr id="214" name="CaixaDeTexto 213"/>
          <p:cNvSpPr txBox="1"/>
          <p:nvPr/>
        </p:nvSpPr>
        <p:spPr>
          <a:xfrm>
            <a:off x="6968951" y="6024265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entury Gothic" pitchFamily="34" charset="0"/>
              </a:rPr>
              <a:t>3.000°C</a:t>
            </a:r>
            <a:endParaRPr lang="pt-BR" sz="24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15" name="CaixaDeTexto 214"/>
          <p:cNvSpPr txBox="1"/>
          <p:nvPr/>
        </p:nvSpPr>
        <p:spPr>
          <a:xfrm>
            <a:off x="315144" y="173574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10.000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8" name="CaixaDeTexto 217"/>
          <p:cNvSpPr txBox="1"/>
          <p:nvPr/>
        </p:nvSpPr>
        <p:spPr>
          <a:xfrm>
            <a:off x="3224535" y="606367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10.000°C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9" name="CaixaDeTexto 218"/>
          <p:cNvSpPr txBox="1"/>
          <p:nvPr/>
        </p:nvSpPr>
        <p:spPr>
          <a:xfrm>
            <a:off x="573460" y="440749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0,01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1" name="CaixaDeTexto 220"/>
          <p:cNvSpPr txBox="1"/>
          <p:nvPr/>
        </p:nvSpPr>
        <p:spPr>
          <a:xfrm>
            <a:off x="611560" y="260729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100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22" name="Conector reto 221"/>
          <p:cNvCxnSpPr/>
          <p:nvPr/>
        </p:nvCxnSpPr>
        <p:spPr bwMode="auto">
          <a:xfrm flipV="1">
            <a:off x="1736254" y="2807849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3" name="Conector reto 222"/>
          <p:cNvCxnSpPr/>
          <p:nvPr/>
        </p:nvCxnSpPr>
        <p:spPr bwMode="auto">
          <a:xfrm flipV="1">
            <a:off x="1755304" y="3716321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4" name="Conector reto 223"/>
          <p:cNvCxnSpPr/>
          <p:nvPr/>
        </p:nvCxnSpPr>
        <p:spPr bwMode="auto">
          <a:xfrm flipV="1">
            <a:off x="1717204" y="4620625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6" name="Conector reto 225"/>
          <p:cNvCxnSpPr/>
          <p:nvPr/>
        </p:nvCxnSpPr>
        <p:spPr bwMode="auto">
          <a:xfrm flipV="1">
            <a:off x="1759160" y="1946600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27" name="CaixaDeTexto 226"/>
          <p:cNvSpPr txBox="1"/>
          <p:nvPr/>
        </p:nvSpPr>
        <p:spPr>
          <a:xfrm>
            <a:off x="395536" y="527159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0,0001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29" name="Conector de seta reta 228"/>
          <p:cNvCxnSpPr/>
          <p:nvPr/>
        </p:nvCxnSpPr>
        <p:spPr bwMode="auto">
          <a:xfrm flipV="1">
            <a:off x="886265" y="6003750"/>
            <a:ext cx="7858831" cy="17222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gradFill flip="none" rotWithShape="1">
              <a:gsLst>
                <a:gs pos="13000">
                  <a:srgbClr val="FF0000"/>
                </a:gs>
                <a:gs pos="0">
                  <a:srgbClr val="EE8800"/>
                </a:gs>
                <a:gs pos="48000">
                  <a:schemeClr val="bg1"/>
                </a:gs>
                <a:gs pos="35000">
                  <a:srgbClr val="FFFF00"/>
                </a:gs>
                <a:gs pos="59000">
                  <a:srgbClr val="00B0F0"/>
                </a:gs>
                <a:gs pos="70000">
                  <a:srgbClr val="0070C0"/>
                </a:gs>
                <a:gs pos="78000">
                  <a:srgbClr val="7030A0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196" name="Elipse 195"/>
          <p:cNvSpPr>
            <a:spLocks/>
          </p:cNvSpPr>
          <p:nvPr/>
        </p:nvSpPr>
        <p:spPr bwMode="auto">
          <a:xfrm>
            <a:off x="5589538" y="3609040"/>
            <a:ext cx="180000" cy="180000"/>
          </a:xfrm>
          <a:prstGeom prst="ellipse">
            <a:avLst/>
          </a:prstGeom>
          <a:noFill/>
          <a:ln w="44450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231" name="Conector reto 230"/>
          <p:cNvCxnSpPr/>
          <p:nvPr/>
        </p:nvCxnSpPr>
        <p:spPr bwMode="auto">
          <a:xfrm flipV="1">
            <a:off x="1691680" y="5514338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33" name="Elipse 232"/>
          <p:cNvSpPr>
            <a:spLocks noChangeAspect="1"/>
          </p:cNvSpPr>
          <p:nvPr/>
        </p:nvSpPr>
        <p:spPr bwMode="auto">
          <a:xfrm>
            <a:off x="3117456" y="4797152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4" name="Elipse 233"/>
          <p:cNvSpPr>
            <a:spLocks noChangeAspect="1"/>
          </p:cNvSpPr>
          <p:nvPr/>
        </p:nvSpPr>
        <p:spPr bwMode="auto">
          <a:xfrm>
            <a:off x="3134461" y="2183674"/>
            <a:ext cx="216000" cy="216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5" name="Elipse 234"/>
          <p:cNvSpPr>
            <a:spLocks noChangeAspect="1"/>
          </p:cNvSpPr>
          <p:nvPr/>
        </p:nvSpPr>
        <p:spPr bwMode="auto">
          <a:xfrm>
            <a:off x="2901432" y="2414093"/>
            <a:ext cx="216000" cy="216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6" name="Elipse 235"/>
          <p:cNvSpPr>
            <a:spLocks noChangeAspect="1"/>
          </p:cNvSpPr>
          <p:nvPr/>
        </p:nvSpPr>
        <p:spPr bwMode="auto">
          <a:xfrm>
            <a:off x="2973440" y="2060848"/>
            <a:ext cx="216000" cy="216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7" name="Rectangle 2"/>
          <p:cNvSpPr txBox="1">
            <a:spLocks noChangeArrowheads="1"/>
          </p:cNvSpPr>
          <p:nvPr/>
        </p:nvSpPr>
        <p:spPr bwMode="auto">
          <a:xfrm>
            <a:off x="179512" y="44624"/>
            <a:ext cx="8856984" cy="119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Diagrama </a:t>
            </a:r>
            <a:r>
              <a:rPr kumimoji="0" lang="pt-BR" sz="3600" i="0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Hertzprung</a:t>
            </a:r>
            <a:r>
              <a:rPr kumimoji="0" lang="en-US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-</a:t>
            </a: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Russel</a:t>
            </a:r>
            <a:b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(diagrama H-R)</a:t>
            </a:r>
          </a:p>
        </p:txBody>
      </p:sp>
    </p:spTree>
    <p:extLst>
      <p:ext uri="{BB962C8B-B14F-4D97-AF65-F5344CB8AC3E}">
        <p14:creationId xmlns:p14="http://schemas.microsoft.com/office/powerpoint/2010/main" xmlns="" val="927779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5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5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5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5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5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25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3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5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45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5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6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7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75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9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5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100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150"/>
                            </p:stCondLst>
                            <p:childTnLst>
                              <p:par>
                                <p:cTn id="2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25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300"/>
                            </p:stCondLst>
                            <p:childTnLst>
                              <p:par>
                                <p:cTn id="2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35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400"/>
                            </p:stCondLst>
                            <p:childTnLst>
                              <p:par>
                                <p:cTn id="2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450"/>
                            </p:stCondLst>
                            <p:childTnLst>
                              <p:par>
                                <p:cTn id="2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500"/>
                            </p:stCondLst>
                            <p:childTnLst>
                              <p:par>
                                <p:cTn id="2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55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600"/>
                            </p:stCondLst>
                            <p:childTnLst>
                              <p:par>
                                <p:cTn id="2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650"/>
                            </p:stCondLst>
                            <p:childTnLst>
                              <p:par>
                                <p:cTn id="2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700"/>
                            </p:stCondLst>
                            <p:childTnLst>
                              <p:par>
                                <p:cTn id="2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80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850"/>
                            </p:stCondLst>
                            <p:childTnLst>
                              <p:par>
                                <p:cTn id="3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900"/>
                            </p:stCondLst>
                            <p:childTnLst>
                              <p:par>
                                <p:cTn id="3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950"/>
                            </p:stCondLst>
                            <p:childTnLst>
                              <p:par>
                                <p:cTn id="3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050"/>
                            </p:stCondLst>
                            <p:childTnLst>
                              <p:par>
                                <p:cTn id="3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10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200"/>
                            </p:stCondLst>
                            <p:childTnLst>
                              <p:par>
                                <p:cTn id="3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3300"/>
                            </p:stCondLst>
                            <p:childTnLst>
                              <p:par>
                                <p:cTn id="3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35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345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3500"/>
                            </p:stCondLst>
                            <p:childTnLst>
                              <p:par>
                                <p:cTn id="3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550"/>
                            </p:stCondLst>
                            <p:childTnLst>
                              <p:par>
                                <p:cTn id="3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600"/>
                            </p:stCondLst>
                            <p:childTnLst>
                              <p:par>
                                <p:cTn id="3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3650"/>
                            </p:stCondLst>
                            <p:childTnLst>
                              <p:par>
                                <p:cTn id="3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3700"/>
                            </p:stCondLst>
                            <p:childTnLst>
                              <p:par>
                                <p:cTn id="3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375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3800"/>
                            </p:stCondLst>
                            <p:childTnLst>
                              <p:par>
                                <p:cTn id="3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50"/>
                            </p:stCondLst>
                            <p:childTnLst>
                              <p:par>
                                <p:cTn id="3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3900"/>
                            </p:stCondLst>
                            <p:childTnLst>
                              <p:par>
                                <p:cTn id="3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3950"/>
                            </p:stCondLst>
                            <p:childTnLst>
                              <p:par>
                                <p:cTn id="3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4050"/>
                            </p:stCondLst>
                            <p:childTnLst>
                              <p:par>
                                <p:cTn id="4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100"/>
                            </p:stCondLst>
                            <p:childTnLst>
                              <p:par>
                                <p:cTn id="4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4150"/>
                            </p:stCondLst>
                            <p:childTnLst>
                              <p:par>
                                <p:cTn id="4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4200"/>
                            </p:stCondLst>
                            <p:childTnLst>
                              <p:par>
                                <p:cTn id="4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250"/>
                            </p:stCondLst>
                            <p:childTnLst>
                              <p:par>
                                <p:cTn id="4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300"/>
                            </p:stCondLst>
                            <p:childTnLst>
                              <p:par>
                                <p:cTn id="4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4350"/>
                            </p:stCondLst>
                            <p:childTnLst>
                              <p:par>
                                <p:cTn id="4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400"/>
                            </p:stCondLst>
                            <p:childTnLst>
                              <p:par>
                                <p:cTn id="4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450"/>
                            </p:stCondLst>
                            <p:childTnLst>
                              <p:par>
                                <p:cTn id="4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4500"/>
                            </p:stCondLst>
                            <p:childTnLst>
                              <p:par>
                                <p:cTn id="4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4550"/>
                            </p:stCondLst>
                            <p:childTnLst>
                              <p:par>
                                <p:cTn id="4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4600"/>
                            </p:stCondLst>
                            <p:childTnLst>
                              <p:par>
                                <p:cTn id="4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4650"/>
                            </p:stCondLst>
                            <p:childTnLst>
                              <p:par>
                                <p:cTn id="4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4700"/>
                            </p:stCondLst>
                            <p:childTnLst>
                              <p:par>
                                <p:cTn id="4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4750"/>
                            </p:stCondLst>
                            <p:childTnLst>
                              <p:par>
                                <p:cTn id="4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1" dur="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4800"/>
                            </p:stCondLst>
                            <p:childTnLst>
                              <p:par>
                                <p:cTn id="4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850"/>
                            </p:stCondLst>
                            <p:childTnLst>
                              <p:par>
                                <p:cTn id="4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4900"/>
                            </p:stCondLst>
                            <p:childTnLst>
                              <p:par>
                                <p:cTn id="4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4950"/>
                            </p:stCondLst>
                            <p:childTnLst>
                              <p:par>
                                <p:cTn id="4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000"/>
                            </p:stCondLst>
                            <p:childTnLst>
                              <p:par>
                                <p:cTn id="4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50"/>
                            </p:stCondLst>
                            <p:childTnLst>
                              <p:par>
                                <p:cTn id="4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5100"/>
                            </p:stCondLst>
                            <p:childTnLst>
                              <p:par>
                                <p:cTn id="4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5150"/>
                            </p:stCondLst>
                            <p:childTnLst>
                              <p:par>
                                <p:cTn id="4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5200"/>
                            </p:stCondLst>
                            <p:childTnLst>
                              <p:par>
                                <p:cTn id="4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300"/>
                            </p:stCondLst>
                            <p:childTnLst>
                              <p:par>
                                <p:cTn id="5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350"/>
                            </p:stCondLst>
                            <p:childTnLst>
                              <p:par>
                                <p:cTn id="5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5400"/>
                            </p:stCondLst>
                            <p:childTnLst>
                              <p:par>
                                <p:cTn id="5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5450"/>
                            </p:stCondLst>
                            <p:childTnLst>
                              <p:par>
                                <p:cTn id="5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500"/>
                            </p:stCondLst>
                            <p:childTnLst>
                              <p:par>
                                <p:cTn id="5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1" dur="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5550"/>
                            </p:stCondLst>
                            <p:childTnLst>
                              <p:par>
                                <p:cTn id="5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5600"/>
                            </p:stCondLst>
                            <p:childTnLst>
                              <p:par>
                                <p:cTn id="5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5650"/>
                            </p:stCondLst>
                            <p:childTnLst>
                              <p:par>
                                <p:cTn id="5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5700"/>
                            </p:stCondLst>
                            <p:childTnLst>
                              <p:par>
                                <p:cTn id="5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5750"/>
                            </p:stCondLst>
                            <p:childTnLst>
                              <p:par>
                                <p:cTn id="5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5800"/>
                            </p:stCondLst>
                            <p:childTnLst>
                              <p:par>
                                <p:cTn id="5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850"/>
                            </p:stCondLst>
                            <p:childTnLst>
                              <p:par>
                                <p:cTn id="5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9" dur="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5900"/>
                            </p:stCondLst>
                            <p:childTnLst>
                              <p:par>
                                <p:cTn id="5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5950"/>
                            </p:stCondLst>
                            <p:childTnLst>
                              <p:par>
                                <p:cTn id="5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6050"/>
                            </p:stCondLst>
                            <p:childTnLst>
                              <p:par>
                                <p:cTn id="5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6100"/>
                            </p:stCondLst>
                            <p:childTnLst>
                              <p:par>
                                <p:cTn id="5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6150"/>
                            </p:stCondLst>
                            <p:childTnLst>
                              <p:par>
                                <p:cTn id="5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3" dur="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6200"/>
                            </p:stCondLst>
                            <p:childTnLst>
                              <p:par>
                                <p:cTn id="5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6250"/>
                            </p:stCondLst>
                            <p:childTnLst>
                              <p:par>
                                <p:cTn id="5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1" dur="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6300"/>
                            </p:stCondLst>
                            <p:childTnLst>
                              <p:par>
                                <p:cTn id="5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6350"/>
                            </p:stCondLst>
                            <p:childTnLst>
                              <p:par>
                                <p:cTn id="5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9" dur="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6400"/>
                            </p:stCondLst>
                            <p:childTnLst>
                              <p:par>
                                <p:cTn id="5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3" dur="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450"/>
                            </p:stCondLst>
                            <p:childTnLst>
                              <p:par>
                                <p:cTn id="5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7" dur="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1" dur="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3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3000"/>
                            </p:stCondLst>
                            <p:childTnLst>
                              <p:par>
                                <p:cTn id="6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7" dur="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  <p:bldP spid="278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0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 animBg="1"/>
      <p:bldP spid="149" grpId="0" animBg="1"/>
      <p:bldP spid="150" grpId="0" animBg="1"/>
      <p:bldP spid="152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6" grpId="0" animBg="1"/>
      <p:bldP spid="167" grpId="0" animBg="1"/>
      <p:bldP spid="169" grpId="0" animBg="1"/>
      <p:bldP spid="174" grpId="0" animBg="1"/>
      <p:bldP spid="176" grpId="0" animBg="1"/>
      <p:bldP spid="177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7" grpId="0" animBg="1"/>
      <p:bldP spid="199" grpId="0" animBg="1"/>
      <p:bldP spid="203" grpId="0" animBg="1"/>
      <p:bldP spid="79" grpId="0" animBg="1"/>
      <p:bldP spid="210" grpId="0"/>
      <p:bldP spid="211" grpId="0"/>
      <p:bldP spid="212" grpId="0"/>
      <p:bldP spid="213" grpId="0"/>
      <p:bldP spid="214" grpId="0"/>
      <p:bldP spid="215" grpId="0"/>
      <p:bldP spid="218" grpId="0"/>
      <p:bldP spid="219" grpId="0"/>
      <p:bldP spid="221" grpId="0"/>
      <p:bldP spid="227" grpId="0"/>
      <p:bldP spid="196" grpId="0" animBg="1"/>
      <p:bldP spid="233" grpId="0" animBg="1"/>
      <p:bldP spid="234" grpId="0" animBg="1"/>
      <p:bldP spid="235" grpId="0" animBg="1"/>
      <p:bldP spid="2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"/>
          <p:cNvSpPr>
            <a:spLocks noChangeAspect="1" noChangeArrowheads="1"/>
          </p:cNvSpPr>
          <p:nvPr/>
        </p:nvSpPr>
        <p:spPr bwMode="auto">
          <a:xfrm>
            <a:off x="58584" y="-851139"/>
            <a:ext cx="8780108" cy="8780108"/>
          </a:xfrm>
          <a:prstGeom prst="ellipse">
            <a:avLst/>
          </a:prstGeom>
          <a:gradFill flip="none" rotWithShape="1">
            <a:gsLst>
              <a:gs pos="57000">
                <a:srgbClr val="000000">
                  <a:alpha val="0"/>
                </a:srgbClr>
              </a:gs>
              <a:gs pos="33000">
                <a:schemeClr val="bg1">
                  <a:alpha val="0"/>
                </a:schemeClr>
              </a:gs>
              <a:gs pos="39000">
                <a:srgbClr val="3788FF">
                  <a:lumMod val="7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accent6">
                <a:lumMod val="20000"/>
                <a:lumOff val="80000"/>
                <a:alpha val="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9855030" y="4744441"/>
            <a:ext cx="2305050" cy="0"/>
            <a:chOff x="5929322" y="4929198"/>
            <a:chExt cx="2305050" cy="0"/>
          </a:xfrm>
        </p:grpSpPr>
        <p:sp>
          <p:nvSpPr>
            <p:cNvPr id="174" name="Line 26"/>
            <p:cNvSpPr>
              <a:spLocks noChangeShapeType="1"/>
            </p:cNvSpPr>
            <p:nvPr/>
          </p:nvSpPr>
          <p:spPr bwMode="auto">
            <a:xfrm>
              <a:off x="4059" y="2478"/>
              <a:ext cx="318" cy="0"/>
            </a:xfrm>
            <a:prstGeom prst="line">
              <a:avLst/>
            </a:prstGeom>
            <a:noFill/>
            <a:ln w="66675">
              <a:solidFill>
                <a:srgbClr val="00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5" name="Line 27"/>
            <p:cNvSpPr>
              <a:spLocks noChangeShapeType="1"/>
            </p:cNvSpPr>
            <p:nvPr/>
          </p:nvSpPr>
          <p:spPr bwMode="auto">
            <a:xfrm>
              <a:off x="2925" y="2478"/>
              <a:ext cx="499" cy="0"/>
            </a:xfrm>
            <a:prstGeom prst="line">
              <a:avLst/>
            </a:prstGeom>
            <a:noFill/>
            <a:ln w="66675">
              <a:solidFill>
                <a:srgbClr val="3366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6" name="Line 29"/>
            <p:cNvSpPr>
              <a:spLocks noChangeShapeType="1"/>
            </p:cNvSpPr>
            <p:nvPr/>
          </p:nvSpPr>
          <p:spPr bwMode="auto">
            <a:xfrm>
              <a:off x="3424" y="2478"/>
              <a:ext cx="272" cy="0"/>
            </a:xfrm>
            <a:prstGeom prst="line">
              <a:avLst/>
            </a:prstGeom>
            <a:noFill/>
            <a:ln w="66675">
              <a:solidFill>
                <a:srgbClr val="2E5C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7" name="Line 30"/>
            <p:cNvSpPr>
              <a:spLocks noChangeShapeType="1"/>
            </p:cNvSpPr>
            <p:nvPr/>
          </p:nvSpPr>
          <p:spPr bwMode="auto">
            <a:xfrm>
              <a:off x="3696" y="2478"/>
              <a:ext cx="363" cy="0"/>
            </a:xfrm>
            <a:prstGeom prst="line">
              <a:avLst/>
            </a:prstGeom>
            <a:noFill/>
            <a:ln w="66675">
              <a:solidFill>
                <a:srgbClr val="2346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grpSp>
        <p:nvGrpSpPr>
          <p:cNvPr id="3" name="Grupo 180"/>
          <p:cNvGrpSpPr>
            <a:grpSpLocks noChangeAspect="1"/>
          </p:cNvGrpSpPr>
          <p:nvPr/>
        </p:nvGrpSpPr>
        <p:grpSpPr>
          <a:xfrm>
            <a:off x="2048834" y="1125045"/>
            <a:ext cx="4824235" cy="4824235"/>
            <a:chOff x="3705186" y="2961048"/>
            <a:chExt cx="1800000" cy="1800000"/>
          </a:xfrm>
        </p:grpSpPr>
        <p:sp>
          <p:nvSpPr>
            <p:cNvPr id="182" name="Oval 2"/>
            <p:cNvSpPr>
              <a:spLocks noChangeArrowheads="1"/>
            </p:cNvSpPr>
            <p:nvPr/>
          </p:nvSpPr>
          <p:spPr bwMode="auto">
            <a:xfrm>
              <a:off x="3705186" y="2961048"/>
              <a:ext cx="1800000" cy="1800000"/>
            </a:xfrm>
            <a:prstGeom prst="ellipse">
              <a:avLst/>
            </a:prstGeom>
            <a:gradFill flip="none" rotWithShape="1">
              <a:gsLst>
                <a:gs pos="100000">
                  <a:srgbClr val="000000">
                    <a:alpha val="0"/>
                  </a:srgbClr>
                </a:gs>
                <a:gs pos="18000">
                  <a:schemeClr val="bg1"/>
                </a:gs>
                <a:gs pos="97000">
                  <a:srgbClr val="3788FF">
                    <a:alpha val="84000"/>
                    <a:lumMod val="99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solidFill>
                <a:schemeClr val="accent6">
                  <a:lumMod val="20000"/>
                  <a:lumOff val="80000"/>
                  <a:alpha val="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3" name="Elipse 182"/>
            <p:cNvSpPr>
              <a:spLocks noChangeAspect="1"/>
            </p:cNvSpPr>
            <p:nvPr/>
          </p:nvSpPr>
          <p:spPr bwMode="auto">
            <a:xfrm>
              <a:off x="3951607" y="3057419"/>
              <a:ext cx="1307157" cy="996949"/>
            </a:xfrm>
            <a:prstGeom prst="ellipse">
              <a:avLst/>
            </a:prstGeom>
            <a:gradFill>
              <a:gsLst>
                <a:gs pos="49000">
                  <a:srgbClr val="00B0F0">
                    <a:lumMod val="46000"/>
                    <a:alpha val="0"/>
                  </a:srgbClr>
                </a:gs>
                <a:gs pos="91000">
                  <a:schemeClr val="tx1">
                    <a:alpha val="0"/>
                  </a:schemeClr>
                </a:gs>
                <a:gs pos="7000">
                  <a:schemeClr val="bg1">
                    <a:alpha val="92000"/>
                  </a:schemeClr>
                </a:gs>
              </a:gsLst>
              <a:lin ang="5400000" scaled="0"/>
            </a:gradFill>
            <a:ln w="12700" cap="flat" cmpd="sng" algn="ctr">
              <a:solidFill>
                <a:schemeClr val="accent6">
                  <a:lumMod val="20000"/>
                  <a:lumOff val="80000"/>
                  <a:alpha val="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05" tIns="45703" rIns="91405" bIns="45703" numCol="1" rtlCol="0" anchor="t" anchorCtr="0" compatLnSpc="1">
              <a:prstTxWarp prst="textNoShape">
                <a:avLst/>
              </a:prstTxWarp>
            </a:bodyPr>
            <a:lstStyle/>
            <a:p>
              <a:pPr defTabSz="914053"/>
              <a:endParaRPr lang="pt-BR" dirty="0" smtClean="0">
                <a:latin typeface="Helvetica 55 Roman" pitchFamily="34" charset="0"/>
              </a:endParaRPr>
            </a:p>
          </p:txBody>
        </p:sp>
      </p:grpSp>
      <p:sp>
        <p:nvSpPr>
          <p:cNvPr id="22" name="CaixaDeTexto 34"/>
          <p:cNvSpPr txBox="1">
            <a:spLocks noChangeArrowheads="1"/>
          </p:cNvSpPr>
          <p:nvPr/>
        </p:nvSpPr>
        <p:spPr bwMode="auto">
          <a:xfrm>
            <a:off x="3063874" y="4797152"/>
            <a:ext cx="6619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R</a:t>
            </a:r>
            <a:endParaRPr lang="pt-BR" sz="28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3" name="Conector de seta reta 22"/>
          <p:cNvCxnSpPr>
            <a:endCxn id="182" idx="3"/>
          </p:cNvCxnSpPr>
          <p:nvPr/>
        </p:nvCxnSpPr>
        <p:spPr bwMode="auto">
          <a:xfrm flipH="1">
            <a:off x="2755327" y="3492944"/>
            <a:ext cx="1658386" cy="1749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239" name="Rectangle 24"/>
          <p:cNvSpPr>
            <a:spLocks noGrp="1" noChangeArrowheads="1"/>
          </p:cNvSpPr>
          <p:nvPr>
            <p:ph type="title"/>
          </p:nvPr>
        </p:nvSpPr>
        <p:spPr>
          <a:xfrm>
            <a:off x="179512" y="44624"/>
            <a:ext cx="8715375" cy="792088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Estrela azul</a:t>
            </a:r>
          </a:p>
        </p:txBody>
      </p:sp>
      <p:sp>
        <p:nvSpPr>
          <p:cNvPr id="200" name="CaixaDeTexto 34"/>
          <p:cNvSpPr txBox="1">
            <a:spLocks noChangeArrowheads="1"/>
          </p:cNvSpPr>
          <p:nvPr/>
        </p:nvSpPr>
        <p:spPr bwMode="auto">
          <a:xfrm>
            <a:off x="6372200" y="4581708"/>
            <a:ext cx="25202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Área na </a:t>
            </a:r>
          </a:p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superfície </a:t>
            </a:r>
          </a:p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da estrela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11" name="Conector de seta reta 210"/>
          <p:cNvCxnSpPr>
            <a:stCxn id="200" idx="0"/>
            <a:endCxn id="188" idx="4"/>
          </p:cNvCxnSpPr>
          <p:nvPr/>
        </p:nvCxnSpPr>
        <p:spPr bwMode="auto">
          <a:xfrm flipH="1" flipV="1">
            <a:off x="6591363" y="3522084"/>
            <a:ext cx="1040977" cy="10596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8" name="Forma livre 187"/>
          <p:cNvSpPr/>
          <p:nvPr/>
        </p:nvSpPr>
        <p:spPr bwMode="auto">
          <a:xfrm>
            <a:off x="5667772" y="2844160"/>
            <a:ext cx="924628" cy="1325879"/>
          </a:xfrm>
          <a:custGeom>
            <a:avLst/>
            <a:gdLst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222143 w 1162373"/>
              <a:gd name="connsiteY7" fmla="*/ 1157207 h 1456841"/>
              <a:gd name="connsiteX8" fmla="*/ 294468 w 1162373"/>
              <a:gd name="connsiteY8" fmla="*/ 821410 h 1456841"/>
              <a:gd name="connsiteX9" fmla="*/ 320299 w 1162373"/>
              <a:gd name="connsiteY9" fmla="*/ 480447 h 1456841"/>
              <a:gd name="connsiteX10" fmla="*/ 0 w 1162373"/>
              <a:gd name="connsiteY10" fmla="*/ 15498 h 1456841"/>
              <a:gd name="connsiteX11" fmla="*/ 1090048 w 1162373"/>
              <a:gd name="connsiteY11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222143 w 1162373"/>
              <a:gd name="connsiteY7" fmla="*/ 1157207 h 1456841"/>
              <a:gd name="connsiteX8" fmla="*/ 294468 w 1162373"/>
              <a:gd name="connsiteY8" fmla="*/ 821410 h 1456841"/>
              <a:gd name="connsiteX9" fmla="*/ 237641 w 1162373"/>
              <a:gd name="connsiteY9" fmla="*/ 444285 h 1456841"/>
              <a:gd name="connsiteX10" fmla="*/ 0 w 1162373"/>
              <a:gd name="connsiteY10" fmla="*/ 15498 h 1456841"/>
              <a:gd name="connsiteX11" fmla="*/ 1090048 w 1162373"/>
              <a:gd name="connsiteY11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222143 w 1162373"/>
              <a:gd name="connsiteY7" fmla="*/ 1157207 h 1456841"/>
              <a:gd name="connsiteX8" fmla="*/ 232475 w 1162373"/>
              <a:gd name="connsiteY8" fmla="*/ 836908 h 1456841"/>
              <a:gd name="connsiteX9" fmla="*/ 237641 w 1162373"/>
              <a:gd name="connsiteY9" fmla="*/ 444285 h 1456841"/>
              <a:gd name="connsiteX10" fmla="*/ 0 w 1162373"/>
              <a:gd name="connsiteY10" fmla="*/ 15498 h 1456841"/>
              <a:gd name="connsiteX11" fmla="*/ 1090048 w 1162373"/>
              <a:gd name="connsiteY11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185980 w 1162373"/>
              <a:gd name="connsiteY7" fmla="*/ 1141708 h 1456841"/>
              <a:gd name="connsiteX8" fmla="*/ 232475 w 1162373"/>
              <a:gd name="connsiteY8" fmla="*/ 836908 h 1456841"/>
              <a:gd name="connsiteX9" fmla="*/ 237641 w 1162373"/>
              <a:gd name="connsiteY9" fmla="*/ 444285 h 1456841"/>
              <a:gd name="connsiteX10" fmla="*/ 0 w 1162373"/>
              <a:gd name="connsiteY10" fmla="*/ 15498 h 1456841"/>
              <a:gd name="connsiteX11" fmla="*/ 1090048 w 1162373"/>
              <a:gd name="connsiteY11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185980 w 1162373"/>
              <a:gd name="connsiteY7" fmla="*/ 1141708 h 1456841"/>
              <a:gd name="connsiteX8" fmla="*/ 232475 w 1162373"/>
              <a:gd name="connsiteY8" fmla="*/ 836908 h 1456841"/>
              <a:gd name="connsiteX9" fmla="*/ 237641 w 1162373"/>
              <a:gd name="connsiteY9" fmla="*/ 444285 h 1456841"/>
              <a:gd name="connsiteX10" fmla="*/ 144651 w 1162373"/>
              <a:gd name="connsiteY10" fmla="*/ 294468 h 1456841"/>
              <a:gd name="connsiteX11" fmla="*/ 0 w 1162373"/>
              <a:gd name="connsiteY11" fmla="*/ 15498 h 1456841"/>
              <a:gd name="connsiteX12" fmla="*/ 1090048 w 1162373"/>
              <a:gd name="connsiteY12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185980 w 1162373"/>
              <a:gd name="connsiteY7" fmla="*/ 1141708 h 1456841"/>
              <a:gd name="connsiteX8" fmla="*/ 232475 w 1162373"/>
              <a:gd name="connsiteY8" fmla="*/ 836908 h 1456841"/>
              <a:gd name="connsiteX9" fmla="*/ 237641 w 1162373"/>
              <a:gd name="connsiteY9" fmla="*/ 444285 h 1456841"/>
              <a:gd name="connsiteX10" fmla="*/ 149817 w 1162373"/>
              <a:gd name="connsiteY10" fmla="*/ 232474 h 1456841"/>
              <a:gd name="connsiteX11" fmla="*/ 0 w 1162373"/>
              <a:gd name="connsiteY11" fmla="*/ 15498 h 1456841"/>
              <a:gd name="connsiteX12" fmla="*/ 1090048 w 1162373"/>
              <a:gd name="connsiteY12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185980 w 1162373"/>
              <a:gd name="connsiteY7" fmla="*/ 1141708 h 1456841"/>
              <a:gd name="connsiteX8" fmla="*/ 232475 w 1162373"/>
              <a:gd name="connsiteY8" fmla="*/ 836908 h 1456841"/>
              <a:gd name="connsiteX9" fmla="*/ 237641 w 1162373"/>
              <a:gd name="connsiteY9" fmla="*/ 490780 h 1456841"/>
              <a:gd name="connsiteX10" fmla="*/ 149817 w 1162373"/>
              <a:gd name="connsiteY10" fmla="*/ 232474 h 1456841"/>
              <a:gd name="connsiteX11" fmla="*/ 0 w 1162373"/>
              <a:gd name="connsiteY11" fmla="*/ 15498 h 1456841"/>
              <a:gd name="connsiteX12" fmla="*/ 1090048 w 1162373"/>
              <a:gd name="connsiteY12" fmla="*/ 0 h 1456841"/>
              <a:gd name="connsiteX0" fmla="*/ 1090048 w 1162373"/>
              <a:gd name="connsiteY0" fmla="*/ 0 h 1441343"/>
              <a:gd name="connsiteX1" fmla="*/ 1090048 w 1162373"/>
              <a:gd name="connsiteY1" fmla="*/ 0 h 1441343"/>
              <a:gd name="connsiteX2" fmla="*/ 1100380 w 1162373"/>
              <a:gd name="connsiteY2" fmla="*/ 51661 h 1441343"/>
              <a:gd name="connsiteX3" fmla="*/ 1162373 w 1162373"/>
              <a:gd name="connsiteY3" fmla="*/ 625098 h 1441343"/>
              <a:gd name="connsiteX4" fmla="*/ 1157207 w 1162373"/>
              <a:gd name="connsiteY4" fmla="*/ 883403 h 1441343"/>
              <a:gd name="connsiteX5" fmla="*/ 1007390 w 1162373"/>
              <a:gd name="connsiteY5" fmla="*/ 1384515 h 1441343"/>
              <a:gd name="connsiteX6" fmla="*/ 46496 w 1162373"/>
              <a:gd name="connsiteY6" fmla="*/ 1441343 h 1441343"/>
              <a:gd name="connsiteX7" fmla="*/ 185980 w 1162373"/>
              <a:gd name="connsiteY7" fmla="*/ 1141708 h 1441343"/>
              <a:gd name="connsiteX8" fmla="*/ 232475 w 1162373"/>
              <a:gd name="connsiteY8" fmla="*/ 836908 h 1441343"/>
              <a:gd name="connsiteX9" fmla="*/ 237641 w 1162373"/>
              <a:gd name="connsiteY9" fmla="*/ 490780 h 1441343"/>
              <a:gd name="connsiteX10" fmla="*/ 149817 w 1162373"/>
              <a:gd name="connsiteY10" fmla="*/ 232474 h 1441343"/>
              <a:gd name="connsiteX11" fmla="*/ 0 w 1162373"/>
              <a:gd name="connsiteY11" fmla="*/ 15498 h 1441343"/>
              <a:gd name="connsiteX12" fmla="*/ 1090048 w 1162373"/>
              <a:gd name="connsiteY12" fmla="*/ 0 h 1441343"/>
              <a:gd name="connsiteX0" fmla="*/ 1162372 w 1234697"/>
              <a:gd name="connsiteY0" fmla="*/ 0 h 1394848"/>
              <a:gd name="connsiteX1" fmla="*/ 1162372 w 1234697"/>
              <a:gd name="connsiteY1" fmla="*/ 0 h 1394848"/>
              <a:gd name="connsiteX2" fmla="*/ 1172704 w 1234697"/>
              <a:gd name="connsiteY2" fmla="*/ 51661 h 1394848"/>
              <a:gd name="connsiteX3" fmla="*/ 1234697 w 1234697"/>
              <a:gd name="connsiteY3" fmla="*/ 625098 h 1394848"/>
              <a:gd name="connsiteX4" fmla="*/ 1229531 w 1234697"/>
              <a:gd name="connsiteY4" fmla="*/ 883403 h 1394848"/>
              <a:gd name="connsiteX5" fmla="*/ 1079714 w 1234697"/>
              <a:gd name="connsiteY5" fmla="*/ 1384515 h 1394848"/>
              <a:gd name="connsiteX6" fmla="*/ 0 w 1234697"/>
              <a:gd name="connsiteY6" fmla="*/ 1394848 h 1394848"/>
              <a:gd name="connsiteX7" fmla="*/ 258304 w 1234697"/>
              <a:gd name="connsiteY7" fmla="*/ 1141708 h 1394848"/>
              <a:gd name="connsiteX8" fmla="*/ 304799 w 1234697"/>
              <a:gd name="connsiteY8" fmla="*/ 836908 h 1394848"/>
              <a:gd name="connsiteX9" fmla="*/ 309965 w 1234697"/>
              <a:gd name="connsiteY9" fmla="*/ 490780 h 1394848"/>
              <a:gd name="connsiteX10" fmla="*/ 222141 w 1234697"/>
              <a:gd name="connsiteY10" fmla="*/ 232474 h 1394848"/>
              <a:gd name="connsiteX11" fmla="*/ 72324 w 1234697"/>
              <a:gd name="connsiteY11" fmla="*/ 15498 h 1394848"/>
              <a:gd name="connsiteX12" fmla="*/ 1162372 w 1234697"/>
              <a:gd name="connsiteY12" fmla="*/ 0 h 1394848"/>
              <a:gd name="connsiteX0" fmla="*/ 1162372 w 1234697"/>
              <a:gd name="connsiteY0" fmla="*/ 0 h 1394848"/>
              <a:gd name="connsiteX1" fmla="*/ 1162372 w 1234697"/>
              <a:gd name="connsiteY1" fmla="*/ 0 h 1394848"/>
              <a:gd name="connsiteX2" fmla="*/ 1172704 w 1234697"/>
              <a:gd name="connsiteY2" fmla="*/ 51661 h 1394848"/>
              <a:gd name="connsiteX3" fmla="*/ 1234697 w 1234697"/>
              <a:gd name="connsiteY3" fmla="*/ 625098 h 1394848"/>
              <a:gd name="connsiteX4" fmla="*/ 1229531 w 1234697"/>
              <a:gd name="connsiteY4" fmla="*/ 883403 h 1394848"/>
              <a:gd name="connsiteX5" fmla="*/ 1079714 w 1234697"/>
              <a:gd name="connsiteY5" fmla="*/ 1384515 h 1394848"/>
              <a:gd name="connsiteX6" fmla="*/ 0 w 1234697"/>
              <a:gd name="connsiteY6" fmla="*/ 1394848 h 1394848"/>
              <a:gd name="connsiteX7" fmla="*/ 222141 w 1234697"/>
              <a:gd name="connsiteY7" fmla="*/ 1095213 h 1394848"/>
              <a:gd name="connsiteX8" fmla="*/ 304799 w 1234697"/>
              <a:gd name="connsiteY8" fmla="*/ 836908 h 1394848"/>
              <a:gd name="connsiteX9" fmla="*/ 309965 w 1234697"/>
              <a:gd name="connsiteY9" fmla="*/ 490780 h 1394848"/>
              <a:gd name="connsiteX10" fmla="*/ 222141 w 1234697"/>
              <a:gd name="connsiteY10" fmla="*/ 232474 h 1394848"/>
              <a:gd name="connsiteX11" fmla="*/ 72324 w 1234697"/>
              <a:gd name="connsiteY11" fmla="*/ 15498 h 1394848"/>
              <a:gd name="connsiteX12" fmla="*/ 1162372 w 1234697"/>
              <a:gd name="connsiteY12" fmla="*/ 0 h 1394848"/>
              <a:gd name="connsiteX0" fmla="*/ 1162372 w 1234697"/>
              <a:gd name="connsiteY0" fmla="*/ 0 h 1394848"/>
              <a:gd name="connsiteX1" fmla="*/ 1162372 w 1234697"/>
              <a:gd name="connsiteY1" fmla="*/ 0 h 1394848"/>
              <a:gd name="connsiteX2" fmla="*/ 1172704 w 1234697"/>
              <a:gd name="connsiteY2" fmla="*/ 51661 h 1394848"/>
              <a:gd name="connsiteX3" fmla="*/ 1234697 w 1234697"/>
              <a:gd name="connsiteY3" fmla="*/ 625098 h 1394848"/>
              <a:gd name="connsiteX4" fmla="*/ 1229531 w 1234697"/>
              <a:gd name="connsiteY4" fmla="*/ 883403 h 1394848"/>
              <a:gd name="connsiteX5" fmla="*/ 1079714 w 1234697"/>
              <a:gd name="connsiteY5" fmla="*/ 1384515 h 1394848"/>
              <a:gd name="connsiteX6" fmla="*/ 0 w 1234697"/>
              <a:gd name="connsiteY6" fmla="*/ 1394848 h 1394848"/>
              <a:gd name="connsiteX7" fmla="*/ 222141 w 1234697"/>
              <a:gd name="connsiteY7" fmla="*/ 1095213 h 1394848"/>
              <a:gd name="connsiteX8" fmla="*/ 304799 w 1234697"/>
              <a:gd name="connsiteY8" fmla="*/ 836908 h 1394848"/>
              <a:gd name="connsiteX9" fmla="*/ 309965 w 1234697"/>
              <a:gd name="connsiteY9" fmla="*/ 490780 h 1394848"/>
              <a:gd name="connsiteX10" fmla="*/ 222141 w 1234697"/>
              <a:gd name="connsiteY10" fmla="*/ 232474 h 1394848"/>
              <a:gd name="connsiteX11" fmla="*/ 82657 w 1234697"/>
              <a:gd name="connsiteY11" fmla="*/ 77491 h 1394848"/>
              <a:gd name="connsiteX12" fmla="*/ 1162372 w 1234697"/>
              <a:gd name="connsiteY12" fmla="*/ 0 h 1394848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42806 w 1255362"/>
              <a:gd name="connsiteY7" fmla="*/ 1095213 h 1384515"/>
              <a:gd name="connsiteX8" fmla="*/ 325464 w 1255362"/>
              <a:gd name="connsiteY8" fmla="*/ 836908 h 1384515"/>
              <a:gd name="connsiteX9" fmla="*/ 330630 w 1255362"/>
              <a:gd name="connsiteY9" fmla="*/ 490780 h 1384515"/>
              <a:gd name="connsiteX10" fmla="*/ 242806 w 1255362"/>
              <a:gd name="connsiteY10" fmla="*/ 232474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06643 w 1255362"/>
              <a:gd name="connsiteY7" fmla="*/ 1064216 h 1384515"/>
              <a:gd name="connsiteX8" fmla="*/ 325464 w 1255362"/>
              <a:gd name="connsiteY8" fmla="*/ 836908 h 1384515"/>
              <a:gd name="connsiteX9" fmla="*/ 330630 w 1255362"/>
              <a:gd name="connsiteY9" fmla="*/ 490780 h 1384515"/>
              <a:gd name="connsiteX10" fmla="*/ 242806 w 1255362"/>
              <a:gd name="connsiteY10" fmla="*/ 232474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06643 w 1255362"/>
              <a:gd name="connsiteY7" fmla="*/ 1064216 h 1384515"/>
              <a:gd name="connsiteX8" fmla="*/ 242806 w 1255362"/>
              <a:gd name="connsiteY8" fmla="*/ 821410 h 1384515"/>
              <a:gd name="connsiteX9" fmla="*/ 330630 w 1255362"/>
              <a:gd name="connsiteY9" fmla="*/ 490780 h 1384515"/>
              <a:gd name="connsiteX10" fmla="*/ 242806 w 1255362"/>
              <a:gd name="connsiteY10" fmla="*/ 232474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06643 w 1255362"/>
              <a:gd name="connsiteY7" fmla="*/ 1064216 h 1384515"/>
              <a:gd name="connsiteX8" fmla="*/ 242806 w 1255362"/>
              <a:gd name="connsiteY8" fmla="*/ 821410 h 1384515"/>
              <a:gd name="connsiteX9" fmla="*/ 263471 w 1255362"/>
              <a:gd name="connsiteY9" fmla="*/ 475281 h 1384515"/>
              <a:gd name="connsiteX10" fmla="*/ 242806 w 1255362"/>
              <a:gd name="connsiteY10" fmla="*/ 232474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06643 w 1255362"/>
              <a:gd name="connsiteY7" fmla="*/ 1064216 h 1384515"/>
              <a:gd name="connsiteX8" fmla="*/ 242806 w 1255362"/>
              <a:gd name="connsiteY8" fmla="*/ 821410 h 1384515"/>
              <a:gd name="connsiteX9" fmla="*/ 263471 w 1255362"/>
              <a:gd name="connsiteY9" fmla="*/ 475281 h 1384515"/>
              <a:gd name="connsiteX10" fmla="*/ 206643 w 1255362"/>
              <a:gd name="connsiteY10" fmla="*/ 237640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196311 w 1255362"/>
              <a:gd name="connsiteY7" fmla="*/ 1079714 h 1384515"/>
              <a:gd name="connsiteX8" fmla="*/ 242806 w 1255362"/>
              <a:gd name="connsiteY8" fmla="*/ 821410 h 1384515"/>
              <a:gd name="connsiteX9" fmla="*/ 263471 w 1255362"/>
              <a:gd name="connsiteY9" fmla="*/ 475281 h 1384515"/>
              <a:gd name="connsiteX10" fmla="*/ 206643 w 1255362"/>
              <a:gd name="connsiteY10" fmla="*/ 237640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0196"/>
              <a:gd name="connsiteY0" fmla="*/ 0 h 1384515"/>
              <a:gd name="connsiteX1" fmla="*/ 1183037 w 1250196"/>
              <a:gd name="connsiteY1" fmla="*/ 0 h 1384515"/>
              <a:gd name="connsiteX2" fmla="*/ 1193369 w 1250196"/>
              <a:gd name="connsiteY2" fmla="*/ 51661 h 1384515"/>
              <a:gd name="connsiteX3" fmla="*/ 1239864 w 1250196"/>
              <a:gd name="connsiteY3" fmla="*/ 428786 h 1384515"/>
              <a:gd name="connsiteX4" fmla="*/ 1250196 w 1250196"/>
              <a:gd name="connsiteY4" fmla="*/ 883403 h 1384515"/>
              <a:gd name="connsiteX5" fmla="*/ 1100379 w 1250196"/>
              <a:gd name="connsiteY5" fmla="*/ 1384515 h 1384515"/>
              <a:gd name="connsiteX6" fmla="*/ 0 w 1250196"/>
              <a:gd name="connsiteY6" fmla="*/ 1239865 h 1384515"/>
              <a:gd name="connsiteX7" fmla="*/ 196311 w 1250196"/>
              <a:gd name="connsiteY7" fmla="*/ 1079714 h 1384515"/>
              <a:gd name="connsiteX8" fmla="*/ 242806 w 1250196"/>
              <a:gd name="connsiteY8" fmla="*/ 821410 h 1384515"/>
              <a:gd name="connsiteX9" fmla="*/ 263471 w 1250196"/>
              <a:gd name="connsiteY9" fmla="*/ 475281 h 1384515"/>
              <a:gd name="connsiteX10" fmla="*/ 206643 w 1250196"/>
              <a:gd name="connsiteY10" fmla="*/ 237640 h 1384515"/>
              <a:gd name="connsiteX11" fmla="*/ 103322 w 1250196"/>
              <a:gd name="connsiteY11" fmla="*/ 77491 h 1384515"/>
              <a:gd name="connsiteX12" fmla="*/ 1183037 w 1250196"/>
              <a:gd name="connsiteY12" fmla="*/ 0 h 1384515"/>
              <a:gd name="connsiteX0" fmla="*/ 1183037 w 1239864"/>
              <a:gd name="connsiteY0" fmla="*/ 0 h 1384515"/>
              <a:gd name="connsiteX1" fmla="*/ 1183037 w 1239864"/>
              <a:gd name="connsiteY1" fmla="*/ 0 h 1384515"/>
              <a:gd name="connsiteX2" fmla="*/ 1193369 w 1239864"/>
              <a:gd name="connsiteY2" fmla="*/ 51661 h 1384515"/>
              <a:gd name="connsiteX3" fmla="*/ 1239864 w 1239864"/>
              <a:gd name="connsiteY3" fmla="*/ 428786 h 1384515"/>
              <a:gd name="connsiteX4" fmla="*/ 1214033 w 1239864"/>
              <a:gd name="connsiteY4" fmla="*/ 976393 h 1384515"/>
              <a:gd name="connsiteX5" fmla="*/ 1100379 w 1239864"/>
              <a:gd name="connsiteY5" fmla="*/ 1384515 h 1384515"/>
              <a:gd name="connsiteX6" fmla="*/ 0 w 1239864"/>
              <a:gd name="connsiteY6" fmla="*/ 1239865 h 1384515"/>
              <a:gd name="connsiteX7" fmla="*/ 196311 w 1239864"/>
              <a:gd name="connsiteY7" fmla="*/ 1079714 h 1384515"/>
              <a:gd name="connsiteX8" fmla="*/ 242806 w 1239864"/>
              <a:gd name="connsiteY8" fmla="*/ 821410 h 1384515"/>
              <a:gd name="connsiteX9" fmla="*/ 263471 w 1239864"/>
              <a:gd name="connsiteY9" fmla="*/ 475281 h 1384515"/>
              <a:gd name="connsiteX10" fmla="*/ 206643 w 1239864"/>
              <a:gd name="connsiteY10" fmla="*/ 237640 h 1384515"/>
              <a:gd name="connsiteX11" fmla="*/ 103322 w 1239864"/>
              <a:gd name="connsiteY11" fmla="*/ 77491 h 1384515"/>
              <a:gd name="connsiteX12" fmla="*/ 1183037 w 1239864"/>
              <a:gd name="connsiteY12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96311 w 1242546"/>
              <a:gd name="connsiteY7" fmla="*/ 1079714 h 1384515"/>
              <a:gd name="connsiteX8" fmla="*/ 242806 w 1242546"/>
              <a:gd name="connsiteY8" fmla="*/ 821410 h 1384515"/>
              <a:gd name="connsiteX9" fmla="*/ 263471 w 1242546"/>
              <a:gd name="connsiteY9" fmla="*/ 475281 h 1384515"/>
              <a:gd name="connsiteX10" fmla="*/ 206643 w 1242546"/>
              <a:gd name="connsiteY10" fmla="*/ 237640 h 1384515"/>
              <a:gd name="connsiteX11" fmla="*/ 103322 w 1242546"/>
              <a:gd name="connsiteY11" fmla="*/ 77491 h 1384515"/>
              <a:gd name="connsiteX12" fmla="*/ 1183037 w 1242546"/>
              <a:gd name="connsiteY12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96311 w 1242546"/>
              <a:gd name="connsiteY7" fmla="*/ 1079714 h 1384515"/>
              <a:gd name="connsiteX8" fmla="*/ 242806 w 1242546"/>
              <a:gd name="connsiteY8" fmla="*/ 821410 h 1384515"/>
              <a:gd name="connsiteX9" fmla="*/ 263471 w 1242546"/>
              <a:gd name="connsiteY9" fmla="*/ 475281 h 1384515"/>
              <a:gd name="connsiteX10" fmla="*/ 206643 w 1242546"/>
              <a:gd name="connsiteY10" fmla="*/ 237640 h 1384515"/>
              <a:gd name="connsiteX11" fmla="*/ 103322 w 1242546"/>
              <a:gd name="connsiteY11" fmla="*/ 77491 h 1384515"/>
              <a:gd name="connsiteX12" fmla="*/ 1183037 w 1242546"/>
              <a:gd name="connsiteY12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96311 w 1242546"/>
              <a:gd name="connsiteY7" fmla="*/ 1079714 h 1384515"/>
              <a:gd name="connsiteX8" fmla="*/ 242806 w 1242546"/>
              <a:gd name="connsiteY8" fmla="*/ 821410 h 1384515"/>
              <a:gd name="connsiteX9" fmla="*/ 242806 w 1242546"/>
              <a:gd name="connsiteY9" fmla="*/ 635431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96311 w 1242546"/>
              <a:gd name="connsiteY7" fmla="*/ 1079714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85979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03310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03310 h 1384515"/>
              <a:gd name="connsiteX10" fmla="*/ 243877 w 1242546"/>
              <a:gd name="connsiteY10" fmla="*/ 396904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57475 w 1242546"/>
              <a:gd name="connsiteY9" fmla="*/ 613107 h 1384515"/>
              <a:gd name="connsiteX10" fmla="*/ 243877 w 1242546"/>
              <a:gd name="connsiteY10" fmla="*/ 396904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50886 w 1242546"/>
              <a:gd name="connsiteY7" fmla="*/ 1070747 h 1384515"/>
              <a:gd name="connsiteX8" fmla="*/ 242806 w 1242546"/>
              <a:gd name="connsiteY8" fmla="*/ 821410 h 1384515"/>
              <a:gd name="connsiteX9" fmla="*/ 257475 w 1242546"/>
              <a:gd name="connsiteY9" fmla="*/ 613107 h 1384515"/>
              <a:gd name="connsiteX10" fmla="*/ 243877 w 1242546"/>
              <a:gd name="connsiteY10" fmla="*/ 396904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50886 w 1242546"/>
              <a:gd name="connsiteY7" fmla="*/ 1070747 h 1384515"/>
              <a:gd name="connsiteX8" fmla="*/ 242806 w 1242546"/>
              <a:gd name="connsiteY8" fmla="*/ 821410 h 1384515"/>
              <a:gd name="connsiteX9" fmla="*/ 257475 w 1242546"/>
              <a:gd name="connsiteY9" fmla="*/ 613107 h 1384515"/>
              <a:gd name="connsiteX10" fmla="*/ 243877 w 1242546"/>
              <a:gd name="connsiteY10" fmla="*/ 396904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4345"/>
              <a:gd name="connsiteY0" fmla="*/ 0 h 1384515"/>
              <a:gd name="connsiteX1" fmla="*/ 1183037 w 1244345"/>
              <a:gd name="connsiteY1" fmla="*/ 0 h 1384515"/>
              <a:gd name="connsiteX2" fmla="*/ 1193369 w 1244345"/>
              <a:gd name="connsiteY2" fmla="*/ 51661 h 1384515"/>
              <a:gd name="connsiteX3" fmla="*/ 1239864 w 1244345"/>
              <a:gd name="connsiteY3" fmla="*/ 428786 h 1384515"/>
              <a:gd name="connsiteX4" fmla="*/ 1239587 w 1244345"/>
              <a:gd name="connsiteY4" fmla="*/ 660302 h 1384515"/>
              <a:gd name="connsiteX5" fmla="*/ 1214033 w 1244345"/>
              <a:gd name="connsiteY5" fmla="*/ 976393 h 1384515"/>
              <a:gd name="connsiteX6" fmla="*/ 1100379 w 1244345"/>
              <a:gd name="connsiteY6" fmla="*/ 1384515 h 1384515"/>
              <a:gd name="connsiteX7" fmla="*/ 0 w 1244345"/>
              <a:gd name="connsiteY7" fmla="*/ 1239865 h 1384515"/>
              <a:gd name="connsiteX8" fmla="*/ 150886 w 1244345"/>
              <a:gd name="connsiteY8" fmla="*/ 1070747 h 1384515"/>
              <a:gd name="connsiteX9" fmla="*/ 242806 w 1244345"/>
              <a:gd name="connsiteY9" fmla="*/ 821410 h 1384515"/>
              <a:gd name="connsiteX10" fmla="*/ 257475 w 1244345"/>
              <a:gd name="connsiteY10" fmla="*/ 613107 h 1384515"/>
              <a:gd name="connsiteX11" fmla="*/ 243877 w 1244345"/>
              <a:gd name="connsiteY11" fmla="*/ 396904 h 1384515"/>
              <a:gd name="connsiteX12" fmla="*/ 206643 w 1244345"/>
              <a:gd name="connsiteY12" fmla="*/ 237640 h 1384515"/>
              <a:gd name="connsiteX13" fmla="*/ 103322 w 1244345"/>
              <a:gd name="connsiteY13" fmla="*/ 77491 h 1384515"/>
              <a:gd name="connsiteX14" fmla="*/ 1183037 w 1244345"/>
              <a:gd name="connsiteY14" fmla="*/ 0 h 1384515"/>
              <a:gd name="connsiteX0" fmla="*/ 1183037 w 1243408"/>
              <a:gd name="connsiteY0" fmla="*/ 0 h 1384515"/>
              <a:gd name="connsiteX1" fmla="*/ 1183037 w 1243408"/>
              <a:gd name="connsiteY1" fmla="*/ 0 h 1384515"/>
              <a:gd name="connsiteX2" fmla="*/ 1193369 w 1243408"/>
              <a:gd name="connsiteY2" fmla="*/ 51661 h 1384515"/>
              <a:gd name="connsiteX3" fmla="*/ 1206930 w 1243408"/>
              <a:gd name="connsiteY3" fmla="*/ 206368 h 1384515"/>
              <a:gd name="connsiteX4" fmla="*/ 1239864 w 1243408"/>
              <a:gd name="connsiteY4" fmla="*/ 428786 h 1384515"/>
              <a:gd name="connsiteX5" fmla="*/ 1239587 w 1243408"/>
              <a:gd name="connsiteY5" fmla="*/ 660302 h 1384515"/>
              <a:gd name="connsiteX6" fmla="*/ 1214033 w 1243408"/>
              <a:gd name="connsiteY6" fmla="*/ 976393 h 1384515"/>
              <a:gd name="connsiteX7" fmla="*/ 1100379 w 1243408"/>
              <a:gd name="connsiteY7" fmla="*/ 1384515 h 1384515"/>
              <a:gd name="connsiteX8" fmla="*/ 0 w 1243408"/>
              <a:gd name="connsiteY8" fmla="*/ 1239865 h 1384515"/>
              <a:gd name="connsiteX9" fmla="*/ 150886 w 1243408"/>
              <a:gd name="connsiteY9" fmla="*/ 1070747 h 1384515"/>
              <a:gd name="connsiteX10" fmla="*/ 242806 w 1243408"/>
              <a:gd name="connsiteY10" fmla="*/ 821410 h 1384515"/>
              <a:gd name="connsiteX11" fmla="*/ 257475 w 1243408"/>
              <a:gd name="connsiteY11" fmla="*/ 613107 h 1384515"/>
              <a:gd name="connsiteX12" fmla="*/ 243877 w 1243408"/>
              <a:gd name="connsiteY12" fmla="*/ 396904 h 1384515"/>
              <a:gd name="connsiteX13" fmla="*/ 206643 w 1243408"/>
              <a:gd name="connsiteY13" fmla="*/ 237640 h 1384515"/>
              <a:gd name="connsiteX14" fmla="*/ 103322 w 1243408"/>
              <a:gd name="connsiteY14" fmla="*/ 77491 h 1384515"/>
              <a:gd name="connsiteX15" fmla="*/ 1183037 w 1243408"/>
              <a:gd name="connsiteY15" fmla="*/ 0 h 1384515"/>
              <a:gd name="connsiteX0" fmla="*/ 1183037 w 1243408"/>
              <a:gd name="connsiteY0" fmla="*/ 0 h 1384515"/>
              <a:gd name="connsiteX1" fmla="*/ 1183037 w 1243408"/>
              <a:gd name="connsiteY1" fmla="*/ 0 h 1384515"/>
              <a:gd name="connsiteX2" fmla="*/ 1193369 w 1243408"/>
              <a:gd name="connsiteY2" fmla="*/ 51661 h 1384515"/>
              <a:gd name="connsiteX3" fmla="*/ 1206930 w 1243408"/>
              <a:gd name="connsiteY3" fmla="*/ 206368 h 1384515"/>
              <a:gd name="connsiteX4" fmla="*/ 1239864 w 1243408"/>
              <a:gd name="connsiteY4" fmla="*/ 428786 h 1384515"/>
              <a:gd name="connsiteX5" fmla="*/ 1239587 w 1243408"/>
              <a:gd name="connsiteY5" fmla="*/ 660302 h 1384515"/>
              <a:gd name="connsiteX6" fmla="*/ 1207502 w 1243408"/>
              <a:gd name="connsiteY6" fmla="*/ 1048239 h 1384515"/>
              <a:gd name="connsiteX7" fmla="*/ 1100379 w 1243408"/>
              <a:gd name="connsiteY7" fmla="*/ 1384515 h 1384515"/>
              <a:gd name="connsiteX8" fmla="*/ 0 w 1243408"/>
              <a:gd name="connsiteY8" fmla="*/ 1239865 h 1384515"/>
              <a:gd name="connsiteX9" fmla="*/ 150886 w 1243408"/>
              <a:gd name="connsiteY9" fmla="*/ 1070747 h 1384515"/>
              <a:gd name="connsiteX10" fmla="*/ 242806 w 1243408"/>
              <a:gd name="connsiteY10" fmla="*/ 821410 h 1384515"/>
              <a:gd name="connsiteX11" fmla="*/ 257475 w 1243408"/>
              <a:gd name="connsiteY11" fmla="*/ 613107 h 1384515"/>
              <a:gd name="connsiteX12" fmla="*/ 243877 w 1243408"/>
              <a:gd name="connsiteY12" fmla="*/ 396904 h 1384515"/>
              <a:gd name="connsiteX13" fmla="*/ 206643 w 1243408"/>
              <a:gd name="connsiteY13" fmla="*/ 237640 h 1384515"/>
              <a:gd name="connsiteX14" fmla="*/ 103322 w 1243408"/>
              <a:gd name="connsiteY14" fmla="*/ 77491 h 1384515"/>
              <a:gd name="connsiteX15" fmla="*/ 1183037 w 1243408"/>
              <a:gd name="connsiteY15" fmla="*/ 0 h 1384515"/>
              <a:gd name="connsiteX0" fmla="*/ 1183037 w 1242323"/>
              <a:gd name="connsiteY0" fmla="*/ 0 h 1384515"/>
              <a:gd name="connsiteX1" fmla="*/ 1183037 w 1242323"/>
              <a:gd name="connsiteY1" fmla="*/ 0 h 1384515"/>
              <a:gd name="connsiteX2" fmla="*/ 1193369 w 1242323"/>
              <a:gd name="connsiteY2" fmla="*/ 51661 h 1384515"/>
              <a:gd name="connsiteX3" fmla="*/ 1206930 w 1242323"/>
              <a:gd name="connsiteY3" fmla="*/ 206368 h 1384515"/>
              <a:gd name="connsiteX4" fmla="*/ 1239864 w 1242323"/>
              <a:gd name="connsiteY4" fmla="*/ 428786 h 1384515"/>
              <a:gd name="connsiteX5" fmla="*/ 1236321 w 1242323"/>
              <a:gd name="connsiteY5" fmla="*/ 745211 h 1384515"/>
              <a:gd name="connsiteX6" fmla="*/ 1207502 w 1242323"/>
              <a:gd name="connsiteY6" fmla="*/ 1048239 h 1384515"/>
              <a:gd name="connsiteX7" fmla="*/ 1100379 w 1242323"/>
              <a:gd name="connsiteY7" fmla="*/ 1384515 h 1384515"/>
              <a:gd name="connsiteX8" fmla="*/ 0 w 1242323"/>
              <a:gd name="connsiteY8" fmla="*/ 1239865 h 1384515"/>
              <a:gd name="connsiteX9" fmla="*/ 150886 w 1242323"/>
              <a:gd name="connsiteY9" fmla="*/ 1070747 h 1384515"/>
              <a:gd name="connsiteX10" fmla="*/ 242806 w 1242323"/>
              <a:gd name="connsiteY10" fmla="*/ 821410 h 1384515"/>
              <a:gd name="connsiteX11" fmla="*/ 257475 w 1242323"/>
              <a:gd name="connsiteY11" fmla="*/ 613107 h 1384515"/>
              <a:gd name="connsiteX12" fmla="*/ 243877 w 1242323"/>
              <a:gd name="connsiteY12" fmla="*/ 396904 h 1384515"/>
              <a:gd name="connsiteX13" fmla="*/ 206643 w 1242323"/>
              <a:gd name="connsiteY13" fmla="*/ 237640 h 1384515"/>
              <a:gd name="connsiteX14" fmla="*/ 103322 w 1242323"/>
              <a:gd name="connsiteY14" fmla="*/ 77491 h 1384515"/>
              <a:gd name="connsiteX15" fmla="*/ 1183037 w 1242323"/>
              <a:gd name="connsiteY15" fmla="*/ 0 h 1384515"/>
              <a:gd name="connsiteX0" fmla="*/ 1183037 w 1241704"/>
              <a:gd name="connsiteY0" fmla="*/ 0 h 1384515"/>
              <a:gd name="connsiteX1" fmla="*/ 1183037 w 1241704"/>
              <a:gd name="connsiteY1" fmla="*/ 0 h 1384515"/>
              <a:gd name="connsiteX2" fmla="*/ 1193369 w 1241704"/>
              <a:gd name="connsiteY2" fmla="*/ 51661 h 1384515"/>
              <a:gd name="connsiteX3" fmla="*/ 1206930 w 1241704"/>
              <a:gd name="connsiteY3" fmla="*/ 206368 h 1384515"/>
              <a:gd name="connsiteX4" fmla="*/ 1239864 w 1241704"/>
              <a:gd name="connsiteY4" fmla="*/ 428786 h 1384515"/>
              <a:gd name="connsiteX5" fmla="*/ 1233055 w 1241704"/>
              <a:gd name="connsiteY5" fmla="*/ 768071 h 1384515"/>
              <a:gd name="connsiteX6" fmla="*/ 1207502 w 1241704"/>
              <a:gd name="connsiteY6" fmla="*/ 1048239 h 1384515"/>
              <a:gd name="connsiteX7" fmla="*/ 1100379 w 1241704"/>
              <a:gd name="connsiteY7" fmla="*/ 1384515 h 1384515"/>
              <a:gd name="connsiteX8" fmla="*/ 0 w 1241704"/>
              <a:gd name="connsiteY8" fmla="*/ 1239865 h 1384515"/>
              <a:gd name="connsiteX9" fmla="*/ 150886 w 1241704"/>
              <a:gd name="connsiteY9" fmla="*/ 1070747 h 1384515"/>
              <a:gd name="connsiteX10" fmla="*/ 242806 w 1241704"/>
              <a:gd name="connsiteY10" fmla="*/ 821410 h 1384515"/>
              <a:gd name="connsiteX11" fmla="*/ 257475 w 1241704"/>
              <a:gd name="connsiteY11" fmla="*/ 613107 h 1384515"/>
              <a:gd name="connsiteX12" fmla="*/ 243877 w 1241704"/>
              <a:gd name="connsiteY12" fmla="*/ 396904 h 1384515"/>
              <a:gd name="connsiteX13" fmla="*/ 206643 w 1241704"/>
              <a:gd name="connsiteY13" fmla="*/ 237640 h 1384515"/>
              <a:gd name="connsiteX14" fmla="*/ 103322 w 1241704"/>
              <a:gd name="connsiteY14" fmla="*/ 77491 h 1384515"/>
              <a:gd name="connsiteX15" fmla="*/ 1183037 w 1241704"/>
              <a:gd name="connsiteY15" fmla="*/ 0 h 1384515"/>
              <a:gd name="connsiteX0" fmla="*/ 1183037 w 1241704"/>
              <a:gd name="connsiteY0" fmla="*/ 0 h 1384515"/>
              <a:gd name="connsiteX1" fmla="*/ 1183037 w 1241704"/>
              <a:gd name="connsiteY1" fmla="*/ 0 h 1384515"/>
              <a:gd name="connsiteX2" fmla="*/ 1193369 w 1241704"/>
              <a:gd name="connsiteY2" fmla="*/ 51661 h 1384515"/>
              <a:gd name="connsiteX3" fmla="*/ 1206930 w 1241704"/>
              <a:gd name="connsiteY3" fmla="*/ 206368 h 1384515"/>
              <a:gd name="connsiteX4" fmla="*/ 1239864 w 1241704"/>
              <a:gd name="connsiteY4" fmla="*/ 428786 h 1384515"/>
              <a:gd name="connsiteX5" fmla="*/ 1233055 w 1241704"/>
              <a:gd name="connsiteY5" fmla="*/ 768071 h 1384515"/>
              <a:gd name="connsiteX6" fmla="*/ 1194439 w 1241704"/>
              <a:gd name="connsiteY6" fmla="*/ 1093959 h 1384515"/>
              <a:gd name="connsiteX7" fmla="*/ 1100379 w 1241704"/>
              <a:gd name="connsiteY7" fmla="*/ 1384515 h 1384515"/>
              <a:gd name="connsiteX8" fmla="*/ 0 w 1241704"/>
              <a:gd name="connsiteY8" fmla="*/ 1239865 h 1384515"/>
              <a:gd name="connsiteX9" fmla="*/ 150886 w 1241704"/>
              <a:gd name="connsiteY9" fmla="*/ 1070747 h 1384515"/>
              <a:gd name="connsiteX10" fmla="*/ 242806 w 1241704"/>
              <a:gd name="connsiteY10" fmla="*/ 821410 h 1384515"/>
              <a:gd name="connsiteX11" fmla="*/ 257475 w 1241704"/>
              <a:gd name="connsiteY11" fmla="*/ 613107 h 1384515"/>
              <a:gd name="connsiteX12" fmla="*/ 243877 w 1241704"/>
              <a:gd name="connsiteY12" fmla="*/ 396904 h 1384515"/>
              <a:gd name="connsiteX13" fmla="*/ 206643 w 1241704"/>
              <a:gd name="connsiteY13" fmla="*/ 237640 h 1384515"/>
              <a:gd name="connsiteX14" fmla="*/ 103322 w 1241704"/>
              <a:gd name="connsiteY14" fmla="*/ 77491 h 1384515"/>
              <a:gd name="connsiteX15" fmla="*/ 1183037 w 1241704"/>
              <a:gd name="connsiteY15" fmla="*/ 0 h 1384515"/>
              <a:gd name="connsiteX0" fmla="*/ 1183037 w 1241704"/>
              <a:gd name="connsiteY0" fmla="*/ 0 h 1371452"/>
              <a:gd name="connsiteX1" fmla="*/ 1183037 w 1241704"/>
              <a:gd name="connsiteY1" fmla="*/ 0 h 1371452"/>
              <a:gd name="connsiteX2" fmla="*/ 1193369 w 1241704"/>
              <a:gd name="connsiteY2" fmla="*/ 51661 h 1371452"/>
              <a:gd name="connsiteX3" fmla="*/ 1206930 w 1241704"/>
              <a:gd name="connsiteY3" fmla="*/ 206368 h 1371452"/>
              <a:gd name="connsiteX4" fmla="*/ 1239864 w 1241704"/>
              <a:gd name="connsiteY4" fmla="*/ 428786 h 1371452"/>
              <a:gd name="connsiteX5" fmla="*/ 1233055 w 1241704"/>
              <a:gd name="connsiteY5" fmla="*/ 768071 h 1371452"/>
              <a:gd name="connsiteX6" fmla="*/ 1194439 w 1241704"/>
              <a:gd name="connsiteY6" fmla="*/ 1093959 h 1371452"/>
              <a:gd name="connsiteX7" fmla="*/ 1084051 w 1241704"/>
              <a:gd name="connsiteY7" fmla="*/ 1371452 h 1371452"/>
              <a:gd name="connsiteX8" fmla="*/ 0 w 1241704"/>
              <a:gd name="connsiteY8" fmla="*/ 1239865 h 1371452"/>
              <a:gd name="connsiteX9" fmla="*/ 150886 w 1241704"/>
              <a:gd name="connsiteY9" fmla="*/ 1070747 h 1371452"/>
              <a:gd name="connsiteX10" fmla="*/ 242806 w 1241704"/>
              <a:gd name="connsiteY10" fmla="*/ 821410 h 1371452"/>
              <a:gd name="connsiteX11" fmla="*/ 257475 w 1241704"/>
              <a:gd name="connsiteY11" fmla="*/ 613107 h 1371452"/>
              <a:gd name="connsiteX12" fmla="*/ 243877 w 1241704"/>
              <a:gd name="connsiteY12" fmla="*/ 396904 h 1371452"/>
              <a:gd name="connsiteX13" fmla="*/ 206643 w 1241704"/>
              <a:gd name="connsiteY13" fmla="*/ 237640 h 1371452"/>
              <a:gd name="connsiteX14" fmla="*/ 103322 w 1241704"/>
              <a:gd name="connsiteY14" fmla="*/ 77491 h 1371452"/>
              <a:gd name="connsiteX15" fmla="*/ 1183037 w 1241704"/>
              <a:gd name="connsiteY15" fmla="*/ 0 h 1371452"/>
              <a:gd name="connsiteX0" fmla="*/ 1183037 w 1241704"/>
              <a:gd name="connsiteY0" fmla="*/ 0 h 1371452"/>
              <a:gd name="connsiteX1" fmla="*/ 1183037 w 1241704"/>
              <a:gd name="connsiteY1" fmla="*/ 0 h 1371452"/>
              <a:gd name="connsiteX2" fmla="*/ 1193369 w 1241704"/>
              <a:gd name="connsiteY2" fmla="*/ 51661 h 1371452"/>
              <a:gd name="connsiteX3" fmla="*/ 1206930 w 1241704"/>
              <a:gd name="connsiteY3" fmla="*/ 206368 h 1371452"/>
              <a:gd name="connsiteX4" fmla="*/ 1239864 w 1241704"/>
              <a:gd name="connsiteY4" fmla="*/ 428786 h 1371452"/>
              <a:gd name="connsiteX5" fmla="*/ 1233055 w 1241704"/>
              <a:gd name="connsiteY5" fmla="*/ 768071 h 1371452"/>
              <a:gd name="connsiteX6" fmla="*/ 1194439 w 1241704"/>
              <a:gd name="connsiteY6" fmla="*/ 1093959 h 1371452"/>
              <a:gd name="connsiteX7" fmla="*/ 1084051 w 1241704"/>
              <a:gd name="connsiteY7" fmla="*/ 1371452 h 1371452"/>
              <a:gd name="connsiteX8" fmla="*/ 0 w 1241704"/>
              <a:gd name="connsiteY8" fmla="*/ 1239865 h 1371452"/>
              <a:gd name="connsiteX9" fmla="*/ 150886 w 1241704"/>
              <a:gd name="connsiteY9" fmla="*/ 1070747 h 1371452"/>
              <a:gd name="connsiteX10" fmla="*/ 242806 w 1241704"/>
              <a:gd name="connsiteY10" fmla="*/ 821410 h 1371452"/>
              <a:gd name="connsiteX11" fmla="*/ 257475 w 1241704"/>
              <a:gd name="connsiteY11" fmla="*/ 613107 h 1371452"/>
              <a:gd name="connsiteX12" fmla="*/ 243877 w 1241704"/>
              <a:gd name="connsiteY12" fmla="*/ 396904 h 1371452"/>
              <a:gd name="connsiteX13" fmla="*/ 206643 w 1241704"/>
              <a:gd name="connsiteY13" fmla="*/ 237640 h 1371452"/>
              <a:gd name="connsiteX14" fmla="*/ 103322 w 1241704"/>
              <a:gd name="connsiteY14" fmla="*/ 77491 h 1371452"/>
              <a:gd name="connsiteX15" fmla="*/ 1183037 w 1241704"/>
              <a:gd name="connsiteY15" fmla="*/ 0 h 1371452"/>
              <a:gd name="connsiteX0" fmla="*/ 1183037 w 1241704"/>
              <a:gd name="connsiteY0" fmla="*/ 0 h 1371452"/>
              <a:gd name="connsiteX1" fmla="*/ 1183037 w 1241704"/>
              <a:gd name="connsiteY1" fmla="*/ 0 h 1371452"/>
              <a:gd name="connsiteX2" fmla="*/ 1193369 w 1241704"/>
              <a:gd name="connsiteY2" fmla="*/ 51661 h 1371452"/>
              <a:gd name="connsiteX3" fmla="*/ 1206930 w 1241704"/>
              <a:gd name="connsiteY3" fmla="*/ 206368 h 1371452"/>
              <a:gd name="connsiteX4" fmla="*/ 1239864 w 1241704"/>
              <a:gd name="connsiteY4" fmla="*/ 428786 h 1371452"/>
              <a:gd name="connsiteX5" fmla="*/ 1233055 w 1241704"/>
              <a:gd name="connsiteY5" fmla="*/ 768071 h 1371452"/>
              <a:gd name="connsiteX6" fmla="*/ 1223830 w 1241704"/>
              <a:gd name="connsiteY6" fmla="*/ 904548 h 1371452"/>
              <a:gd name="connsiteX7" fmla="*/ 1084051 w 1241704"/>
              <a:gd name="connsiteY7" fmla="*/ 1371452 h 1371452"/>
              <a:gd name="connsiteX8" fmla="*/ 0 w 1241704"/>
              <a:gd name="connsiteY8" fmla="*/ 1239865 h 1371452"/>
              <a:gd name="connsiteX9" fmla="*/ 150886 w 1241704"/>
              <a:gd name="connsiteY9" fmla="*/ 1070747 h 1371452"/>
              <a:gd name="connsiteX10" fmla="*/ 242806 w 1241704"/>
              <a:gd name="connsiteY10" fmla="*/ 821410 h 1371452"/>
              <a:gd name="connsiteX11" fmla="*/ 257475 w 1241704"/>
              <a:gd name="connsiteY11" fmla="*/ 613107 h 1371452"/>
              <a:gd name="connsiteX12" fmla="*/ 243877 w 1241704"/>
              <a:gd name="connsiteY12" fmla="*/ 396904 h 1371452"/>
              <a:gd name="connsiteX13" fmla="*/ 206643 w 1241704"/>
              <a:gd name="connsiteY13" fmla="*/ 237640 h 1371452"/>
              <a:gd name="connsiteX14" fmla="*/ 103322 w 1241704"/>
              <a:gd name="connsiteY14" fmla="*/ 77491 h 1371452"/>
              <a:gd name="connsiteX15" fmla="*/ 1183037 w 1241704"/>
              <a:gd name="connsiteY15" fmla="*/ 0 h 1371452"/>
              <a:gd name="connsiteX0" fmla="*/ 1183037 w 1253584"/>
              <a:gd name="connsiteY0" fmla="*/ 0 h 1371452"/>
              <a:gd name="connsiteX1" fmla="*/ 1183037 w 1253584"/>
              <a:gd name="connsiteY1" fmla="*/ 0 h 1371452"/>
              <a:gd name="connsiteX2" fmla="*/ 1193369 w 1253584"/>
              <a:gd name="connsiteY2" fmla="*/ 51661 h 1371452"/>
              <a:gd name="connsiteX3" fmla="*/ 1206930 w 1253584"/>
              <a:gd name="connsiteY3" fmla="*/ 206368 h 1371452"/>
              <a:gd name="connsiteX4" fmla="*/ 1239864 w 1253584"/>
              <a:gd name="connsiteY4" fmla="*/ 428786 h 1371452"/>
              <a:gd name="connsiteX5" fmla="*/ 1252649 w 1253584"/>
              <a:gd name="connsiteY5" fmla="*/ 663568 h 1371452"/>
              <a:gd name="connsiteX6" fmla="*/ 1223830 w 1253584"/>
              <a:gd name="connsiteY6" fmla="*/ 904548 h 1371452"/>
              <a:gd name="connsiteX7" fmla="*/ 1084051 w 1253584"/>
              <a:gd name="connsiteY7" fmla="*/ 1371452 h 1371452"/>
              <a:gd name="connsiteX8" fmla="*/ 0 w 1253584"/>
              <a:gd name="connsiteY8" fmla="*/ 1239865 h 1371452"/>
              <a:gd name="connsiteX9" fmla="*/ 150886 w 1253584"/>
              <a:gd name="connsiteY9" fmla="*/ 1070747 h 1371452"/>
              <a:gd name="connsiteX10" fmla="*/ 242806 w 1253584"/>
              <a:gd name="connsiteY10" fmla="*/ 821410 h 1371452"/>
              <a:gd name="connsiteX11" fmla="*/ 257475 w 1253584"/>
              <a:gd name="connsiteY11" fmla="*/ 613107 h 1371452"/>
              <a:gd name="connsiteX12" fmla="*/ 243877 w 1253584"/>
              <a:gd name="connsiteY12" fmla="*/ 396904 h 1371452"/>
              <a:gd name="connsiteX13" fmla="*/ 206643 w 1253584"/>
              <a:gd name="connsiteY13" fmla="*/ 237640 h 1371452"/>
              <a:gd name="connsiteX14" fmla="*/ 103322 w 1253584"/>
              <a:gd name="connsiteY14" fmla="*/ 77491 h 1371452"/>
              <a:gd name="connsiteX15" fmla="*/ 1183037 w 1253584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06930 w 1253418"/>
              <a:gd name="connsiteY3" fmla="*/ 206368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23830 w 1253418"/>
              <a:gd name="connsiteY6" fmla="*/ 904548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16727 w 1253418"/>
              <a:gd name="connsiteY3" fmla="*/ 147586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23830 w 1253418"/>
              <a:gd name="connsiteY6" fmla="*/ 904548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16727 w 1253418"/>
              <a:gd name="connsiteY3" fmla="*/ 147586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17299 w 1253418"/>
              <a:gd name="connsiteY6" fmla="*/ 1009051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16727 w 1253418"/>
              <a:gd name="connsiteY3" fmla="*/ 147586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17299 w 1253418"/>
              <a:gd name="connsiteY6" fmla="*/ 1009051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23258 w 1253418"/>
              <a:gd name="connsiteY3" fmla="*/ 255355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17299 w 1253418"/>
              <a:gd name="connsiteY6" fmla="*/ 1009051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76505 w 1246886"/>
              <a:gd name="connsiteY0" fmla="*/ 0 h 1371452"/>
              <a:gd name="connsiteX1" fmla="*/ 1176505 w 1246886"/>
              <a:gd name="connsiteY1" fmla="*/ 0 h 1371452"/>
              <a:gd name="connsiteX2" fmla="*/ 1186837 w 1246886"/>
              <a:gd name="connsiteY2" fmla="*/ 51661 h 1371452"/>
              <a:gd name="connsiteX3" fmla="*/ 1216726 w 1246886"/>
              <a:gd name="connsiteY3" fmla="*/ 255355 h 1371452"/>
              <a:gd name="connsiteX4" fmla="*/ 1230066 w 1246886"/>
              <a:gd name="connsiteY4" fmla="*/ 363472 h 1371452"/>
              <a:gd name="connsiteX5" fmla="*/ 1246117 w 1246886"/>
              <a:gd name="connsiteY5" fmla="*/ 663568 h 1371452"/>
              <a:gd name="connsiteX6" fmla="*/ 1210767 w 1246886"/>
              <a:gd name="connsiteY6" fmla="*/ 1009051 h 1371452"/>
              <a:gd name="connsiteX7" fmla="*/ 1077519 w 1246886"/>
              <a:gd name="connsiteY7" fmla="*/ 1371452 h 1371452"/>
              <a:gd name="connsiteX8" fmla="*/ 0 w 1246886"/>
              <a:gd name="connsiteY8" fmla="*/ 1223536 h 1371452"/>
              <a:gd name="connsiteX9" fmla="*/ 144354 w 1246886"/>
              <a:gd name="connsiteY9" fmla="*/ 1070747 h 1371452"/>
              <a:gd name="connsiteX10" fmla="*/ 236274 w 1246886"/>
              <a:gd name="connsiteY10" fmla="*/ 821410 h 1371452"/>
              <a:gd name="connsiteX11" fmla="*/ 250943 w 1246886"/>
              <a:gd name="connsiteY11" fmla="*/ 613107 h 1371452"/>
              <a:gd name="connsiteX12" fmla="*/ 237345 w 1246886"/>
              <a:gd name="connsiteY12" fmla="*/ 396904 h 1371452"/>
              <a:gd name="connsiteX13" fmla="*/ 200111 w 1246886"/>
              <a:gd name="connsiteY13" fmla="*/ 237640 h 1371452"/>
              <a:gd name="connsiteX14" fmla="*/ 96790 w 1246886"/>
              <a:gd name="connsiteY14" fmla="*/ 77491 h 1371452"/>
              <a:gd name="connsiteX15" fmla="*/ 1176505 w 1246886"/>
              <a:gd name="connsiteY15" fmla="*/ 0 h 1371452"/>
              <a:gd name="connsiteX0" fmla="*/ 1176505 w 1246886"/>
              <a:gd name="connsiteY0" fmla="*/ 175428 h 1546880"/>
              <a:gd name="connsiteX1" fmla="*/ 1176505 w 1246886"/>
              <a:gd name="connsiteY1" fmla="*/ 175428 h 1546880"/>
              <a:gd name="connsiteX2" fmla="*/ 1186837 w 1246886"/>
              <a:gd name="connsiteY2" fmla="*/ 227089 h 1546880"/>
              <a:gd name="connsiteX3" fmla="*/ 1216726 w 1246886"/>
              <a:gd name="connsiteY3" fmla="*/ 430783 h 1546880"/>
              <a:gd name="connsiteX4" fmla="*/ 1230066 w 1246886"/>
              <a:gd name="connsiteY4" fmla="*/ 538900 h 1546880"/>
              <a:gd name="connsiteX5" fmla="*/ 1246117 w 1246886"/>
              <a:gd name="connsiteY5" fmla="*/ 838996 h 1546880"/>
              <a:gd name="connsiteX6" fmla="*/ 1210767 w 1246886"/>
              <a:gd name="connsiteY6" fmla="*/ 1184479 h 1546880"/>
              <a:gd name="connsiteX7" fmla="*/ 1077519 w 1246886"/>
              <a:gd name="connsiteY7" fmla="*/ 1546880 h 1546880"/>
              <a:gd name="connsiteX8" fmla="*/ 0 w 1246886"/>
              <a:gd name="connsiteY8" fmla="*/ 1398964 h 1546880"/>
              <a:gd name="connsiteX9" fmla="*/ 144354 w 1246886"/>
              <a:gd name="connsiteY9" fmla="*/ 1246175 h 1546880"/>
              <a:gd name="connsiteX10" fmla="*/ 236274 w 1246886"/>
              <a:gd name="connsiteY10" fmla="*/ 996838 h 1546880"/>
              <a:gd name="connsiteX11" fmla="*/ 250943 w 1246886"/>
              <a:gd name="connsiteY11" fmla="*/ 788535 h 1546880"/>
              <a:gd name="connsiteX12" fmla="*/ 237345 w 1246886"/>
              <a:gd name="connsiteY12" fmla="*/ 572332 h 1546880"/>
              <a:gd name="connsiteX13" fmla="*/ 200111 w 1246886"/>
              <a:gd name="connsiteY13" fmla="*/ 413068 h 1546880"/>
              <a:gd name="connsiteX14" fmla="*/ 67607 w 1246886"/>
              <a:gd name="connsiteY14" fmla="*/ 0 h 1546880"/>
              <a:gd name="connsiteX15" fmla="*/ 1176505 w 1246886"/>
              <a:gd name="connsiteY15" fmla="*/ 175428 h 1546880"/>
              <a:gd name="connsiteX0" fmla="*/ 1332147 w 1402528"/>
              <a:gd name="connsiteY0" fmla="*/ 175428 h 1700521"/>
              <a:gd name="connsiteX1" fmla="*/ 1332147 w 1402528"/>
              <a:gd name="connsiteY1" fmla="*/ 175428 h 1700521"/>
              <a:gd name="connsiteX2" fmla="*/ 1342479 w 1402528"/>
              <a:gd name="connsiteY2" fmla="*/ 227089 h 1700521"/>
              <a:gd name="connsiteX3" fmla="*/ 1372368 w 1402528"/>
              <a:gd name="connsiteY3" fmla="*/ 430783 h 1700521"/>
              <a:gd name="connsiteX4" fmla="*/ 1385708 w 1402528"/>
              <a:gd name="connsiteY4" fmla="*/ 538900 h 1700521"/>
              <a:gd name="connsiteX5" fmla="*/ 1401759 w 1402528"/>
              <a:gd name="connsiteY5" fmla="*/ 838996 h 1700521"/>
              <a:gd name="connsiteX6" fmla="*/ 1366409 w 1402528"/>
              <a:gd name="connsiteY6" fmla="*/ 1184479 h 1700521"/>
              <a:gd name="connsiteX7" fmla="*/ 1233161 w 1402528"/>
              <a:gd name="connsiteY7" fmla="*/ 1546880 h 1700521"/>
              <a:gd name="connsiteX8" fmla="*/ 0 w 1402528"/>
              <a:gd name="connsiteY8" fmla="*/ 1700521 h 1700521"/>
              <a:gd name="connsiteX9" fmla="*/ 299996 w 1402528"/>
              <a:gd name="connsiteY9" fmla="*/ 1246175 h 1700521"/>
              <a:gd name="connsiteX10" fmla="*/ 391916 w 1402528"/>
              <a:gd name="connsiteY10" fmla="*/ 996838 h 1700521"/>
              <a:gd name="connsiteX11" fmla="*/ 406585 w 1402528"/>
              <a:gd name="connsiteY11" fmla="*/ 788535 h 1700521"/>
              <a:gd name="connsiteX12" fmla="*/ 392987 w 1402528"/>
              <a:gd name="connsiteY12" fmla="*/ 572332 h 1700521"/>
              <a:gd name="connsiteX13" fmla="*/ 355753 w 1402528"/>
              <a:gd name="connsiteY13" fmla="*/ 413068 h 1700521"/>
              <a:gd name="connsiteX14" fmla="*/ 223249 w 1402528"/>
              <a:gd name="connsiteY14" fmla="*/ 0 h 1700521"/>
              <a:gd name="connsiteX15" fmla="*/ 1332147 w 1402528"/>
              <a:gd name="connsiteY15" fmla="*/ 175428 h 1700521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91916 w 1402528"/>
              <a:gd name="connsiteY10" fmla="*/ 947027 h 1650710"/>
              <a:gd name="connsiteX11" fmla="*/ 406585 w 1402528"/>
              <a:gd name="connsiteY11" fmla="*/ 738724 h 1650710"/>
              <a:gd name="connsiteX12" fmla="*/ 392987 w 1402528"/>
              <a:gd name="connsiteY12" fmla="*/ 522521 h 1650710"/>
              <a:gd name="connsiteX13" fmla="*/ 355753 w 1402528"/>
              <a:gd name="connsiteY13" fmla="*/ 363257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91916 w 1402528"/>
              <a:gd name="connsiteY10" fmla="*/ 947027 h 1650710"/>
              <a:gd name="connsiteX11" fmla="*/ 406585 w 1402528"/>
              <a:gd name="connsiteY11" fmla="*/ 738724 h 1650710"/>
              <a:gd name="connsiteX12" fmla="*/ 392987 w 1402528"/>
              <a:gd name="connsiteY12" fmla="*/ 522521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91916 w 1402528"/>
              <a:gd name="connsiteY10" fmla="*/ 947027 h 1650710"/>
              <a:gd name="connsiteX11" fmla="*/ 406585 w 1402528"/>
              <a:gd name="connsiteY11" fmla="*/ 738724 h 1650710"/>
              <a:gd name="connsiteX12" fmla="*/ 325385 w 1402528"/>
              <a:gd name="connsiteY12" fmla="*/ 547427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91916 w 1402528"/>
              <a:gd name="connsiteY10" fmla="*/ 947027 h 1650710"/>
              <a:gd name="connsiteX11" fmla="*/ 338984 w 1402528"/>
              <a:gd name="connsiteY11" fmla="*/ 792094 h 1650710"/>
              <a:gd name="connsiteX12" fmla="*/ 325385 w 1402528"/>
              <a:gd name="connsiteY12" fmla="*/ 547427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27872 w 1402528"/>
              <a:gd name="connsiteY10" fmla="*/ 1000397 h 1650710"/>
              <a:gd name="connsiteX11" fmla="*/ 338984 w 1402528"/>
              <a:gd name="connsiteY11" fmla="*/ 792094 h 1650710"/>
              <a:gd name="connsiteX12" fmla="*/ 325385 w 1402528"/>
              <a:gd name="connsiteY12" fmla="*/ 547427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03931 w 1402528"/>
              <a:gd name="connsiteY9" fmla="*/ 1349357 h 1650710"/>
              <a:gd name="connsiteX10" fmla="*/ 327872 w 1402528"/>
              <a:gd name="connsiteY10" fmla="*/ 1000397 h 1650710"/>
              <a:gd name="connsiteX11" fmla="*/ 338984 w 1402528"/>
              <a:gd name="connsiteY11" fmla="*/ 792094 h 1650710"/>
              <a:gd name="connsiteX12" fmla="*/ 325385 w 1402528"/>
              <a:gd name="connsiteY12" fmla="*/ 547427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20756 w 1395412"/>
              <a:gd name="connsiteY10" fmla="*/ 1000397 h 1629362"/>
              <a:gd name="connsiteX11" fmla="*/ 331868 w 1395412"/>
              <a:gd name="connsiteY11" fmla="*/ 792094 h 1629362"/>
              <a:gd name="connsiteX12" fmla="*/ 318269 w 1395412"/>
              <a:gd name="connsiteY12" fmla="*/ 547427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1868 w 1395412"/>
              <a:gd name="connsiteY11" fmla="*/ 792094 h 1629362"/>
              <a:gd name="connsiteX12" fmla="*/ 318269 w 1395412"/>
              <a:gd name="connsiteY12" fmla="*/ 547427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18269 w 1395412"/>
              <a:gd name="connsiteY12" fmla="*/ 547427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281618 w 1395412"/>
              <a:gd name="connsiteY10" fmla="*/ 1146274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4981 w 1395412"/>
              <a:gd name="connsiteY9" fmla="*/ 1473887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49596 w 1395412"/>
              <a:gd name="connsiteY10" fmla="*/ 1235223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49596 w 1395412"/>
              <a:gd name="connsiteY10" fmla="*/ 1235223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49596 w 1395412"/>
              <a:gd name="connsiteY10" fmla="*/ 1235223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39545 w 1409926"/>
              <a:gd name="connsiteY0" fmla="*/ 125617 h 1635167"/>
              <a:gd name="connsiteX1" fmla="*/ 1339545 w 1409926"/>
              <a:gd name="connsiteY1" fmla="*/ 125617 h 1635167"/>
              <a:gd name="connsiteX2" fmla="*/ 1349877 w 1409926"/>
              <a:gd name="connsiteY2" fmla="*/ 177278 h 1635167"/>
              <a:gd name="connsiteX3" fmla="*/ 1379766 w 1409926"/>
              <a:gd name="connsiteY3" fmla="*/ 380972 h 1635167"/>
              <a:gd name="connsiteX4" fmla="*/ 1393106 w 1409926"/>
              <a:gd name="connsiteY4" fmla="*/ 489089 h 1635167"/>
              <a:gd name="connsiteX5" fmla="*/ 1409157 w 1409926"/>
              <a:gd name="connsiteY5" fmla="*/ 789185 h 1635167"/>
              <a:gd name="connsiteX6" fmla="*/ 1373807 w 1409926"/>
              <a:gd name="connsiteY6" fmla="*/ 1134668 h 1635167"/>
              <a:gd name="connsiteX7" fmla="*/ 1240559 w 1409926"/>
              <a:gd name="connsiteY7" fmla="*/ 1497069 h 1635167"/>
              <a:gd name="connsiteX8" fmla="*/ 0 w 1409926"/>
              <a:gd name="connsiteY8" fmla="*/ 1635167 h 1635167"/>
              <a:gd name="connsiteX9" fmla="*/ 133053 w 1409926"/>
              <a:gd name="connsiteY9" fmla="*/ 1477445 h 1635167"/>
              <a:gd name="connsiteX10" fmla="*/ 249878 w 1409926"/>
              <a:gd name="connsiteY10" fmla="*/ 1267245 h 1635167"/>
              <a:gd name="connsiteX11" fmla="*/ 353498 w 1409926"/>
              <a:gd name="connsiteY11" fmla="*/ 841906 h 1635167"/>
              <a:gd name="connsiteX12" fmla="*/ 318551 w 1409926"/>
              <a:gd name="connsiteY12" fmla="*/ 526079 h 1635167"/>
              <a:gd name="connsiteX13" fmla="*/ 195926 w 1409926"/>
              <a:gd name="connsiteY13" fmla="*/ 228054 h 1635167"/>
              <a:gd name="connsiteX14" fmla="*/ 52748 w 1409926"/>
              <a:gd name="connsiteY14" fmla="*/ 0 h 1635167"/>
              <a:gd name="connsiteX15" fmla="*/ 1339545 w 1409926"/>
              <a:gd name="connsiteY15" fmla="*/ 125617 h 1635167"/>
              <a:gd name="connsiteX0" fmla="*/ 1339545 w 1409926"/>
              <a:gd name="connsiteY0" fmla="*/ 125617 h 1635167"/>
              <a:gd name="connsiteX1" fmla="*/ 1339545 w 1409926"/>
              <a:gd name="connsiteY1" fmla="*/ 125617 h 1635167"/>
              <a:gd name="connsiteX2" fmla="*/ 1349877 w 1409926"/>
              <a:gd name="connsiteY2" fmla="*/ 177278 h 1635167"/>
              <a:gd name="connsiteX3" fmla="*/ 1379766 w 1409926"/>
              <a:gd name="connsiteY3" fmla="*/ 380972 h 1635167"/>
              <a:gd name="connsiteX4" fmla="*/ 1393106 w 1409926"/>
              <a:gd name="connsiteY4" fmla="*/ 489089 h 1635167"/>
              <a:gd name="connsiteX5" fmla="*/ 1409157 w 1409926"/>
              <a:gd name="connsiteY5" fmla="*/ 789185 h 1635167"/>
              <a:gd name="connsiteX6" fmla="*/ 1373807 w 1409926"/>
              <a:gd name="connsiteY6" fmla="*/ 1134668 h 1635167"/>
              <a:gd name="connsiteX7" fmla="*/ 1240559 w 1409926"/>
              <a:gd name="connsiteY7" fmla="*/ 1497069 h 1635167"/>
              <a:gd name="connsiteX8" fmla="*/ 0 w 1409926"/>
              <a:gd name="connsiteY8" fmla="*/ 1635167 h 1635167"/>
              <a:gd name="connsiteX9" fmla="*/ 133053 w 1409926"/>
              <a:gd name="connsiteY9" fmla="*/ 1477445 h 1635167"/>
              <a:gd name="connsiteX10" fmla="*/ 249878 w 1409926"/>
              <a:gd name="connsiteY10" fmla="*/ 1267245 h 1635167"/>
              <a:gd name="connsiteX11" fmla="*/ 353498 w 1409926"/>
              <a:gd name="connsiteY11" fmla="*/ 841906 h 1635167"/>
              <a:gd name="connsiteX12" fmla="*/ 318551 w 1409926"/>
              <a:gd name="connsiteY12" fmla="*/ 526079 h 1635167"/>
              <a:gd name="connsiteX13" fmla="*/ 195926 w 1409926"/>
              <a:gd name="connsiteY13" fmla="*/ 228054 h 1635167"/>
              <a:gd name="connsiteX14" fmla="*/ 52748 w 1409926"/>
              <a:gd name="connsiteY14" fmla="*/ 0 h 1635167"/>
              <a:gd name="connsiteX15" fmla="*/ 1339545 w 1409926"/>
              <a:gd name="connsiteY15" fmla="*/ 125617 h 1635167"/>
              <a:gd name="connsiteX0" fmla="*/ 1339545 w 1411408"/>
              <a:gd name="connsiteY0" fmla="*/ 125617 h 1635167"/>
              <a:gd name="connsiteX1" fmla="*/ 1339545 w 1411408"/>
              <a:gd name="connsiteY1" fmla="*/ 125617 h 1635167"/>
              <a:gd name="connsiteX2" fmla="*/ 1349877 w 1411408"/>
              <a:gd name="connsiteY2" fmla="*/ 177278 h 1635167"/>
              <a:gd name="connsiteX3" fmla="*/ 1379766 w 1411408"/>
              <a:gd name="connsiteY3" fmla="*/ 380972 h 1635167"/>
              <a:gd name="connsiteX4" fmla="*/ 1405747 w 1411408"/>
              <a:gd name="connsiteY4" fmla="*/ 564938 h 1635167"/>
              <a:gd name="connsiteX5" fmla="*/ 1409157 w 1411408"/>
              <a:gd name="connsiteY5" fmla="*/ 789185 h 1635167"/>
              <a:gd name="connsiteX6" fmla="*/ 1373807 w 1411408"/>
              <a:gd name="connsiteY6" fmla="*/ 1134668 h 1635167"/>
              <a:gd name="connsiteX7" fmla="*/ 1240559 w 1411408"/>
              <a:gd name="connsiteY7" fmla="*/ 1497069 h 1635167"/>
              <a:gd name="connsiteX8" fmla="*/ 0 w 1411408"/>
              <a:gd name="connsiteY8" fmla="*/ 1635167 h 1635167"/>
              <a:gd name="connsiteX9" fmla="*/ 133053 w 1411408"/>
              <a:gd name="connsiteY9" fmla="*/ 1477445 h 1635167"/>
              <a:gd name="connsiteX10" fmla="*/ 249878 w 1411408"/>
              <a:gd name="connsiteY10" fmla="*/ 1267245 h 1635167"/>
              <a:gd name="connsiteX11" fmla="*/ 353498 w 1411408"/>
              <a:gd name="connsiteY11" fmla="*/ 841906 h 1635167"/>
              <a:gd name="connsiteX12" fmla="*/ 318551 w 1411408"/>
              <a:gd name="connsiteY12" fmla="*/ 526079 h 1635167"/>
              <a:gd name="connsiteX13" fmla="*/ 195926 w 1411408"/>
              <a:gd name="connsiteY13" fmla="*/ 228054 h 1635167"/>
              <a:gd name="connsiteX14" fmla="*/ 52748 w 1411408"/>
              <a:gd name="connsiteY14" fmla="*/ 0 h 1635167"/>
              <a:gd name="connsiteX15" fmla="*/ 1339545 w 1411408"/>
              <a:gd name="connsiteY15" fmla="*/ 125617 h 1635167"/>
              <a:gd name="connsiteX0" fmla="*/ 1339545 w 1411408"/>
              <a:gd name="connsiteY0" fmla="*/ 125617 h 1635167"/>
              <a:gd name="connsiteX1" fmla="*/ 1339545 w 1411408"/>
              <a:gd name="connsiteY1" fmla="*/ 125617 h 1635167"/>
              <a:gd name="connsiteX2" fmla="*/ 1349877 w 1411408"/>
              <a:gd name="connsiteY2" fmla="*/ 177278 h 1635167"/>
              <a:gd name="connsiteX3" fmla="*/ 1379766 w 1411408"/>
              <a:gd name="connsiteY3" fmla="*/ 343047 h 1635167"/>
              <a:gd name="connsiteX4" fmla="*/ 1405747 w 1411408"/>
              <a:gd name="connsiteY4" fmla="*/ 564938 h 1635167"/>
              <a:gd name="connsiteX5" fmla="*/ 1409157 w 1411408"/>
              <a:gd name="connsiteY5" fmla="*/ 789185 h 1635167"/>
              <a:gd name="connsiteX6" fmla="*/ 1373807 w 1411408"/>
              <a:gd name="connsiteY6" fmla="*/ 1134668 h 1635167"/>
              <a:gd name="connsiteX7" fmla="*/ 1240559 w 1411408"/>
              <a:gd name="connsiteY7" fmla="*/ 1497069 h 1635167"/>
              <a:gd name="connsiteX8" fmla="*/ 0 w 1411408"/>
              <a:gd name="connsiteY8" fmla="*/ 1635167 h 1635167"/>
              <a:gd name="connsiteX9" fmla="*/ 133053 w 1411408"/>
              <a:gd name="connsiteY9" fmla="*/ 1477445 h 1635167"/>
              <a:gd name="connsiteX10" fmla="*/ 249878 w 1411408"/>
              <a:gd name="connsiteY10" fmla="*/ 1267245 h 1635167"/>
              <a:gd name="connsiteX11" fmla="*/ 353498 w 1411408"/>
              <a:gd name="connsiteY11" fmla="*/ 841906 h 1635167"/>
              <a:gd name="connsiteX12" fmla="*/ 318551 w 1411408"/>
              <a:gd name="connsiteY12" fmla="*/ 526079 h 1635167"/>
              <a:gd name="connsiteX13" fmla="*/ 195926 w 1411408"/>
              <a:gd name="connsiteY13" fmla="*/ 228054 h 1635167"/>
              <a:gd name="connsiteX14" fmla="*/ 52748 w 1411408"/>
              <a:gd name="connsiteY14" fmla="*/ 0 h 1635167"/>
              <a:gd name="connsiteX15" fmla="*/ 1339545 w 1411408"/>
              <a:gd name="connsiteY15" fmla="*/ 125617 h 1635167"/>
              <a:gd name="connsiteX0" fmla="*/ 1339545 w 1410699"/>
              <a:gd name="connsiteY0" fmla="*/ 125617 h 1635167"/>
              <a:gd name="connsiteX1" fmla="*/ 1339545 w 1410699"/>
              <a:gd name="connsiteY1" fmla="*/ 125617 h 1635167"/>
              <a:gd name="connsiteX2" fmla="*/ 1349877 w 1410699"/>
              <a:gd name="connsiteY2" fmla="*/ 177278 h 1635167"/>
              <a:gd name="connsiteX3" fmla="*/ 1379766 w 1410699"/>
              <a:gd name="connsiteY3" fmla="*/ 343047 h 1635167"/>
              <a:gd name="connsiteX4" fmla="*/ 1405747 w 1410699"/>
              <a:gd name="connsiteY4" fmla="*/ 564938 h 1635167"/>
              <a:gd name="connsiteX5" fmla="*/ 1402944 w 1410699"/>
              <a:gd name="connsiteY5" fmla="*/ 907698 h 1635167"/>
              <a:gd name="connsiteX6" fmla="*/ 1409157 w 1410699"/>
              <a:gd name="connsiteY6" fmla="*/ 789185 h 1635167"/>
              <a:gd name="connsiteX7" fmla="*/ 1373807 w 1410699"/>
              <a:gd name="connsiteY7" fmla="*/ 1134668 h 1635167"/>
              <a:gd name="connsiteX8" fmla="*/ 1240559 w 1410699"/>
              <a:gd name="connsiteY8" fmla="*/ 1497069 h 1635167"/>
              <a:gd name="connsiteX9" fmla="*/ 0 w 1410699"/>
              <a:gd name="connsiteY9" fmla="*/ 1635167 h 1635167"/>
              <a:gd name="connsiteX10" fmla="*/ 133053 w 1410699"/>
              <a:gd name="connsiteY10" fmla="*/ 1477445 h 1635167"/>
              <a:gd name="connsiteX11" fmla="*/ 249878 w 1410699"/>
              <a:gd name="connsiteY11" fmla="*/ 1267245 h 1635167"/>
              <a:gd name="connsiteX12" fmla="*/ 353498 w 1410699"/>
              <a:gd name="connsiteY12" fmla="*/ 841906 h 1635167"/>
              <a:gd name="connsiteX13" fmla="*/ 318551 w 1410699"/>
              <a:gd name="connsiteY13" fmla="*/ 526079 h 1635167"/>
              <a:gd name="connsiteX14" fmla="*/ 195926 w 1410699"/>
              <a:gd name="connsiteY14" fmla="*/ 228054 h 1635167"/>
              <a:gd name="connsiteX15" fmla="*/ 52748 w 1410699"/>
              <a:gd name="connsiteY15" fmla="*/ 0 h 1635167"/>
              <a:gd name="connsiteX16" fmla="*/ 1339545 w 1410699"/>
              <a:gd name="connsiteY16" fmla="*/ 125617 h 1635167"/>
              <a:gd name="connsiteX0" fmla="*/ 1339545 w 1410699"/>
              <a:gd name="connsiteY0" fmla="*/ 125617 h 1635167"/>
              <a:gd name="connsiteX1" fmla="*/ 1339545 w 1410699"/>
              <a:gd name="connsiteY1" fmla="*/ 125617 h 1635167"/>
              <a:gd name="connsiteX2" fmla="*/ 1349877 w 1410699"/>
              <a:gd name="connsiteY2" fmla="*/ 177278 h 1635167"/>
              <a:gd name="connsiteX3" fmla="*/ 1379766 w 1410699"/>
              <a:gd name="connsiteY3" fmla="*/ 343047 h 1635167"/>
              <a:gd name="connsiteX4" fmla="*/ 1405747 w 1410699"/>
              <a:gd name="connsiteY4" fmla="*/ 564938 h 1635167"/>
              <a:gd name="connsiteX5" fmla="*/ 1402944 w 1410699"/>
              <a:gd name="connsiteY5" fmla="*/ 907698 h 1635167"/>
              <a:gd name="connsiteX6" fmla="*/ 1409157 w 1410699"/>
              <a:gd name="connsiteY6" fmla="*/ 789185 h 1635167"/>
              <a:gd name="connsiteX7" fmla="*/ 1356952 w 1410699"/>
              <a:gd name="connsiteY7" fmla="*/ 1235800 h 1635167"/>
              <a:gd name="connsiteX8" fmla="*/ 1240559 w 1410699"/>
              <a:gd name="connsiteY8" fmla="*/ 1497069 h 1635167"/>
              <a:gd name="connsiteX9" fmla="*/ 0 w 1410699"/>
              <a:gd name="connsiteY9" fmla="*/ 1635167 h 1635167"/>
              <a:gd name="connsiteX10" fmla="*/ 133053 w 1410699"/>
              <a:gd name="connsiteY10" fmla="*/ 1477445 h 1635167"/>
              <a:gd name="connsiteX11" fmla="*/ 249878 w 1410699"/>
              <a:gd name="connsiteY11" fmla="*/ 1267245 h 1635167"/>
              <a:gd name="connsiteX12" fmla="*/ 353498 w 1410699"/>
              <a:gd name="connsiteY12" fmla="*/ 841906 h 1635167"/>
              <a:gd name="connsiteX13" fmla="*/ 318551 w 1410699"/>
              <a:gd name="connsiteY13" fmla="*/ 526079 h 1635167"/>
              <a:gd name="connsiteX14" fmla="*/ 195926 w 1410699"/>
              <a:gd name="connsiteY14" fmla="*/ 228054 h 1635167"/>
              <a:gd name="connsiteX15" fmla="*/ 52748 w 1410699"/>
              <a:gd name="connsiteY15" fmla="*/ 0 h 1635167"/>
              <a:gd name="connsiteX16" fmla="*/ 1339545 w 1410699"/>
              <a:gd name="connsiteY16" fmla="*/ 125617 h 1635167"/>
              <a:gd name="connsiteX0" fmla="*/ 1339545 w 1410699"/>
              <a:gd name="connsiteY0" fmla="*/ 125617 h 1635167"/>
              <a:gd name="connsiteX1" fmla="*/ 1339545 w 1410699"/>
              <a:gd name="connsiteY1" fmla="*/ 125617 h 1635167"/>
              <a:gd name="connsiteX2" fmla="*/ 1349877 w 1410699"/>
              <a:gd name="connsiteY2" fmla="*/ 177278 h 1635167"/>
              <a:gd name="connsiteX3" fmla="*/ 1379766 w 1410699"/>
              <a:gd name="connsiteY3" fmla="*/ 343047 h 1635167"/>
              <a:gd name="connsiteX4" fmla="*/ 1405747 w 1410699"/>
              <a:gd name="connsiteY4" fmla="*/ 564938 h 1635167"/>
              <a:gd name="connsiteX5" fmla="*/ 1402944 w 1410699"/>
              <a:gd name="connsiteY5" fmla="*/ 907698 h 1635167"/>
              <a:gd name="connsiteX6" fmla="*/ 1409157 w 1410699"/>
              <a:gd name="connsiteY6" fmla="*/ 789185 h 1635167"/>
              <a:gd name="connsiteX7" fmla="*/ 1327456 w 1410699"/>
              <a:gd name="connsiteY7" fmla="*/ 1315862 h 1635167"/>
              <a:gd name="connsiteX8" fmla="*/ 1240559 w 1410699"/>
              <a:gd name="connsiteY8" fmla="*/ 1497069 h 1635167"/>
              <a:gd name="connsiteX9" fmla="*/ 0 w 1410699"/>
              <a:gd name="connsiteY9" fmla="*/ 1635167 h 1635167"/>
              <a:gd name="connsiteX10" fmla="*/ 133053 w 1410699"/>
              <a:gd name="connsiteY10" fmla="*/ 1477445 h 1635167"/>
              <a:gd name="connsiteX11" fmla="*/ 249878 w 1410699"/>
              <a:gd name="connsiteY11" fmla="*/ 1267245 h 1635167"/>
              <a:gd name="connsiteX12" fmla="*/ 353498 w 1410699"/>
              <a:gd name="connsiteY12" fmla="*/ 841906 h 1635167"/>
              <a:gd name="connsiteX13" fmla="*/ 318551 w 1410699"/>
              <a:gd name="connsiteY13" fmla="*/ 526079 h 1635167"/>
              <a:gd name="connsiteX14" fmla="*/ 195926 w 1410699"/>
              <a:gd name="connsiteY14" fmla="*/ 228054 h 1635167"/>
              <a:gd name="connsiteX15" fmla="*/ 52748 w 1410699"/>
              <a:gd name="connsiteY15" fmla="*/ 0 h 1635167"/>
              <a:gd name="connsiteX16" fmla="*/ 1339545 w 1410699"/>
              <a:gd name="connsiteY16" fmla="*/ 125617 h 1635167"/>
              <a:gd name="connsiteX0" fmla="*/ 1339545 w 1411290"/>
              <a:gd name="connsiteY0" fmla="*/ 125617 h 1635167"/>
              <a:gd name="connsiteX1" fmla="*/ 1339545 w 1411290"/>
              <a:gd name="connsiteY1" fmla="*/ 125617 h 1635167"/>
              <a:gd name="connsiteX2" fmla="*/ 1349877 w 1411290"/>
              <a:gd name="connsiteY2" fmla="*/ 177278 h 1635167"/>
              <a:gd name="connsiteX3" fmla="*/ 1379766 w 1411290"/>
              <a:gd name="connsiteY3" fmla="*/ 343047 h 1635167"/>
              <a:gd name="connsiteX4" fmla="*/ 1405747 w 1411290"/>
              <a:gd name="connsiteY4" fmla="*/ 564938 h 1635167"/>
              <a:gd name="connsiteX5" fmla="*/ 1407157 w 1411290"/>
              <a:gd name="connsiteY5" fmla="*/ 688579 h 1635167"/>
              <a:gd name="connsiteX6" fmla="*/ 1409157 w 1411290"/>
              <a:gd name="connsiteY6" fmla="*/ 789185 h 1635167"/>
              <a:gd name="connsiteX7" fmla="*/ 1327456 w 1411290"/>
              <a:gd name="connsiteY7" fmla="*/ 1315862 h 1635167"/>
              <a:gd name="connsiteX8" fmla="*/ 1240559 w 1411290"/>
              <a:gd name="connsiteY8" fmla="*/ 1497069 h 1635167"/>
              <a:gd name="connsiteX9" fmla="*/ 0 w 1411290"/>
              <a:gd name="connsiteY9" fmla="*/ 1635167 h 1635167"/>
              <a:gd name="connsiteX10" fmla="*/ 133053 w 1411290"/>
              <a:gd name="connsiteY10" fmla="*/ 1477445 h 1635167"/>
              <a:gd name="connsiteX11" fmla="*/ 249878 w 1411290"/>
              <a:gd name="connsiteY11" fmla="*/ 1267245 h 1635167"/>
              <a:gd name="connsiteX12" fmla="*/ 353498 w 1411290"/>
              <a:gd name="connsiteY12" fmla="*/ 841906 h 1635167"/>
              <a:gd name="connsiteX13" fmla="*/ 318551 w 1411290"/>
              <a:gd name="connsiteY13" fmla="*/ 526079 h 1635167"/>
              <a:gd name="connsiteX14" fmla="*/ 195926 w 1411290"/>
              <a:gd name="connsiteY14" fmla="*/ 228054 h 1635167"/>
              <a:gd name="connsiteX15" fmla="*/ 52748 w 1411290"/>
              <a:gd name="connsiteY15" fmla="*/ 0 h 1635167"/>
              <a:gd name="connsiteX16" fmla="*/ 1339545 w 1411290"/>
              <a:gd name="connsiteY16" fmla="*/ 125617 h 1635167"/>
              <a:gd name="connsiteX0" fmla="*/ 1339545 w 1408052"/>
              <a:gd name="connsiteY0" fmla="*/ 125617 h 1635167"/>
              <a:gd name="connsiteX1" fmla="*/ 1339545 w 1408052"/>
              <a:gd name="connsiteY1" fmla="*/ 125617 h 1635167"/>
              <a:gd name="connsiteX2" fmla="*/ 1349877 w 1408052"/>
              <a:gd name="connsiteY2" fmla="*/ 177278 h 1635167"/>
              <a:gd name="connsiteX3" fmla="*/ 1379766 w 1408052"/>
              <a:gd name="connsiteY3" fmla="*/ 343047 h 1635167"/>
              <a:gd name="connsiteX4" fmla="*/ 1405747 w 1408052"/>
              <a:gd name="connsiteY4" fmla="*/ 564938 h 1635167"/>
              <a:gd name="connsiteX5" fmla="*/ 1407157 w 1408052"/>
              <a:gd name="connsiteY5" fmla="*/ 688579 h 1635167"/>
              <a:gd name="connsiteX6" fmla="*/ 1392301 w 1408052"/>
              <a:gd name="connsiteY6" fmla="*/ 1050442 h 1635167"/>
              <a:gd name="connsiteX7" fmla="*/ 1327456 w 1408052"/>
              <a:gd name="connsiteY7" fmla="*/ 1315862 h 1635167"/>
              <a:gd name="connsiteX8" fmla="*/ 1240559 w 1408052"/>
              <a:gd name="connsiteY8" fmla="*/ 1497069 h 1635167"/>
              <a:gd name="connsiteX9" fmla="*/ 0 w 1408052"/>
              <a:gd name="connsiteY9" fmla="*/ 1635167 h 1635167"/>
              <a:gd name="connsiteX10" fmla="*/ 133053 w 1408052"/>
              <a:gd name="connsiteY10" fmla="*/ 1477445 h 1635167"/>
              <a:gd name="connsiteX11" fmla="*/ 249878 w 1408052"/>
              <a:gd name="connsiteY11" fmla="*/ 1267245 h 1635167"/>
              <a:gd name="connsiteX12" fmla="*/ 353498 w 1408052"/>
              <a:gd name="connsiteY12" fmla="*/ 841906 h 1635167"/>
              <a:gd name="connsiteX13" fmla="*/ 318551 w 1408052"/>
              <a:gd name="connsiteY13" fmla="*/ 526079 h 1635167"/>
              <a:gd name="connsiteX14" fmla="*/ 195926 w 1408052"/>
              <a:gd name="connsiteY14" fmla="*/ 228054 h 1635167"/>
              <a:gd name="connsiteX15" fmla="*/ 52748 w 1408052"/>
              <a:gd name="connsiteY15" fmla="*/ 0 h 1635167"/>
              <a:gd name="connsiteX16" fmla="*/ 1339545 w 1408052"/>
              <a:gd name="connsiteY16" fmla="*/ 125617 h 1635167"/>
              <a:gd name="connsiteX0" fmla="*/ 1339545 w 1407168"/>
              <a:gd name="connsiteY0" fmla="*/ 125617 h 1635167"/>
              <a:gd name="connsiteX1" fmla="*/ 1339545 w 1407168"/>
              <a:gd name="connsiteY1" fmla="*/ 125617 h 1635167"/>
              <a:gd name="connsiteX2" fmla="*/ 1349877 w 1407168"/>
              <a:gd name="connsiteY2" fmla="*/ 177278 h 1635167"/>
              <a:gd name="connsiteX3" fmla="*/ 1379766 w 1407168"/>
              <a:gd name="connsiteY3" fmla="*/ 343047 h 1635167"/>
              <a:gd name="connsiteX4" fmla="*/ 1405747 w 1407168"/>
              <a:gd name="connsiteY4" fmla="*/ 564938 h 1635167"/>
              <a:gd name="connsiteX5" fmla="*/ 1402943 w 1407168"/>
              <a:gd name="connsiteY5" fmla="*/ 831849 h 1635167"/>
              <a:gd name="connsiteX6" fmla="*/ 1392301 w 1407168"/>
              <a:gd name="connsiteY6" fmla="*/ 1050442 h 1635167"/>
              <a:gd name="connsiteX7" fmla="*/ 1327456 w 1407168"/>
              <a:gd name="connsiteY7" fmla="*/ 1315862 h 1635167"/>
              <a:gd name="connsiteX8" fmla="*/ 1240559 w 1407168"/>
              <a:gd name="connsiteY8" fmla="*/ 1497069 h 1635167"/>
              <a:gd name="connsiteX9" fmla="*/ 0 w 1407168"/>
              <a:gd name="connsiteY9" fmla="*/ 1635167 h 1635167"/>
              <a:gd name="connsiteX10" fmla="*/ 133053 w 1407168"/>
              <a:gd name="connsiteY10" fmla="*/ 1477445 h 1635167"/>
              <a:gd name="connsiteX11" fmla="*/ 249878 w 1407168"/>
              <a:gd name="connsiteY11" fmla="*/ 1267245 h 1635167"/>
              <a:gd name="connsiteX12" fmla="*/ 353498 w 1407168"/>
              <a:gd name="connsiteY12" fmla="*/ 841906 h 1635167"/>
              <a:gd name="connsiteX13" fmla="*/ 318551 w 1407168"/>
              <a:gd name="connsiteY13" fmla="*/ 526079 h 1635167"/>
              <a:gd name="connsiteX14" fmla="*/ 195926 w 1407168"/>
              <a:gd name="connsiteY14" fmla="*/ 228054 h 1635167"/>
              <a:gd name="connsiteX15" fmla="*/ 52748 w 1407168"/>
              <a:gd name="connsiteY15" fmla="*/ 0 h 1635167"/>
              <a:gd name="connsiteX16" fmla="*/ 1339545 w 1407168"/>
              <a:gd name="connsiteY16" fmla="*/ 125617 h 1635167"/>
              <a:gd name="connsiteX0" fmla="*/ 1339545 w 1407168"/>
              <a:gd name="connsiteY0" fmla="*/ 125617 h 1635167"/>
              <a:gd name="connsiteX1" fmla="*/ 1339545 w 1407168"/>
              <a:gd name="connsiteY1" fmla="*/ 125617 h 1635167"/>
              <a:gd name="connsiteX2" fmla="*/ 1349877 w 1407168"/>
              <a:gd name="connsiteY2" fmla="*/ 177278 h 1635167"/>
              <a:gd name="connsiteX3" fmla="*/ 1379766 w 1407168"/>
              <a:gd name="connsiteY3" fmla="*/ 343047 h 1635167"/>
              <a:gd name="connsiteX4" fmla="*/ 1405747 w 1407168"/>
              <a:gd name="connsiteY4" fmla="*/ 564938 h 1635167"/>
              <a:gd name="connsiteX5" fmla="*/ 1402943 w 1407168"/>
              <a:gd name="connsiteY5" fmla="*/ 831849 h 1635167"/>
              <a:gd name="connsiteX6" fmla="*/ 1392301 w 1407168"/>
              <a:gd name="connsiteY6" fmla="*/ 1050442 h 1635167"/>
              <a:gd name="connsiteX7" fmla="*/ 1323242 w 1407168"/>
              <a:gd name="connsiteY7" fmla="*/ 1349573 h 1635167"/>
              <a:gd name="connsiteX8" fmla="*/ 1240559 w 1407168"/>
              <a:gd name="connsiteY8" fmla="*/ 1497069 h 1635167"/>
              <a:gd name="connsiteX9" fmla="*/ 0 w 1407168"/>
              <a:gd name="connsiteY9" fmla="*/ 1635167 h 1635167"/>
              <a:gd name="connsiteX10" fmla="*/ 133053 w 1407168"/>
              <a:gd name="connsiteY10" fmla="*/ 1477445 h 1635167"/>
              <a:gd name="connsiteX11" fmla="*/ 249878 w 1407168"/>
              <a:gd name="connsiteY11" fmla="*/ 1267245 h 1635167"/>
              <a:gd name="connsiteX12" fmla="*/ 353498 w 1407168"/>
              <a:gd name="connsiteY12" fmla="*/ 841906 h 1635167"/>
              <a:gd name="connsiteX13" fmla="*/ 318551 w 1407168"/>
              <a:gd name="connsiteY13" fmla="*/ 526079 h 1635167"/>
              <a:gd name="connsiteX14" fmla="*/ 195926 w 1407168"/>
              <a:gd name="connsiteY14" fmla="*/ 228054 h 1635167"/>
              <a:gd name="connsiteX15" fmla="*/ 52748 w 1407168"/>
              <a:gd name="connsiteY15" fmla="*/ 0 h 1635167"/>
              <a:gd name="connsiteX16" fmla="*/ 1339545 w 1407168"/>
              <a:gd name="connsiteY16" fmla="*/ 125617 h 1635167"/>
              <a:gd name="connsiteX0" fmla="*/ 1339545 w 1407168"/>
              <a:gd name="connsiteY0" fmla="*/ 125617 h 1635167"/>
              <a:gd name="connsiteX1" fmla="*/ 1339545 w 1407168"/>
              <a:gd name="connsiteY1" fmla="*/ 125617 h 1635167"/>
              <a:gd name="connsiteX2" fmla="*/ 1349877 w 1407168"/>
              <a:gd name="connsiteY2" fmla="*/ 177278 h 1635167"/>
              <a:gd name="connsiteX3" fmla="*/ 1379766 w 1407168"/>
              <a:gd name="connsiteY3" fmla="*/ 343047 h 1635167"/>
              <a:gd name="connsiteX4" fmla="*/ 1405747 w 1407168"/>
              <a:gd name="connsiteY4" fmla="*/ 564938 h 1635167"/>
              <a:gd name="connsiteX5" fmla="*/ 1402943 w 1407168"/>
              <a:gd name="connsiteY5" fmla="*/ 831849 h 1635167"/>
              <a:gd name="connsiteX6" fmla="*/ 1383873 w 1407168"/>
              <a:gd name="connsiteY6" fmla="*/ 1096794 h 1635167"/>
              <a:gd name="connsiteX7" fmla="*/ 1323242 w 1407168"/>
              <a:gd name="connsiteY7" fmla="*/ 1349573 h 1635167"/>
              <a:gd name="connsiteX8" fmla="*/ 1240559 w 1407168"/>
              <a:gd name="connsiteY8" fmla="*/ 1497069 h 1635167"/>
              <a:gd name="connsiteX9" fmla="*/ 0 w 1407168"/>
              <a:gd name="connsiteY9" fmla="*/ 1635167 h 1635167"/>
              <a:gd name="connsiteX10" fmla="*/ 133053 w 1407168"/>
              <a:gd name="connsiteY10" fmla="*/ 1477445 h 1635167"/>
              <a:gd name="connsiteX11" fmla="*/ 249878 w 1407168"/>
              <a:gd name="connsiteY11" fmla="*/ 1267245 h 1635167"/>
              <a:gd name="connsiteX12" fmla="*/ 353498 w 1407168"/>
              <a:gd name="connsiteY12" fmla="*/ 841906 h 1635167"/>
              <a:gd name="connsiteX13" fmla="*/ 318551 w 1407168"/>
              <a:gd name="connsiteY13" fmla="*/ 526079 h 1635167"/>
              <a:gd name="connsiteX14" fmla="*/ 195926 w 1407168"/>
              <a:gd name="connsiteY14" fmla="*/ 228054 h 1635167"/>
              <a:gd name="connsiteX15" fmla="*/ 52748 w 1407168"/>
              <a:gd name="connsiteY15" fmla="*/ 0 h 1635167"/>
              <a:gd name="connsiteX16" fmla="*/ 1339545 w 140716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9766 w 1424018"/>
              <a:gd name="connsiteY3" fmla="*/ 343047 h 1635167"/>
              <a:gd name="connsiteX4" fmla="*/ 1405747 w 1424018"/>
              <a:gd name="connsiteY4" fmla="*/ 564938 h 1635167"/>
              <a:gd name="connsiteX5" fmla="*/ 1424012 w 1424018"/>
              <a:gd name="connsiteY5" fmla="*/ 814994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9766 w 1424018"/>
              <a:gd name="connsiteY3" fmla="*/ 343047 h 1635167"/>
              <a:gd name="connsiteX4" fmla="*/ 1393106 w 1424018"/>
              <a:gd name="connsiteY4" fmla="*/ 514372 h 1635167"/>
              <a:gd name="connsiteX5" fmla="*/ 1424012 w 1424018"/>
              <a:gd name="connsiteY5" fmla="*/ 814994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5552 w 1424018"/>
              <a:gd name="connsiteY3" fmla="*/ 406255 h 1635167"/>
              <a:gd name="connsiteX4" fmla="*/ 1393106 w 1424018"/>
              <a:gd name="connsiteY4" fmla="*/ 514372 h 1635167"/>
              <a:gd name="connsiteX5" fmla="*/ 1424012 w 1424018"/>
              <a:gd name="connsiteY5" fmla="*/ 814994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5552 w 1424018"/>
              <a:gd name="connsiteY3" fmla="*/ 406255 h 1635167"/>
              <a:gd name="connsiteX4" fmla="*/ 1409961 w 1424018"/>
              <a:gd name="connsiteY4" fmla="*/ 590221 h 1635167"/>
              <a:gd name="connsiteX5" fmla="*/ 1424012 w 1424018"/>
              <a:gd name="connsiteY5" fmla="*/ 814994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5552 w 1424018"/>
              <a:gd name="connsiteY3" fmla="*/ 406255 h 1635167"/>
              <a:gd name="connsiteX4" fmla="*/ 1409961 w 1424018"/>
              <a:gd name="connsiteY4" fmla="*/ 590221 h 1635167"/>
              <a:gd name="connsiteX5" fmla="*/ 1424012 w 1424018"/>
              <a:gd name="connsiteY5" fmla="*/ 836063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75552 w 1424018"/>
              <a:gd name="connsiteY2" fmla="*/ 406255 h 1635167"/>
              <a:gd name="connsiteX3" fmla="*/ 1409961 w 1424018"/>
              <a:gd name="connsiteY3" fmla="*/ 590221 h 1635167"/>
              <a:gd name="connsiteX4" fmla="*/ 1424012 w 1424018"/>
              <a:gd name="connsiteY4" fmla="*/ 836063 h 1635167"/>
              <a:gd name="connsiteX5" fmla="*/ 1383873 w 1424018"/>
              <a:gd name="connsiteY5" fmla="*/ 1096794 h 1635167"/>
              <a:gd name="connsiteX6" fmla="*/ 1323242 w 1424018"/>
              <a:gd name="connsiteY6" fmla="*/ 1349573 h 1635167"/>
              <a:gd name="connsiteX7" fmla="*/ 1240559 w 1424018"/>
              <a:gd name="connsiteY7" fmla="*/ 1497069 h 1635167"/>
              <a:gd name="connsiteX8" fmla="*/ 0 w 1424018"/>
              <a:gd name="connsiteY8" fmla="*/ 1635167 h 1635167"/>
              <a:gd name="connsiteX9" fmla="*/ 133053 w 1424018"/>
              <a:gd name="connsiteY9" fmla="*/ 1477445 h 1635167"/>
              <a:gd name="connsiteX10" fmla="*/ 249878 w 1424018"/>
              <a:gd name="connsiteY10" fmla="*/ 1267245 h 1635167"/>
              <a:gd name="connsiteX11" fmla="*/ 353498 w 1424018"/>
              <a:gd name="connsiteY11" fmla="*/ 841906 h 1635167"/>
              <a:gd name="connsiteX12" fmla="*/ 318551 w 1424018"/>
              <a:gd name="connsiteY12" fmla="*/ 526079 h 1635167"/>
              <a:gd name="connsiteX13" fmla="*/ 195926 w 1424018"/>
              <a:gd name="connsiteY13" fmla="*/ 228054 h 1635167"/>
              <a:gd name="connsiteX14" fmla="*/ 52748 w 1424018"/>
              <a:gd name="connsiteY14" fmla="*/ 0 h 1635167"/>
              <a:gd name="connsiteX15" fmla="*/ 1339545 w 1424018"/>
              <a:gd name="connsiteY15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88194 w 1424018"/>
              <a:gd name="connsiteY2" fmla="*/ 321978 h 1635167"/>
              <a:gd name="connsiteX3" fmla="*/ 1409961 w 1424018"/>
              <a:gd name="connsiteY3" fmla="*/ 590221 h 1635167"/>
              <a:gd name="connsiteX4" fmla="*/ 1424012 w 1424018"/>
              <a:gd name="connsiteY4" fmla="*/ 836063 h 1635167"/>
              <a:gd name="connsiteX5" fmla="*/ 1383873 w 1424018"/>
              <a:gd name="connsiteY5" fmla="*/ 1096794 h 1635167"/>
              <a:gd name="connsiteX6" fmla="*/ 1323242 w 1424018"/>
              <a:gd name="connsiteY6" fmla="*/ 1349573 h 1635167"/>
              <a:gd name="connsiteX7" fmla="*/ 1240559 w 1424018"/>
              <a:gd name="connsiteY7" fmla="*/ 1497069 h 1635167"/>
              <a:gd name="connsiteX8" fmla="*/ 0 w 1424018"/>
              <a:gd name="connsiteY8" fmla="*/ 1635167 h 1635167"/>
              <a:gd name="connsiteX9" fmla="*/ 133053 w 1424018"/>
              <a:gd name="connsiteY9" fmla="*/ 1477445 h 1635167"/>
              <a:gd name="connsiteX10" fmla="*/ 249878 w 1424018"/>
              <a:gd name="connsiteY10" fmla="*/ 1267245 h 1635167"/>
              <a:gd name="connsiteX11" fmla="*/ 353498 w 1424018"/>
              <a:gd name="connsiteY11" fmla="*/ 841906 h 1635167"/>
              <a:gd name="connsiteX12" fmla="*/ 318551 w 1424018"/>
              <a:gd name="connsiteY12" fmla="*/ 526079 h 1635167"/>
              <a:gd name="connsiteX13" fmla="*/ 195926 w 1424018"/>
              <a:gd name="connsiteY13" fmla="*/ 228054 h 1635167"/>
              <a:gd name="connsiteX14" fmla="*/ 52748 w 1424018"/>
              <a:gd name="connsiteY14" fmla="*/ 0 h 1635167"/>
              <a:gd name="connsiteX15" fmla="*/ 1339545 w 1424018"/>
              <a:gd name="connsiteY15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88194 w 1424018"/>
              <a:gd name="connsiteY2" fmla="*/ 321978 h 1635167"/>
              <a:gd name="connsiteX3" fmla="*/ 1409961 w 1424018"/>
              <a:gd name="connsiteY3" fmla="*/ 590221 h 1635167"/>
              <a:gd name="connsiteX4" fmla="*/ 1424012 w 1424018"/>
              <a:gd name="connsiteY4" fmla="*/ 836063 h 1635167"/>
              <a:gd name="connsiteX5" fmla="*/ 1383873 w 1424018"/>
              <a:gd name="connsiteY5" fmla="*/ 1096794 h 1635167"/>
              <a:gd name="connsiteX6" fmla="*/ 1327455 w 1424018"/>
              <a:gd name="connsiteY6" fmla="*/ 1324290 h 1635167"/>
              <a:gd name="connsiteX7" fmla="*/ 1240559 w 1424018"/>
              <a:gd name="connsiteY7" fmla="*/ 1497069 h 1635167"/>
              <a:gd name="connsiteX8" fmla="*/ 0 w 1424018"/>
              <a:gd name="connsiteY8" fmla="*/ 1635167 h 1635167"/>
              <a:gd name="connsiteX9" fmla="*/ 133053 w 1424018"/>
              <a:gd name="connsiteY9" fmla="*/ 1477445 h 1635167"/>
              <a:gd name="connsiteX10" fmla="*/ 249878 w 1424018"/>
              <a:gd name="connsiteY10" fmla="*/ 1267245 h 1635167"/>
              <a:gd name="connsiteX11" fmla="*/ 353498 w 1424018"/>
              <a:gd name="connsiteY11" fmla="*/ 841906 h 1635167"/>
              <a:gd name="connsiteX12" fmla="*/ 318551 w 1424018"/>
              <a:gd name="connsiteY12" fmla="*/ 526079 h 1635167"/>
              <a:gd name="connsiteX13" fmla="*/ 195926 w 1424018"/>
              <a:gd name="connsiteY13" fmla="*/ 228054 h 1635167"/>
              <a:gd name="connsiteX14" fmla="*/ 52748 w 1424018"/>
              <a:gd name="connsiteY14" fmla="*/ 0 h 1635167"/>
              <a:gd name="connsiteX15" fmla="*/ 1339545 w 1424018"/>
              <a:gd name="connsiteY15" fmla="*/ 125617 h 1635167"/>
              <a:gd name="connsiteX0" fmla="*/ 1339545 w 1424019"/>
              <a:gd name="connsiteY0" fmla="*/ 125617 h 1635167"/>
              <a:gd name="connsiteX1" fmla="*/ 1339545 w 1424019"/>
              <a:gd name="connsiteY1" fmla="*/ 125617 h 1635167"/>
              <a:gd name="connsiteX2" fmla="*/ 1388194 w 1424019"/>
              <a:gd name="connsiteY2" fmla="*/ 321978 h 1635167"/>
              <a:gd name="connsiteX3" fmla="*/ 1409961 w 1424019"/>
              <a:gd name="connsiteY3" fmla="*/ 590221 h 1635167"/>
              <a:gd name="connsiteX4" fmla="*/ 1424012 w 1424019"/>
              <a:gd name="connsiteY4" fmla="*/ 836063 h 1635167"/>
              <a:gd name="connsiteX5" fmla="*/ 1388087 w 1424019"/>
              <a:gd name="connsiteY5" fmla="*/ 1067298 h 1635167"/>
              <a:gd name="connsiteX6" fmla="*/ 1327455 w 1424019"/>
              <a:gd name="connsiteY6" fmla="*/ 1324290 h 1635167"/>
              <a:gd name="connsiteX7" fmla="*/ 1240559 w 1424019"/>
              <a:gd name="connsiteY7" fmla="*/ 1497069 h 1635167"/>
              <a:gd name="connsiteX8" fmla="*/ 0 w 1424019"/>
              <a:gd name="connsiteY8" fmla="*/ 1635167 h 1635167"/>
              <a:gd name="connsiteX9" fmla="*/ 133053 w 1424019"/>
              <a:gd name="connsiteY9" fmla="*/ 1477445 h 1635167"/>
              <a:gd name="connsiteX10" fmla="*/ 249878 w 1424019"/>
              <a:gd name="connsiteY10" fmla="*/ 1267245 h 1635167"/>
              <a:gd name="connsiteX11" fmla="*/ 353498 w 1424019"/>
              <a:gd name="connsiteY11" fmla="*/ 841906 h 1635167"/>
              <a:gd name="connsiteX12" fmla="*/ 318551 w 1424019"/>
              <a:gd name="connsiteY12" fmla="*/ 526079 h 1635167"/>
              <a:gd name="connsiteX13" fmla="*/ 195926 w 1424019"/>
              <a:gd name="connsiteY13" fmla="*/ 228054 h 1635167"/>
              <a:gd name="connsiteX14" fmla="*/ 52748 w 1424019"/>
              <a:gd name="connsiteY14" fmla="*/ 0 h 1635167"/>
              <a:gd name="connsiteX15" fmla="*/ 1339545 w 1424019"/>
              <a:gd name="connsiteY15" fmla="*/ 125617 h 1635167"/>
              <a:gd name="connsiteX0" fmla="*/ 1339545 w 1424019"/>
              <a:gd name="connsiteY0" fmla="*/ 125617 h 1635167"/>
              <a:gd name="connsiteX1" fmla="*/ 1339545 w 1424019"/>
              <a:gd name="connsiteY1" fmla="*/ 125617 h 1635167"/>
              <a:gd name="connsiteX2" fmla="*/ 1388194 w 1424019"/>
              <a:gd name="connsiteY2" fmla="*/ 321978 h 1635167"/>
              <a:gd name="connsiteX3" fmla="*/ 1409961 w 1424019"/>
              <a:gd name="connsiteY3" fmla="*/ 590221 h 1635167"/>
              <a:gd name="connsiteX4" fmla="*/ 1424012 w 1424019"/>
              <a:gd name="connsiteY4" fmla="*/ 836063 h 1635167"/>
              <a:gd name="connsiteX5" fmla="*/ 1388087 w 1424019"/>
              <a:gd name="connsiteY5" fmla="*/ 1067298 h 1635167"/>
              <a:gd name="connsiteX6" fmla="*/ 1327455 w 1424019"/>
              <a:gd name="connsiteY6" fmla="*/ 1324290 h 1635167"/>
              <a:gd name="connsiteX7" fmla="*/ 1240559 w 1424019"/>
              <a:gd name="connsiteY7" fmla="*/ 1497069 h 1635167"/>
              <a:gd name="connsiteX8" fmla="*/ 0 w 1424019"/>
              <a:gd name="connsiteY8" fmla="*/ 1635167 h 1635167"/>
              <a:gd name="connsiteX9" fmla="*/ 133053 w 1424019"/>
              <a:gd name="connsiteY9" fmla="*/ 1477445 h 1635167"/>
              <a:gd name="connsiteX10" fmla="*/ 249878 w 1424019"/>
              <a:gd name="connsiteY10" fmla="*/ 1267245 h 1635167"/>
              <a:gd name="connsiteX11" fmla="*/ 353498 w 1424019"/>
              <a:gd name="connsiteY11" fmla="*/ 841906 h 1635167"/>
              <a:gd name="connsiteX12" fmla="*/ 318551 w 1424019"/>
              <a:gd name="connsiteY12" fmla="*/ 526079 h 1635167"/>
              <a:gd name="connsiteX13" fmla="*/ 195926 w 1424019"/>
              <a:gd name="connsiteY13" fmla="*/ 228054 h 1635167"/>
              <a:gd name="connsiteX14" fmla="*/ 52748 w 1424019"/>
              <a:gd name="connsiteY14" fmla="*/ 0 h 1635167"/>
              <a:gd name="connsiteX15" fmla="*/ 1339545 w 1424019"/>
              <a:gd name="connsiteY15" fmla="*/ 125617 h 1635167"/>
              <a:gd name="connsiteX0" fmla="*/ 1339545 w 1424019"/>
              <a:gd name="connsiteY0" fmla="*/ 125617 h 1635167"/>
              <a:gd name="connsiteX1" fmla="*/ 1339545 w 1424019"/>
              <a:gd name="connsiteY1" fmla="*/ 125617 h 1635167"/>
              <a:gd name="connsiteX2" fmla="*/ 1388194 w 1424019"/>
              <a:gd name="connsiteY2" fmla="*/ 321978 h 1635167"/>
              <a:gd name="connsiteX3" fmla="*/ 1409961 w 1424019"/>
              <a:gd name="connsiteY3" fmla="*/ 590221 h 1635167"/>
              <a:gd name="connsiteX4" fmla="*/ 1424012 w 1424019"/>
              <a:gd name="connsiteY4" fmla="*/ 836063 h 1635167"/>
              <a:gd name="connsiteX5" fmla="*/ 1388087 w 1424019"/>
              <a:gd name="connsiteY5" fmla="*/ 1067298 h 1635167"/>
              <a:gd name="connsiteX6" fmla="*/ 1327455 w 1424019"/>
              <a:gd name="connsiteY6" fmla="*/ 1324290 h 1635167"/>
              <a:gd name="connsiteX7" fmla="*/ 1240559 w 1424019"/>
              <a:gd name="connsiteY7" fmla="*/ 1497069 h 1635167"/>
              <a:gd name="connsiteX8" fmla="*/ 0 w 1424019"/>
              <a:gd name="connsiteY8" fmla="*/ 1635167 h 1635167"/>
              <a:gd name="connsiteX9" fmla="*/ 133053 w 1424019"/>
              <a:gd name="connsiteY9" fmla="*/ 1477445 h 1635167"/>
              <a:gd name="connsiteX10" fmla="*/ 249878 w 1424019"/>
              <a:gd name="connsiteY10" fmla="*/ 1267245 h 1635167"/>
              <a:gd name="connsiteX11" fmla="*/ 353498 w 1424019"/>
              <a:gd name="connsiteY11" fmla="*/ 841906 h 1635167"/>
              <a:gd name="connsiteX12" fmla="*/ 318551 w 1424019"/>
              <a:gd name="connsiteY12" fmla="*/ 526079 h 1635167"/>
              <a:gd name="connsiteX13" fmla="*/ 195926 w 1424019"/>
              <a:gd name="connsiteY13" fmla="*/ 228054 h 1635167"/>
              <a:gd name="connsiteX14" fmla="*/ 52748 w 1424019"/>
              <a:gd name="connsiteY14" fmla="*/ 0 h 1635167"/>
              <a:gd name="connsiteX15" fmla="*/ 1339545 w 1424019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88087 w 1426027"/>
              <a:gd name="connsiteY5" fmla="*/ 1067298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88087 w 1426027"/>
              <a:gd name="connsiteY5" fmla="*/ 1067298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4643"/>
              <a:gd name="connsiteY0" fmla="*/ 125617 h 1635167"/>
              <a:gd name="connsiteX1" fmla="*/ 1339545 w 1424643"/>
              <a:gd name="connsiteY1" fmla="*/ 125617 h 1635167"/>
              <a:gd name="connsiteX2" fmla="*/ 1388194 w 1424643"/>
              <a:gd name="connsiteY2" fmla="*/ 321978 h 1635167"/>
              <a:gd name="connsiteX3" fmla="*/ 1409961 w 1424643"/>
              <a:gd name="connsiteY3" fmla="*/ 590221 h 1635167"/>
              <a:gd name="connsiteX4" fmla="*/ 1424012 w 1424643"/>
              <a:gd name="connsiteY4" fmla="*/ 836063 h 1635167"/>
              <a:gd name="connsiteX5" fmla="*/ 1396514 w 1424643"/>
              <a:gd name="connsiteY5" fmla="*/ 1079940 h 1635167"/>
              <a:gd name="connsiteX6" fmla="*/ 1327455 w 1424643"/>
              <a:gd name="connsiteY6" fmla="*/ 1324290 h 1635167"/>
              <a:gd name="connsiteX7" fmla="*/ 1240559 w 1424643"/>
              <a:gd name="connsiteY7" fmla="*/ 1497069 h 1635167"/>
              <a:gd name="connsiteX8" fmla="*/ 0 w 1424643"/>
              <a:gd name="connsiteY8" fmla="*/ 1635167 h 1635167"/>
              <a:gd name="connsiteX9" fmla="*/ 133053 w 1424643"/>
              <a:gd name="connsiteY9" fmla="*/ 1477445 h 1635167"/>
              <a:gd name="connsiteX10" fmla="*/ 249878 w 1424643"/>
              <a:gd name="connsiteY10" fmla="*/ 1267245 h 1635167"/>
              <a:gd name="connsiteX11" fmla="*/ 353498 w 1424643"/>
              <a:gd name="connsiteY11" fmla="*/ 841906 h 1635167"/>
              <a:gd name="connsiteX12" fmla="*/ 318551 w 1424643"/>
              <a:gd name="connsiteY12" fmla="*/ 526079 h 1635167"/>
              <a:gd name="connsiteX13" fmla="*/ 195926 w 1424643"/>
              <a:gd name="connsiteY13" fmla="*/ 228054 h 1635167"/>
              <a:gd name="connsiteX14" fmla="*/ 52748 w 1424643"/>
              <a:gd name="connsiteY14" fmla="*/ 0 h 1635167"/>
              <a:gd name="connsiteX15" fmla="*/ 1339545 w 1424643"/>
              <a:gd name="connsiteY15" fmla="*/ 125617 h 1635167"/>
              <a:gd name="connsiteX0" fmla="*/ 1339545 w 1424643"/>
              <a:gd name="connsiteY0" fmla="*/ 125617 h 1635167"/>
              <a:gd name="connsiteX1" fmla="*/ 1339545 w 1424643"/>
              <a:gd name="connsiteY1" fmla="*/ 125617 h 1635167"/>
              <a:gd name="connsiteX2" fmla="*/ 1388194 w 1424643"/>
              <a:gd name="connsiteY2" fmla="*/ 321978 h 1635167"/>
              <a:gd name="connsiteX3" fmla="*/ 1409961 w 1424643"/>
              <a:gd name="connsiteY3" fmla="*/ 590221 h 1635167"/>
              <a:gd name="connsiteX4" fmla="*/ 1424012 w 1424643"/>
              <a:gd name="connsiteY4" fmla="*/ 836063 h 1635167"/>
              <a:gd name="connsiteX5" fmla="*/ 1396514 w 1424643"/>
              <a:gd name="connsiteY5" fmla="*/ 1079940 h 1635167"/>
              <a:gd name="connsiteX6" fmla="*/ 1327455 w 1424643"/>
              <a:gd name="connsiteY6" fmla="*/ 1324290 h 1635167"/>
              <a:gd name="connsiteX7" fmla="*/ 1240559 w 1424643"/>
              <a:gd name="connsiteY7" fmla="*/ 1497069 h 1635167"/>
              <a:gd name="connsiteX8" fmla="*/ 0 w 1424643"/>
              <a:gd name="connsiteY8" fmla="*/ 1635167 h 1635167"/>
              <a:gd name="connsiteX9" fmla="*/ 133053 w 1424643"/>
              <a:gd name="connsiteY9" fmla="*/ 1477445 h 1635167"/>
              <a:gd name="connsiteX10" fmla="*/ 249878 w 1424643"/>
              <a:gd name="connsiteY10" fmla="*/ 1267245 h 1635167"/>
              <a:gd name="connsiteX11" fmla="*/ 353498 w 1424643"/>
              <a:gd name="connsiteY11" fmla="*/ 841906 h 1635167"/>
              <a:gd name="connsiteX12" fmla="*/ 318551 w 1424643"/>
              <a:gd name="connsiteY12" fmla="*/ 526079 h 1635167"/>
              <a:gd name="connsiteX13" fmla="*/ 195926 w 1424643"/>
              <a:gd name="connsiteY13" fmla="*/ 228054 h 1635167"/>
              <a:gd name="connsiteX14" fmla="*/ 52748 w 1424643"/>
              <a:gd name="connsiteY14" fmla="*/ 0 h 1635167"/>
              <a:gd name="connsiteX15" fmla="*/ 1339545 w 1424643"/>
              <a:gd name="connsiteY15" fmla="*/ 125617 h 1635167"/>
              <a:gd name="connsiteX0" fmla="*/ 1339545 w 1425313"/>
              <a:gd name="connsiteY0" fmla="*/ 125617 h 1635167"/>
              <a:gd name="connsiteX1" fmla="*/ 1339545 w 1425313"/>
              <a:gd name="connsiteY1" fmla="*/ 125617 h 1635167"/>
              <a:gd name="connsiteX2" fmla="*/ 1388194 w 1425313"/>
              <a:gd name="connsiteY2" fmla="*/ 321978 h 1635167"/>
              <a:gd name="connsiteX3" fmla="*/ 1418388 w 1425313"/>
              <a:gd name="connsiteY3" fmla="*/ 527013 h 1635167"/>
              <a:gd name="connsiteX4" fmla="*/ 1424012 w 1425313"/>
              <a:gd name="connsiteY4" fmla="*/ 836063 h 1635167"/>
              <a:gd name="connsiteX5" fmla="*/ 1396514 w 1425313"/>
              <a:gd name="connsiteY5" fmla="*/ 1079940 h 1635167"/>
              <a:gd name="connsiteX6" fmla="*/ 1327455 w 1425313"/>
              <a:gd name="connsiteY6" fmla="*/ 1324290 h 1635167"/>
              <a:gd name="connsiteX7" fmla="*/ 1240559 w 1425313"/>
              <a:gd name="connsiteY7" fmla="*/ 1497069 h 1635167"/>
              <a:gd name="connsiteX8" fmla="*/ 0 w 1425313"/>
              <a:gd name="connsiteY8" fmla="*/ 1635167 h 1635167"/>
              <a:gd name="connsiteX9" fmla="*/ 133053 w 1425313"/>
              <a:gd name="connsiteY9" fmla="*/ 1477445 h 1635167"/>
              <a:gd name="connsiteX10" fmla="*/ 249878 w 1425313"/>
              <a:gd name="connsiteY10" fmla="*/ 1267245 h 1635167"/>
              <a:gd name="connsiteX11" fmla="*/ 353498 w 1425313"/>
              <a:gd name="connsiteY11" fmla="*/ 841906 h 1635167"/>
              <a:gd name="connsiteX12" fmla="*/ 318551 w 1425313"/>
              <a:gd name="connsiteY12" fmla="*/ 526079 h 1635167"/>
              <a:gd name="connsiteX13" fmla="*/ 195926 w 1425313"/>
              <a:gd name="connsiteY13" fmla="*/ 228054 h 1635167"/>
              <a:gd name="connsiteX14" fmla="*/ 52748 w 1425313"/>
              <a:gd name="connsiteY14" fmla="*/ 0 h 1635167"/>
              <a:gd name="connsiteX15" fmla="*/ 1339545 w 1425313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27455 w 1425611"/>
              <a:gd name="connsiteY6" fmla="*/ 1324290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63887 w 1425611"/>
              <a:gd name="connsiteY7" fmla="*/ 1493420 h 1635167"/>
              <a:gd name="connsiteX8" fmla="*/ 1240559 w 1425611"/>
              <a:gd name="connsiteY8" fmla="*/ 1497069 h 1635167"/>
              <a:gd name="connsiteX9" fmla="*/ 0 w 1425611"/>
              <a:gd name="connsiteY9" fmla="*/ 1635167 h 1635167"/>
              <a:gd name="connsiteX10" fmla="*/ 133053 w 1425611"/>
              <a:gd name="connsiteY10" fmla="*/ 1477445 h 1635167"/>
              <a:gd name="connsiteX11" fmla="*/ 249878 w 1425611"/>
              <a:gd name="connsiteY11" fmla="*/ 1267245 h 1635167"/>
              <a:gd name="connsiteX12" fmla="*/ 353498 w 1425611"/>
              <a:gd name="connsiteY12" fmla="*/ 841906 h 1635167"/>
              <a:gd name="connsiteX13" fmla="*/ 318551 w 1425611"/>
              <a:gd name="connsiteY13" fmla="*/ 526079 h 1635167"/>
              <a:gd name="connsiteX14" fmla="*/ 195926 w 1425611"/>
              <a:gd name="connsiteY14" fmla="*/ 228054 h 1635167"/>
              <a:gd name="connsiteX15" fmla="*/ 52748 w 1425611"/>
              <a:gd name="connsiteY15" fmla="*/ 0 h 1635167"/>
              <a:gd name="connsiteX16" fmla="*/ 1339545 w 1425611"/>
              <a:gd name="connsiteY16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401233 w 1487299"/>
              <a:gd name="connsiteY0" fmla="*/ 125617 h 1635167"/>
              <a:gd name="connsiteX1" fmla="*/ 1401233 w 1487299"/>
              <a:gd name="connsiteY1" fmla="*/ 125617 h 1635167"/>
              <a:gd name="connsiteX2" fmla="*/ 1449882 w 1487299"/>
              <a:gd name="connsiteY2" fmla="*/ 321978 h 1635167"/>
              <a:gd name="connsiteX3" fmla="*/ 1480076 w 1487299"/>
              <a:gd name="connsiteY3" fmla="*/ 527013 h 1635167"/>
              <a:gd name="connsiteX4" fmla="*/ 1485700 w 1487299"/>
              <a:gd name="connsiteY4" fmla="*/ 836063 h 1635167"/>
              <a:gd name="connsiteX5" fmla="*/ 1453988 w 1487299"/>
              <a:gd name="connsiteY5" fmla="*/ 1105223 h 1635167"/>
              <a:gd name="connsiteX6" fmla="*/ 1380716 w 1487299"/>
              <a:gd name="connsiteY6" fmla="*/ 1336931 h 1635167"/>
              <a:gd name="connsiteX7" fmla="*/ 1302247 w 1487299"/>
              <a:gd name="connsiteY7" fmla="*/ 1497069 h 1635167"/>
              <a:gd name="connsiteX8" fmla="*/ 61688 w 1487299"/>
              <a:gd name="connsiteY8" fmla="*/ 1635167 h 1635167"/>
              <a:gd name="connsiteX9" fmla="*/ 194741 w 1487299"/>
              <a:gd name="connsiteY9" fmla="*/ 1477445 h 1635167"/>
              <a:gd name="connsiteX10" fmla="*/ 311566 w 1487299"/>
              <a:gd name="connsiteY10" fmla="*/ 1267245 h 1635167"/>
              <a:gd name="connsiteX11" fmla="*/ 415186 w 1487299"/>
              <a:gd name="connsiteY11" fmla="*/ 841906 h 1635167"/>
              <a:gd name="connsiteX12" fmla="*/ 380239 w 1487299"/>
              <a:gd name="connsiteY12" fmla="*/ 526079 h 1635167"/>
              <a:gd name="connsiteX13" fmla="*/ 257614 w 1487299"/>
              <a:gd name="connsiteY13" fmla="*/ 228054 h 1635167"/>
              <a:gd name="connsiteX14" fmla="*/ 114436 w 1487299"/>
              <a:gd name="connsiteY14" fmla="*/ 0 h 1635167"/>
              <a:gd name="connsiteX15" fmla="*/ 1401233 w 1487299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96230 w 1425611"/>
              <a:gd name="connsiteY10" fmla="*/ 1170327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96230 w 1425611"/>
              <a:gd name="connsiteY10" fmla="*/ 1170327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25611" h="1635167">
                <a:moveTo>
                  <a:pt x="1339545" y="125617"/>
                </a:moveTo>
                <a:lnTo>
                  <a:pt x="1339545" y="125617"/>
                </a:lnTo>
                <a:cubicBezTo>
                  <a:pt x="1347653" y="158344"/>
                  <a:pt x="1375054" y="255079"/>
                  <a:pt x="1388194" y="321978"/>
                </a:cubicBezTo>
                <a:cubicBezTo>
                  <a:pt x="1401334" y="388877"/>
                  <a:pt x="1413823" y="456081"/>
                  <a:pt x="1418388" y="527013"/>
                </a:cubicBezTo>
                <a:cubicBezTo>
                  <a:pt x="1422953" y="597945"/>
                  <a:pt x="1428360" y="739695"/>
                  <a:pt x="1424012" y="836063"/>
                </a:cubicBezTo>
                <a:cubicBezTo>
                  <a:pt x="1419664" y="932431"/>
                  <a:pt x="1409797" y="1021745"/>
                  <a:pt x="1392300" y="1105223"/>
                </a:cubicBezTo>
                <a:cubicBezTo>
                  <a:pt x="1374803" y="1188701"/>
                  <a:pt x="1344318" y="1271623"/>
                  <a:pt x="1319028" y="1336931"/>
                </a:cubicBezTo>
                <a:cubicBezTo>
                  <a:pt x="1293738" y="1402239"/>
                  <a:pt x="1333982" y="1325163"/>
                  <a:pt x="1240559" y="1497069"/>
                </a:cubicBezTo>
                <a:lnTo>
                  <a:pt x="0" y="1635167"/>
                </a:lnTo>
                <a:cubicBezTo>
                  <a:pt x="66526" y="1556306"/>
                  <a:pt x="104750" y="1521208"/>
                  <a:pt x="154122" y="1443735"/>
                </a:cubicBezTo>
                <a:cubicBezTo>
                  <a:pt x="203494" y="1366262"/>
                  <a:pt x="278401" y="1216417"/>
                  <a:pt x="296230" y="1170327"/>
                </a:cubicBezTo>
                <a:cubicBezTo>
                  <a:pt x="317815" y="1102745"/>
                  <a:pt x="349778" y="949281"/>
                  <a:pt x="353498" y="841906"/>
                </a:cubicBezTo>
                <a:cubicBezTo>
                  <a:pt x="357218" y="734531"/>
                  <a:pt x="343352" y="646768"/>
                  <a:pt x="318551" y="526079"/>
                </a:cubicBezTo>
                <a:cubicBezTo>
                  <a:pt x="293750" y="405390"/>
                  <a:pt x="252916" y="342077"/>
                  <a:pt x="195926" y="228054"/>
                </a:cubicBezTo>
                <a:cubicBezTo>
                  <a:pt x="138936" y="114031"/>
                  <a:pt x="100474" y="76018"/>
                  <a:pt x="52748" y="0"/>
                </a:cubicBezTo>
                <a:lnTo>
                  <a:pt x="1339545" y="125617"/>
                </a:lnTo>
                <a:close/>
              </a:path>
            </a:pathLst>
          </a:custGeom>
          <a:solidFill>
            <a:srgbClr val="00B0F0">
              <a:alpha val="12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0" y="6581775"/>
            <a:ext cx="90364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100" dirty="0">
                <a:solidFill>
                  <a:srgbClr val="00CC99"/>
                </a:solidFill>
                <a:latin typeface="Century Gothic" pitchFamily="34" charset="0"/>
              </a:rPr>
              <a:t>Crédito da </a:t>
            </a:r>
            <a:r>
              <a:rPr lang="pt-BR" sz="1100" dirty="0" smtClean="0">
                <a:solidFill>
                  <a:srgbClr val="00CC99"/>
                </a:solidFill>
                <a:latin typeface="Century Gothic" pitchFamily="34" charset="0"/>
              </a:rPr>
              <a:t>imagem: André Luiz da Silva/CDA/CDCC/USP</a:t>
            </a:r>
            <a:endParaRPr lang="pt-BR" sz="1100" dirty="0">
              <a:solidFill>
                <a:srgbClr val="00CC99"/>
              </a:solidFill>
              <a:latin typeface="Century Gothic" pitchFamily="34" charset="0"/>
            </a:endParaRPr>
          </a:p>
        </p:txBody>
      </p:sp>
      <p:grpSp>
        <p:nvGrpSpPr>
          <p:cNvPr id="4" name="Grupo 9237"/>
          <p:cNvGrpSpPr/>
          <p:nvPr/>
        </p:nvGrpSpPr>
        <p:grpSpPr>
          <a:xfrm>
            <a:off x="6225523" y="971808"/>
            <a:ext cx="2360333" cy="2067403"/>
            <a:chOff x="6225523" y="971808"/>
            <a:chExt cx="2360333" cy="2067403"/>
          </a:xfrm>
        </p:grpSpPr>
        <p:grpSp>
          <p:nvGrpSpPr>
            <p:cNvPr id="5" name="Grupo 9"/>
            <p:cNvGrpSpPr/>
            <p:nvPr/>
          </p:nvGrpSpPr>
          <p:grpSpPr>
            <a:xfrm rot="21446735">
              <a:off x="6225523" y="998354"/>
              <a:ext cx="2360333" cy="2040857"/>
              <a:chOff x="6177543" y="-136914"/>
              <a:chExt cx="2360333" cy="2040857"/>
            </a:xfrm>
          </p:grpSpPr>
          <p:cxnSp>
            <p:nvCxnSpPr>
              <p:cNvPr id="20" name="Conector de seta reta 19"/>
              <p:cNvCxnSpPr/>
              <p:nvPr/>
            </p:nvCxnSpPr>
            <p:spPr bwMode="auto">
              <a:xfrm rot="153265" flipV="1">
                <a:off x="6214767" y="-136914"/>
                <a:ext cx="1734261" cy="2027734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1" name="Conector de seta reta 20"/>
              <p:cNvCxnSpPr/>
              <p:nvPr/>
            </p:nvCxnSpPr>
            <p:spPr bwMode="auto">
              <a:xfrm rot="153265" flipV="1">
                <a:off x="6190005" y="973762"/>
                <a:ext cx="2347871" cy="930181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1" name="Conector de seta reta 30"/>
              <p:cNvCxnSpPr/>
              <p:nvPr/>
            </p:nvCxnSpPr>
            <p:spPr bwMode="auto">
              <a:xfrm rot="153265" flipV="1">
                <a:off x="6177543" y="1543995"/>
                <a:ext cx="1613442" cy="354583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2" name="Conector de seta reta 31"/>
              <p:cNvCxnSpPr/>
              <p:nvPr/>
            </p:nvCxnSpPr>
            <p:spPr bwMode="auto">
              <a:xfrm rot="153265" flipV="1">
                <a:off x="6208319" y="152171"/>
                <a:ext cx="855958" cy="1718926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9230" name="Trapezoide 9229"/>
            <p:cNvSpPr/>
            <p:nvPr/>
          </p:nvSpPr>
          <p:spPr bwMode="auto">
            <a:xfrm rot="3668173">
              <a:off x="7090050" y="1309668"/>
              <a:ext cx="1620180" cy="944459"/>
            </a:xfrm>
            <a:prstGeom prst="trapezoid">
              <a:avLst>
                <a:gd name="adj" fmla="val 17285"/>
              </a:avLst>
            </a:prstGeom>
            <a:solidFill>
              <a:srgbClr val="69D8FF">
                <a:alpha val="93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CaixaDeTexto 34"/>
            <p:cNvSpPr txBox="1">
              <a:spLocks noChangeArrowheads="1"/>
            </p:cNvSpPr>
            <p:nvPr/>
          </p:nvSpPr>
          <p:spPr bwMode="auto">
            <a:xfrm>
              <a:off x="7308304" y="1484784"/>
              <a:ext cx="110774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dirty="0" smtClean="0">
                  <a:solidFill>
                    <a:schemeClr val="bg1"/>
                  </a:solidFill>
                  <a:latin typeface="Century Gothic" pitchFamily="34" charset="0"/>
                </a:rPr>
                <a:t>1 m</a:t>
              </a:r>
              <a:r>
                <a:rPr lang="pt-BR" sz="2800" baseline="30000" dirty="0" smtClean="0">
                  <a:solidFill>
                    <a:schemeClr val="bg1"/>
                  </a:solidFill>
                  <a:latin typeface="Century Gothic" pitchFamily="34" charset="0"/>
                </a:rPr>
                <a:t>2</a:t>
              </a:r>
              <a:endParaRPr lang="pt-BR" sz="28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84257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0" grpId="0"/>
      <p:bldP spid="188" grpId="0" animBg="1"/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"/>
          <p:cNvSpPr>
            <a:spLocks noChangeAspect="1" noChangeArrowheads="1"/>
          </p:cNvSpPr>
          <p:nvPr/>
        </p:nvSpPr>
        <p:spPr bwMode="auto">
          <a:xfrm>
            <a:off x="84236" y="-854841"/>
            <a:ext cx="8780108" cy="8780108"/>
          </a:xfrm>
          <a:prstGeom prst="ellipse">
            <a:avLst/>
          </a:prstGeom>
          <a:gradFill flip="none" rotWithShape="1">
            <a:gsLst>
              <a:gs pos="64000">
                <a:srgbClr val="000000">
                  <a:alpha val="0"/>
                  <a:lumMod val="94000"/>
                </a:srgbClr>
              </a:gs>
              <a:gs pos="34000">
                <a:schemeClr val="bg1">
                  <a:alpha val="0"/>
                </a:schemeClr>
              </a:gs>
              <a:gs pos="39000">
                <a:srgbClr val="FF0000">
                  <a:alpha val="72000"/>
                  <a:lumMod val="76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accent6">
                <a:lumMod val="20000"/>
                <a:lumOff val="80000"/>
                <a:alpha val="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9855030" y="4744441"/>
            <a:ext cx="2305050" cy="0"/>
            <a:chOff x="5929322" y="4929198"/>
            <a:chExt cx="2305050" cy="0"/>
          </a:xfrm>
        </p:grpSpPr>
        <p:sp>
          <p:nvSpPr>
            <p:cNvPr id="174" name="Line 26"/>
            <p:cNvSpPr>
              <a:spLocks noChangeShapeType="1"/>
            </p:cNvSpPr>
            <p:nvPr/>
          </p:nvSpPr>
          <p:spPr bwMode="auto">
            <a:xfrm>
              <a:off x="4059" y="2478"/>
              <a:ext cx="318" cy="0"/>
            </a:xfrm>
            <a:prstGeom prst="line">
              <a:avLst/>
            </a:prstGeom>
            <a:noFill/>
            <a:ln w="66675">
              <a:solidFill>
                <a:srgbClr val="0033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5" name="Line 27"/>
            <p:cNvSpPr>
              <a:spLocks noChangeShapeType="1"/>
            </p:cNvSpPr>
            <p:nvPr/>
          </p:nvSpPr>
          <p:spPr bwMode="auto">
            <a:xfrm>
              <a:off x="2925" y="2478"/>
              <a:ext cx="499" cy="0"/>
            </a:xfrm>
            <a:prstGeom prst="line">
              <a:avLst/>
            </a:prstGeom>
            <a:noFill/>
            <a:ln w="66675">
              <a:solidFill>
                <a:srgbClr val="3366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6" name="Line 29"/>
            <p:cNvSpPr>
              <a:spLocks noChangeShapeType="1"/>
            </p:cNvSpPr>
            <p:nvPr/>
          </p:nvSpPr>
          <p:spPr bwMode="auto">
            <a:xfrm>
              <a:off x="3424" y="2478"/>
              <a:ext cx="272" cy="0"/>
            </a:xfrm>
            <a:prstGeom prst="line">
              <a:avLst/>
            </a:prstGeom>
            <a:noFill/>
            <a:ln w="66675">
              <a:solidFill>
                <a:srgbClr val="2E5C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7" name="Line 30"/>
            <p:cNvSpPr>
              <a:spLocks noChangeShapeType="1"/>
            </p:cNvSpPr>
            <p:nvPr/>
          </p:nvSpPr>
          <p:spPr bwMode="auto">
            <a:xfrm>
              <a:off x="3696" y="2478"/>
              <a:ext cx="363" cy="0"/>
            </a:xfrm>
            <a:prstGeom prst="line">
              <a:avLst/>
            </a:prstGeom>
            <a:noFill/>
            <a:ln w="66675">
              <a:solidFill>
                <a:srgbClr val="2346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grpSp>
        <p:nvGrpSpPr>
          <p:cNvPr id="3" name="Grupo 180"/>
          <p:cNvGrpSpPr>
            <a:grpSpLocks noChangeAspect="1"/>
          </p:cNvGrpSpPr>
          <p:nvPr/>
        </p:nvGrpSpPr>
        <p:grpSpPr>
          <a:xfrm>
            <a:off x="2052021" y="1125045"/>
            <a:ext cx="4824235" cy="4824235"/>
            <a:chOff x="3705186" y="2961048"/>
            <a:chExt cx="1800000" cy="1800000"/>
          </a:xfrm>
        </p:grpSpPr>
        <p:sp>
          <p:nvSpPr>
            <p:cNvPr id="182" name="Oval 2"/>
            <p:cNvSpPr>
              <a:spLocks noChangeArrowheads="1"/>
            </p:cNvSpPr>
            <p:nvPr/>
          </p:nvSpPr>
          <p:spPr bwMode="auto">
            <a:xfrm>
              <a:off x="3705186" y="2961048"/>
              <a:ext cx="1800000" cy="1800000"/>
            </a:xfrm>
            <a:prstGeom prst="ellipse">
              <a:avLst/>
            </a:prstGeom>
            <a:gradFill flip="none" rotWithShape="1">
              <a:gsLst>
                <a:gs pos="99000">
                  <a:srgbClr val="000000">
                    <a:lumMod val="0"/>
                    <a:lumOff val="100000"/>
                    <a:alpha val="0"/>
                  </a:srgbClr>
                </a:gs>
                <a:gs pos="20000">
                  <a:schemeClr val="bg1">
                    <a:lumMod val="0"/>
                    <a:lumOff val="100000"/>
                  </a:schemeClr>
                </a:gs>
                <a:gs pos="68000">
                  <a:srgbClr val="FF0000">
                    <a:lumMod val="94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solidFill>
                <a:schemeClr val="accent6">
                  <a:lumMod val="20000"/>
                  <a:lumOff val="80000"/>
                  <a:alpha val="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3" name="Elipse 182"/>
            <p:cNvSpPr>
              <a:spLocks noChangeAspect="1"/>
            </p:cNvSpPr>
            <p:nvPr/>
          </p:nvSpPr>
          <p:spPr bwMode="auto">
            <a:xfrm>
              <a:off x="3951607" y="3057419"/>
              <a:ext cx="1307157" cy="996949"/>
            </a:xfrm>
            <a:prstGeom prst="ellipse">
              <a:avLst/>
            </a:prstGeom>
            <a:gradFill>
              <a:gsLst>
                <a:gs pos="45000">
                  <a:srgbClr val="69D8FF">
                    <a:alpha val="0"/>
                  </a:srgbClr>
                </a:gs>
                <a:gs pos="91000">
                  <a:schemeClr val="tx1">
                    <a:alpha val="0"/>
                  </a:schemeClr>
                </a:gs>
                <a:gs pos="3000">
                  <a:schemeClr val="bg1"/>
                </a:gs>
              </a:gsLst>
              <a:lin ang="5400000" scaled="0"/>
            </a:gradFill>
            <a:ln w="12700" cap="flat" cmpd="sng" algn="ctr">
              <a:solidFill>
                <a:schemeClr val="accent6">
                  <a:lumMod val="20000"/>
                  <a:lumOff val="80000"/>
                  <a:alpha val="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05" tIns="45703" rIns="91405" bIns="45703" numCol="1" rtlCol="0" anchor="t" anchorCtr="0" compatLnSpc="1">
              <a:prstTxWarp prst="textNoShape">
                <a:avLst/>
              </a:prstTxWarp>
            </a:bodyPr>
            <a:lstStyle/>
            <a:p>
              <a:pPr defTabSz="914053"/>
              <a:endParaRPr lang="pt-BR" dirty="0" smtClean="0">
                <a:latin typeface="Helvetica 55 Roman" pitchFamily="34" charset="0"/>
              </a:endParaRPr>
            </a:p>
          </p:txBody>
        </p:sp>
      </p:grpSp>
      <p:sp>
        <p:nvSpPr>
          <p:cNvPr id="22" name="CaixaDeTexto 34"/>
          <p:cNvSpPr txBox="1">
            <a:spLocks noChangeArrowheads="1"/>
          </p:cNvSpPr>
          <p:nvPr/>
        </p:nvSpPr>
        <p:spPr bwMode="auto">
          <a:xfrm>
            <a:off x="3063874" y="4797152"/>
            <a:ext cx="6619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chemeClr val="bg1"/>
                </a:solidFill>
                <a:latin typeface="Century Gothic" pitchFamily="34" charset="0"/>
              </a:rPr>
              <a:t>R</a:t>
            </a:r>
            <a:endParaRPr lang="pt-BR" sz="28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3" name="Conector de seta reta 22"/>
          <p:cNvCxnSpPr/>
          <p:nvPr/>
        </p:nvCxnSpPr>
        <p:spPr bwMode="auto">
          <a:xfrm flipH="1">
            <a:off x="2755327" y="3492944"/>
            <a:ext cx="1658386" cy="1749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239" name="Rectangle 24"/>
          <p:cNvSpPr>
            <a:spLocks noGrp="1" noChangeArrowheads="1"/>
          </p:cNvSpPr>
          <p:nvPr>
            <p:ph type="title"/>
          </p:nvPr>
        </p:nvSpPr>
        <p:spPr>
          <a:xfrm>
            <a:off x="214313" y="44624"/>
            <a:ext cx="8715375" cy="792088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Estrela vermelha</a:t>
            </a:r>
          </a:p>
        </p:txBody>
      </p:sp>
      <p:sp>
        <p:nvSpPr>
          <p:cNvPr id="188" name="Forma livre 187"/>
          <p:cNvSpPr/>
          <p:nvPr/>
        </p:nvSpPr>
        <p:spPr bwMode="auto">
          <a:xfrm>
            <a:off x="5667772" y="2844160"/>
            <a:ext cx="924628" cy="1325879"/>
          </a:xfrm>
          <a:custGeom>
            <a:avLst/>
            <a:gdLst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222143 w 1162373"/>
              <a:gd name="connsiteY7" fmla="*/ 1157207 h 1456841"/>
              <a:gd name="connsiteX8" fmla="*/ 294468 w 1162373"/>
              <a:gd name="connsiteY8" fmla="*/ 821410 h 1456841"/>
              <a:gd name="connsiteX9" fmla="*/ 320299 w 1162373"/>
              <a:gd name="connsiteY9" fmla="*/ 480447 h 1456841"/>
              <a:gd name="connsiteX10" fmla="*/ 0 w 1162373"/>
              <a:gd name="connsiteY10" fmla="*/ 15498 h 1456841"/>
              <a:gd name="connsiteX11" fmla="*/ 1090048 w 1162373"/>
              <a:gd name="connsiteY11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222143 w 1162373"/>
              <a:gd name="connsiteY7" fmla="*/ 1157207 h 1456841"/>
              <a:gd name="connsiteX8" fmla="*/ 294468 w 1162373"/>
              <a:gd name="connsiteY8" fmla="*/ 821410 h 1456841"/>
              <a:gd name="connsiteX9" fmla="*/ 237641 w 1162373"/>
              <a:gd name="connsiteY9" fmla="*/ 444285 h 1456841"/>
              <a:gd name="connsiteX10" fmla="*/ 0 w 1162373"/>
              <a:gd name="connsiteY10" fmla="*/ 15498 h 1456841"/>
              <a:gd name="connsiteX11" fmla="*/ 1090048 w 1162373"/>
              <a:gd name="connsiteY11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222143 w 1162373"/>
              <a:gd name="connsiteY7" fmla="*/ 1157207 h 1456841"/>
              <a:gd name="connsiteX8" fmla="*/ 232475 w 1162373"/>
              <a:gd name="connsiteY8" fmla="*/ 836908 h 1456841"/>
              <a:gd name="connsiteX9" fmla="*/ 237641 w 1162373"/>
              <a:gd name="connsiteY9" fmla="*/ 444285 h 1456841"/>
              <a:gd name="connsiteX10" fmla="*/ 0 w 1162373"/>
              <a:gd name="connsiteY10" fmla="*/ 15498 h 1456841"/>
              <a:gd name="connsiteX11" fmla="*/ 1090048 w 1162373"/>
              <a:gd name="connsiteY11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185980 w 1162373"/>
              <a:gd name="connsiteY7" fmla="*/ 1141708 h 1456841"/>
              <a:gd name="connsiteX8" fmla="*/ 232475 w 1162373"/>
              <a:gd name="connsiteY8" fmla="*/ 836908 h 1456841"/>
              <a:gd name="connsiteX9" fmla="*/ 237641 w 1162373"/>
              <a:gd name="connsiteY9" fmla="*/ 444285 h 1456841"/>
              <a:gd name="connsiteX10" fmla="*/ 0 w 1162373"/>
              <a:gd name="connsiteY10" fmla="*/ 15498 h 1456841"/>
              <a:gd name="connsiteX11" fmla="*/ 1090048 w 1162373"/>
              <a:gd name="connsiteY11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185980 w 1162373"/>
              <a:gd name="connsiteY7" fmla="*/ 1141708 h 1456841"/>
              <a:gd name="connsiteX8" fmla="*/ 232475 w 1162373"/>
              <a:gd name="connsiteY8" fmla="*/ 836908 h 1456841"/>
              <a:gd name="connsiteX9" fmla="*/ 237641 w 1162373"/>
              <a:gd name="connsiteY9" fmla="*/ 444285 h 1456841"/>
              <a:gd name="connsiteX10" fmla="*/ 144651 w 1162373"/>
              <a:gd name="connsiteY10" fmla="*/ 294468 h 1456841"/>
              <a:gd name="connsiteX11" fmla="*/ 0 w 1162373"/>
              <a:gd name="connsiteY11" fmla="*/ 15498 h 1456841"/>
              <a:gd name="connsiteX12" fmla="*/ 1090048 w 1162373"/>
              <a:gd name="connsiteY12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185980 w 1162373"/>
              <a:gd name="connsiteY7" fmla="*/ 1141708 h 1456841"/>
              <a:gd name="connsiteX8" fmla="*/ 232475 w 1162373"/>
              <a:gd name="connsiteY8" fmla="*/ 836908 h 1456841"/>
              <a:gd name="connsiteX9" fmla="*/ 237641 w 1162373"/>
              <a:gd name="connsiteY9" fmla="*/ 444285 h 1456841"/>
              <a:gd name="connsiteX10" fmla="*/ 149817 w 1162373"/>
              <a:gd name="connsiteY10" fmla="*/ 232474 h 1456841"/>
              <a:gd name="connsiteX11" fmla="*/ 0 w 1162373"/>
              <a:gd name="connsiteY11" fmla="*/ 15498 h 1456841"/>
              <a:gd name="connsiteX12" fmla="*/ 1090048 w 1162373"/>
              <a:gd name="connsiteY12" fmla="*/ 0 h 1456841"/>
              <a:gd name="connsiteX0" fmla="*/ 1090048 w 1162373"/>
              <a:gd name="connsiteY0" fmla="*/ 0 h 1456841"/>
              <a:gd name="connsiteX1" fmla="*/ 1090048 w 1162373"/>
              <a:gd name="connsiteY1" fmla="*/ 0 h 1456841"/>
              <a:gd name="connsiteX2" fmla="*/ 1100380 w 1162373"/>
              <a:gd name="connsiteY2" fmla="*/ 51661 h 1456841"/>
              <a:gd name="connsiteX3" fmla="*/ 1162373 w 1162373"/>
              <a:gd name="connsiteY3" fmla="*/ 625098 h 1456841"/>
              <a:gd name="connsiteX4" fmla="*/ 1157207 w 1162373"/>
              <a:gd name="connsiteY4" fmla="*/ 883403 h 1456841"/>
              <a:gd name="connsiteX5" fmla="*/ 1007390 w 1162373"/>
              <a:gd name="connsiteY5" fmla="*/ 1384515 h 1456841"/>
              <a:gd name="connsiteX6" fmla="*/ 61994 w 1162373"/>
              <a:gd name="connsiteY6" fmla="*/ 1456841 h 1456841"/>
              <a:gd name="connsiteX7" fmla="*/ 185980 w 1162373"/>
              <a:gd name="connsiteY7" fmla="*/ 1141708 h 1456841"/>
              <a:gd name="connsiteX8" fmla="*/ 232475 w 1162373"/>
              <a:gd name="connsiteY8" fmla="*/ 836908 h 1456841"/>
              <a:gd name="connsiteX9" fmla="*/ 237641 w 1162373"/>
              <a:gd name="connsiteY9" fmla="*/ 490780 h 1456841"/>
              <a:gd name="connsiteX10" fmla="*/ 149817 w 1162373"/>
              <a:gd name="connsiteY10" fmla="*/ 232474 h 1456841"/>
              <a:gd name="connsiteX11" fmla="*/ 0 w 1162373"/>
              <a:gd name="connsiteY11" fmla="*/ 15498 h 1456841"/>
              <a:gd name="connsiteX12" fmla="*/ 1090048 w 1162373"/>
              <a:gd name="connsiteY12" fmla="*/ 0 h 1456841"/>
              <a:gd name="connsiteX0" fmla="*/ 1090048 w 1162373"/>
              <a:gd name="connsiteY0" fmla="*/ 0 h 1441343"/>
              <a:gd name="connsiteX1" fmla="*/ 1090048 w 1162373"/>
              <a:gd name="connsiteY1" fmla="*/ 0 h 1441343"/>
              <a:gd name="connsiteX2" fmla="*/ 1100380 w 1162373"/>
              <a:gd name="connsiteY2" fmla="*/ 51661 h 1441343"/>
              <a:gd name="connsiteX3" fmla="*/ 1162373 w 1162373"/>
              <a:gd name="connsiteY3" fmla="*/ 625098 h 1441343"/>
              <a:gd name="connsiteX4" fmla="*/ 1157207 w 1162373"/>
              <a:gd name="connsiteY4" fmla="*/ 883403 h 1441343"/>
              <a:gd name="connsiteX5" fmla="*/ 1007390 w 1162373"/>
              <a:gd name="connsiteY5" fmla="*/ 1384515 h 1441343"/>
              <a:gd name="connsiteX6" fmla="*/ 46496 w 1162373"/>
              <a:gd name="connsiteY6" fmla="*/ 1441343 h 1441343"/>
              <a:gd name="connsiteX7" fmla="*/ 185980 w 1162373"/>
              <a:gd name="connsiteY7" fmla="*/ 1141708 h 1441343"/>
              <a:gd name="connsiteX8" fmla="*/ 232475 w 1162373"/>
              <a:gd name="connsiteY8" fmla="*/ 836908 h 1441343"/>
              <a:gd name="connsiteX9" fmla="*/ 237641 w 1162373"/>
              <a:gd name="connsiteY9" fmla="*/ 490780 h 1441343"/>
              <a:gd name="connsiteX10" fmla="*/ 149817 w 1162373"/>
              <a:gd name="connsiteY10" fmla="*/ 232474 h 1441343"/>
              <a:gd name="connsiteX11" fmla="*/ 0 w 1162373"/>
              <a:gd name="connsiteY11" fmla="*/ 15498 h 1441343"/>
              <a:gd name="connsiteX12" fmla="*/ 1090048 w 1162373"/>
              <a:gd name="connsiteY12" fmla="*/ 0 h 1441343"/>
              <a:gd name="connsiteX0" fmla="*/ 1162372 w 1234697"/>
              <a:gd name="connsiteY0" fmla="*/ 0 h 1394848"/>
              <a:gd name="connsiteX1" fmla="*/ 1162372 w 1234697"/>
              <a:gd name="connsiteY1" fmla="*/ 0 h 1394848"/>
              <a:gd name="connsiteX2" fmla="*/ 1172704 w 1234697"/>
              <a:gd name="connsiteY2" fmla="*/ 51661 h 1394848"/>
              <a:gd name="connsiteX3" fmla="*/ 1234697 w 1234697"/>
              <a:gd name="connsiteY3" fmla="*/ 625098 h 1394848"/>
              <a:gd name="connsiteX4" fmla="*/ 1229531 w 1234697"/>
              <a:gd name="connsiteY4" fmla="*/ 883403 h 1394848"/>
              <a:gd name="connsiteX5" fmla="*/ 1079714 w 1234697"/>
              <a:gd name="connsiteY5" fmla="*/ 1384515 h 1394848"/>
              <a:gd name="connsiteX6" fmla="*/ 0 w 1234697"/>
              <a:gd name="connsiteY6" fmla="*/ 1394848 h 1394848"/>
              <a:gd name="connsiteX7" fmla="*/ 258304 w 1234697"/>
              <a:gd name="connsiteY7" fmla="*/ 1141708 h 1394848"/>
              <a:gd name="connsiteX8" fmla="*/ 304799 w 1234697"/>
              <a:gd name="connsiteY8" fmla="*/ 836908 h 1394848"/>
              <a:gd name="connsiteX9" fmla="*/ 309965 w 1234697"/>
              <a:gd name="connsiteY9" fmla="*/ 490780 h 1394848"/>
              <a:gd name="connsiteX10" fmla="*/ 222141 w 1234697"/>
              <a:gd name="connsiteY10" fmla="*/ 232474 h 1394848"/>
              <a:gd name="connsiteX11" fmla="*/ 72324 w 1234697"/>
              <a:gd name="connsiteY11" fmla="*/ 15498 h 1394848"/>
              <a:gd name="connsiteX12" fmla="*/ 1162372 w 1234697"/>
              <a:gd name="connsiteY12" fmla="*/ 0 h 1394848"/>
              <a:gd name="connsiteX0" fmla="*/ 1162372 w 1234697"/>
              <a:gd name="connsiteY0" fmla="*/ 0 h 1394848"/>
              <a:gd name="connsiteX1" fmla="*/ 1162372 w 1234697"/>
              <a:gd name="connsiteY1" fmla="*/ 0 h 1394848"/>
              <a:gd name="connsiteX2" fmla="*/ 1172704 w 1234697"/>
              <a:gd name="connsiteY2" fmla="*/ 51661 h 1394848"/>
              <a:gd name="connsiteX3" fmla="*/ 1234697 w 1234697"/>
              <a:gd name="connsiteY3" fmla="*/ 625098 h 1394848"/>
              <a:gd name="connsiteX4" fmla="*/ 1229531 w 1234697"/>
              <a:gd name="connsiteY4" fmla="*/ 883403 h 1394848"/>
              <a:gd name="connsiteX5" fmla="*/ 1079714 w 1234697"/>
              <a:gd name="connsiteY5" fmla="*/ 1384515 h 1394848"/>
              <a:gd name="connsiteX6" fmla="*/ 0 w 1234697"/>
              <a:gd name="connsiteY6" fmla="*/ 1394848 h 1394848"/>
              <a:gd name="connsiteX7" fmla="*/ 222141 w 1234697"/>
              <a:gd name="connsiteY7" fmla="*/ 1095213 h 1394848"/>
              <a:gd name="connsiteX8" fmla="*/ 304799 w 1234697"/>
              <a:gd name="connsiteY8" fmla="*/ 836908 h 1394848"/>
              <a:gd name="connsiteX9" fmla="*/ 309965 w 1234697"/>
              <a:gd name="connsiteY9" fmla="*/ 490780 h 1394848"/>
              <a:gd name="connsiteX10" fmla="*/ 222141 w 1234697"/>
              <a:gd name="connsiteY10" fmla="*/ 232474 h 1394848"/>
              <a:gd name="connsiteX11" fmla="*/ 72324 w 1234697"/>
              <a:gd name="connsiteY11" fmla="*/ 15498 h 1394848"/>
              <a:gd name="connsiteX12" fmla="*/ 1162372 w 1234697"/>
              <a:gd name="connsiteY12" fmla="*/ 0 h 1394848"/>
              <a:gd name="connsiteX0" fmla="*/ 1162372 w 1234697"/>
              <a:gd name="connsiteY0" fmla="*/ 0 h 1394848"/>
              <a:gd name="connsiteX1" fmla="*/ 1162372 w 1234697"/>
              <a:gd name="connsiteY1" fmla="*/ 0 h 1394848"/>
              <a:gd name="connsiteX2" fmla="*/ 1172704 w 1234697"/>
              <a:gd name="connsiteY2" fmla="*/ 51661 h 1394848"/>
              <a:gd name="connsiteX3" fmla="*/ 1234697 w 1234697"/>
              <a:gd name="connsiteY3" fmla="*/ 625098 h 1394848"/>
              <a:gd name="connsiteX4" fmla="*/ 1229531 w 1234697"/>
              <a:gd name="connsiteY4" fmla="*/ 883403 h 1394848"/>
              <a:gd name="connsiteX5" fmla="*/ 1079714 w 1234697"/>
              <a:gd name="connsiteY5" fmla="*/ 1384515 h 1394848"/>
              <a:gd name="connsiteX6" fmla="*/ 0 w 1234697"/>
              <a:gd name="connsiteY6" fmla="*/ 1394848 h 1394848"/>
              <a:gd name="connsiteX7" fmla="*/ 222141 w 1234697"/>
              <a:gd name="connsiteY7" fmla="*/ 1095213 h 1394848"/>
              <a:gd name="connsiteX8" fmla="*/ 304799 w 1234697"/>
              <a:gd name="connsiteY8" fmla="*/ 836908 h 1394848"/>
              <a:gd name="connsiteX9" fmla="*/ 309965 w 1234697"/>
              <a:gd name="connsiteY9" fmla="*/ 490780 h 1394848"/>
              <a:gd name="connsiteX10" fmla="*/ 222141 w 1234697"/>
              <a:gd name="connsiteY10" fmla="*/ 232474 h 1394848"/>
              <a:gd name="connsiteX11" fmla="*/ 82657 w 1234697"/>
              <a:gd name="connsiteY11" fmla="*/ 77491 h 1394848"/>
              <a:gd name="connsiteX12" fmla="*/ 1162372 w 1234697"/>
              <a:gd name="connsiteY12" fmla="*/ 0 h 1394848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42806 w 1255362"/>
              <a:gd name="connsiteY7" fmla="*/ 1095213 h 1384515"/>
              <a:gd name="connsiteX8" fmla="*/ 325464 w 1255362"/>
              <a:gd name="connsiteY8" fmla="*/ 836908 h 1384515"/>
              <a:gd name="connsiteX9" fmla="*/ 330630 w 1255362"/>
              <a:gd name="connsiteY9" fmla="*/ 490780 h 1384515"/>
              <a:gd name="connsiteX10" fmla="*/ 242806 w 1255362"/>
              <a:gd name="connsiteY10" fmla="*/ 232474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06643 w 1255362"/>
              <a:gd name="connsiteY7" fmla="*/ 1064216 h 1384515"/>
              <a:gd name="connsiteX8" fmla="*/ 325464 w 1255362"/>
              <a:gd name="connsiteY8" fmla="*/ 836908 h 1384515"/>
              <a:gd name="connsiteX9" fmla="*/ 330630 w 1255362"/>
              <a:gd name="connsiteY9" fmla="*/ 490780 h 1384515"/>
              <a:gd name="connsiteX10" fmla="*/ 242806 w 1255362"/>
              <a:gd name="connsiteY10" fmla="*/ 232474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06643 w 1255362"/>
              <a:gd name="connsiteY7" fmla="*/ 1064216 h 1384515"/>
              <a:gd name="connsiteX8" fmla="*/ 242806 w 1255362"/>
              <a:gd name="connsiteY8" fmla="*/ 821410 h 1384515"/>
              <a:gd name="connsiteX9" fmla="*/ 330630 w 1255362"/>
              <a:gd name="connsiteY9" fmla="*/ 490780 h 1384515"/>
              <a:gd name="connsiteX10" fmla="*/ 242806 w 1255362"/>
              <a:gd name="connsiteY10" fmla="*/ 232474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06643 w 1255362"/>
              <a:gd name="connsiteY7" fmla="*/ 1064216 h 1384515"/>
              <a:gd name="connsiteX8" fmla="*/ 242806 w 1255362"/>
              <a:gd name="connsiteY8" fmla="*/ 821410 h 1384515"/>
              <a:gd name="connsiteX9" fmla="*/ 263471 w 1255362"/>
              <a:gd name="connsiteY9" fmla="*/ 475281 h 1384515"/>
              <a:gd name="connsiteX10" fmla="*/ 242806 w 1255362"/>
              <a:gd name="connsiteY10" fmla="*/ 232474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206643 w 1255362"/>
              <a:gd name="connsiteY7" fmla="*/ 1064216 h 1384515"/>
              <a:gd name="connsiteX8" fmla="*/ 242806 w 1255362"/>
              <a:gd name="connsiteY8" fmla="*/ 821410 h 1384515"/>
              <a:gd name="connsiteX9" fmla="*/ 263471 w 1255362"/>
              <a:gd name="connsiteY9" fmla="*/ 475281 h 1384515"/>
              <a:gd name="connsiteX10" fmla="*/ 206643 w 1255362"/>
              <a:gd name="connsiteY10" fmla="*/ 237640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5362"/>
              <a:gd name="connsiteY0" fmla="*/ 0 h 1384515"/>
              <a:gd name="connsiteX1" fmla="*/ 1183037 w 1255362"/>
              <a:gd name="connsiteY1" fmla="*/ 0 h 1384515"/>
              <a:gd name="connsiteX2" fmla="*/ 1193369 w 1255362"/>
              <a:gd name="connsiteY2" fmla="*/ 51661 h 1384515"/>
              <a:gd name="connsiteX3" fmla="*/ 1255362 w 1255362"/>
              <a:gd name="connsiteY3" fmla="*/ 625098 h 1384515"/>
              <a:gd name="connsiteX4" fmla="*/ 1250196 w 1255362"/>
              <a:gd name="connsiteY4" fmla="*/ 883403 h 1384515"/>
              <a:gd name="connsiteX5" fmla="*/ 1100379 w 1255362"/>
              <a:gd name="connsiteY5" fmla="*/ 1384515 h 1384515"/>
              <a:gd name="connsiteX6" fmla="*/ 0 w 1255362"/>
              <a:gd name="connsiteY6" fmla="*/ 1239865 h 1384515"/>
              <a:gd name="connsiteX7" fmla="*/ 196311 w 1255362"/>
              <a:gd name="connsiteY7" fmla="*/ 1079714 h 1384515"/>
              <a:gd name="connsiteX8" fmla="*/ 242806 w 1255362"/>
              <a:gd name="connsiteY8" fmla="*/ 821410 h 1384515"/>
              <a:gd name="connsiteX9" fmla="*/ 263471 w 1255362"/>
              <a:gd name="connsiteY9" fmla="*/ 475281 h 1384515"/>
              <a:gd name="connsiteX10" fmla="*/ 206643 w 1255362"/>
              <a:gd name="connsiteY10" fmla="*/ 237640 h 1384515"/>
              <a:gd name="connsiteX11" fmla="*/ 103322 w 1255362"/>
              <a:gd name="connsiteY11" fmla="*/ 77491 h 1384515"/>
              <a:gd name="connsiteX12" fmla="*/ 1183037 w 1255362"/>
              <a:gd name="connsiteY12" fmla="*/ 0 h 1384515"/>
              <a:gd name="connsiteX0" fmla="*/ 1183037 w 1250196"/>
              <a:gd name="connsiteY0" fmla="*/ 0 h 1384515"/>
              <a:gd name="connsiteX1" fmla="*/ 1183037 w 1250196"/>
              <a:gd name="connsiteY1" fmla="*/ 0 h 1384515"/>
              <a:gd name="connsiteX2" fmla="*/ 1193369 w 1250196"/>
              <a:gd name="connsiteY2" fmla="*/ 51661 h 1384515"/>
              <a:gd name="connsiteX3" fmla="*/ 1239864 w 1250196"/>
              <a:gd name="connsiteY3" fmla="*/ 428786 h 1384515"/>
              <a:gd name="connsiteX4" fmla="*/ 1250196 w 1250196"/>
              <a:gd name="connsiteY4" fmla="*/ 883403 h 1384515"/>
              <a:gd name="connsiteX5" fmla="*/ 1100379 w 1250196"/>
              <a:gd name="connsiteY5" fmla="*/ 1384515 h 1384515"/>
              <a:gd name="connsiteX6" fmla="*/ 0 w 1250196"/>
              <a:gd name="connsiteY6" fmla="*/ 1239865 h 1384515"/>
              <a:gd name="connsiteX7" fmla="*/ 196311 w 1250196"/>
              <a:gd name="connsiteY7" fmla="*/ 1079714 h 1384515"/>
              <a:gd name="connsiteX8" fmla="*/ 242806 w 1250196"/>
              <a:gd name="connsiteY8" fmla="*/ 821410 h 1384515"/>
              <a:gd name="connsiteX9" fmla="*/ 263471 w 1250196"/>
              <a:gd name="connsiteY9" fmla="*/ 475281 h 1384515"/>
              <a:gd name="connsiteX10" fmla="*/ 206643 w 1250196"/>
              <a:gd name="connsiteY10" fmla="*/ 237640 h 1384515"/>
              <a:gd name="connsiteX11" fmla="*/ 103322 w 1250196"/>
              <a:gd name="connsiteY11" fmla="*/ 77491 h 1384515"/>
              <a:gd name="connsiteX12" fmla="*/ 1183037 w 1250196"/>
              <a:gd name="connsiteY12" fmla="*/ 0 h 1384515"/>
              <a:gd name="connsiteX0" fmla="*/ 1183037 w 1239864"/>
              <a:gd name="connsiteY0" fmla="*/ 0 h 1384515"/>
              <a:gd name="connsiteX1" fmla="*/ 1183037 w 1239864"/>
              <a:gd name="connsiteY1" fmla="*/ 0 h 1384515"/>
              <a:gd name="connsiteX2" fmla="*/ 1193369 w 1239864"/>
              <a:gd name="connsiteY2" fmla="*/ 51661 h 1384515"/>
              <a:gd name="connsiteX3" fmla="*/ 1239864 w 1239864"/>
              <a:gd name="connsiteY3" fmla="*/ 428786 h 1384515"/>
              <a:gd name="connsiteX4" fmla="*/ 1214033 w 1239864"/>
              <a:gd name="connsiteY4" fmla="*/ 976393 h 1384515"/>
              <a:gd name="connsiteX5" fmla="*/ 1100379 w 1239864"/>
              <a:gd name="connsiteY5" fmla="*/ 1384515 h 1384515"/>
              <a:gd name="connsiteX6" fmla="*/ 0 w 1239864"/>
              <a:gd name="connsiteY6" fmla="*/ 1239865 h 1384515"/>
              <a:gd name="connsiteX7" fmla="*/ 196311 w 1239864"/>
              <a:gd name="connsiteY7" fmla="*/ 1079714 h 1384515"/>
              <a:gd name="connsiteX8" fmla="*/ 242806 w 1239864"/>
              <a:gd name="connsiteY8" fmla="*/ 821410 h 1384515"/>
              <a:gd name="connsiteX9" fmla="*/ 263471 w 1239864"/>
              <a:gd name="connsiteY9" fmla="*/ 475281 h 1384515"/>
              <a:gd name="connsiteX10" fmla="*/ 206643 w 1239864"/>
              <a:gd name="connsiteY10" fmla="*/ 237640 h 1384515"/>
              <a:gd name="connsiteX11" fmla="*/ 103322 w 1239864"/>
              <a:gd name="connsiteY11" fmla="*/ 77491 h 1384515"/>
              <a:gd name="connsiteX12" fmla="*/ 1183037 w 1239864"/>
              <a:gd name="connsiteY12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96311 w 1242546"/>
              <a:gd name="connsiteY7" fmla="*/ 1079714 h 1384515"/>
              <a:gd name="connsiteX8" fmla="*/ 242806 w 1242546"/>
              <a:gd name="connsiteY8" fmla="*/ 821410 h 1384515"/>
              <a:gd name="connsiteX9" fmla="*/ 263471 w 1242546"/>
              <a:gd name="connsiteY9" fmla="*/ 475281 h 1384515"/>
              <a:gd name="connsiteX10" fmla="*/ 206643 w 1242546"/>
              <a:gd name="connsiteY10" fmla="*/ 237640 h 1384515"/>
              <a:gd name="connsiteX11" fmla="*/ 103322 w 1242546"/>
              <a:gd name="connsiteY11" fmla="*/ 77491 h 1384515"/>
              <a:gd name="connsiteX12" fmla="*/ 1183037 w 1242546"/>
              <a:gd name="connsiteY12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96311 w 1242546"/>
              <a:gd name="connsiteY7" fmla="*/ 1079714 h 1384515"/>
              <a:gd name="connsiteX8" fmla="*/ 242806 w 1242546"/>
              <a:gd name="connsiteY8" fmla="*/ 821410 h 1384515"/>
              <a:gd name="connsiteX9" fmla="*/ 263471 w 1242546"/>
              <a:gd name="connsiteY9" fmla="*/ 475281 h 1384515"/>
              <a:gd name="connsiteX10" fmla="*/ 206643 w 1242546"/>
              <a:gd name="connsiteY10" fmla="*/ 237640 h 1384515"/>
              <a:gd name="connsiteX11" fmla="*/ 103322 w 1242546"/>
              <a:gd name="connsiteY11" fmla="*/ 77491 h 1384515"/>
              <a:gd name="connsiteX12" fmla="*/ 1183037 w 1242546"/>
              <a:gd name="connsiteY12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96311 w 1242546"/>
              <a:gd name="connsiteY7" fmla="*/ 1079714 h 1384515"/>
              <a:gd name="connsiteX8" fmla="*/ 242806 w 1242546"/>
              <a:gd name="connsiteY8" fmla="*/ 821410 h 1384515"/>
              <a:gd name="connsiteX9" fmla="*/ 242806 w 1242546"/>
              <a:gd name="connsiteY9" fmla="*/ 635431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96311 w 1242546"/>
              <a:gd name="connsiteY7" fmla="*/ 1079714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85979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45764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03310 h 1384515"/>
              <a:gd name="connsiteX10" fmla="*/ 263471 w 1242546"/>
              <a:gd name="connsiteY10" fmla="*/ 475281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73803 w 1242546"/>
              <a:gd name="connsiteY9" fmla="*/ 603310 h 1384515"/>
              <a:gd name="connsiteX10" fmla="*/ 243877 w 1242546"/>
              <a:gd name="connsiteY10" fmla="*/ 396904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70481 w 1242546"/>
              <a:gd name="connsiteY7" fmla="*/ 1064216 h 1384515"/>
              <a:gd name="connsiteX8" fmla="*/ 242806 w 1242546"/>
              <a:gd name="connsiteY8" fmla="*/ 821410 h 1384515"/>
              <a:gd name="connsiteX9" fmla="*/ 257475 w 1242546"/>
              <a:gd name="connsiteY9" fmla="*/ 613107 h 1384515"/>
              <a:gd name="connsiteX10" fmla="*/ 243877 w 1242546"/>
              <a:gd name="connsiteY10" fmla="*/ 396904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50886 w 1242546"/>
              <a:gd name="connsiteY7" fmla="*/ 1070747 h 1384515"/>
              <a:gd name="connsiteX8" fmla="*/ 242806 w 1242546"/>
              <a:gd name="connsiteY8" fmla="*/ 821410 h 1384515"/>
              <a:gd name="connsiteX9" fmla="*/ 257475 w 1242546"/>
              <a:gd name="connsiteY9" fmla="*/ 613107 h 1384515"/>
              <a:gd name="connsiteX10" fmla="*/ 243877 w 1242546"/>
              <a:gd name="connsiteY10" fmla="*/ 396904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2546"/>
              <a:gd name="connsiteY0" fmla="*/ 0 h 1384515"/>
              <a:gd name="connsiteX1" fmla="*/ 1183037 w 1242546"/>
              <a:gd name="connsiteY1" fmla="*/ 0 h 1384515"/>
              <a:gd name="connsiteX2" fmla="*/ 1193369 w 1242546"/>
              <a:gd name="connsiteY2" fmla="*/ 51661 h 1384515"/>
              <a:gd name="connsiteX3" fmla="*/ 1239864 w 1242546"/>
              <a:gd name="connsiteY3" fmla="*/ 428786 h 1384515"/>
              <a:gd name="connsiteX4" fmla="*/ 1214033 w 1242546"/>
              <a:gd name="connsiteY4" fmla="*/ 976393 h 1384515"/>
              <a:gd name="connsiteX5" fmla="*/ 1100379 w 1242546"/>
              <a:gd name="connsiteY5" fmla="*/ 1384515 h 1384515"/>
              <a:gd name="connsiteX6" fmla="*/ 0 w 1242546"/>
              <a:gd name="connsiteY6" fmla="*/ 1239865 h 1384515"/>
              <a:gd name="connsiteX7" fmla="*/ 150886 w 1242546"/>
              <a:gd name="connsiteY7" fmla="*/ 1070747 h 1384515"/>
              <a:gd name="connsiteX8" fmla="*/ 242806 w 1242546"/>
              <a:gd name="connsiteY8" fmla="*/ 821410 h 1384515"/>
              <a:gd name="connsiteX9" fmla="*/ 257475 w 1242546"/>
              <a:gd name="connsiteY9" fmla="*/ 613107 h 1384515"/>
              <a:gd name="connsiteX10" fmla="*/ 243877 w 1242546"/>
              <a:gd name="connsiteY10" fmla="*/ 396904 h 1384515"/>
              <a:gd name="connsiteX11" fmla="*/ 206643 w 1242546"/>
              <a:gd name="connsiteY11" fmla="*/ 237640 h 1384515"/>
              <a:gd name="connsiteX12" fmla="*/ 103322 w 1242546"/>
              <a:gd name="connsiteY12" fmla="*/ 77491 h 1384515"/>
              <a:gd name="connsiteX13" fmla="*/ 1183037 w 1242546"/>
              <a:gd name="connsiteY13" fmla="*/ 0 h 1384515"/>
              <a:gd name="connsiteX0" fmla="*/ 1183037 w 1244345"/>
              <a:gd name="connsiteY0" fmla="*/ 0 h 1384515"/>
              <a:gd name="connsiteX1" fmla="*/ 1183037 w 1244345"/>
              <a:gd name="connsiteY1" fmla="*/ 0 h 1384515"/>
              <a:gd name="connsiteX2" fmla="*/ 1193369 w 1244345"/>
              <a:gd name="connsiteY2" fmla="*/ 51661 h 1384515"/>
              <a:gd name="connsiteX3" fmla="*/ 1239864 w 1244345"/>
              <a:gd name="connsiteY3" fmla="*/ 428786 h 1384515"/>
              <a:gd name="connsiteX4" fmla="*/ 1239587 w 1244345"/>
              <a:gd name="connsiteY4" fmla="*/ 660302 h 1384515"/>
              <a:gd name="connsiteX5" fmla="*/ 1214033 w 1244345"/>
              <a:gd name="connsiteY5" fmla="*/ 976393 h 1384515"/>
              <a:gd name="connsiteX6" fmla="*/ 1100379 w 1244345"/>
              <a:gd name="connsiteY6" fmla="*/ 1384515 h 1384515"/>
              <a:gd name="connsiteX7" fmla="*/ 0 w 1244345"/>
              <a:gd name="connsiteY7" fmla="*/ 1239865 h 1384515"/>
              <a:gd name="connsiteX8" fmla="*/ 150886 w 1244345"/>
              <a:gd name="connsiteY8" fmla="*/ 1070747 h 1384515"/>
              <a:gd name="connsiteX9" fmla="*/ 242806 w 1244345"/>
              <a:gd name="connsiteY9" fmla="*/ 821410 h 1384515"/>
              <a:gd name="connsiteX10" fmla="*/ 257475 w 1244345"/>
              <a:gd name="connsiteY10" fmla="*/ 613107 h 1384515"/>
              <a:gd name="connsiteX11" fmla="*/ 243877 w 1244345"/>
              <a:gd name="connsiteY11" fmla="*/ 396904 h 1384515"/>
              <a:gd name="connsiteX12" fmla="*/ 206643 w 1244345"/>
              <a:gd name="connsiteY12" fmla="*/ 237640 h 1384515"/>
              <a:gd name="connsiteX13" fmla="*/ 103322 w 1244345"/>
              <a:gd name="connsiteY13" fmla="*/ 77491 h 1384515"/>
              <a:gd name="connsiteX14" fmla="*/ 1183037 w 1244345"/>
              <a:gd name="connsiteY14" fmla="*/ 0 h 1384515"/>
              <a:gd name="connsiteX0" fmla="*/ 1183037 w 1243408"/>
              <a:gd name="connsiteY0" fmla="*/ 0 h 1384515"/>
              <a:gd name="connsiteX1" fmla="*/ 1183037 w 1243408"/>
              <a:gd name="connsiteY1" fmla="*/ 0 h 1384515"/>
              <a:gd name="connsiteX2" fmla="*/ 1193369 w 1243408"/>
              <a:gd name="connsiteY2" fmla="*/ 51661 h 1384515"/>
              <a:gd name="connsiteX3" fmla="*/ 1206930 w 1243408"/>
              <a:gd name="connsiteY3" fmla="*/ 206368 h 1384515"/>
              <a:gd name="connsiteX4" fmla="*/ 1239864 w 1243408"/>
              <a:gd name="connsiteY4" fmla="*/ 428786 h 1384515"/>
              <a:gd name="connsiteX5" fmla="*/ 1239587 w 1243408"/>
              <a:gd name="connsiteY5" fmla="*/ 660302 h 1384515"/>
              <a:gd name="connsiteX6" fmla="*/ 1214033 w 1243408"/>
              <a:gd name="connsiteY6" fmla="*/ 976393 h 1384515"/>
              <a:gd name="connsiteX7" fmla="*/ 1100379 w 1243408"/>
              <a:gd name="connsiteY7" fmla="*/ 1384515 h 1384515"/>
              <a:gd name="connsiteX8" fmla="*/ 0 w 1243408"/>
              <a:gd name="connsiteY8" fmla="*/ 1239865 h 1384515"/>
              <a:gd name="connsiteX9" fmla="*/ 150886 w 1243408"/>
              <a:gd name="connsiteY9" fmla="*/ 1070747 h 1384515"/>
              <a:gd name="connsiteX10" fmla="*/ 242806 w 1243408"/>
              <a:gd name="connsiteY10" fmla="*/ 821410 h 1384515"/>
              <a:gd name="connsiteX11" fmla="*/ 257475 w 1243408"/>
              <a:gd name="connsiteY11" fmla="*/ 613107 h 1384515"/>
              <a:gd name="connsiteX12" fmla="*/ 243877 w 1243408"/>
              <a:gd name="connsiteY12" fmla="*/ 396904 h 1384515"/>
              <a:gd name="connsiteX13" fmla="*/ 206643 w 1243408"/>
              <a:gd name="connsiteY13" fmla="*/ 237640 h 1384515"/>
              <a:gd name="connsiteX14" fmla="*/ 103322 w 1243408"/>
              <a:gd name="connsiteY14" fmla="*/ 77491 h 1384515"/>
              <a:gd name="connsiteX15" fmla="*/ 1183037 w 1243408"/>
              <a:gd name="connsiteY15" fmla="*/ 0 h 1384515"/>
              <a:gd name="connsiteX0" fmla="*/ 1183037 w 1243408"/>
              <a:gd name="connsiteY0" fmla="*/ 0 h 1384515"/>
              <a:gd name="connsiteX1" fmla="*/ 1183037 w 1243408"/>
              <a:gd name="connsiteY1" fmla="*/ 0 h 1384515"/>
              <a:gd name="connsiteX2" fmla="*/ 1193369 w 1243408"/>
              <a:gd name="connsiteY2" fmla="*/ 51661 h 1384515"/>
              <a:gd name="connsiteX3" fmla="*/ 1206930 w 1243408"/>
              <a:gd name="connsiteY3" fmla="*/ 206368 h 1384515"/>
              <a:gd name="connsiteX4" fmla="*/ 1239864 w 1243408"/>
              <a:gd name="connsiteY4" fmla="*/ 428786 h 1384515"/>
              <a:gd name="connsiteX5" fmla="*/ 1239587 w 1243408"/>
              <a:gd name="connsiteY5" fmla="*/ 660302 h 1384515"/>
              <a:gd name="connsiteX6" fmla="*/ 1207502 w 1243408"/>
              <a:gd name="connsiteY6" fmla="*/ 1048239 h 1384515"/>
              <a:gd name="connsiteX7" fmla="*/ 1100379 w 1243408"/>
              <a:gd name="connsiteY7" fmla="*/ 1384515 h 1384515"/>
              <a:gd name="connsiteX8" fmla="*/ 0 w 1243408"/>
              <a:gd name="connsiteY8" fmla="*/ 1239865 h 1384515"/>
              <a:gd name="connsiteX9" fmla="*/ 150886 w 1243408"/>
              <a:gd name="connsiteY9" fmla="*/ 1070747 h 1384515"/>
              <a:gd name="connsiteX10" fmla="*/ 242806 w 1243408"/>
              <a:gd name="connsiteY10" fmla="*/ 821410 h 1384515"/>
              <a:gd name="connsiteX11" fmla="*/ 257475 w 1243408"/>
              <a:gd name="connsiteY11" fmla="*/ 613107 h 1384515"/>
              <a:gd name="connsiteX12" fmla="*/ 243877 w 1243408"/>
              <a:gd name="connsiteY12" fmla="*/ 396904 h 1384515"/>
              <a:gd name="connsiteX13" fmla="*/ 206643 w 1243408"/>
              <a:gd name="connsiteY13" fmla="*/ 237640 h 1384515"/>
              <a:gd name="connsiteX14" fmla="*/ 103322 w 1243408"/>
              <a:gd name="connsiteY14" fmla="*/ 77491 h 1384515"/>
              <a:gd name="connsiteX15" fmla="*/ 1183037 w 1243408"/>
              <a:gd name="connsiteY15" fmla="*/ 0 h 1384515"/>
              <a:gd name="connsiteX0" fmla="*/ 1183037 w 1242323"/>
              <a:gd name="connsiteY0" fmla="*/ 0 h 1384515"/>
              <a:gd name="connsiteX1" fmla="*/ 1183037 w 1242323"/>
              <a:gd name="connsiteY1" fmla="*/ 0 h 1384515"/>
              <a:gd name="connsiteX2" fmla="*/ 1193369 w 1242323"/>
              <a:gd name="connsiteY2" fmla="*/ 51661 h 1384515"/>
              <a:gd name="connsiteX3" fmla="*/ 1206930 w 1242323"/>
              <a:gd name="connsiteY3" fmla="*/ 206368 h 1384515"/>
              <a:gd name="connsiteX4" fmla="*/ 1239864 w 1242323"/>
              <a:gd name="connsiteY4" fmla="*/ 428786 h 1384515"/>
              <a:gd name="connsiteX5" fmla="*/ 1236321 w 1242323"/>
              <a:gd name="connsiteY5" fmla="*/ 745211 h 1384515"/>
              <a:gd name="connsiteX6" fmla="*/ 1207502 w 1242323"/>
              <a:gd name="connsiteY6" fmla="*/ 1048239 h 1384515"/>
              <a:gd name="connsiteX7" fmla="*/ 1100379 w 1242323"/>
              <a:gd name="connsiteY7" fmla="*/ 1384515 h 1384515"/>
              <a:gd name="connsiteX8" fmla="*/ 0 w 1242323"/>
              <a:gd name="connsiteY8" fmla="*/ 1239865 h 1384515"/>
              <a:gd name="connsiteX9" fmla="*/ 150886 w 1242323"/>
              <a:gd name="connsiteY9" fmla="*/ 1070747 h 1384515"/>
              <a:gd name="connsiteX10" fmla="*/ 242806 w 1242323"/>
              <a:gd name="connsiteY10" fmla="*/ 821410 h 1384515"/>
              <a:gd name="connsiteX11" fmla="*/ 257475 w 1242323"/>
              <a:gd name="connsiteY11" fmla="*/ 613107 h 1384515"/>
              <a:gd name="connsiteX12" fmla="*/ 243877 w 1242323"/>
              <a:gd name="connsiteY12" fmla="*/ 396904 h 1384515"/>
              <a:gd name="connsiteX13" fmla="*/ 206643 w 1242323"/>
              <a:gd name="connsiteY13" fmla="*/ 237640 h 1384515"/>
              <a:gd name="connsiteX14" fmla="*/ 103322 w 1242323"/>
              <a:gd name="connsiteY14" fmla="*/ 77491 h 1384515"/>
              <a:gd name="connsiteX15" fmla="*/ 1183037 w 1242323"/>
              <a:gd name="connsiteY15" fmla="*/ 0 h 1384515"/>
              <a:gd name="connsiteX0" fmla="*/ 1183037 w 1241704"/>
              <a:gd name="connsiteY0" fmla="*/ 0 h 1384515"/>
              <a:gd name="connsiteX1" fmla="*/ 1183037 w 1241704"/>
              <a:gd name="connsiteY1" fmla="*/ 0 h 1384515"/>
              <a:gd name="connsiteX2" fmla="*/ 1193369 w 1241704"/>
              <a:gd name="connsiteY2" fmla="*/ 51661 h 1384515"/>
              <a:gd name="connsiteX3" fmla="*/ 1206930 w 1241704"/>
              <a:gd name="connsiteY3" fmla="*/ 206368 h 1384515"/>
              <a:gd name="connsiteX4" fmla="*/ 1239864 w 1241704"/>
              <a:gd name="connsiteY4" fmla="*/ 428786 h 1384515"/>
              <a:gd name="connsiteX5" fmla="*/ 1233055 w 1241704"/>
              <a:gd name="connsiteY5" fmla="*/ 768071 h 1384515"/>
              <a:gd name="connsiteX6" fmla="*/ 1207502 w 1241704"/>
              <a:gd name="connsiteY6" fmla="*/ 1048239 h 1384515"/>
              <a:gd name="connsiteX7" fmla="*/ 1100379 w 1241704"/>
              <a:gd name="connsiteY7" fmla="*/ 1384515 h 1384515"/>
              <a:gd name="connsiteX8" fmla="*/ 0 w 1241704"/>
              <a:gd name="connsiteY8" fmla="*/ 1239865 h 1384515"/>
              <a:gd name="connsiteX9" fmla="*/ 150886 w 1241704"/>
              <a:gd name="connsiteY9" fmla="*/ 1070747 h 1384515"/>
              <a:gd name="connsiteX10" fmla="*/ 242806 w 1241704"/>
              <a:gd name="connsiteY10" fmla="*/ 821410 h 1384515"/>
              <a:gd name="connsiteX11" fmla="*/ 257475 w 1241704"/>
              <a:gd name="connsiteY11" fmla="*/ 613107 h 1384515"/>
              <a:gd name="connsiteX12" fmla="*/ 243877 w 1241704"/>
              <a:gd name="connsiteY12" fmla="*/ 396904 h 1384515"/>
              <a:gd name="connsiteX13" fmla="*/ 206643 w 1241704"/>
              <a:gd name="connsiteY13" fmla="*/ 237640 h 1384515"/>
              <a:gd name="connsiteX14" fmla="*/ 103322 w 1241704"/>
              <a:gd name="connsiteY14" fmla="*/ 77491 h 1384515"/>
              <a:gd name="connsiteX15" fmla="*/ 1183037 w 1241704"/>
              <a:gd name="connsiteY15" fmla="*/ 0 h 1384515"/>
              <a:gd name="connsiteX0" fmla="*/ 1183037 w 1241704"/>
              <a:gd name="connsiteY0" fmla="*/ 0 h 1384515"/>
              <a:gd name="connsiteX1" fmla="*/ 1183037 w 1241704"/>
              <a:gd name="connsiteY1" fmla="*/ 0 h 1384515"/>
              <a:gd name="connsiteX2" fmla="*/ 1193369 w 1241704"/>
              <a:gd name="connsiteY2" fmla="*/ 51661 h 1384515"/>
              <a:gd name="connsiteX3" fmla="*/ 1206930 w 1241704"/>
              <a:gd name="connsiteY3" fmla="*/ 206368 h 1384515"/>
              <a:gd name="connsiteX4" fmla="*/ 1239864 w 1241704"/>
              <a:gd name="connsiteY4" fmla="*/ 428786 h 1384515"/>
              <a:gd name="connsiteX5" fmla="*/ 1233055 w 1241704"/>
              <a:gd name="connsiteY5" fmla="*/ 768071 h 1384515"/>
              <a:gd name="connsiteX6" fmla="*/ 1194439 w 1241704"/>
              <a:gd name="connsiteY6" fmla="*/ 1093959 h 1384515"/>
              <a:gd name="connsiteX7" fmla="*/ 1100379 w 1241704"/>
              <a:gd name="connsiteY7" fmla="*/ 1384515 h 1384515"/>
              <a:gd name="connsiteX8" fmla="*/ 0 w 1241704"/>
              <a:gd name="connsiteY8" fmla="*/ 1239865 h 1384515"/>
              <a:gd name="connsiteX9" fmla="*/ 150886 w 1241704"/>
              <a:gd name="connsiteY9" fmla="*/ 1070747 h 1384515"/>
              <a:gd name="connsiteX10" fmla="*/ 242806 w 1241704"/>
              <a:gd name="connsiteY10" fmla="*/ 821410 h 1384515"/>
              <a:gd name="connsiteX11" fmla="*/ 257475 w 1241704"/>
              <a:gd name="connsiteY11" fmla="*/ 613107 h 1384515"/>
              <a:gd name="connsiteX12" fmla="*/ 243877 w 1241704"/>
              <a:gd name="connsiteY12" fmla="*/ 396904 h 1384515"/>
              <a:gd name="connsiteX13" fmla="*/ 206643 w 1241704"/>
              <a:gd name="connsiteY13" fmla="*/ 237640 h 1384515"/>
              <a:gd name="connsiteX14" fmla="*/ 103322 w 1241704"/>
              <a:gd name="connsiteY14" fmla="*/ 77491 h 1384515"/>
              <a:gd name="connsiteX15" fmla="*/ 1183037 w 1241704"/>
              <a:gd name="connsiteY15" fmla="*/ 0 h 1384515"/>
              <a:gd name="connsiteX0" fmla="*/ 1183037 w 1241704"/>
              <a:gd name="connsiteY0" fmla="*/ 0 h 1371452"/>
              <a:gd name="connsiteX1" fmla="*/ 1183037 w 1241704"/>
              <a:gd name="connsiteY1" fmla="*/ 0 h 1371452"/>
              <a:gd name="connsiteX2" fmla="*/ 1193369 w 1241704"/>
              <a:gd name="connsiteY2" fmla="*/ 51661 h 1371452"/>
              <a:gd name="connsiteX3" fmla="*/ 1206930 w 1241704"/>
              <a:gd name="connsiteY3" fmla="*/ 206368 h 1371452"/>
              <a:gd name="connsiteX4" fmla="*/ 1239864 w 1241704"/>
              <a:gd name="connsiteY4" fmla="*/ 428786 h 1371452"/>
              <a:gd name="connsiteX5" fmla="*/ 1233055 w 1241704"/>
              <a:gd name="connsiteY5" fmla="*/ 768071 h 1371452"/>
              <a:gd name="connsiteX6" fmla="*/ 1194439 w 1241704"/>
              <a:gd name="connsiteY6" fmla="*/ 1093959 h 1371452"/>
              <a:gd name="connsiteX7" fmla="*/ 1084051 w 1241704"/>
              <a:gd name="connsiteY7" fmla="*/ 1371452 h 1371452"/>
              <a:gd name="connsiteX8" fmla="*/ 0 w 1241704"/>
              <a:gd name="connsiteY8" fmla="*/ 1239865 h 1371452"/>
              <a:gd name="connsiteX9" fmla="*/ 150886 w 1241704"/>
              <a:gd name="connsiteY9" fmla="*/ 1070747 h 1371452"/>
              <a:gd name="connsiteX10" fmla="*/ 242806 w 1241704"/>
              <a:gd name="connsiteY10" fmla="*/ 821410 h 1371452"/>
              <a:gd name="connsiteX11" fmla="*/ 257475 w 1241704"/>
              <a:gd name="connsiteY11" fmla="*/ 613107 h 1371452"/>
              <a:gd name="connsiteX12" fmla="*/ 243877 w 1241704"/>
              <a:gd name="connsiteY12" fmla="*/ 396904 h 1371452"/>
              <a:gd name="connsiteX13" fmla="*/ 206643 w 1241704"/>
              <a:gd name="connsiteY13" fmla="*/ 237640 h 1371452"/>
              <a:gd name="connsiteX14" fmla="*/ 103322 w 1241704"/>
              <a:gd name="connsiteY14" fmla="*/ 77491 h 1371452"/>
              <a:gd name="connsiteX15" fmla="*/ 1183037 w 1241704"/>
              <a:gd name="connsiteY15" fmla="*/ 0 h 1371452"/>
              <a:gd name="connsiteX0" fmla="*/ 1183037 w 1241704"/>
              <a:gd name="connsiteY0" fmla="*/ 0 h 1371452"/>
              <a:gd name="connsiteX1" fmla="*/ 1183037 w 1241704"/>
              <a:gd name="connsiteY1" fmla="*/ 0 h 1371452"/>
              <a:gd name="connsiteX2" fmla="*/ 1193369 w 1241704"/>
              <a:gd name="connsiteY2" fmla="*/ 51661 h 1371452"/>
              <a:gd name="connsiteX3" fmla="*/ 1206930 w 1241704"/>
              <a:gd name="connsiteY3" fmla="*/ 206368 h 1371452"/>
              <a:gd name="connsiteX4" fmla="*/ 1239864 w 1241704"/>
              <a:gd name="connsiteY4" fmla="*/ 428786 h 1371452"/>
              <a:gd name="connsiteX5" fmla="*/ 1233055 w 1241704"/>
              <a:gd name="connsiteY5" fmla="*/ 768071 h 1371452"/>
              <a:gd name="connsiteX6" fmla="*/ 1194439 w 1241704"/>
              <a:gd name="connsiteY6" fmla="*/ 1093959 h 1371452"/>
              <a:gd name="connsiteX7" fmla="*/ 1084051 w 1241704"/>
              <a:gd name="connsiteY7" fmla="*/ 1371452 h 1371452"/>
              <a:gd name="connsiteX8" fmla="*/ 0 w 1241704"/>
              <a:gd name="connsiteY8" fmla="*/ 1239865 h 1371452"/>
              <a:gd name="connsiteX9" fmla="*/ 150886 w 1241704"/>
              <a:gd name="connsiteY9" fmla="*/ 1070747 h 1371452"/>
              <a:gd name="connsiteX10" fmla="*/ 242806 w 1241704"/>
              <a:gd name="connsiteY10" fmla="*/ 821410 h 1371452"/>
              <a:gd name="connsiteX11" fmla="*/ 257475 w 1241704"/>
              <a:gd name="connsiteY11" fmla="*/ 613107 h 1371452"/>
              <a:gd name="connsiteX12" fmla="*/ 243877 w 1241704"/>
              <a:gd name="connsiteY12" fmla="*/ 396904 h 1371452"/>
              <a:gd name="connsiteX13" fmla="*/ 206643 w 1241704"/>
              <a:gd name="connsiteY13" fmla="*/ 237640 h 1371452"/>
              <a:gd name="connsiteX14" fmla="*/ 103322 w 1241704"/>
              <a:gd name="connsiteY14" fmla="*/ 77491 h 1371452"/>
              <a:gd name="connsiteX15" fmla="*/ 1183037 w 1241704"/>
              <a:gd name="connsiteY15" fmla="*/ 0 h 1371452"/>
              <a:gd name="connsiteX0" fmla="*/ 1183037 w 1241704"/>
              <a:gd name="connsiteY0" fmla="*/ 0 h 1371452"/>
              <a:gd name="connsiteX1" fmla="*/ 1183037 w 1241704"/>
              <a:gd name="connsiteY1" fmla="*/ 0 h 1371452"/>
              <a:gd name="connsiteX2" fmla="*/ 1193369 w 1241704"/>
              <a:gd name="connsiteY2" fmla="*/ 51661 h 1371452"/>
              <a:gd name="connsiteX3" fmla="*/ 1206930 w 1241704"/>
              <a:gd name="connsiteY3" fmla="*/ 206368 h 1371452"/>
              <a:gd name="connsiteX4" fmla="*/ 1239864 w 1241704"/>
              <a:gd name="connsiteY4" fmla="*/ 428786 h 1371452"/>
              <a:gd name="connsiteX5" fmla="*/ 1233055 w 1241704"/>
              <a:gd name="connsiteY5" fmla="*/ 768071 h 1371452"/>
              <a:gd name="connsiteX6" fmla="*/ 1223830 w 1241704"/>
              <a:gd name="connsiteY6" fmla="*/ 904548 h 1371452"/>
              <a:gd name="connsiteX7" fmla="*/ 1084051 w 1241704"/>
              <a:gd name="connsiteY7" fmla="*/ 1371452 h 1371452"/>
              <a:gd name="connsiteX8" fmla="*/ 0 w 1241704"/>
              <a:gd name="connsiteY8" fmla="*/ 1239865 h 1371452"/>
              <a:gd name="connsiteX9" fmla="*/ 150886 w 1241704"/>
              <a:gd name="connsiteY9" fmla="*/ 1070747 h 1371452"/>
              <a:gd name="connsiteX10" fmla="*/ 242806 w 1241704"/>
              <a:gd name="connsiteY10" fmla="*/ 821410 h 1371452"/>
              <a:gd name="connsiteX11" fmla="*/ 257475 w 1241704"/>
              <a:gd name="connsiteY11" fmla="*/ 613107 h 1371452"/>
              <a:gd name="connsiteX12" fmla="*/ 243877 w 1241704"/>
              <a:gd name="connsiteY12" fmla="*/ 396904 h 1371452"/>
              <a:gd name="connsiteX13" fmla="*/ 206643 w 1241704"/>
              <a:gd name="connsiteY13" fmla="*/ 237640 h 1371452"/>
              <a:gd name="connsiteX14" fmla="*/ 103322 w 1241704"/>
              <a:gd name="connsiteY14" fmla="*/ 77491 h 1371452"/>
              <a:gd name="connsiteX15" fmla="*/ 1183037 w 1241704"/>
              <a:gd name="connsiteY15" fmla="*/ 0 h 1371452"/>
              <a:gd name="connsiteX0" fmla="*/ 1183037 w 1253584"/>
              <a:gd name="connsiteY0" fmla="*/ 0 h 1371452"/>
              <a:gd name="connsiteX1" fmla="*/ 1183037 w 1253584"/>
              <a:gd name="connsiteY1" fmla="*/ 0 h 1371452"/>
              <a:gd name="connsiteX2" fmla="*/ 1193369 w 1253584"/>
              <a:gd name="connsiteY2" fmla="*/ 51661 h 1371452"/>
              <a:gd name="connsiteX3" fmla="*/ 1206930 w 1253584"/>
              <a:gd name="connsiteY3" fmla="*/ 206368 h 1371452"/>
              <a:gd name="connsiteX4" fmla="*/ 1239864 w 1253584"/>
              <a:gd name="connsiteY4" fmla="*/ 428786 h 1371452"/>
              <a:gd name="connsiteX5" fmla="*/ 1252649 w 1253584"/>
              <a:gd name="connsiteY5" fmla="*/ 663568 h 1371452"/>
              <a:gd name="connsiteX6" fmla="*/ 1223830 w 1253584"/>
              <a:gd name="connsiteY6" fmla="*/ 904548 h 1371452"/>
              <a:gd name="connsiteX7" fmla="*/ 1084051 w 1253584"/>
              <a:gd name="connsiteY7" fmla="*/ 1371452 h 1371452"/>
              <a:gd name="connsiteX8" fmla="*/ 0 w 1253584"/>
              <a:gd name="connsiteY8" fmla="*/ 1239865 h 1371452"/>
              <a:gd name="connsiteX9" fmla="*/ 150886 w 1253584"/>
              <a:gd name="connsiteY9" fmla="*/ 1070747 h 1371452"/>
              <a:gd name="connsiteX10" fmla="*/ 242806 w 1253584"/>
              <a:gd name="connsiteY10" fmla="*/ 821410 h 1371452"/>
              <a:gd name="connsiteX11" fmla="*/ 257475 w 1253584"/>
              <a:gd name="connsiteY11" fmla="*/ 613107 h 1371452"/>
              <a:gd name="connsiteX12" fmla="*/ 243877 w 1253584"/>
              <a:gd name="connsiteY12" fmla="*/ 396904 h 1371452"/>
              <a:gd name="connsiteX13" fmla="*/ 206643 w 1253584"/>
              <a:gd name="connsiteY13" fmla="*/ 237640 h 1371452"/>
              <a:gd name="connsiteX14" fmla="*/ 103322 w 1253584"/>
              <a:gd name="connsiteY14" fmla="*/ 77491 h 1371452"/>
              <a:gd name="connsiteX15" fmla="*/ 1183037 w 1253584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06930 w 1253418"/>
              <a:gd name="connsiteY3" fmla="*/ 206368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23830 w 1253418"/>
              <a:gd name="connsiteY6" fmla="*/ 904548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16727 w 1253418"/>
              <a:gd name="connsiteY3" fmla="*/ 147586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23830 w 1253418"/>
              <a:gd name="connsiteY6" fmla="*/ 904548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16727 w 1253418"/>
              <a:gd name="connsiteY3" fmla="*/ 147586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17299 w 1253418"/>
              <a:gd name="connsiteY6" fmla="*/ 1009051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16727 w 1253418"/>
              <a:gd name="connsiteY3" fmla="*/ 147586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17299 w 1253418"/>
              <a:gd name="connsiteY6" fmla="*/ 1009051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83037 w 1253418"/>
              <a:gd name="connsiteY0" fmla="*/ 0 h 1371452"/>
              <a:gd name="connsiteX1" fmla="*/ 1183037 w 1253418"/>
              <a:gd name="connsiteY1" fmla="*/ 0 h 1371452"/>
              <a:gd name="connsiteX2" fmla="*/ 1193369 w 1253418"/>
              <a:gd name="connsiteY2" fmla="*/ 51661 h 1371452"/>
              <a:gd name="connsiteX3" fmla="*/ 1223258 w 1253418"/>
              <a:gd name="connsiteY3" fmla="*/ 255355 h 1371452"/>
              <a:gd name="connsiteX4" fmla="*/ 1236598 w 1253418"/>
              <a:gd name="connsiteY4" fmla="*/ 363472 h 1371452"/>
              <a:gd name="connsiteX5" fmla="*/ 1252649 w 1253418"/>
              <a:gd name="connsiteY5" fmla="*/ 663568 h 1371452"/>
              <a:gd name="connsiteX6" fmla="*/ 1217299 w 1253418"/>
              <a:gd name="connsiteY6" fmla="*/ 1009051 h 1371452"/>
              <a:gd name="connsiteX7" fmla="*/ 1084051 w 1253418"/>
              <a:gd name="connsiteY7" fmla="*/ 1371452 h 1371452"/>
              <a:gd name="connsiteX8" fmla="*/ 0 w 1253418"/>
              <a:gd name="connsiteY8" fmla="*/ 1239865 h 1371452"/>
              <a:gd name="connsiteX9" fmla="*/ 150886 w 1253418"/>
              <a:gd name="connsiteY9" fmla="*/ 1070747 h 1371452"/>
              <a:gd name="connsiteX10" fmla="*/ 242806 w 1253418"/>
              <a:gd name="connsiteY10" fmla="*/ 821410 h 1371452"/>
              <a:gd name="connsiteX11" fmla="*/ 257475 w 1253418"/>
              <a:gd name="connsiteY11" fmla="*/ 613107 h 1371452"/>
              <a:gd name="connsiteX12" fmla="*/ 243877 w 1253418"/>
              <a:gd name="connsiteY12" fmla="*/ 396904 h 1371452"/>
              <a:gd name="connsiteX13" fmla="*/ 206643 w 1253418"/>
              <a:gd name="connsiteY13" fmla="*/ 237640 h 1371452"/>
              <a:gd name="connsiteX14" fmla="*/ 103322 w 1253418"/>
              <a:gd name="connsiteY14" fmla="*/ 77491 h 1371452"/>
              <a:gd name="connsiteX15" fmla="*/ 1183037 w 1253418"/>
              <a:gd name="connsiteY15" fmla="*/ 0 h 1371452"/>
              <a:gd name="connsiteX0" fmla="*/ 1176505 w 1246886"/>
              <a:gd name="connsiteY0" fmla="*/ 0 h 1371452"/>
              <a:gd name="connsiteX1" fmla="*/ 1176505 w 1246886"/>
              <a:gd name="connsiteY1" fmla="*/ 0 h 1371452"/>
              <a:gd name="connsiteX2" fmla="*/ 1186837 w 1246886"/>
              <a:gd name="connsiteY2" fmla="*/ 51661 h 1371452"/>
              <a:gd name="connsiteX3" fmla="*/ 1216726 w 1246886"/>
              <a:gd name="connsiteY3" fmla="*/ 255355 h 1371452"/>
              <a:gd name="connsiteX4" fmla="*/ 1230066 w 1246886"/>
              <a:gd name="connsiteY4" fmla="*/ 363472 h 1371452"/>
              <a:gd name="connsiteX5" fmla="*/ 1246117 w 1246886"/>
              <a:gd name="connsiteY5" fmla="*/ 663568 h 1371452"/>
              <a:gd name="connsiteX6" fmla="*/ 1210767 w 1246886"/>
              <a:gd name="connsiteY6" fmla="*/ 1009051 h 1371452"/>
              <a:gd name="connsiteX7" fmla="*/ 1077519 w 1246886"/>
              <a:gd name="connsiteY7" fmla="*/ 1371452 h 1371452"/>
              <a:gd name="connsiteX8" fmla="*/ 0 w 1246886"/>
              <a:gd name="connsiteY8" fmla="*/ 1223536 h 1371452"/>
              <a:gd name="connsiteX9" fmla="*/ 144354 w 1246886"/>
              <a:gd name="connsiteY9" fmla="*/ 1070747 h 1371452"/>
              <a:gd name="connsiteX10" fmla="*/ 236274 w 1246886"/>
              <a:gd name="connsiteY10" fmla="*/ 821410 h 1371452"/>
              <a:gd name="connsiteX11" fmla="*/ 250943 w 1246886"/>
              <a:gd name="connsiteY11" fmla="*/ 613107 h 1371452"/>
              <a:gd name="connsiteX12" fmla="*/ 237345 w 1246886"/>
              <a:gd name="connsiteY12" fmla="*/ 396904 h 1371452"/>
              <a:gd name="connsiteX13" fmla="*/ 200111 w 1246886"/>
              <a:gd name="connsiteY13" fmla="*/ 237640 h 1371452"/>
              <a:gd name="connsiteX14" fmla="*/ 96790 w 1246886"/>
              <a:gd name="connsiteY14" fmla="*/ 77491 h 1371452"/>
              <a:gd name="connsiteX15" fmla="*/ 1176505 w 1246886"/>
              <a:gd name="connsiteY15" fmla="*/ 0 h 1371452"/>
              <a:gd name="connsiteX0" fmla="*/ 1176505 w 1246886"/>
              <a:gd name="connsiteY0" fmla="*/ 175428 h 1546880"/>
              <a:gd name="connsiteX1" fmla="*/ 1176505 w 1246886"/>
              <a:gd name="connsiteY1" fmla="*/ 175428 h 1546880"/>
              <a:gd name="connsiteX2" fmla="*/ 1186837 w 1246886"/>
              <a:gd name="connsiteY2" fmla="*/ 227089 h 1546880"/>
              <a:gd name="connsiteX3" fmla="*/ 1216726 w 1246886"/>
              <a:gd name="connsiteY3" fmla="*/ 430783 h 1546880"/>
              <a:gd name="connsiteX4" fmla="*/ 1230066 w 1246886"/>
              <a:gd name="connsiteY4" fmla="*/ 538900 h 1546880"/>
              <a:gd name="connsiteX5" fmla="*/ 1246117 w 1246886"/>
              <a:gd name="connsiteY5" fmla="*/ 838996 h 1546880"/>
              <a:gd name="connsiteX6" fmla="*/ 1210767 w 1246886"/>
              <a:gd name="connsiteY6" fmla="*/ 1184479 h 1546880"/>
              <a:gd name="connsiteX7" fmla="*/ 1077519 w 1246886"/>
              <a:gd name="connsiteY7" fmla="*/ 1546880 h 1546880"/>
              <a:gd name="connsiteX8" fmla="*/ 0 w 1246886"/>
              <a:gd name="connsiteY8" fmla="*/ 1398964 h 1546880"/>
              <a:gd name="connsiteX9" fmla="*/ 144354 w 1246886"/>
              <a:gd name="connsiteY9" fmla="*/ 1246175 h 1546880"/>
              <a:gd name="connsiteX10" fmla="*/ 236274 w 1246886"/>
              <a:gd name="connsiteY10" fmla="*/ 996838 h 1546880"/>
              <a:gd name="connsiteX11" fmla="*/ 250943 w 1246886"/>
              <a:gd name="connsiteY11" fmla="*/ 788535 h 1546880"/>
              <a:gd name="connsiteX12" fmla="*/ 237345 w 1246886"/>
              <a:gd name="connsiteY12" fmla="*/ 572332 h 1546880"/>
              <a:gd name="connsiteX13" fmla="*/ 200111 w 1246886"/>
              <a:gd name="connsiteY13" fmla="*/ 413068 h 1546880"/>
              <a:gd name="connsiteX14" fmla="*/ 67607 w 1246886"/>
              <a:gd name="connsiteY14" fmla="*/ 0 h 1546880"/>
              <a:gd name="connsiteX15" fmla="*/ 1176505 w 1246886"/>
              <a:gd name="connsiteY15" fmla="*/ 175428 h 1546880"/>
              <a:gd name="connsiteX0" fmla="*/ 1332147 w 1402528"/>
              <a:gd name="connsiteY0" fmla="*/ 175428 h 1700521"/>
              <a:gd name="connsiteX1" fmla="*/ 1332147 w 1402528"/>
              <a:gd name="connsiteY1" fmla="*/ 175428 h 1700521"/>
              <a:gd name="connsiteX2" fmla="*/ 1342479 w 1402528"/>
              <a:gd name="connsiteY2" fmla="*/ 227089 h 1700521"/>
              <a:gd name="connsiteX3" fmla="*/ 1372368 w 1402528"/>
              <a:gd name="connsiteY3" fmla="*/ 430783 h 1700521"/>
              <a:gd name="connsiteX4" fmla="*/ 1385708 w 1402528"/>
              <a:gd name="connsiteY4" fmla="*/ 538900 h 1700521"/>
              <a:gd name="connsiteX5" fmla="*/ 1401759 w 1402528"/>
              <a:gd name="connsiteY5" fmla="*/ 838996 h 1700521"/>
              <a:gd name="connsiteX6" fmla="*/ 1366409 w 1402528"/>
              <a:gd name="connsiteY6" fmla="*/ 1184479 h 1700521"/>
              <a:gd name="connsiteX7" fmla="*/ 1233161 w 1402528"/>
              <a:gd name="connsiteY7" fmla="*/ 1546880 h 1700521"/>
              <a:gd name="connsiteX8" fmla="*/ 0 w 1402528"/>
              <a:gd name="connsiteY8" fmla="*/ 1700521 h 1700521"/>
              <a:gd name="connsiteX9" fmla="*/ 299996 w 1402528"/>
              <a:gd name="connsiteY9" fmla="*/ 1246175 h 1700521"/>
              <a:gd name="connsiteX10" fmla="*/ 391916 w 1402528"/>
              <a:gd name="connsiteY10" fmla="*/ 996838 h 1700521"/>
              <a:gd name="connsiteX11" fmla="*/ 406585 w 1402528"/>
              <a:gd name="connsiteY11" fmla="*/ 788535 h 1700521"/>
              <a:gd name="connsiteX12" fmla="*/ 392987 w 1402528"/>
              <a:gd name="connsiteY12" fmla="*/ 572332 h 1700521"/>
              <a:gd name="connsiteX13" fmla="*/ 355753 w 1402528"/>
              <a:gd name="connsiteY13" fmla="*/ 413068 h 1700521"/>
              <a:gd name="connsiteX14" fmla="*/ 223249 w 1402528"/>
              <a:gd name="connsiteY14" fmla="*/ 0 h 1700521"/>
              <a:gd name="connsiteX15" fmla="*/ 1332147 w 1402528"/>
              <a:gd name="connsiteY15" fmla="*/ 175428 h 1700521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91916 w 1402528"/>
              <a:gd name="connsiteY10" fmla="*/ 947027 h 1650710"/>
              <a:gd name="connsiteX11" fmla="*/ 406585 w 1402528"/>
              <a:gd name="connsiteY11" fmla="*/ 738724 h 1650710"/>
              <a:gd name="connsiteX12" fmla="*/ 392987 w 1402528"/>
              <a:gd name="connsiteY12" fmla="*/ 522521 h 1650710"/>
              <a:gd name="connsiteX13" fmla="*/ 355753 w 1402528"/>
              <a:gd name="connsiteY13" fmla="*/ 363257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91916 w 1402528"/>
              <a:gd name="connsiteY10" fmla="*/ 947027 h 1650710"/>
              <a:gd name="connsiteX11" fmla="*/ 406585 w 1402528"/>
              <a:gd name="connsiteY11" fmla="*/ 738724 h 1650710"/>
              <a:gd name="connsiteX12" fmla="*/ 392987 w 1402528"/>
              <a:gd name="connsiteY12" fmla="*/ 522521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91916 w 1402528"/>
              <a:gd name="connsiteY10" fmla="*/ 947027 h 1650710"/>
              <a:gd name="connsiteX11" fmla="*/ 406585 w 1402528"/>
              <a:gd name="connsiteY11" fmla="*/ 738724 h 1650710"/>
              <a:gd name="connsiteX12" fmla="*/ 325385 w 1402528"/>
              <a:gd name="connsiteY12" fmla="*/ 547427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91916 w 1402528"/>
              <a:gd name="connsiteY10" fmla="*/ 947027 h 1650710"/>
              <a:gd name="connsiteX11" fmla="*/ 338984 w 1402528"/>
              <a:gd name="connsiteY11" fmla="*/ 792094 h 1650710"/>
              <a:gd name="connsiteX12" fmla="*/ 325385 w 1402528"/>
              <a:gd name="connsiteY12" fmla="*/ 547427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99996 w 1402528"/>
              <a:gd name="connsiteY9" fmla="*/ 1196364 h 1650710"/>
              <a:gd name="connsiteX10" fmla="*/ 327872 w 1402528"/>
              <a:gd name="connsiteY10" fmla="*/ 1000397 h 1650710"/>
              <a:gd name="connsiteX11" fmla="*/ 338984 w 1402528"/>
              <a:gd name="connsiteY11" fmla="*/ 792094 h 1650710"/>
              <a:gd name="connsiteX12" fmla="*/ 325385 w 1402528"/>
              <a:gd name="connsiteY12" fmla="*/ 547427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32147 w 1402528"/>
              <a:gd name="connsiteY0" fmla="*/ 125617 h 1650710"/>
              <a:gd name="connsiteX1" fmla="*/ 1332147 w 1402528"/>
              <a:gd name="connsiteY1" fmla="*/ 125617 h 1650710"/>
              <a:gd name="connsiteX2" fmla="*/ 1342479 w 1402528"/>
              <a:gd name="connsiteY2" fmla="*/ 177278 h 1650710"/>
              <a:gd name="connsiteX3" fmla="*/ 1372368 w 1402528"/>
              <a:gd name="connsiteY3" fmla="*/ 380972 h 1650710"/>
              <a:gd name="connsiteX4" fmla="*/ 1385708 w 1402528"/>
              <a:gd name="connsiteY4" fmla="*/ 489089 h 1650710"/>
              <a:gd name="connsiteX5" fmla="*/ 1401759 w 1402528"/>
              <a:gd name="connsiteY5" fmla="*/ 789185 h 1650710"/>
              <a:gd name="connsiteX6" fmla="*/ 1366409 w 1402528"/>
              <a:gd name="connsiteY6" fmla="*/ 1134668 h 1650710"/>
              <a:gd name="connsiteX7" fmla="*/ 1233161 w 1402528"/>
              <a:gd name="connsiteY7" fmla="*/ 1497069 h 1650710"/>
              <a:gd name="connsiteX8" fmla="*/ 0 w 1402528"/>
              <a:gd name="connsiteY8" fmla="*/ 1650710 h 1650710"/>
              <a:gd name="connsiteX9" fmla="*/ 203931 w 1402528"/>
              <a:gd name="connsiteY9" fmla="*/ 1349357 h 1650710"/>
              <a:gd name="connsiteX10" fmla="*/ 327872 w 1402528"/>
              <a:gd name="connsiteY10" fmla="*/ 1000397 h 1650710"/>
              <a:gd name="connsiteX11" fmla="*/ 338984 w 1402528"/>
              <a:gd name="connsiteY11" fmla="*/ 792094 h 1650710"/>
              <a:gd name="connsiteX12" fmla="*/ 325385 w 1402528"/>
              <a:gd name="connsiteY12" fmla="*/ 547427 h 1650710"/>
              <a:gd name="connsiteX13" fmla="*/ 245456 w 1402528"/>
              <a:gd name="connsiteY13" fmla="*/ 313445 h 1650710"/>
              <a:gd name="connsiteX14" fmla="*/ 45350 w 1402528"/>
              <a:gd name="connsiteY14" fmla="*/ 0 h 1650710"/>
              <a:gd name="connsiteX15" fmla="*/ 1332147 w 1402528"/>
              <a:gd name="connsiteY15" fmla="*/ 125617 h 1650710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20756 w 1395412"/>
              <a:gd name="connsiteY10" fmla="*/ 1000397 h 1629362"/>
              <a:gd name="connsiteX11" fmla="*/ 331868 w 1395412"/>
              <a:gd name="connsiteY11" fmla="*/ 792094 h 1629362"/>
              <a:gd name="connsiteX12" fmla="*/ 318269 w 1395412"/>
              <a:gd name="connsiteY12" fmla="*/ 547427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1868 w 1395412"/>
              <a:gd name="connsiteY11" fmla="*/ 792094 h 1629362"/>
              <a:gd name="connsiteX12" fmla="*/ 318269 w 1395412"/>
              <a:gd name="connsiteY12" fmla="*/ 547427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18269 w 1395412"/>
              <a:gd name="connsiteY12" fmla="*/ 547427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306524 w 1395412"/>
              <a:gd name="connsiteY10" fmla="*/ 106444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281618 w 1395412"/>
              <a:gd name="connsiteY10" fmla="*/ 1146274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96815 w 1395412"/>
              <a:gd name="connsiteY9" fmla="*/ 1349357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238340 w 1395412"/>
              <a:gd name="connsiteY13" fmla="*/ 313445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95850 w 1395412"/>
              <a:gd name="connsiteY10" fmla="*/ 1100020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54119 w 1395412"/>
              <a:gd name="connsiteY9" fmla="*/ 1424075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4981 w 1395412"/>
              <a:gd name="connsiteY9" fmla="*/ 1473887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49596 w 1395412"/>
              <a:gd name="connsiteY10" fmla="*/ 1235223 h 1629362"/>
              <a:gd name="connsiteX11" fmla="*/ 338984 w 1395412"/>
              <a:gd name="connsiteY11" fmla="*/ 784978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49596 w 1395412"/>
              <a:gd name="connsiteY10" fmla="*/ 1235223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49596 w 1395412"/>
              <a:gd name="connsiteY10" fmla="*/ 1235223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49596 w 1395412"/>
              <a:gd name="connsiteY10" fmla="*/ 1235223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25031 w 1395412"/>
              <a:gd name="connsiteY0" fmla="*/ 125617 h 1629362"/>
              <a:gd name="connsiteX1" fmla="*/ 1325031 w 1395412"/>
              <a:gd name="connsiteY1" fmla="*/ 125617 h 1629362"/>
              <a:gd name="connsiteX2" fmla="*/ 1335363 w 1395412"/>
              <a:gd name="connsiteY2" fmla="*/ 177278 h 1629362"/>
              <a:gd name="connsiteX3" fmla="*/ 1365252 w 1395412"/>
              <a:gd name="connsiteY3" fmla="*/ 380972 h 1629362"/>
              <a:gd name="connsiteX4" fmla="*/ 1378592 w 1395412"/>
              <a:gd name="connsiteY4" fmla="*/ 489089 h 1629362"/>
              <a:gd name="connsiteX5" fmla="*/ 1394643 w 1395412"/>
              <a:gd name="connsiteY5" fmla="*/ 789185 h 1629362"/>
              <a:gd name="connsiteX6" fmla="*/ 1359293 w 1395412"/>
              <a:gd name="connsiteY6" fmla="*/ 1134668 h 1629362"/>
              <a:gd name="connsiteX7" fmla="*/ 1226045 w 1395412"/>
              <a:gd name="connsiteY7" fmla="*/ 1497069 h 1629362"/>
              <a:gd name="connsiteX8" fmla="*/ 0 w 1395412"/>
              <a:gd name="connsiteY8" fmla="*/ 1629362 h 1629362"/>
              <a:gd name="connsiteX9" fmla="*/ 118539 w 1395412"/>
              <a:gd name="connsiteY9" fmla="*/ 1477445 h 1629362"/>
              <a:gd name="connsiteX10" fmla="*/ 235364 w 1395412"/>
              <a:gd name="connsiteY10" fmla="*/ 1267245 h 1629362"/>
              <a:gd name="connsiteX11" fmla="*/ 338984 w 1395412"/>
              <a:gd name="connsiteY11" fmla="*/ 841906 h 1629362"/>
              <a:gd name="connsiteX12" fmla="*/ 304037 w 1395412"/>
              <a:gd name="connsiteY12" fmla="*/ 526079 h 1629362"/>
              <a:gd name="connsiteX13" fmla="*/ 181412 w 1395412"/>
              <a:gd name="connsiteY13" fmla="*/ 228054 h 1629362"/>
              <a:gd name="connsiteX14" fmla="*/ 38234 w 1395412"/>
              <a:gd name="connsiteY14" fmla="*/ 0 h 1629362"/>
              <a:gd name="connsiteX15" fmla="*/ 1325031 w 1395412"/>
              <a:gd name="connsiteY15" fmla="*/ 125617 h 1629362"/>
              <a:gd name="connsiteX0" fmla="*/ 1339545 w 1409926"/>
              <a:gd name="connsiteY0" fmla="*/ 125617 h 1635167"/>
              <a:gd name="connsiteX1" fmla="*/ 1339545 w 1409926"/>
              <a:gd name="connsiteY1" fmla="*/ 125617 h 1635167"/>
              <a:gd name="connsiteX2" fmla="*/ 1349877 w 1409926"/>
              <a:gd name="connsiteY2" fmla="*/ 177278 h 1635167"/>
              <a:gd name="connsiteX3" fmla="*/ 1379766 w 1409926"/>
              <a:gd name="connsiteY3" fmla="*/ 380972 h 1635167"/>
              <a:gd name="connsiteX4" fmla="*/ 1393106 w 1409926"/>
              <a:gd name="connsiteY4" fmla="*/ 489089 h 1635167"/>
              <a:gd name="connsiteX5" fmla="*/ 1409157 w 1409926"/>
              <a:gd name="connsiteY5" fmla="*/ 789185 h 1635167"/>
              <a:gd name="connsiteX6" fmla="*/ 1373807 w 1409926"/>
              <a:gd name="connsiteY6" fmla="*/ 1134668 h 1635167"/>
              <a:gd name="connsiteX7" fmla="*/ 1240559 w 1409926"/>
              <a:gd name="connsiteY7" fmla="*/ 1497069 h 1635167"/>
              <a:gd name="connsiteX8" fmla="*/ 0 w 1409926"/>
              <a:gd name="connsiteY8" fmla="*/ 1635167 h 1635167"/>
              <a:gd name="connsiteX9" fmla="*/ 133053 w 1409926"/>
              <a:gd name="connsiteY9" fmla="*/ 1477445 h 1635167"/>
              <a:gd name="connsiteX10" fmla="*/ 249878 w 1409926"/>
              <a:gd name="connsiteY10" fmla="*/ 1267245 h 1635167"/>
              <a:gd name="connsiteX11" fmla="*/ 353498 w 1409926"/>
              <a:gd name="connsiteY11" fmla="*/ 841906 h 1635167"/>
              <a:gd name="connsiteX12" fmla="*/ 318551 w 1409926"/>
              <a:gd name="connsiteY12" fmla="*/ 526079 h 1635167"/>
              <a:gd name="connsiteX13" fmla="*/ 195926 w 1409926"/>
              <a:gd name="connsiteY13" fmla="*/ 228054 h 1635167"/>
              <a:gd name="connsiteX14" fmla="*/ 52748 w 1409926"/>
              <a:gd name="connsiteY14" fmla="*/ 0 h 1635167"/>
              <a:gd name="connsiteX15" fmla="*/ 1339545 w 1409926"/>
              <a:gd name="connsiteY15" fmla="*/ 125617 h 1635167"/>
              <a:gd name="connsiteX0" fmla="*/ 1339545 w 1409926"/>
              <a:gd name="connsiteY0" fmla="*/ 125617 h 1635167"/>
              <a:gd name="connsiteX1" fmla="*/ 1339545 w 1409926"/>
              <a:gd name="connsiteY1" fmla="*/ 125617 h 1635167"/>
              <a:gd name="connsiteX2" fmla="*/ 1349877 w 1409926"/>
              <a:gd name="connsiteY2" fmla="*/ 177278 h 1635167"/>
              <a:gd name="connsiteX3" fmla="*/ 1379766 w 1409926"/>
              <a:gd name="connsiteY3" fmla="*/ 380972 h 1635167"/>
              <a:gd name="connsiteX4" fmla="*/ 1393106 w 1409926"/>
              <a:gd name="connsiteY4" fmla="*/ 489089 h 1635167"/>
              <a:gd name="connsiteX5" fmla="*/ 1409157 w 1409926"/>
              <a:gd name="connsiteY5" fmla="*/ 789185 h 1635167"/>
              <a:gd name="connsiteX6" fmla="*/ 1373807 w 1409926"/>
              <a:gd name="connsiteY6" fmla="*/ 1134668 h 1635167"/>
              <a:gd name="connsiteX7" fmla="*/ 1240559 w 1409926"/>
              <a:gd name="connsiteY7" fmla="*/ 1497069 h 1635167"/>
              <a:gd name="connsiteX8" fmla="*/ 0 w 1409926"/>
              <a:gd name="connsiteY8" fmla="*/ 1635167 h 1635167"/>
              <a:gd name="connsiteX9" fmla="*/ 133053 w 1409926"/>
              <a:gd name="connsiteY9" fmla="*/ 1477445 h 1635167"/>
              <a:gd name="connsiteX10" fmla="*/ 249878 w 1409926"/>
              <a:gd name="connsiteY10" fmla="*/ 1267245 h 1635167"/>
              <a:gd name="connsiteX11" fmla="*/ 353498 w 1409926"/>
              <a:gd name="connsiteY11" fmla="*/ 841906 h 1635167"/>
              <a:gd name="connsiteX12" fmla="*/ 318551 w 1409926"/>
              <a:gd name="connsiteY12" fmla="*/ 526079 h 1635167"/>
              <a:gd name="connsiteX13" fmla="*/ 195926 w 1409926"/>
              <a:gd name="connsiteY13" fmla="*/ 228054 h 1635167"/>
              <a:gd name="connsiteX14" fmla="*/ 52748 w 1409926"/>
              <a:gd name="connsiteY14" fmla="*/ 0 h 1635167"/>
              <a:gd name="connsiteX15" fmla="*/ 1339545 w 1409926"/>
              <a:gd name="connsiteY15" fmla="*/ 125617 h 1635167"/>
              <a:gd name="connsiteX0" fmla="*/ 1339545 w 1411408"/>
              <a:gd name="connsiteY0" fmla="*/ 125617 h 1635167"/>
              <a:gd name="connsiteX1" fmla="*/ 1339545 w 1411408"/>
              <a:gd name="connsiteY1" fmla="*/ 125617 h 1635167"/>
              <a:gd name="connsiteX2" fmla="*/ 1349877 w 1411408"/>
              <a:gd name="connsiteY2" fmla="*/ 177278 h 1635167"/>
              <a:gd name="connsiteX3" fmla="*/ 1379766 w 1411408"/>
              <a:gd name="connsiteY3" fmla="*/ 380972 h 1635167"/>
              <a:gd name="connsiteX4" fmla="*/ 1405747 w 1411408"/>
              <a:gd name="connsiteY4" fmla="*/ 564938 h 1635167"/>
              <a:gd name="connsiteX5" fmla="*/ 1409157 w 1411408"/>
              <a:gd name="connsiteY5" fmla="*/ 789185 h 1635167"/>
              <a:gd name="connsiteX6" fmla="*/ 1373807 w 1411408"/>
              <a:gd name="connsiteY6" fmla="*/ 1134668 h 1635167"/>
              <a:gd name="connsiteX7" fmla="*/ 1240559 w 1411408"/>
              <a:gd name="connsiteY7" fmla="*/ 1497069 h 1635167"/>
              <a:gd name="connsiteX8" fmla="*/ 0 w 1411408"/>
              <a:gd name="connsiteY8" fmla="*/ 1635167 h 1635167"/>
              <a:gd name="connsiteX9" fmla="*/ 133053 w 1411408"/>
              <a:gd name="connsiteY9" fmla="*/ 1477445 h 1635167"/>
              <a:gd name="connsiteX10" fmla="*/ 249878 w 1411408"/>
              <a:gd name="connsiteY10" fmla="*/ 1267245 h 1635167"/>
              <a:gd name="connsiteX11" fmla="*/ 353498 w 1411408"/>
              <a:gd name="connsiteY11" fmla="*/ 841906 h 1635167"/>
              <a:gd name="connsiteX12" fmla="*/ 318551 w 1411408"/>
              <a:gd name="connsiteY12" fmla="*/ 526079 h 1635167"/>
              <a:gd name="connsiteX13" fmla="*/ 195926 w 1411408"/>
              <a:gd name="connsiteY13" fmla="*/ 228054 h 1635167"/>
              <a:gd name="connsiteX14" fmla="*/ 52748 w 1411408"/>
              <a:gd name="connsiteY14" fmla="*/ 0 h 1635167"/>
              <a:gd name="connsiteX15" fmla="*/ 1339545 w 1411408"/>
              <a:gd name="connsiteY15" fmla="*/ 125617 h 1635167"/>
              <a:gd name="connsiteX0" fmla="*/ 1339545 w 1411408"/>
              <a:gd name="connsiteY0" fmla="*/ 125617 h 1635167"/>
              <a:gd name="connsiteX1" fmla="*/ 1339545 w 1411408"/>
              <a:gd name="connsiteY1" fmla="*/ 125617 h 1635167"/>
              <a:gd name="connsiteX2" fmla="*/ 1349877 w 1411408"/>
              <a:gd name="connsiteY2" fmla="*/ 177278 h 1635167"/>
              <a:gd name="connsiteX3" fmla="*/ 1379766 w 1411408"/>
              <a:gd name="connsiteY3" fmla="*/ 343047 h 1635167"/>
              <a:gd name="connsiteX4" fmla="*/ 1405747 w 1411408"/>
              <a:gd name="connsiteY4" fmla="*/ 564938 h 1635167"/>
              <a:gd name="connsiteX5" fmla="*/ 1409157 w 1411408"/>
              <a:gd name="connsiteY5" fmla="*/ 789185 h 1635167"/>
              <a:gd name="connsiteX6" fmla="*/ 1373807 w 1411408"/>
              <a:gd name="connsiteY6" fmla="*/ 1134668 h 1635167"/>
              <a:gd name="connsiteX7" fmla="*/ 1240559 w 1411408"/>
              <a:gd name="connsiteY7" fmla="*/ 1497069 h 1635167"/>
              <a:gd name="connsiteX8" fmla="*/ 0 w 1411408"/>
              <a:gd name="connsiteY8" fmla="*/ 1635167 h 1635167"/>
              <a:gd name="connsiteX9" fmla="*/ 133053 w 1411408"/>
              <a:gd name="connsiteY9" fmla="*/ 1477445 h 1635167"/>
              <a:gd name="connsiteX10" fmla="*/ 249878 w 1411408"/>
              <a:gd name="connsiteY10" fmla="*/ 1267245 h 1635167"/>
              <a:gd name="connsiteX11" fmla="*/ 353498 w 1411408"/>
              <a:gd name="connsiteY11" fmla="*/ 841906 h 1635167"/>
              <a:gd name="connsiteX12" fmla="*/ 318551 w 1411408"/>
              <a:gd name="connsiteY12" fmla="*/ 526079 h 1635167"/>
              <a:gd name="connsiteX13" fmla="*/ 195926 w 1411408"/>
              <a:gd name="connsiteY13" fmla="*/ 228054 h 1635167"/>
              <a:gd name="connsiteX14" fmla="*/ 52748 w 1411408"/>
              <a:gd name="connsiteY14" fmla="*/ 0 h 1635167"/>
              <a:gd name="connsiteX15" fmla="*/ 1339545 w 1411408"/>
              <a:gd name="connsiteY15" fmla="*/ 125617 h 1635167"/>
              <a:gd name="connsiteX0" fmla="*/ 1339545 w 1410699"/>
              <a:gd name="connsiteY0" fmla="*/ 125617 h 1635167"/>
              <a:gd name="connsiteX1" fmla="*/ 1339545 w 1410699"/>
              <a:gd name="connsiteY1" fmla="*/ 125617 h 1635167"/>
              <a:gd name="connsiteX2" fmla="*/ 1349877 w 1410699"/>
              <a:gd name="connsiteY2" fmla="*/ 177278 h 1635167"/>
              <a:gd name="connsiteX3" fmla="*/ 1379766 w 1410699"/>
              <a:gd name="connsiteY3" fmla="*/ 343047 h 1635167"/>
              <a:gd name="connsiteX4" fmla="*/ 1405747 w 1410699"/>
              <a:gd name="connsiteY4" fmla="*/ 564938 h 1635167"/>
              <a:gd name="connsiteX5" fmla="*/ 1402944 w 1410699"/>
              <a:gd name="connsiteY5" fmla="*/ 907698 h 1635167"/>
              <a:gd name="connsiteX6" fmla="*/ 1409157 w 1410699"/>
              <a:gd name="connsiteY6" fmla="*/ 789185 h 1635167"/>
              <a:gd name="connsiteX7" fmla="*/ 1373807 w 1410699"/>
              <a:gd name="connsiteY7" fmla="*/ 1134668 h 1635167"/>
              <a:gd name="connsiteX8" fmla="*/ 1240559 w 1410699"/>
              <a:gd name="connsiteY8" fmla="*/ 1497069 h 1635167"/>
              <a:gd name="connsiteX9" fmla="*/ 0 w 1410699"/>
              <a:gd name="connsiteY9" fmla="*/ 1635167 h 1635167"/>
              <a:gd name="connsiteX10" fmla="*/ 133053 w 1410699"/>
              <a:gd name="connsiteY10" fmla="*/ 1477445 h 1635167"/>
              <a:gd name="connsiteX11" fmla="*/ 249878 w 1410699"/>
              <a:gd name="connsiteY11" fmla="*/ 1267245 h 1635167"/>
              <a:gd name="connsiteX12" fmla="*/ 353498 w 1410699"/>
              <a:gd name="connsiteY12" fmla="*/ 841906 h 1635167"/>
              <a:gd name="connsiteX13" fmla="*/ 318551 w 1410699"/>
              <a:gd name="connsiteY13" fmla="*/ 526079 h 1635167"/>
              <a:gd name="connsiteX14" fmla="*/ 195926 w 1410699"/>
              <a:gd name="connsiteY14" fmla="*/ 228054 h 1635167"/>
              <a:gd name="connsiteX15" fmla="*/ 52748 w 1410699"/>
              <a:gd name="connsiteY15" fmla="*/ 0 h 1635167"/>
              <a:gd name="connsiteX16" fmla="*/ 1339545 w 1410699"/>
              <a:gd name="connsiteY16" fmla="*/ 125617 h 1635167"/>
              <a:gd name="connsiteX0" fmla="*/ 1339545 w 1410699"/>
              <a:gd name="connsiteY0" fmla="*/ 125617 h 1635167"/>
              <a:gd name="connsiteX1" fmla="*/ 1339545 w 1410699"/>
              <a:gd name="connsiteY1" fmla="*/ 125617 h 1635167"/>
              <a:gd name="connsiteX2" fmla="*/ 1349877 w 1410699"/>
              <a:gd name="connsiteY2" fmla="*/ 177278 h 1635167"/>
              <a:gd name="connsiteX3" fmla="*/ 1379766 w 1410699"/>
              <a:gd name="connsiteY3" fmla="*/ 343047 h 1635167"/>
              <a:gd name="connsiteX4" fmla="*/ 1405747 w 1410699"/>
              <a:gd name="connsiteY4" fmla="*/ 564938 h 1635167"/>
              <a:gd name="connsiteX5" fmla="*/ 1402944 w 1410699"/>
              <a:gd name="connsiteY5" fmla="*/ 907698 h 1635167"/>
              <a:gd name="connsiteX6" fmla="*/ 1409157 w 1410699"/>
              <a:gd name="connsiteY6" fmla="*/ 789185 h 1635167"/>
              <a:gd name="connsiteX7" fmla="*/ 1356952 w 1410699"/>
              <a:gd name="connsiteY7" fmla="*/ 1235800 h 1635167"/>
              <a:gd name="connsiteX8" fmla="*/ 1240559 w 1410699"/>
              <a:gd name="connsiteY8" fmla="*/ 1497069 h 1635167"/>
              <a:gd name="connsiteX9" fmla="*/ 0 w 1410699"/>
              <a:gd name="connsiteY9" fmla="*/ 1635167 h 1635167"/>
              <a:gd name="connsiteX10" fmla="*/ 133053 w 1410699"/>
              <a:gd name="connsiteY10" fmla="*/ 1477445 h 1635167"/>
              <a:gd name="connsiteX11" fmla="*/ 249878 w 1410699"/>
              <a:gd name="connsiteY11" fmla="*/ 1267245 h 1635167"/>
              <a:gd name="connsiteX12" fmla="*/ 353498 w 1410699"/>
              <a:gd name="connsiteY12" fmla="*/ 841906 h 1635167"/>
              <a:gd name="connsiteX13" fmla="*/ 318551 w 1410699"/>
              <a:gd name="connsiteY13" fmla="*/ 526079 h 1635167"/>
              <a:gd name="connsiteX14" fmla="*/ 195926 w 1410699"/>
              <a:gd name="connsiteY14" fmla="*/ 228054 h 1635167"/>
              <a:gd name="connsiteX15" fmla="*/ 52748 w 1410699"/>
              <a:gd name="connsiteY15" fmla="*/ 0 h 1635167"/>
              <a:gd name="connsiteX16" fmla="*/ 1339545 w 1410699"/>
              <a:gd name="connsiteY16" fmla="*/ 125617 h 1635167"/>
              <a:gd name="connsiteX0" fmla="*/ 1339545 w 1410699"/>
              <a:gd name="connsiteY0" fmla="*/ 125617 h 1635167"/>
              <a:gd name="connsiteX1" fmla="*/ 1339545 w 1410699"/>
              <a:gd name="connsiteY1" fmla="*/ 125617 h 1635167"/>
              <a:gd name="connsiteX2" fmla="*/ 1349877 w 1410699"/>
              <a:gd name="connsiteY2" fmla="*/ 177278 h 1635167"/>
              <a:gd name="connsiteX3" fmla="*/ 1379766 w 1410699"/>
              <a:gd name="connsiteY3" fmla="*/ 343047 h 1635167"/>
              <a:gd name="connsiteX4" fmla="*/ 1405747 w 1410699"/>
              <a:gd name="connsiteY4" fmla="*/ 564938 h 1635167"/>
              <a:gd name="connsiteX5" fmla="*/ 1402944 w 1410699"/>
              <a:gd name="connsiteY5" fmla="*/ 907698 h 1635167"/>
              <a:gd name="connsiteX6" fmla="*/ 1409157 w 1410699"/>
              <a:gd name="connsiteY6" fmla="*/ 789185 h 1635167"/>
              <a:gd name="connsiteX7" fmla="*/ 1327456 w 1410699"/>
              <a:gd name="connsiteY7" fmla="*/ 1315862 h 1635167"/>
              <a:gd name="connsiteX8" fmla="*/ 1240559 w 1410699"/>
              <a:gd name="connsiteY8" fmla="*/ 1497069 h 1635167"/>
              <a:gd name="connsiteX9" fmla="*/ 0 w 1410699"/>
              <a:gd name="connsiteY9" fmla="*/ 1635167 h 1635167"/>
              <a:gd name="connsiteX10" fmla="*/ 133053 w 1410699"/>
              <a:gd name="connsiteY10" fmla="*/ 1477445 h 1635167"/>
              <a:gd name="connsiteX11" fmla="*/ 249878 w 1410699"/>
              <a:gd name="connsiteY11" fmla="*/ 1267245 h 1635167"/>
              <a:gd name="connsiteX12" fmla="*/ 353498 w 1410699"/>
              <a:gd name="connsiteY12" fmla="*/ 841906 h 1635167"/>
              <a:gd name="connsiteX13" fmla="*/ 318551 w 1410699"/>
              <a:gd name="connsiteY13" fmla="*/ 526079 h 1635167"/>
              <a:gd name="connsiteX14" fmla="*/ 195926 w 1410699"/>
              <a:gd name="connsiteY14" fmla="*/ 228054 h 1635167"/>
              <a:gd name="connsiteX15" fmla="*/ 52748 w 1410699"/>
              <a:gd name="connsiteY15" fmla="*/ 0 h 1635167"/>
              <a:gd name="connsiteX16" fmla="*/ 1339545 w 1410699"/>
              <a:gd name="connsiteY16" fmla="*/ 125617 h 1635167"/>
              <a:gd name="connsiteX0" fmla="*/ 1339545 w 1411290"/>
              <a:gd name="connsiteY0" fmla="*/ 125617 h 1635167"/>
              <a:gd name="connsiteX1" fmla="*/ 1339545 w 1411290"/>
              <a:gd name="connsiteY1" fmla="*/ 125617 h 1635167"/>
              <a:gd name="connsiteX2" fmla="*/ 1349877 w 1411290"/>
              <a:gd name="connsiteY2" fmla="*/ 177278 h 1635167"/>
              <a:gd name="connsiteX3" fmla="*/ 1379766 w 1411290"/>
              <a:gd name="connsiteY3" fmla="*/ 343047 h 1635167"/>
              <a:gd name="connsiteX4" fmla="*/ 1405747 w 1411290"/>
              <a:gd name="connsiteY4" fmla="*/ 564938 h 1635167"/>
              <a:gd name="connsiteX5" fmla="*/ 1407157 w 1411290"/>
              <a:gd name="connsiteY5" fmla="*/ 688579 h 1635167"/>
              <a:gd name="connsiteX6" fmla="*/ 1409157 w 1411290"/>
              <a:gd name="connsiteY6" fmla="*/ 789185 h 1635167"/>
              <a:gd name="connsiteX7" fmla="*/ 1327456 w 1411290"/>
              <a:gd name="connsiteY7" fmla="*/ 1315862 h 1635167"/>
              <a:gd name="connsiteX8" fmla="*/ 1240559 w 1411290"/>
              <a:gd name="connsiteY8" fmla="*/ 1497069 h 1635167"/>
              <a:gd name="connsiteX9" fmla="*/ 0 w 1411290"/>
              <a:gd name="connsiteY9" fmla="*/ 1635167 h 1635167"/>
              <a:gd name="connsiteX10" fmla="*/ 133053 w 1411290"/>
              <a:gd name="connsiteY10" fmla="*/ 1477445 h 1635167"/>
              <a:gd name="connsiteX11" fmla="*/ 249878 w 1411290"/>
              <a:gd name="connsiteY11" fmla="*/ 1267245 h 1635167"/>
              <a:gd name="connsiteX12" fmla="*/ 353498 w 1411290"/>
              <a:gd name="connsiteY12" fmla="*/ 841906 h 1635167"/>
              <a:gd name="connsiteX13" fmla="*/ 318551 w 1411290"/>
              <a:gd name="connsiteY13" fmla="*/ 526079 h 1635167"/>
              <a:gd name="connsiteX14" fmla="*/ 195926 w 1411290"/>
              <a:gd name="connsiteY14" fmla="*/ 228054 h 1635167"/>
              <a:gd name="connsiteX15" fmla="*/ 52748 w 1411290"/>
              <a:gd name="connsiteY15" fmla="*/ 0 h 1635167"/>
              <a:gd name="connsiteX16" fmla="*/ 1339545 w 1411290"/>
              <a:gd name="connsiteY16" fmla="*/ 125617 h 1635167"/>
              <a:gd name="connsiteX0" fmla="*/ 1339545 w 1408052"/>
              <a:gd name="connsiteY0" fmla="*/ 125617 h 1635167"/>
              <a:gd name="connsiteX1" fmla="*/ 1339545 w 1408052"/>
              <a:gd name="connsiteY1" fmla="*/ 125617 h 1635167"/>
              <a:gd name="connsiteX2" fmla="*/ 1349877 w 1408052"/>
              <a:gd name="connsiteY2" fmla="*/ 177278 h 1635167"/>
              <a:gd name="connsiteX3" fmla="*/ 1379766 w 1408052"/>
              <a:gd name="connsiteY3" fmla="*/ 343047 h 1635167"/>
              <a:gd name="connsiteX4" fmla="*/ 1405747 w 1408052"/>
              <a:gd name="connsiteY4" fmla="*/ 564938 h 1635167"/>
              <a:gd name="connsiteX5" fmla="*/ 1407157 w 1408052"/>
              <a:gd name="connsiteY5" fmla="*/ 688579 h 1635167"/>
              <a:gd name="connsiteX6" fmla="*/ 1392301 w 1408052"/>
              <a:gd name="connsiteY6" fmla="*/ 1050442 h 1635167"/>
              <a:gd name="connsiteX7" fmla="*/ 1327456 w 1408052"/>
              <a:gd name="connsiteY7" fmla="*/ 1315862 h 1635167"/>
              <a:gd name="connsiteX8" fmla="*/ 1240559 w 1408052"/>
              <a:gd name="connsiteY8" fmla="*/ 1497069 h 1635167"/>
              <a:gd name="connsiteX9" fmla="*/ 0 w 1408052"/>
              <a:gd name="connsiteY9" fmla="*/ 1635167 h 1635167"/>
              <a:gd name="connsiteX10" fmla="*/ 133053 w 1408052"/>
              <a:gd name="connsiteY10" fmla="*/ 1477445 h 1635167"/>
              <a:gd name="connsiteX11" fmla="*/ 249878 w 1408052"/>
              <a:gd name="connsiteY11" fmla="*/ 1267245 h 1635167"/>
              <a:gd name="connsiteX12" fmla="*/ 353498 w 1408052"/>
              <a:gd name="connsiteY12" fmla="*/ 841906 h 1635167"/>
              <a:gd name="connsiteX13" fmla="*/ 318551 w 1408052"/>
              <a:gd name="connsiteY13" fmla="*/ 526079 h 1635167"/>
              <a:gd name="connsiteX14" fmla="*/ 195926 w 1408052"/>
              <a:gd name="connsiteY14" fmla="*/ 228054 h 1635167"/>
              <a:gd name="connsiteX15" fmla="*/ 52748 w 1408052"/>
              <a:gd name="connsiteY15" fmla="*/ 0 h 1635167"/>
              <a:gd name="connsiteX16" fmla="*/ 1339545 w 1408052"/>
              <a:gd name="connsiteY16" fmla="*/ 125617 h 1635167"/>
              <a:gd name="connsiteX0" fmla="*/ 1339545 w 1407168"/>
              <a:gd name="connsiteY0" fmla="*/ 125617 h 1635167"/>
              <a:gd name="connsiteX1" fmla="*/ 1339545 w 1407168"/>
              <a:gd name="connsiteY1" fmla="*/ 125617 h 1635167"/>
              <a:gd name="connsiteX2" fmla="*/ 1349877 w 1407168"/>
              <a:gd name="connsiteY2" fmla="*/ 177278 h 1635167"/>
              <a:gd name="connsiteX3" fmla="*/ 1379766 w 1407168"/>
              <a:gd name="connsiteY3" fmla="*/ 343047 h 1635167"/>
              <a:gd name="connsiteX4" fmla="*/ 1405747 w 1407168"/>
              <a:gd name="connsiteY4" fmla="*/ 564938 h 1635167"/>
              <a:gd name="connsiteX5" fmla="*/ 1402943 w 1407168"/>
              <a:gd name="connsiteY5" fmla="*/ 831849 h 1635167"/>
              <a:gd name="connsiteX6" fmla="*/ 1392301 w 1407168"/>
              <a:gd name="connsiteY6" fmla="*/ 1050442 h 1635167"/>
              <a:gd name="connsiteX7" fmla="*/ 1327456 w 1407168"/>
              <a:gd name="connsiteY7" fmla="*/ 1315862 h 1635167"/>
              <a:gd name="connsiteX8" fmla="*/ 1240559 w 1407168"/>
              <a:gd name="connsiteY8" fmla="*/ 1497069 h 1635167"/>
              <a:gd name="connsiteX9" fmla="*/ 0 w 1407168"/>
              <a:gd name="connsiteY9" fmla="*/ 1635167 h 1635167"/>
              <a:gd name="connsiteX10" fmla="*/ 133053 w 1407168"/>
              <a:gd name="connsiteY10" fmla="*/ 1477445 h 1635167"/>
              <a:gd name="connsiteX11" fmla="*/ 249878 w 1407168"/>
              <a:gd name="connsiteY11" fmla="*/ 1267245 h 1635167"/>
              <a:gd name="connsiteX12" fmla="*/ 353498 w 1407168"/>
              <a:gd name="connsiteY12" fmla="*/ 841906 h 1635167"/>
              <a:gd name="connsiteX13" fmla="*/ 318551 w 1407168"/>
              <a:gd name="connsiteY13" fmla="*/ 526079 h 1635167"/>
              <a:gd name="connsiteX14" fmla="*/ 195926 w 1407168"/>
              <a:gd name="connsiteY14" fmla="*/ 228054 h 1635167"/>
              <a:gd name="connsiteX15" fmla="*/ 52748 w 1407168"/>
              <a:gd name="connsiteY15" fmla="*/ 0 h 1635167"/>
              <a:gd name="connsiteX16" fmla="*/ 1339545 w 1407168"/>
              <a:gd name="connsiteY16" fmla="*/ 125617 h 1635167"/>
              <a:gd name="connsiteX0" fmla="*/ 1339545 w 1407168"/>
              <a:gd name="connsiteY0" fmla="*/ 125617 h 1635167"/>
              <a:gd name="connsiteX1" fmla="*/ 1339545 w 1407168"/>
              <a:gd name="connsiteY1" fmla="*/ 125617 h 1635167"/>
              <a:gd name="connsiteX2" fmla="*/ 1349877 w 1407168"/>
              <a:gd name="connsiteY2" fmla="*/ 177278 h 1635167"/>
              <a:gd name="connsiteX3" fmla="*/ 1379766 w 1407168"/>
              <a:gd name="connsiteY3" fmla="*/ 343047 h 1635167"/>
              <a:gd name="connsiteX4" fmla="*/ 1405747 w 1407168"/>
              <a:gd name="connsiteY4" fmla="*/ 564938 h 1635167"/>
              <a:gd name="connsiteX5" fmla="*/ 1402943 w 1407168"/>
              <a:gd name="connsiteY5" fmla="*/ 831849 h 1635167"/>
              <a:gd name="connsiteX6" fmla="*/ 1392301 w 1407168"/>
              <a:gd name="connsiteY6" fmla="*/ 1050442 h 1635167"/>
              <a:gd name="connsiteX7" fmla="*/ 1323242 w 1407168"/>
              <a:gd name="connsiteY7" fmla="*/ 1349573 h 1635167"/>
              <a:gd name="connsiteX8" fmla="*/ 1240559 w 1407168"/>
              <a:gd name="connsiteY8" fmla="*/ 1497069 h 1635167"/>
              <a:gd name="connsiteX9" fmla="*/ 0 w 1407168"/>
              <a:gd name="connsiteY9" fmla="*/ 1635167 h 1635167"/>
              <a:gd name="connsiteX10" fmla="*/ 133053 w 1407168"/>
              <a:gd name="connsiteY10" fmla="*/ 1477445 h 1635167"/>
              <a:gd name="connsiteX11" fmla="*/ 249878 w 1407168"/>
              <a:gd name="connsiteY11" fmla="*/ 1267245 h 1635167"/>
              <a:gd name="connsiteX12" fmla="*/ 353498 w 1407168"/>
              <a:gd name="connsiteY12" fmla="*/ 841906 h 1635167"/>
              <a:gd name="connsiteX13" fmla="*/ 318551 w 1407168"/>
              <a:gd name="connsiteY13" fmla="*/ 526079 h 1635167"/>
              <a:gd name="connsiteX14" fmla="*/ 195926 w 1407168"/>
              <a:gd name="connsiteY14" fmla="*/ 228054 h 1635167"/>
              <a:gd name="connsiteX15" fmla="*/ 52748 w 1407168"/>
              <a:gd name="connsiteY15" fmla="*/ 0 h 1635167"/>
              <a:gd name="connsiteX16" fmla="*/ 1339545 w 1407168"/>
              <a:gd name="connsiteY16" fmla="*/ 125617 h 1635167"/>
              <a:gd name="connsiteX0" fmla="*/ 1339545 w 1407168"/>
              <a:gd name="connsiteY0" fmla="*/ 125617 h 1635167"/>
              <a:gd name="connsiteX1" fmla="*/ 1339545 w 1407168"/>
              <a:gd name="connsiteY1" fmla="*/ 125617 h 1635167"/>
              <a:gd name="connsiteX2" fmla="*/ 1349877 w 1407168"/>
              <a:gd name="connsiteY2" fmla="*/ 177278 h 1635167"/>
              <a:gd name="connsiteX3" fmla="*/ 1379766 w 1407168"/>
              <a:gd name="connsiteY3" fmla="*/ 343047 h 1635167"/>
              <a:gd name="connsiteX4" fmla="*/ 1405747 w 1407168"/>
              <a:gd name="connsiteY4" fmla="*/ 564938 h 1635167"/>
              <a:gd name="connsiteX5" fmla="*/ 1402943 w 1407168"/>
              <a:gd name="connsiteY5" fmla="*/ 831849 h 1635167"/>
              <a:gd name="connsiteX6" fmla="*/ 1383873 w 1407168"/>
              <a:gd name="connsiteY6" fmla="*/ 1096794 h 1635167"/>
              <a:gd name="connsiteX7" fmla="*/ 1323242 w 1407168"/>
              <a:gd name="connsiteY7" fmla="*/ 1349573 h 1635167"/>
              <a:gd name="connsiteX8" fmla="*/ 1240559 w 1407168"/>
              <a:gd name="connsiteY8" fmla="*/ 1497069 h 1635167"/>
              <a:gd name="connsiteX9" fmla="*/ 0 w 1407168"/>
              <a:gd name="connsiteY9" fmla="*/ 1635167 h 1635167"/>
              <a:gd name="connsiteX10" fmla="*/ 133053 w 1407168"/>
              <a:gd name="connsiteY10" fmla="*/ 1477445 h 1635167"/>
              <a:gd name="connsiteX11" fmla="*/ 249878 w 1407168"/>
              <a:gd name="connsiteY11" fmla="*/ 1267245 h 1635167"/>
              <a:gd name="connsiteX12" fmla="*/ 353498 w 1407168"/>
              <a:gd name="connsiteY12" fmla="*/ 841906 h 1635167"/>
              <a:gd name="connsiteX13" fmla="*/ 318551 w 1407168"/>
              <a:gd name="connsiteY13" fmla="*/ 526079 h 1635167"/>
              <a:gd name="connsiteX14" fmla="*/ 195926 w 1407168"/>
              <a:gd name="connsiteY14" fmla="*/ 228054 h 1635167"/>
              <a:gd name="connsiteX15" fmla="*/ 52748 w 1407168"/>
              <a:gd name="connsiteY15" fmla="*/ 0 h 1635167"/>
              <a:gd name="connsiteX16" fmla="*/ 1339545 w 140716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9766 w 1424018"/>
              <a:gd name="connsiteY3" fmla="*/ 343047 h 1635167"/>
              <a:gd name="connsiteX4" fmla="*/ 1405747 w 1424018"/>
              <a:gd name="connsiteY4" fmla="*/ 564938 h 1635167"/>
              <a:gd name="connsiteX5" fmla="*/ 1424012 w 1424018"/>
              <a:gd name="connsiteY5" fmla="*/ 814994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9766 w 1424018"/>
              <a:gd name="connsiteY3" fmla="*/ 343047 h 1635167"/>
              <a:gd name="connsiteX4" fmla="*/ 1393106 w 1424018"/>
              <a:gd name="connsiteY4" fmla="*/ 514372 h 1635167"/>
              <a:gd name="connsiteX5" fmla="*/ 1424012 w 1424018"/>
              <a:gd name="connsiteY5" fmla="*/ 814994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5552 w 1424018"/>
              <a:gd name="connsiteY3" fmla="*/ 406255 h 1635167"/>
              <a:gd name="connsiteX4" fmla="*/ 1393106 w 1424018"/>
              <a:gd name="connsiteY4" fmla="*/ 514372 h 1635167"/>
              <a:gd name="connsiteX5" fmla="*/ 1424012 w 1424018"/>
              <a:gd name="connsiteY5" fmla="*/ 814994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5552 w 1424018"/>
              <a:gd name="connsiteY3" fmla="*/ 406255 h 1635167"/>
              <a:gd name="connsiteX4" fmla="*/ 1409961 w 1424018"/>
              <a:gd name="connsiteY4" fmla="*/ 590221 h 1635167"/>
              <a:gd name="connsiteX5" fmla="*/ 1424012 w 1424018"/>
              <a:gd name="connsiteY5" fmla="*/ 814994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49877 w 1424018"/>
              <a:gd name="connsiteY2" fmla="*/ 177278 h 1635167"/>
              <a:gd name="connsiteX3" fmla="*/ 1375552 w 1424018"/>
              <a:gd name="connsiteY3" fmla="*/ 406255 h 1635167"/>
              <a:gd name="connsiteX4" fmla="*/ 1409961 w 1424018"/>
              <a:gd name="connsiteY4" fmla="*/ 590221 h 1635167"/>
              <a:gd name="connsiteX5" fmla="*/ 1424012 w 1424018"/>
              <a:gd name="connsiteY5" fmla="*/ 836063 h 1635167"/>
              <a:gd name="connsiteX6" fmla="*/ 1383873 w 1424018"/>
              <a:gd name="connsiteY6" fmla="*/ 1096794 h 1635167"/>
              <a:gd name="connsiteX7" fmla="*/ 1323242 w 1424018"/>
              <a:gd name="connsiteY7" fmla="*/ 1349573 h 1635167"/>
              <a:gd name="connsiteX8" fmla="*/ 1240559 w 1424018"/>
              <a:gd name="connsiteY8" fmla="*/ 1497069 h 1635167"/>
              <a:gd name="connsiteX9" fmla="*/ 0 w 1424018"/>
              <a:gd name="connsiteY9" fmla="*/ 1635167 h 1635167"/>
              <a:gd name="connsiteX10" fmla="*/ 133053 w 1424018"/>
              <a:gd name="connsiteY10" fmla="*/ 1477445 h 1635167"/>
              <a:gd name="connsiteX11" fmla="*/ 249878 w 1424018"/>
              <a:gd name="connsiteY11" fmla="*/ 1267245 h 1635167"/>
              <a:gd name="connsiteX12" fmla="*/ 353498 w 1424018"/>
              <a:gd name="connsiteY12" fmla="*/ 841906 h 1635167"/>
              <a:gd name="connsiteX13" fmla="*/ 318551 w 1424018"/>
              <a:gd name="connsiteY13" fmla="*/ 526079 h 1635167"/>
              <a:gd name="connsiteX14" fmla="*/ 195926 w 1424018"/>
              <a:gd name="connsiteY14" fmla="*/ 228054 h 1635167"/>
              <a:gd name="connsiteX15" fmla="*/ 52748 w 1424018"/>
              <a:gd name="connsiteY15" fmla="*/ 0 h 1635167"/>
              <a:gd name="connsiteX16" fmla="*/ 1339545 w 1424018"/>
              <a:gd name="connsiteY16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75552 w 1424018"/>
              <a:gd name="connsiteY2" fmla="*/ 406255 h 1635167"/>
              <a:gd name="connsiteX3" fmla="*/ 1409961 w 1424018"/>
              <a:gd name="connsiteY3" fmla="*/ 590221 h 1635167"/>
              <a:gd name="connsiteX4" fmla="*/ 1424012 w 1424018"/>
              <a:gd name="connsiteY4" fmla="*/ 836063 h 1635167"/>
              <a:gd name="connsiteX5" fmla="*/ 1383873 w 1424018"/>
              <a:gd name="connsiteY5" fmla="*/ 1096794 h 1635167"/>
              <a:gd name="connsiteX6" fmla="*/ 1323242 w 1424018"/>
              <a:gd name="connsiteY6" fmla="*/ 1349573 h 1635167"/>
              <a:gd name="connsiteX7" fmla="*/ 1240559 w 1424018"/>
              <a:gd name="connsiteY7" fmla="*/ 1497069 h 1635167"/>
              <a:gd name="connsiteX8" fmla="*/ 0 w 1424018"/>
              <a:gd name="connsiteY8" fmla="*/ 1635167 h 1635167"/>
              <a:gd name="connsiteX9" fmla="*/ 133053 w 1424018"/>
              <a:gd name="connsiteY9" fmla="*/ 1477445 h 1635167"/>
              <a:gd name="connsiteX10" fmla="*/ 249878 w 1424018"/>
              <a:gd name="connsiteY10" fmla="*/ 1267245 h 1635167"/>
              <a:gd name="connsiteX11" fmla="*/ 353498 w 1424018"/>
              <a:gd name="connsiteY11" fmla="*/ 841906 h 1635167"/>
              <a:gd name="connsiteX12" fmla="*/ 318551 w 1424018"/>
              <a:gd name="connsiteY12" fmla="*/ 526079 h 1635167"/>
              <a:gd name="connsiteX13" fmla="*/ 195926 w 1424018"/>
              <a:gd name="connsiteY13" fmla="*/ 228054 h 1635167"/>
              <a:gd name="connsiteX14" fmla="*/ 52748 w 1424018"/>
              <a:gd name="connsiteY14" fmla="*/ 0 h 1635167"/>
              <a:gd name="connsiteX15" fmla="*/ 1339545 w 1424018"/>
              <a:gd name="connsiteY15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88194 w 1424018"/>
              <a:gd name="connsiteY2" fmla="*/ 321978 h 1635167"/>
              <a:gd name="connsiteX3" fmla="*/ 1409961 w 1424018"/>
              <a:gd name="connsiteY3" fmla="*/ 590221 h 1635167"/>
              <a:gd name="connsiteX4" fmla="*/ 1424012 w 1424018"/>
              <a:gd name="connsiteY4" fmla="*/ 836063 h 1635167"/>
              <a:gd name="connsiteX5" fmla="*/ 1383873 w 1424018"/>
              <a:gd name="connsiteY5" fmla="*/ 1096794 h 1635167"/>
              <a:gd name="connsiteX6" fmla="*/ 1323242 w 1424018"/>
              <a:gd name="connsiteY6" fmla="*/ 1349573 h 1635167"/>
              <a:gd name="connsiteX7" fmla="*/ 1240559 w 1424018"/>
              <a:gd name="connsiteY7" fmla="*/ 1497069 h 1635167"/>
              <a:gd name="connsiteX8" fmla="*/ 0 w 1424018"/>
              <a:gd name="connsiteY8" fmla="*/ 1635167 h 1635167"/>
              <a:gd name="connsiteX9" fmla="*/ 133053 w 1424018"/>
              <a:gd name="connsiteY9" fmla="*/ 1477445 h 1635167"/>
              <a:gd name="connsiteX10" fmla="*/ 249878 w 1424018"/>
              <a:gd name="connsiteY10" fmla="*/ 1267245 h 1635167"/>
              <a:gd name="connsiteX11" fmla="*/ 353498 w 1424018"/>
              <a:gd name="connsiteY11" fmla="*/ 841906 h 1635167"/>
              <a:gd name="connsiteX12" fmla="*/ 318551 w 1424018"/>
              <a:gd name="connsiteY12" fmla="*/ 526079 h 1635167"/>
              <a:gd name="connsiteX13" fmla="*/ 195926 w 1424018"/>
              <a:gd name="connsiteY13" fmla="*/ 228054 h 1635167"/>
              <a:gd name="connsiteX14" fmla="*/ 52748 w 1424018"/>
              <a:gd name="connsiteY14" fmla="*/ 0 h 1635167"/>
              <a:gd name="connsiteX15" fmla="*/ 1339545 w 1424018"/>
              <a:gd name="connsiteY15" fmla="*/ 125617 h 1635167"/>
              <a:gd name="connsiteX0" fmla="*/ 1339545 w 1424018"/>
              <a:gd name="connsiteY0" fmla="*/ 125617 h 1635167"/>
              <a:gd name="connsiteX1" fmla="*/ 1339545 w 1424018"/>
              <a:gd name="connsiteY1" fmla="*/ 125617 h 1635167"/>
              <a:gd name="connsiteX2" fmla="*/ 1388194 w 1424018"/>
              <a:gd name="connsiteY2" fmla="*/ 321978 h 1635167"/>
              <a:gd name="connsiteX3" fmla="*/ 1409961 w 1424018"/>
              <a:gd name="connsiteY3" fmla="*/ 590221 h 1635167"/>
              <a:gd name="connsiteX4" fmla="*/ 1424012 w 1424018"/>
              <a:gd name="connsiteY4" fmla="*/ 836063 h 1635167"/>
              <a:gd name="connsiteX5" fmla="*/ 1383873 w 1424018"/>
              <a:gd name="connsiteY5" fmla="*/ 1096794 h 1635167"/>
              <a:gd name="connsiteX6" fmla="*/ 1327455 w 1424018"/>
              <a:gd name="connsiteY6" fmla="*/ 1324290 h 1635167"/>
              <a:gd name="connsiteX7" fmla="*/ 1240559 w 1424018"/>
              <a:gd name="connsiteY7" fmla="*/ 1497069 h 1635167"/>
              <a:gd name="connsiteX8" fmla="*/ 0 w 1424018"/>
              <a:gd name="connsiteY8" fmla="*/ 1635167 h 1635167"/>
              <a:gd name="connsiteX9" fmla="*/ 133053 w 1424018"/>
              <a:gd name="connsiteY9" fmla="*/ 1477445 h 1635167"/>
              <a:gd name="connsiteX10" fmla="*/ 249878 w 1424018"/>
              <a:gd name="connsiteY10" fmla="*/ 1267245 h 1635167"/>
              <a:gd name="connsiteX11" fmla="*/ 353498 w 1424018"/>
              <a:gd name="connsiteY11" fmla="*/ 841906 h 1635167"/>
              <a:gd name="connsiteX12" fmla="*/ 318551 w 1424018"/>
              <a:gd name="connsiteY12" fmla="*/ 526079 h 1635167"/>
              <a:gd name="connsiteX13" fmla="*/ 195926 w 1424018"/>
              <a:gd name="connsiteY13" fmla="*/ 228054 h 1635167"/>
              <a:gd name="connsiteX14" fmla="*/ 52748 w 1424018"/>
              <a:gd name="connsiteY14" fmla="*/ 0 h 1635167"/>
              <a:gd name="connsiteX15" fmla="*/ 1339545 w 1424018"/>
              <a:gd name="connsiteY15" fmla="*/ 125617 h 1635167"/>
              <a:gd name="connsiteX0" fmla="*/ 1339545 w 1424019"/>
              <a:gd name="connsiteY0" fmla="*/ 125617 h 1635167"/>
              <a:gd name="connsiteX1" fmla="*/ 1339545 w 1424019"/>
              <a:gd name="connsiteY1" fmla="*/ 125617 h 1635167"/>
              <a:gd name="connsiteX2" fmla="*/ 1388194 w 1424019"/>
              <a:gd name="connsiteY2" fmla="*/ 321978 h 1635167"/>
              <a:gd name="connsiteX3" fmla="*/ 1409961 w 1424019"/>
              <a:gd name="connsiteY3" fmla="*/ 590221 h 1635167"/>
              <a:gd name="connsiteX4" fmla="*/ 1424012 w 1424019"/>
              <a:gd name="connsiteY4" fmla="*/ 836063 h 1635167"/>
              <a:gd name="connsiteX5" fmla="*/ 1388087 w 1424019"/>
              <a:gd name="connsiteY5" fmla="*/ 1067298 h 1635167"/>
              <a:gd name="connsiteX6" fmla="*/ 1327455 w 1424019"/>
              <a:gd name="connsiteY6" fmla="*/ 1324290 h 1635167"/>
              <a:gd name="connsiteX7" fmla="*/ 1240559 w 1424019"/>
              <a:gd name="connsiteY7" fmla="*/ 1497069 h 1635167"/>
              <a:gd name="connsiteX8" fmla="*/ 0 w 1424019"/>
              <a:gd name="connsiteY8" fmla="*/ 1635167 h 1635167"/>
              <a:gd name="connsiteX9" fmla="*/ 133053 w 1424019"/>
              <a:gd name="connsiteY9" fmla="*/ 1477445 h 1635167"/>
              <a:gd name="connsiteX10" fmla="*/ 249878 w 1424019"/>
              <a:gd name="connsiteY10" fmla="*/ 1267245 h 1635167"/>
              <a:gd name="connsiteX11" fmla="*/ 353498 w 1424019"/>
              <a:gd name="connsiteY11" fmla="*/ 841906 h 1635167"/>
              <a:gd name="connsiteX12" fmla="*/ 318551 w 1424019"/>
              <a:gd name="connsiteY12" fmla="*/ 526079 h 1635167"/>
              <a:gd name="connsiteX13" fmla="*/ 195926 w 1424019"/>
              <a:gd name="connsiteY13" fmla="*/ 228054 h 1635167"/>
              <a:gd name="connsiteX14" fmla="*/ 52748 w 1424019"/>
              <a:gd name="connsiteY14" fmla="*/ 0 h 1635167"/>
              <a:gd name="connsiteX15" fmla="*/ 1339545 w 1424019"/>
              <a:gd name="connsiteY15" fmla="*/ 125617 h 1635167"/>
              <a:gd name="connsiteX0" fmla="*/ 1339545 w 1424019"/>
              <a:gd name="connsiteY0" fmla="*/ 125617 h 1635167"/>
              <a:gd name="connsiteX1" fmla="*/ 1339545 w 1424019"/>
              <a:gd name="connsiteY1" fmla="*/ 125617 h 1635167"/>
              <a:gd name="connsiteX2" fmla="*/ 1388194 w 1424019"/>
              <a:gd name="connsiteY2" fmla="*/ 321978 h 1635167"/>
              <a:gd name="connsiteX3" fmla="*/ 1409961 w 1424019"/>
              <a:gd name="connsiteY3" fmla="*/ 590221 h 1635167"/>
              <a:gd name="connsiteX4" fmla="*/ 1424012 w 1424019"/>
              <a:gd name="connsiteY4" fmla="*/ 836063 h 1635167"/>
              <a:gd name="connsiteX5" fmla="*/ 1388087 w 1424019"/>
              <a:gd name="connsiteY5" fmla="*/ 1067298 h 1635167"/>
              <a:gd name="connsiteX6" fmla="*/ 1327455 w 1424019"/>
              <a:gd name="connsiteY6" fmla="*/ 1324290 h 1635167"/>
              <a:gd name="connsiteX7" fmla="*/ 1240559 w 1424019"/>
              <a:gd name="connsiteY7" fmla="*/ 1497069 h 1635167"/>
              <a:gd name="connsiteX8" fmla="*/ 0 w 1424019"/>
              <a:gd name="connsiteY8" fmla="*/ 1635167 h 1635167"/>
              <a:gd name="connsiteX9" fmla="*/ 133053 w 1424019"/>
              <a:gd name="connsiteY9" fmla="*/ 1477445 h 1635167"/>
              <a:gd name="connsiteX10" fmla="*/ 249878 w 1424019"/>
              <a:gd name="connsiteY10" fmla="*/ 1267245 h 1635167"/>
              <a:gd name="connsiteX11" fmla="*/ 353498 w 1424019"/>
              <a:gd name="connsiteY11" fmla="*/ 841906 h 1635167"/>
              <a:gd name="connsiteX12" fmla="*/ 318551 w 1424019"/>
              <a:gd name="connsiteY12" fmla="*/ 526079 h 1635167"/>
              <a:gd name="connsiteX13" fmla="*/ 195926 w 1424019"/>
              <a:gd name="connsiteY13" fmla="*/ 228054 h 1635167"/>
              <a:gd name="connsiteX14" fmla="*/ 52748 w 1424019"/>
              <a:gd name="connsiteY14" fmla="*/ 0 h 1635167"/>
              <a:gd name="connsiteX15" fmla="*/ 1339545 w 1424019"/>
              <a:gd name="connsiteY15" fmla="*/ 125617 h 1635167"/>
              <a:gd name="connsiteX0" fmla="*/ 1339545 w 1424019"/>
              <a:gd name="connsiteY0" fmla="*/ 125617 h 1635167"/>
              <a:gd name="connsiteX1" fmla="*/ 1339545 w 1424019"/>
              <a:gd name="connsiteY1" fmla="*/ 125617 h 1635167"/>
              <a:gd name="connsiteX2" fmla="*/ 1388194 w 1424019"/>
              <a:gd name="connsiteY2" fmla="*/ 321978 h 1635167"/>
              <a:gd name="connsiteX3" fmla="*/ 1409961 w 1424019"/>
              <a:gd name="connsiteY3" fmla="*/ 590221 h 1635167"/>
              <a:gd name="connsiteX4" fmla="*/ 1424012 w 1424019"/>
              <a:gd name="connsiteY4" fmla="*/ 836063 h 1635167"/>
              <a:gd name="connsiteX5" fmla="*/ 1388087 w 1424019"/>
              <a:gd name="connsiteY5" fmla="*/ 1067298 h 1635167"/>
              <a:gd name="connsiteX6" fmla="*/ 1327455 w 1424019"/>
              <a:gd name="connsiteY6" fmla="*/ 1324290 h 1635167"/>
              <a:gd name="connsiteX7" fmla="*/ 1240559 w 1424019"/>
              <a:gd name="connsiteY7" fmla="*/ 1497069 h 1635167"/>
              <a:gd name="connsiteX8" fmla="*/ 0 w 1424019"/>
              <a:gd name="connsiteY8" fmla="*/ 1635167 h 1635167"/>
              <a:gd name="connsiteX9" fmla="*/ 133053 w 1424019"/>
              <a:gd name="connsiteY9" fmla="*/ 1477445 h 1635167"/>
              <a:gd name="connsiteX10" fmla="*/ 249878 w 1424019"/>
              <a:gd name="connsiteY10" fmla="*/ 1267245 h 1635167"/>
              <a:gd name="connsiteX11" fmla="*/ 353498 w 1424019"/>
              <a:gd name="connsiteY11" fmla="*/ 841906 h 1635167"/>
              <a:gd name="connsiteX12" fmla="*/ 318551 w 1424019"/>
              <a:gd name="connsiteY12" fmla="*/ 526079 h 1635167"/>
              <a:gd name="connsiteX13" fmla="*/ 195926 w 1424019"/>
              <a:gd name="connsiteY13" fmla="*/ 228054 h 1635167"/>
              <a:gd name="connsiteX14" fmla="*/ 52748 w 1424019"/>
              <a:gd name="connsiteY14" fmla="*/ 0 h 1635167"/>
              <a:gd name="connsiteX15" fmla="*/ 1339545 w 1424019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88087 w 1426027"/>
              <a:gd name="connsiteY5" fmla="*/ 1067298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88087 w 1426027"/>
              <a:gd name="connsiteY5" fmla="*/ 1067298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6027"/>
              <a:gd name="connsiteY0" fmla="*/ 125617 h 1635167"/>
              <a:gd name="connsiteX1" fmla="*/ 1339545 w 1426027"/>
              <a:gd name="connsiteY1" fmla="*/ 125617 h 1635167"/>
              <a:gd name="connsiteX2" fmla="*/ 1388194 w 1426027"/>
              <a:gd name="connsiteY2" fmla="*/ 321978 h 1635167"/>
              <a:gd name="connsiteX3" fmla="*/ 1409961 w 1426027"/>
              <a:gd name="connsiteY3" fmla="*/ 590221 h 1635167"/>
              <a:gd name="connsiteX4" fmla="*/ 1424012 w 1426027"/>
              <a:gd name="connsiteY4" fmla="*/ 836063 h 1635167"/>
              <a:gd name="connsiteX5" fmla="*/ 1396514 w 1426027"/>
              <a:gd name="connsiteY5" fmla="*/ 1079940 h 1635167"/>
              <a:gd name="connsiteX6" fmla="*/ 1327455 w 1426027"/>
              <a:gd name="connsiteY6" fmla="*/ 1324290 h 1635167"/>
              <a:gd name="connsiteX7" fmla="*/ 1240559 w 1426027"/>
              <a:gd name="connsiteY7" fmla="*/ 1497069 h 1635167"/>
              <a:gd name="connsiteX8" fmla="*/ 0 w 1426027"/>
              <a:gd name="connsiteY8" fmla="*/ 1635167 h 1635167"/>
              <a:gd name="connsiteX9" fmla="*/ 133053 w 1426027"/>
              <a:gd name="connsiteY9" fmla="*/ 1477445 h 1635167"/>
              <a:gd name="connsiteX10" fmla="*/ 249878 w 1426027"/>
              <a:gd name="connsiteY10" fmla="*/ 1267245 h 1635167"/>
              <a:gd name="connsiteX11" fmla="*/ 353498 w 1426027"/>
              <a:gd name="connsiteY11" fmla="*/ 841906 h 1635167"/>
              <a:gd name="connsiteX12" fmla="*/ 318551 w 1426027"/>
              <a:gd name="connsiteY12" fmla="*/ 526079 h 1635167"/>
              <a:gd name="connsiteX13" fmla="*/ 195926 w 1426027"/>
              <a:gd name="connsiteY13" fmla="*/ 228054 h 1635167"/>
              <a:gd name="connsiteX14" fmla="*/ 52748 w 1426027"/>
              <a:gd name="connsiteY14" fmla="*/ 0 h 1635167"/>
              <a:gd name="connsiteX15" fmla="*/ 1339545 w 1426027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5359"/>
              <a:gd name="connsiteY0" fmla="*/ 125617 h 1635167"/>
              <a:gd name="connsiteX1" fmla="*/ 1339545 w 1425359"/>
              <a:gd name="connsiteY1" fmla="*/ 125617 h 1635167"/>
              <a:gd name="connsiteX2" fmla="*/ 1388194 w 1425359"/>
              <a:gd name="connsiteY2" fmla="*/ 321978 h 1635167"/>
              <a:gd name="connsiteX3" fmla="*/ 1409961 w 1425359"/>
              <a:gd name="connsiteY3" fmla="*/ 590221 h 1635167"/>
              <a:gd name="connsiteX4" fmla="*/ 1424012 w 1425359"/>
              <a:gd name="connsiteY4" fmla="*/ 836063 h 1635167"/>
              <a:gd name="connsiteX5" fmla="*/ 1396514 w 1425359"/>
              <a:gd name="connsiteY5" fmla="*/ 1079940 h 1635167"/>
              <a:gd name="connsiteX6" fmla="*/ 1327455 w 1425359"/>
              <a:gd name="connsiteY6" fmla="*/ 1324290 h 1635167"/>
              <a:gd name="connsiteX7" fmla="*/ 1240559 w 1425359"/>
              <a:gd name="connsiteY7" fmla="*/ 1497069 h 1635167"/>
              <a:gd name="connsiteX8" fmla="*/ 0 w 1425359"/>
              <a:gd name="connsiteY8" fmla="*/ 1635167 h 1635167"/>
              <a:gd name="connsiteX9" fmla="*/ 133053 w 1425359"/>
              <a:gd name="connsiteY9" fmla="*/ 1477445 h 1635167"/>
              <a:gd name="connsiteX10" fmla="*/ 249878 w 1425359"/>
              <a:gd name="connsiteY10" fmla="*/ 1267245 h 1635167"/>
              <a:gd name="connsiteX11" fmla="*/ 353498 w 1425359"/>
              <a:gd name="connsiteY11" fmla="*/ 841906 h 1635167"/>
              <a:gd name="connsiteX12" fmla="*/ 318551 w 1425359"/>
              <a:gd name="connsiteY12" fmla="*/ 526079 h 1635167"/>
              <a:gd name="connsiteX13" fmla="*/ 195926 w 1425359"/>
              <a:gd name="connsiteY13" fmla="*/ 228054 h 1635167"/>
              <a:gd name="connsiteX14" fmla="*/ 52748 w 1425359"/>
              <a:gd name="connsiteY14" fmla="*/ 0 h 1635167"/>
              <a:gd name="connsiteX15" fmla="*/ 1339545 w 1425359"/>
              <a:gd name="connsiteY15" fmla="*/ 125617 h 1635167"/>
              <a:gd name="connsiteX0" fmla="*/ 1339545 w 1424643"/>
              <a:gd name="connsiteY0" fmla="*/ 125617 h 1635167"/>
              <a:gd name="connsiteX1" fmla="*/ 1339545 w 1424643"/>
              <a:gd name="connsiteY1" fmla="*/ 125617 h 1635167"/>
              <a:gd name="connsiteX2" fmla="*/ 1388194 w 1424643"/>
              <a:gd name="connsiteY2" fmla="*/ 321978 h 1635167"/>
              <a:gd name="connsiteX3" fmla="*/ 1409961 w 1424643"/>
              <a:gd name="connsiteY3" fmla="*/ 590221 h 1635167"/>
              <a:gd name="connsiteX4" fmla="*/ 1424012 w 1424643"/>
              <a:gd name="connsiteY4" fmla="*/ 836063 h 1635167"/>
              <a:gd name="connsiteX5" fmla="*/ 1396514 w 1424643"/>
              <a:gd name="connsiteY5" fmla="*/ 1079940 h 1635167"/>
              <a:gd name="connsiteX6" fmla="*/ 1327455 w 1424643"/>
              <a:gd name="connsiteY6" fmla="*/ 1324290 h 1635167"/>
              <a:gd name="connsiteX7" fmla="*/ 1240559 w 1424643"/>
              <a:gd name="connsiteY7" fmla="*/ 1497069 h 1635167"/>
              <a:gd name="connsiteX8" fmla="*/ 0 w 1424643"/>
              <a:gd name="connsiteY8" fmla="*/ 1635167 h 1635167"/>
              <a:gd name="connsiteX9" fmla="*/ 133053 w 1424643"/>
              <a:gd name="connsiteY9" fmla="*/ 1477445 h 1635167"/>
              <a:gd name="connsiteX10" fmla="*/ 249878 w 1424643"/>
              <a:gd name="connsiteY10" fmla="*/ 1267245 h 1635167"/>
              <a:gd name="connsiteX11" fmla="*/ 353498 w 1424643"/>
              <a:gd name="connsiteY11" fmla="*/ 841906 h 1635167"/>
              <a:gd name="connsiteX12" fmla="*/ 318551 w 1424643"/>
              <a:gd name="connsiteY12" fmla="*/ 526079 h 1635167"/>
              <a:gd name="connsiteX13" fmla="*/ 195926 w 1424643"/>
              <a:gd name="connsiteY13" fmla="*/ 228054 h 1635167"/>
              <a:gd name="connsiteX14" fmla="*/ 52748 w 1424643"/>
              <a:gd name="connsiteY14" fmla="*/ 0 h 1635167"/>
              <a:gd name="connsiteX15" fmla="*/ 1339545 w 1424643"/>
              <a:gd name="connsiteY15" fmla="*/ 125617 h 1635167"/>
              <a:gd name="connsiteX0" fmla="*/ 1339545 w 1424643"/>
              <a:gd name="connsiteY0" fmla="*/ 125617 h 1635167"/>
              <a:gd name="connsiteX1" fmla="*/ 1339545 w 1424643"/>
              <a:gd name="connsiteY1" fmla="*/ 125617 h 1635167"/>
              <a:gd name="connsiteX2" fmla="*/ 1388194 w 1424643"/>
              <a:gd name="connsiteY2" fmla="*/ 321978 h 1635167"/>
              <a:gd name="connsiteX3" fmla="*/ 1409961 w 1424643"/>
              <a:gd name="connsiteY3" fmla="*/ 590221 h 1635167"/>
              <a:gd name="connsiteX4" fmla="*/ 1424012 w 1424643"/>
              <a:gd name="connsiteY4" fmla="*/ 836063 h 1635167"/>
              <a:gd name="connsiteX5" fmla="*/ 1396514 w 1424643"/>
              <a:gd name="connsiteY5" fmla="*/ 1079940 h 1635167"/>
              <a:gd name="connsiteX6" fmla="*/ 1327455 w 1424643"/>
              <a:gd name="connsiteY6" fmla="*/ 1324290 h 1635167"/>
              <a:gd name="connsiteX7" fmla="*/ 1240559 w 1424643"/>
              <a:gd name="connsiteY7" fmla="*/ 1497069 h 1635167"/>
              <a:gd name="connsiteX8" fmla="*/ 0 w 1424643"/>
              <a:gd name="connsiteY8" fmla="*/ 1635167 h 1635167"/>
              <a:gd name="connsiteX9" fmla="*/ 133053 w 1424643"/>
              <a:gd name="connsiteY9" fmla="*/ 1477445 h 1635167"/>
              <a:gd name="connsiteX10" fmla="*/ 249878 w 1424643"/>
              <a:gd name="connsiteY10" fmla="*/ 1267245 h 1635167"/>
              <a:gd name="connsiteX11" fmla="*/ 353498 w 1424643"/>
              <a:gd name="connsiteY11" fmla="*/ 841906 h 1635167"/>
              <a:gd name="connsiteX12" fmla="*/ 318551 w 1424643"/>
              <a:gd name="connsiteY12" fmla="*/ 526079 h 1635167"/>
              <a:gd name="connsiteX13" fmla="*/ 195926 w 1424643"/>
              <a:gd name="connsiteY13" fmla="*/ 228054 h 1635167"/>
              <a:gd name="connsiteX14" fmla="*/ 52748 w 1424643"/>
              <a:gd name="connsiteY14" fmla="*/ 0 h 1635167"/>
              <a:gd name="connsiteX15" fmla="*/ 1339545 w 1424643"/>
              <a:gd name="connsiteY15" fmla="*/ 125617 h 1635167"/>
              <a:gd name="connsiteX0" fmla="*/ 1339545 w 1425313"/>
              <a:gd name="connsiteY0" fmla="*/ 125617 h 1635167"/>
              <a:gd name="connsiteX1" fmla="*/ 1339545 w 1425313"/>
              <a:gd name="connsiteY1" fmla="*/ 125617 h 1635167"/>
              <a:gd name="connsiteX2" fmla="*/ 1388194 w 1425313"/>
              <a:gd name="connsiteY2" fmla="*/ 321978 h 1635167"/>
              <a:gd name="connsiteX3" fmla="*/ 1418388 w 1425313"/>
              <a:gd name="connsiteY3" fmla="*/ 527013 h 1635167"/>
              <a:gd name="connsiteX4" fmla="*/ 1424012 w 1425313"/>
              <a:gd name="connsiteY4" fmla="*/ 836063 h 1635167"/>
              <a:gd name="connsiteX5" fmla="*/ 1396514 w 1425313"/>
              <a:gd name="connsiteY5" fmla="*/ 1079940 h 1635167"/>
              <a:gd name="connsiteX6" fmla="*/ 1327455 w 1425313"/>
              <a:gd name="connsiteY6" fmla="*/ 1324290 h 1635167"/>
              <a:gd name="connsiteX7" fmla="*/ 1240559 w 1425313"/>
              <a:gd name="connsiteY7" fmla="*/ 1497069 h 1635167"/>
              <a:gd name="connsiteX8" fmla="*/ 0 w 1425313"/>
              <a:gd name="connsiteY8" fmla="*/ 1635167 h 1635167"/>
              <a:gd name="connsiteX9" fmla="*/ 133053 w 1425313"/>
              <a:gd name="connsiteY9" fmla="*/ 1477445 h 1635167"/>
              <a:gd name="connsiteX10" fmla="*/ 249878 w 1425313"/>
              <a:gd name="connsiteY10" fmla="*/ 1267245 h 1635167"/>
              <a:gd name="connsiteX11" fmla="*/ 353498 w 1425313"/>
              <a:gd name="connsiteY11" fmla="*/ 841906 h 1635167"/>
              <a:gd name="connsiteX12" fmla="*/ 318551 w 1425313"/>
              <a:gd name="connsiteY12" fmla="*/ 526079 h 1635167"/>
              <a:gd name="connsiteX13" fmla="*/ 195926 w 1425313"/>
              <a:gd name="connsiteY13" fmla="*/ 228054 h 1635167"/>
              <a:gd name="connsiteX14" fmla="*/ 52748 w 1425313"/>
              <a:gd name="connsiteY14" fmla="*/ 0 h 1635167"/>
              <a:gd name="connsiteX15" fmla="*/ 1339545 w 1425313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27455 w 1425611"/>
              <a:gd name="connsiteY6" fmla="*/ 1324290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63887 w 1425611"/>
              <a:gd name="connsiteY7" fmla="*/ 1493420 h 1635167"/>
              <a:gd name="connsiteX8" fmla="*/ 1240559 w 1425611"/>
              <a:gd name="connsiteY8" fmla="*/ 1497069 h 1635167"/>
              <a:gd name="connsiteX9" fmla="*/ 0 w 1425611"/>
              <a:gd name="connsiteY9" fmla="*/ 1635167 h 1635167"/>
              <a:gd name="connsiteX10" fmla="*/ 133053 w 1425611"/>
              <a:gd name="connsiteY10" fmla="*/ 1477445 h 1635167"/>
              <a:gd name="connsiteX11" fmla="*/ 249878 w 1425611"/>
              <a:gd name="connsiteY11" fmla="*/ 1267245 h 1635167"/>
              <a:gd name="connsiteX12" fmla="*/ 353498 w 1425611"/>
              <a:gd name="connsiteY12" fmla="*/ 841906 h 1635167"/>
              <a:gd name="connsiteX13" fmla="*/ 318551 w 1425611"/>
              <a:gd name="connsiteY13" fmla="*/ 526079 h 1635167"/>
              <a:gd name="connsiteX14" fmla="*/ 195926 w 1425611"/>
              <a:gd name="connsiteY14" fmla="*/ 228054 h 1635167"/>
              <a:gd name="connsiteX15" fmla="*/ 52748 w 1425611"/>
              <a:gd name="connsiteY15" fmla="*/ 0 h 1635167"/>
              <a:gd name="connsiteX16" fmla="*/ 1339545 w 1425611"/>
              <a:gd name="connsiteY16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401233 w 1487299"/>
              <a:gd name="connsiteY0" fmla="*/ 125617 h 1635167"/>
              <a:gd name="connsiteX1" fmla="*/ 1401233 w 1487299"/>
              <a:gd name="connsiteY1" fmla="*/ 125617 h 1635167"/>
              <a:gd name="connsiteX2" fmla="*/ 1449882 w 1487299"/>
              <a:gd name="connsiteY2" fmla="*/ 321978 h 1635167"/>
              <a:gd name="connsiteX3" fmla="*/ 1480076 w 1487299"/>
              <a:gd name="connsiteY3" fmla="*/ 527013 h 1635167"/>
              <a:gd name="connsiteX4" fmla="*/ 1485700 w 1487299"/>
              <a:gd name="connsiteY4" fmla="*/ 836063 h 1635167"/>
              <a:gd name="connsiteX5" fmla="*/ 1453988 w 1487299"/>
              <a:gd name="connsiteY5" fmla="*/ 1105223 h 1635167"/>
              <a:gd name="connsiteX6" fmla="*/ 1380716 w 1487299"/>
              <a:gd name="connsiteY6" fmla="*/ 1336931 h 1635167"/>
              <a:gd name="connsiteX7" fmla="*/ 1302247 w 1487299"/>
              <a:gd name="connsiteY7" fmla="*/ 1497069 h 1635167"/>
              <a:gd name="connsiteX8" fmla="*/ 61688 w 1487299"/>
              <a:gd name="connsiteY8" fmla="*/ 1635167 h 1635167"/>
              <a:gd name="connsiteX9" fmla="*/ 194741 w 1487299"/>
              <a:gd name="connsiteY9" fmla="*/ 1477445 h 1635167"/>
              <a:gd name="connsiteX10" fmla="*/ 311566 w 1487299"/>
              <a:gd name="connsiteY10" fmla="*/ 1267245 h 1635167"/>
              <a:gd name="connsiteX11" fmla="*/ 415186 w 1487299"/>
              <a:gd name="connsiteY11" fmla="*/ 841906 h 1635167"/>
              <a:gd name="connsiteX12" fmla="*/ 380239 w 1487299"/>
              <a:gd name="connsiteY12" fmla="*/ 526079 h 1635167"/>
              <a:gd name="connsiteX13" fmla="*/ 257614 w 1487299"/>
              <a:gd name="connsiteY13" fmla="*/ 228054 h 1635167"/>
              <a:gd name="connsiteX14" fmla="*/ 114436 w 1487299"/>
              <a:gd name="connsiteY14" fmla="*/ 0 h 1635167"/>
              <a:gd name="connsiteX15" fmla="*/ 1401233 w 1487299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33053 w 1425611"/>
              <a:gd name="connsiteY9" fmla="*/ 147744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49878 w 1425611"/>
              <a:gd name="connsiteY10" fmla="*/ 1267245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96230 w 1425611"/>
              <a:gd name="connsiteY10" fmla="*/ 1170327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  <a:gd name="connsiteX0" fmla="*/ 1339545 w 1425611"/>
              <a:gd name="connsiteY0" fmla="*/ 125617 h 1635167"/>
              <a:gd name="connsiteX1" fmla="*/ 1339545 w 1425611"/>
              <a:gd name="connsiteY1" fmla="*/ 125617 h 1635167"/>
              <a:gd name="connsiteX2" fmla="*/ 1388194 w 1425611"/>
              <a:gd name="connsiteY2" fmla="*/ 321978 h 1635167"/>
              <a:gd name="connsiteX3" fmla="*/ 1418388 w 1425611"/>
              <a:gd name="connsiteY3" fmla="*/ 527013 h 1635167"/>
              <a:gd name="connsiteX4" fmla="*/ 1424012 w 1425611"/>
              <a:gd name="connsiteY4" fmla="*/ 836063 h 1635167"/>
              <a:gd name="connsiteX5" fmla="*/ 1392300 w 1425611"/>
              <a:gd name="connsiteY5" fmla="*/ 1105223 h 1635167"/>
              <a:gd name="connsiteX6" fmla="*/ 1319028 w 1425611"/>
              <a:gd name="connsiteY6" fmla="*/ 1336931 h 1635167"/>
              <a:gd name="connsiteX7" fmla="*/ 1240559 w 1425611"/>
              <a:gd name="connsiteY7" fmla="*/ 1497069 h 1635167"/>
              <a:gd name="connsiteX8" fmla="*/ 0 w 1425611"/>
              <a:gd name="connsiteY8" fmla="*/ 1635167 h 1635167"/>
              <a:gd name="connsiteX9" fmla="*/ 154122 w 1425611"/>
              <a:gd name="connsiteY9" fmla="*/ 1443735 h 1635167"/>
              <a:gd name="connsiteX10" fmla="*/ 296230 w 1425611"/>
              <a:gd name="connsiteY10" fmla="*/ 1170327 h 1635167"/>
              <a:gd name="connsiteX11" fmla="*/ 353498 w 1425611"/>
              <a:gd name="connsiteY11" fmla="*/ 841906 h 1635167"/>
              <a:gd name="connsiteX12" fmla="*/ 318551 w 1425611"/>
              <a:gd name="connsiteY12" fmla="*/ 526079 h 1635167"/>
              <a:gd name="connsiteX13" fmla="*/ 195926 w 1425611"/>
              <a:gd name="connsiteY13" fmla="*/ 228054 h 1635167"/>
              <a:gd name="connsiteX14" fmla="*/ 52748 w 1425611"/>
              <a:gd name="connsiteY14" fmla="*/ 0 h 1635167"/>
              <a:gd name="connsiteX15" fmla="*/ 1339545 w 1425611"/>
              <a:gd name="connsiteY15" fmla="*/ 125617 h 163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25611" h="1635167">
                <a:moveTo>
                  <a:pt x="1339545" y="125617"/>
                </a:moveTo>
                <a:lnTo>
                  <a:pt x="1339545" y="125617"/>
                </a:lnTo>
                <a:cubicBezTo>
                  <a:pt x="1347653" y="158344"/>
                  <a:pt x="1375054" y="255079"/>
                  <a:pt x="1388194" y="321978"/>
                </a:cubicBezTo>
                <a:cubicBezTo>
                  <a:pt x="1401334" y="388877"/>
                  <a:pt x="1413823" y="456081"/>
                  <a:pt x="1418388" y="527013"/>
                </a:cubicBezTo>
                <a:cubicBezTo>
                  <a:pt x="1422953" y="597945"/>
                  <a:pt x="1428360" y="739695"/>
                  <a:pt x="1424012" y="836063"/>
                </a:cubicBezTo>
                <a:cubicBezTo>
                  <a:pt x="1419664" y="932431"/>
                  <a:pt x="1409797" y="1021745"/>
                  <a:pt x="1392300" y="1105223"/>
                </a:cubicBezTo>
                <a:cubicBezTo>
                  <a:pt x="1374803" y="1188701"/>
                  <a:pt x="1344318" y="1271623"/>
                  <a:pt x="1319028" y="1336931"/>
                </a:cubicBezTo>
                <a:cubicBezTo>
                  <a:pt x="1293738" y="1402239"/>
                  <a:pt x="1333982" y="1325163"/>
                  <a:pt x="1240559" y="1497069"/>
                </a:cubicBezTo>
                <a:lnTo>
                  <a:pt x="0" y="1635167"/>
                </a:lnTo>
                <a:cubicBezTo>
                  <a:pt x="66526" y="1556306"/>
                  <a:pt x="104750" y="1521208"/>
                  <a:pt x="154122" y="1443735"/>
                </a:cubicBezTo>
                <a:cubicBezTo>
                  <a:pt x="203494" y="1366262"/>
                  <a:pt x="278401" y="1216417"/>
                  <a:pt x="296230" y="1170327"/>
                </a:cubicBezTo>
                <a:cubicBezTo>
                  <a:pt x="317815" y="1102745"/>
                  <a:pt x="349778" y="949281"/>
                  <a:pt x="353498" y="841906"/>
                </a:cubicBezTo>
                <a:cubicBezTo>
                  <a:pt x="357218" y="734531"/>
                  <a:pt x="343352" y="646768"/>
                  <a:pt x="318551" y="526079"/>
                </a:cubicBezTo>
                <a:cubicBezTo>
                  <a:pt x="293750" y="405390"/>
                  <a:pt x="252916" y="342077"/>
                  <a:pt x="195926" y="228054"/>
                </a:cubicBezTo>
                <a:cubicBezTo>
                  <a:pt x="138936" y="114031"/>
                  <a:pt x="100474" y="76018"/>
                  <a:pt x="52748" y="0"/>
                </a:cubicBezTo>
                <a:lnTo>
                  <a:pt x="1339545" y="125617"/>
                </a:lnTo>
                <a:close/>
              </a:path>
            </a:pathLst>
          </a:custGeom>
          <a:solidFill>
            <a:srgbClr val="FF8989">
              <a:alpha val="78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0" y="6581775"/>
            <a:ext cx="90364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100" dirty="0">
                <a:solidFill>
                  <a:srgbClr val="00CC99"/>
                </a:solidFill>
                <a:latin typeface="Century Gothic" pitchFamily="34" charset="0"/>
              </a:rPr>
              <a:t>Crédito da </a:t>
            </a:r>
            <a:r>
              <a:rPr lang="pt-BR" sz="1100" dirty="0" smtClean="0">
                <a:solidFill>
                  <a:srgbClr val="00CC99"/>
                </a:solidFill>
                <a:latin typeface="Century Gothic" pitchFamily="34" charset="0"/>
              </a:rPr>
              <a:t>imagem: André Luiz da Silva/CDA/CDCC/USP</a:t>
            </a:r>
            <a:endParaRPr lang="pt-BR" sz="1100" dirty="0">
              <a:solidFill>
                <a:srgbClr val="00CC99"/>
              </a:solidFill>
              <a:latin typeface="Century Gothic" pitchFamily="34" charset="0"/>
            </a:endParaRPr>
          </a:p>
        </p:txBody>
      </p:sp>
      <p:sp>
        <p:nvSpPr>
          <p:cNvPr id="18" name="CaixaDeTexto 34"/>
          <p:cNvSpPr txBox="1">
            <a:spLocks noChangeArrowheads="1"/>
          </p:cNvSpPr>
          <p:nvPr/>
        </p:nvSpPr>
        <p:spPr bwMode="auto">
          <a:xfrm>
            <a:off x="6372200" y="4581708"/>
            <a:ext cx="25202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Área na </a:t>
            </a:r>
          </a:p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superfície </a:t>
            </a:r>
          </a:p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da estrela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9" name="Conector de seta reta 18"/>
          <p:cNvCxnSpPr>
            <a:stCxn id="18" idx="0"/>
          </p:cNvCxnSpPr>
          <p:nvPr/>
        </p:nvCxnSpPr>
        <p:spPr bwMode="auto">
          <a:xfrm flipH="1" flipV="1">
            <a:off x="6591363" y="3522084"/>
            <a:ext cx="1040977" cy="10596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upo 19"/>
          <p:cNvGrpSpPr/>
          <p:nvPr/>
        </p:nvGrpSpPr>
        <p:grpSpPr>
          <a:xfrm>
            <a:off x="6225523" y="971808"/>
            <a:ext cx="2360333" cy="2067403"/>
            <a:chOff x="6225523" y="971808"/>
            <a:chExt cx="2360333" cy="2067403"/>
          </a:xfrm>
        </p:grpSpPr>
        <p:grpSp>
          <p:nvGrpSpPr>
            <p:cNvPr id="5" name="Grupo 20"/>
            <p:cNvGrpSpPr/>
            <p:nvPr/>
          </p:nvGrpSpPr>
          <p:grpSpPr>
            <a:xfrm rot="21446735">
              <a:off x="6225523" y="998354"/>
              <a:ext cx="2360333" cy="2040857"/>
              <a:chOff x="6177543" y="-136914"/>
              <a:chExt cx="2360333" cy="2040857"/>
            </a:xfrm>
          </p:grpSpPr>
          <p:cxnSp>
            <p:nvCxnSpPr>
              <p:cNvPr id="26" name="Conector de seta reta 25"/>
              <p:cNvCxnSpPr/>
              <p:nvPr/>
            </p:nvCxnSpPr>
            <p:spPr bwMode="auto">
              <a:xfrm rot="153265" flipV="1">
                <a:off x="6214767" y="-136914"/>
                <a:ext cx="1734261" cy="2027734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7" name="Conector de seta reta 26"/>
              <p:cNvCxnSpPr/>
              <p:nvPr/>
            </p:nvCxnSpPr>
            <p:spPr bwMode="auto">
              <a:xfrm rot="153265" flipV="1">
                <a:off x="6190005" y="973762"/>
                <a:ext cx="2347871" cy="930181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9" name="Conector de seta reta 28"/>
              <p:cNvCxnSpPr/>
              <p:nvPr/>
            </p:nvCxnSpPr>
            <p:spPr bwMode="auto">
              <a:xfrm rot="153265" flipV="1">
                <a:off x="6177543" y="1543995"/>
                <a:ext cx="1613442" cy="354583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30" name="Conector de seta reta 29"/>
              <p:cNvCxnSpPr/>
              <p:nvPr/>
            </p:nvCxnSpPr>
            <p:spPr bwMode="auto">
              <a:xfrm rot="153265" flipV="1">
                <a:off x="6208319" y="152171"/>
                <a:ext cx="855958" cy="1718926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bg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24" name="Trapezoide 23"/>
            <p:cNvSpPr/>
            <p:nvPr/>
          </p:nvSpPr>
          <p:spPr bwMode="auto">
            <a:xfrm rot="3668173">
              <a:off x="7090050" y="1309668"/>
              <a:ext cx="1620180" cy="944459"/>
            </a:xfrm>
            <a:prstGeom prst="trapezoid">
              <a:avLst>
                <a:gd name="adj" fmla="val 17285"/>
              </a:avLst>
            </a:prstGeom>
            <a:solidFill>
              <a:srgbClr val="FF0000">
                <a:alpha val="78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CaixaDeTexto 34"/>
            <p:cNvSpPr txBox="1">
              <a:spLocks noChangeArrowheads="1"/>
            </p:cNvSpPr>
            <p:nvPr/>
          </p:nvSpPr>
          <p:spPr bwMode="auto">
            <a:xfrm>
              <a:off x="7308304" y="1484784"/>
              <a:ext cx="110774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dirty="0" smtClean="0">
                  <a:solidFill>
                    <a:schemeClr val="bg1"/>
                  </a:solidFill>
                  <a:latin typeface="Century Gothic" pitchFamily="34" charset="0"/>
                </a:rPr>
                <a:t>1 m</a:t>
              </a:r>
              <a:r>
                <a:rPr lang="pt-BR" sz="2800" baseline="30000" dirty="0" smtClean="0">
                  <a:solidFill>
                    <a:schemeClr val="bg1"/>
                  </a:solidFill>
                  <a:latin typeface="Century Gothic" pitchFamily="34" charset="0"/>
                </a:rPr>
                <a:t>2</a:t>
              </a:r>
              <a:endParaRPr lang="pt-BR" sz="2800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84892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8" grpId="0" animBg="1"/>
      <p:bldP spid="36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/>
          <p:cNvSpPr/>
          <p:nvPr/>
        </p:nvSpPr>
        <p:spPr bwMode="auto">
          <a:xfrm>
            <a:off x="-36512" y="476936"/>
            <a:ext cx="2808312" cy="2736040"/>
          </a:xfrm>
          <a:prstGeom prst="ellipse">
            <a:avLst/>
          </a:prstGeom>
          <a:gradFill>
            <a:gsLst>
              <a:gs pos="27000">
                <a:schemeClr val="accent6">
                  <a:lumMod val="68000"/>
                  <a:lumOff val="32000"/>
                </a:schemeClr>
              </a:gs>
              <a:gs pos="11000">
                <a:schemeClr val="bg1"/>
              </a:gs>
              <a:gs pos="17000">
                <a:schemeClr val="accent6">
                  <a:lumMod val="26000"/>
                  <a:lumOff val="74000"/>
                </a:schemeClr>
              </a:gs>
              <a:gs pos="27000">
                <a:srgbClr val="3788FF">
                  <a:lumMod val="76000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" name="Elipse 15"/>
          <p:cNvSpPr>
            <a:spLocks noChangeAspect="1"/>
          </p:cNvSpPr>
          <p:nvPr/>
        </p:nvSpPr>
        <p:spPr bwMode="auto">
          <a:xfrm>
            <a:off x="2483773" y="5020695"/>
            <a:ext cx="90834" cy="90834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" name="Elipse 16"/>
          <p:cNvSpPr>
            <a:spLocks noChangeAspect="1"/>
          </p:cNvSpPr>
          <p:nvPr/>
        </p:nvSpPr>
        <p:spPr bwMode="auto">
          <a:xfrm>
            <a:off x="2699792" y="4876674"/>
            <a:ext cx="109909" cy="109909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Elipse 19"/>
          <p:cNvSpPr>
            <a:spLocks noChangeAspect="1"/>
          </p:cNvSpPr>
          <p:nvPr/>
        </p:nvSpPr>
        <p:spPr bwMode="auto">
          <a:xfrm>
            <a:off x="3145483" y="4909148"/>
            <a:ext cx="109909" cy="109909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Elipse 20"/>
          <p:cNvSpPr>
            <a:spLocks noChangeAspect="1"/>
          </p:cNvSpPr>
          <p:nvPr/>
        </p:nvSpPr>
        <p:spPr bwMode="auto">
          <a:xfrm>
            <a:off x="3059832" y="5020690"/>
            <a:ext cx="90834" cy="90834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9" name="Elipse 28"/>
          <p:cNvSpPr>
            <a:spLocks noChangeAspect="1"/>
          </p:cNvSpPr>
          <p:nvPr/>
        </p:nvSpPr>
        <p:spPr bwMode="auto">
          <a:xfrm>
            <a:off x="3545062" y="5092703"/>
            <a:ext cx="90834" cy="90834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rgbClr val="69D8FF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2" name="Elipse 31"/>
          <p:cNvSpPr>
            <a:spLocks noChangeAspect="1"/>
          </p:cNvSpPr>
          <p:nvPr/>
        </p:nvSpPr>
        <p:spPr bwMode="auto">
          <a:xfrm>
            <a:off x="1979712" y="2224583"/>
            <a:ext cx="1056298" cy="1060401"/>
          </a:xfrm>
          <a:prstGeom prst="ellipse">
            <a:avLst/>
          </a:prstGeom>
          <a:gradFill>
            <a:gsLst>
              <a:gs pos="24000">
                <a:schemeClr val="bg1"/>
              </a:gs>
              <a:gs pos="51000">
                <a:srgbClr val="00B0F0">
                  <a:alpha val="87000"/>
                </a:srgbClr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8" name="Elipse 37"/>
          <p:cNvSpPr>
            <a:spLocks noChangeAspect="1"/>
          </p:cNvSpPr>
          <p:nvPr/>
        </p:nvSpPr>
        <p:spPr bwMode="auto">
          <a:xfrm>
            <a:off x="7740352" y="5429050"/>
            <a:ext cx="160190" cy="16019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3" name="Elipse 62"/>
          <p:cNvSpPr>
            <a:spLocks noChangeAspect="1"/>
          </p:cNvSpPr>
          <p:nvPr/>
        </p:nvSpPr>
        <p:spPr bwMode="auto">
          <a:xfrm>
            <a:off x="7939205" y="5499492"/>
            <a:ext cx="126522" cy="126522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0" name="Elipse 89"/>
          <p:cNvSpPr>
            <a:spLocks noChangeAspect="1"/>
          </p:cNvSpPr>
          <p:nvPr/>
        </p:nvSpPr>
        <p:spPr bwMode="auto">
          <a:xfrm>
            <a:off x="8028384" y="5661248"/>
            <a:ext cx="97322" cy="97322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2" name="Elipse 91"/>
          <p:cNvSpPr>
            <a:spLocks noChangeAspect="1"/>
          </p:cNvSpPr>
          <p:nvPr/>
        </p:nvSpPr>
        <p:spPr bwMode="auto">
          <a:xfrm>
            <a:off x="7956376" y="5733256"/>
            <a:ext cx="97322" cy="97322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9" name="Elipse 98"/>
          <p:cNvSpPr>
            <a:spLocks noChangeAspect="1"/>
          </p:cNvSpPr>
          <p:nvPr/>
        </p:nvSpPr>
        <p:spPr bwMode="auto">
          <a:xfrm>
            <a:off x="7884368" y="5589240"/>
            <a:ext cx="118736" cy="118736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1" name="Elipse 110"/>
          <p:cNvSpPr>
            <a:spLocks noChangeAspect="1"/>
          </p:cNvSpPr>
          <p:nvPr/>
        </p:nvSpPr>
        <p:spPr bwMode="auto">
          <a:xfrm>
            <a:off x="2339752" y="5092698"/>
            <a:ext cx="90834" cy="90834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2" name="Elipse 111"/>
          <p:cNvSpPr>
            <a:spLocks noChangeAspect="1"/>
          </p:cNvSpPr>
          <p:nvPr/>
        </p:nvSpPr>
        <p:spPr bwMode="auto">
          <a:xfrm>
            <a:off x="2627784" y="5020690"/>
            <a:ext cx="90834" cy="90834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5" name="Elipse 114"/>
          <p:cNvSpPr>
            <a:spLocks noChangeAspect="1"/>
          </p:cNvSpPr>
          <p:nvPr/>
        </p:nvSpPr>
        <p:spPr bwMode="auto">
          <a:xfrm>
            <a:off x="2915816" y="5092698"/>
            <a:ext cx="90834" cy="90834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6" name="Elipse 115"/>
          <p:cNvSpPr>
            <a:spLocks noChangeAspect="1"/>
          </p:cNvSpPr>
          <p:nvPr/>
        </p:nvSpPr>
        <p:spPr bwMode="auto">
          <a:xfrm>
            <a:off x="2824977" y="5092698"/>
            <a:ext cx="90834" cy="90834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7" name="Elipse 116"/>
          <p:cNvSpPr>
            <a:spLocks noChangeAspect="1"/>
          </p:cNvSpPr>
          <p:nvPr/>
        </p:nvSpPr>
        <p:spPr bwMode="auto">
          <a:xfrm>
            <a:off x="3203848" y="5164706"/>
            <a:ext cx="90834" cy="90834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rgbClr val="69D8FF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4" name="Elipse 123"/>
          <p:cNvSpPr>
            <a:spLocks noChangeAspect="1"/>
          </p:cNvSpPr>
          <p:nvPr/>
        </p:nvSpPr>
        <p:spPr bwMode="auto">
          <a:xfrm>
            <a:off x="3401041" y="5164706"/>
            <a:ext cx="90834" cy="90834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rgbClr val="69D8FF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6" name="Elipse 125"/>
          <p:cNvSpPr>
            <a:spLocks noChangeAspect="1"/>
          </p:cNvSpPr>
          <p:nvPr/>
        </p:nvSpPr>
        <p:spPr bwMode="auto">
          <a:xfrm>
            <a:off x="2824974" y="4876671"/>
            <a:ext cx="109909" cy="109909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0" name="Elipse 179"/>
          <p:cNvSpPr>
            <a:spLocks noChangeAspect="1"/>
          </p:cNvSpPr>
          <p:nvPr/>
        </p:nvSpPr>
        <p:spPr bwMode="auto">
          <a:xfrm rot="349981">
            <a:off x="7531351" y="5372966"/>
            <a:ext cx="145627" cy="145627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3" name="Text Box 141"/>
          <p:cNvSpPr txBox="1">
            <a:spLocks noChangeArrowheads="1"/>
          </p:cNvSpPr>
          <p:nvPr/>
        </p:nvSpPr>
        <p:spPr bwMode="auto">
          <a:xfrm>
            <a:off x="5868144" y="6525345"/>
            <a:ext cx="30963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rgbClr val="00B050"/>
                </a:solidFill>
                <a:latin typeface="Century Gothic" pitchFamily="34" charset="0"/>
              </a:rPr>
              <a:t>Crédito :  André Luiz da Silva/CDA/CDCC/USP</a:t>
            </a:r>
            <a:endParaRPr lang="pt-BR" sz="1000" dirty="0">
              <a:solidFill>
                <a:srgbClr val="00B050"/>
              </a:solidFill>
              <a:latin typeface="Century Gothic" pitchFamily="34" charset="0"/>
            </a:endParaRPr>
          </a:p>
        </p:txBody>
      </p:sp>
      <p:sp>
        <p:nvSpPr>
          <p:cNvPr id="206" name="CaixaDeTexto 205"/>
          <p:cNvSpPr txBox="1"/>
          <p:nvPr/>
        </p:nvSpPr>
        <p:spPr>
          <a:xfrm>
            <a:off x="-252536" y="6269250"/>
            <a:ext cx="140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Temp.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8" name="CaixaDeTexto 207"/>
          <p:cNvSpPr txBox="1"/>
          <p:nvPr/>
        </p:nvSpPr>
        <p:spPr>
          <a:xfrm>
            <a:off x="-108520" y="3492297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9" name="CaixaDeTexto 208"/>
          <p:cNvSpPr txBox="1"/>
          <p:nvPr/>
        </p:nvSpPr>
        <p:spPr>
          <a:xfrm>
            <a:off x="35496" y="611977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 smtClean="0">
                <a:solidFill>
                  <a:schemeClr val="bg1"/>
                </a:solidFill>
                <a:latin typeface="Century Gothic" pitchFamily="34" charset="0"/>
              </a:rPr>
              <a:t>L</a:t>
            </a:r>
            <a:r>
              <a:rPr lang="pt-BR" sz="2000" dirty="0" err="1" smtClean="0">
                <a:solidFill>
                  <a:schemeClr val="bg1"/>
                </a:solidFill>
                <a:latin typeface="Arial"/>
                <a:cs typeface="Arial"/>
              </a:rPr>
              <a:t>ʘ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0" name="CaixaDeTexto 209"/>
          <p:cNvSpPr txBox="1"/>
          <p:nvPr/>
        </p:nvSpPr>
        <p:spPr>
          <a:xfrm>
            <a:off x="4067944" y="605176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  <a:latin typeface="Century Gothic" pitchFamily="34" charset="0"/>
              </a:rPr>
              <a:t>6.000°C</a:t>
            </a:r>
            <a:endParaRPr lang="pt-BR" sz="24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11" name="CaixaDeTexto 210"/>
          <p:cNvSpPr txBox="1"/>
          <p:nvPr/>
        </p:nvSpPr>
        <p:spPr>
          <a:xfrm>
            <a:off x="467544" y="604626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3788FF"/>
                </a:solidFill>
                <a:latin typeface="Century Gothic" pitchFamily="34" charset="0"/>
              </a:rPr>
              <a:t>30.000°C</a:t>
            </a:r>
            <a:endParaRPr lang="pt-BR" sz="2400" dirty="0">
              <a:solidFill>
                <a:srgbClr val="3788FF"/>
              </a:solidFill>
              <a:latin typeface="Century Gothic" pitchFamily="34" charset="0"/>
            </a:endParaRPr>
          </a:p>
        </p:txBody>
      </p:sp>
      <p:sp>
        <p:nvSpPr>
          <p:cNvPr id="212" name="CaixaDeTexto 211"/>
          <p:cNvSpPr txBox="1"/>
          <p:nvPr/>
        </p:nvSpPr>
        <p:spPr>
          <a:xfrm>
            <a:off x="7380312" y="605176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entury Gothic" pitchFamily="34" charset="0"/>
              </a:rPr>
              <a:t>3.000°C</a:t>
            </a:r>
            <a:endParaRPr lang="pt-BR" sz="24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13" name="CaixaDeTexto 212"/>
          <p:cNvSpPr txBox="1"/>
          <p:nvPr/>
        </p:nvSpPr>
        <p:spPr>
          <a:xfrm>
            <a:off x="-63983" y="1646442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</a:t>
            </a:r>
            <a:r>
              <a:rPr lang="pt-BR" sz="2400" baseline="30000" dirty="0" smtClean="0">
                <a:solidFill>
                  <a:schemeClr val="bg1"/>
                </a:solidFill>
                <a:latin typeface="Century Gothic" pitchFamily="34" charset="0"/>
              </a:rPr>
              <a:t>4</a:t>
            </a:r>
            <a:endParaRPr lang="pt-BR" sz="2400" baseline="30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5" name="CaixaDeTexto 214"/>
          <p:cNvSpPr txBox="1"/>
          <p:nvPr/>
        </p:nvSpPr>
        <p:spPr>
          <a:xfrm>
            <a:off x="-108520" y="530120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</a:t>
            </a:r>
            <a:r>
              <a:rPr lang="pt-BR" sz="2400" baseline="30000" dirty="0" smtClean="0">
                <a:solidFill>
                  <a:schemeClr val="bg1"/>
                </a:solidFill>
                <a:latin typeface="Century Gothic" pitchFamily="34" charset="0"/>
              </a:rPr>
              <a:t>-4</a:t>
            </a:r>
            <a:endParaRPr lang="pt-BR" sz="2400" baseline="30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16" name="Conector reto 215"/>
          <p:cNvCxnSpPr/>
          <p:nvPr/>
        </p:nvCxnSpPr>
        <p:spPr bwMode="auto">
          <a:xfrm flipV="1">
            <a:off x="592494" y="1816359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17" name="Conector reto 216"/>
          <p:cNvCxnSpPr/>
          <p:nvPr/>
        </p:nvCxnSpPr>
        <p:spPr bwMode="auto">
          <a:xfrm>
            <a:off x="600410" y="5589240"/>
            <a:ext cx="299182" cy="8429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18" name="Conector de seta reta 217"/>
          <p:cNvCxnSpPr/>
          <p:nvPr/>
        </p:nvCxnSpPr>
        <p:spPr bwMode="auto">
          <a:xfrm>
            <a:off x="755575" y="1052736"/>
            <a:ext cx="1" cy="4968552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solidFill>
              <a:schemeClr val="bg1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cxnSp>
        <p:nvCxnSpPr>
          <p:cNvPr id="219" name="Conector reto 218"/>
          <p:cNvCxnSpPr/>
          <p:nvPr/>
        </p:nvCxnSpPr>
        <p:spPr bwMode="auto">
          <a:xfrm>
            <a:off x="575124" y="3708603"/>
            <a:ext cx="299182" cy="8429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05" name="CaixaDeTexto 204"/>
          <p:cNvSpPr txBox="1"/>
          <p:nvPr/>
        </p:nvSpPr>
        <p:spPr>
          <a:xfrm>
            <a:off x="1197110" y="4321561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anãs brancas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5400190" y="-3865916"/>
            <a:ext cx="7483120" cy="7718371"/>
            <a:chOff x="5400190" y="-3865916"/>
            <a:chExt cx="7483120" cy="7718371"/>
          </a:xfrm>
        </p:grpSpPr>
        <p:sp>
          <p:nvSpPr>
            <p:cNvPr id="220" name="Arco 219"/>
            <p:cNvSpPr>
              <a:spLocks noChangeAspect="1"/>
            </p:cNvSpPr>
            <p:nvPr/>
          </p:nvSpPr>
          <p:spPr bwMode="auto">
            <a:xfrm rot="10800000">
              <a:off x="5400190" y="-3865916"/>
              <a:ext cx="7483120" cy="7718371"/>
            </a:xfrm>
            <a:prstGeom prst="arc">
              <a:avLst/>
            </a:prstGeom>
            <a:gradFill flip="none" rotWithShape="1">
              <a:gsLst>
                <a:gs pos="71000">
                  <a:srgbClr val="FE732F">
                    <a:alpha val="0"/>
                  </a:srgbClr>
                </a:gs>
                <a:gs pos="56000">
                  <a:srgbClr val="C00000">
                    <a:alpha val="94000"/>
                  </a:srgbClr>
                </a:gs>
                <a:gs pos="13000">
                  <a:srgbClr val="FDE65D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21" name="Arco 220"/>
            <p:cNvSpPr>
              <a:spLocks noChangeAspect="1"/>
            </p:cNvSpPr>
            <p:nvPr/>
          </p:nvSpPr>
          <p:spPr bwMode="auto">
            <a:xfrm rot="10800000">
              <a:off x="6129878" y="-3009905"/>
              <a:ext cx="6012576" cy="6012576"/>
            </a:xfrm>
            <a:prstGeom prst="arc">
              <a:avLst/>
            </a:prstGeom>
            <a:gradFill flip="none" rotWithShape="1">
              <a:gsLst>
                <a:gs pos="66000">
                  <a:srgbClr val="C00000"/>
                </a:gs>
                <a:gs pos="12000">
                  <a:srgbClr val="FDE65D"/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</a:endParaRPr>
            </a:p>
          </p:txBody>
        </p:sp>
      </p:grpSp>
      <p:sp>
        <p:nvSpPr>
          <p:cNvPr id="11" name="Elipse 10"/>
          <p:cNvSpPr>
            <a:spLocks noChangeAspect="1"/>
          </p:cNvSpPr>
          <p:nvPr/>
        </p:nvSpPr>
        <p:spPr bwMode="auto">
          <a:xfrm>
            <a:off x="3995936" y="3212976"/>
            <a:ext cx="489600" cy="4896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7" name="Elipse 46"/>
          <p:cNvSpPr>
            <a:spLocks noChangeAspect="1"/>
          </p:cNvSpPr>
          <p:nvPr/>
        </p:nvSpPr>
        <p:spPr bwMode="auto">
          <a:xfrm>
            <a:off x="6300192" y="4310595"/>
            <a:ext cx="198525" cy="198525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0" name="Elipse 49"/>
          <p:cNvSpPr>
            <a:spLocks noChangeAspect="1"/>
          </p:cNvSpPr>
          <p:nvPr/>
        </p:nvSpPr>
        <p:spPr bwMode="auto">
          <a:xfrm>
            <a:off x="4716016" y="3501008"/>
            <a:ext cx="387072" cy="387072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7" name="Elipse 106"/>
          <p:cNvSpPr>
            <a:spLocks noChangeAspect="1"/>
          </p:cNvSpPr>
          <p:nvPr/>
        </p:nvSpPr>
        <p:spPr bwMode="auto">
          <a:xfrm>
            <a:off x="5758853" y="3993432"/>
            <a:ext cx="278106" cy="278106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9" name="Elipse 108"/>
          <p:cNvSpPr>
            <a:spLocks noChangeAspect="1"/>
          </p:cNvSpPr>
          <p:nvPr/>
        </p:nvSpPr>
        <p:spPr bwMode="auto">
          <a:xfrm>
            <a:off x="6300192" y="4005064"/>
            <a:ext cx="244489" cy="244489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3" name="Elipse 182"/>
          <p:cNvSpPr>
            <a:spLocks noChangeAspect="1"/>
          </p:cNvSpPr>
          <p:nvPr/>
        </p:nvSpPr>
        <p:spPr bwMode="auto">
          <a:xfrm>
            <a:off x="3131840" y="3073048"/>
            <a:ext cx="499968" cy="499968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6" name="Elipse 195"/>
          <p:cNvSpPr/>
          <p:nvPr/>
        </p:nvSpPr>
        <p:spPr bwMode="auto">
          <a:xfrm>
            <a:off x="4695111" y="3480834"/>
            <a:ext cx="432000" cy="432000"/>
          </a:xfrm>
          <a:prstGeom prst="ellipse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5" name="Elipse 154"/>
          <p:cNvSpPr>
            <a:spLocks noChangeAspect="1"/>
          </p:cNvSpPr>
          <p:nvPr/>
        </p:nvSpPr>
        <p:spPr bwMode="auto">
          <a:xfrm>
            <a:off x="5813495" y="3284984"/>
            <a:ext cx="630713" cy="630713"/>
          </a:xfrm>
          <a:prstGeom prst="ellipse">
            <a:avLst/>
          </a:prstGeom>
          <a:gradFill>
            <a:gsLst>
              <a:gs pos="9000">
                <a:schemeClr val="bg1"/>
              </a:gs>
              <a:gs pos="32000">
                <a:srgbClr val="EA8D04"/>
              </a:gs>
              <a:gs pos="82000">
                <a:srgbClr val="FF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7" name="Elipse 196"/>
          <p:cNvSpPr>
            <a:spLocks noChangeAspect="1"/>
          </p:cNvSpPr>
          <p:nvPr/>
        </p:nvSpPr>
        <p:spPr bwMode="auto">
          <a:xfrm>
            <a:off x="5220072" y="3669840"/>
            <a:ext cx="407232" cy="407232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4" name="CaixaDeTexto 213"/>
          <p:cNvSpPr txBox="1"/>
          <p:nvPr/>
        </p:nvSpPr>
        <p:spPr>
          <a:xfrm>
            <a:off x="3779912" y="386104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itchFamily="34" charset="0"/>
              </a:rPr>
              <a:t>Sol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7" name="CaixaDeTexto 206"/>
          <p:cNvSpPr txBox="1"/>
          <p:nvPr/>
        </p:nvSpPr>
        <p:spPr>
          <a:xfrm>
            <a:off x="3203848" y="951111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supergigantes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2" name="CaixaDeTexto 201"/>
          <p:cNvSpPr txBox="1"/>
          <p:nvPr/>
        </p:nvSpPr>
        <p:spPr>
          <a:xfrm>
            <a:off x="107504" y="11663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itchFamily="34" charset="0"/>
              </a:rPr>
              <a:t>Diagrama H-R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2" name="Elipse 221"/>
          <p:cNvSpPr>
            <a:spLocks noChangeAspect="1"/>
          </p:cNvSpPr>
          <p:nvPr/>
        </p:nvSpPr>
        <p:spPr bwMode="auto">
          <a:xfrm>
            <a:off x="5252212" y="901712"/>
            <a:ext cx="2448000" cy="2448000"/>
          </a:xfrm>
          <a:prstGeom prst="ellipse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7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4" name="CaixaDeTexto 203"/>
          <p:cNvSpPr txBox="1"/>
          <p:nvPr/>
        </p:nvSpPr>
        <p:spPr>
          <a:xfrm>
            <a:off x="4283968" y="227687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gigantes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3" name="Elipse 222"/>
          <p:cNvSpPr>
            <a:spLocks noChangeAspect="1"/>
          </p:cNvSpPr>
          <p:nvPr/>
        </p:nvSpPr>
        <p:spPr bwMode="auto">
          <a:xfrm>
            <a:off x="6228184" y="2924944"/>
            <a:ext cx="583135" cy="583135"/>
          </a:xfrm>
          <a:prstGeom prst="ellipse">
            <a:avLst/>
          </a:prstGeom>
          <a:gradFill>
            <a:gsLst>
              <a:gs pos="12000">
                <a:srgbClr val="FFC000"/>
              </a:gs>
              <a:gs pos="61000">
                <a:srgbClr val="FF0000"/>
              </a:gs>
              <a:gs pos="99000">
                <a:srgbClr val="FFC000">
                  <a:alpha val="0"/>
                  <a:lumMod val="4000"/>
                  <a:lumOff val="96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199" name="Conector de seta reta 198"/>
          <p:cNvCxnSpPr/>
          <p:nvPr/>
        </p:nvCxnSpPr>
        <p:spPr bwMode="auto">
          <a:xfrm>
            <a:off x="0" y="6021288"/>
            <a:ext cx="8920720" cy="0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gradFill flip="none" rotWithShape="1">
              <a:gsLst>
                <a:gs pos="6000">
                  <a:srgbClr val="FF0000"/>
                </a:gs>
                <a:gs pos="0">
                  <a:srgbClr val="EE8800"/>
                </a:gs>
                <a:gs pos="56000">
                  <a:srgbClr val="00B050"/>
                </a:gs>
                <a:gs pos="52000">
                  <a:srgbClr val="FFFF00"/>
                </a:gs>
                <a:gs pos="68000">
                  <a:srgbClr val="00B0F0"/>
                </a:gs>
                <a:gs pos="73000">
                  <a:srgbClr val="0070C0"/>
                </a:gs>
                <a:gs pos="95000">
                  <a:srgbClr val="7030A0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56" name="Elipse 55"/>
          <p:cNvSpPr>
            <a:spLocks noChangeAspect="1"/>
          </p:cNvSpPr>
          <p:nvPr/>
        </p:nvSpPr>
        <p:spPr bwMode="auto">
          <a:xfrm rot="349981">
            <a:off x="7103744" y="4861023"/>
            <a:ext cx="237713" cy="237713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  <p:bldP spid="29" grpId="0" animBg="1"/>
      <p:bldP spid="32" grpId="0" animBg="1"/>
      <p:bldP spid="38" grpId="0" animBg="1"/>
      <p:bldP spid="63" grpId="0" animBg="1"/>
      <p:bldP spid="90" grpId="0" animBg="1"/>
      <p:bldP spid="92" grpId="0" animBg="1"/>
      <p:bldP spid="99" grpId="0" animBg="1"/>
      <p:bldP spid="111" grpId="0" animBg="1"/>
      <p:bldP spid="112" grpId="0" animBg="1"/>
      <p:bldP spid="115" grpId="0" animBg="1"/>
      <p:bldP spid="116" grpId="0" animBg="1"/>
      <p:bldP spid="117" grpId="0" animBg="1"/>
      <p:bldP spid="124" grpId="0" animBg="1"/>
      <p:bldP spid="126" grpId="0" animBg="1"/>
      <p:bldP spid="180" grpId="0" animBg="1"/>
      <p:bldP spid="205" grpId="0"/>
      <p:bldP spid="11" grpId="0" animBg="1"/>
      <p:bldP spid="47" grpId="0" animBg="1"/>
      <p:bldP spid="50" grpId="0" animBg="1"/>
      <p:bldP spid="107" grpId="0" animBg="1"/>
      <p:bldP spid="109" grpId="0" animBg="1"/>
      <p:bldP spid="183" grpId="0" animBg="1"/>
      <p:bldP spid="196" grpId="0" animBg="1"/>
      <p:bldP spid="155" grpId="0" animBg="1"/>
      <p:bldP spid="197" grpId="0" animBg="1"/>
      <p:bldP spid="214" grpId="0"/>
      <p:bldP spid="207" grpId="0"/>
      <p:bldP spid="222" grpId="0" animBg="1"/>
      <p:bldP spid="204" grpId="0"/>
      <p:bldP spid="223" grpId="0" animBg="1"/>
      <p:bldP spid="5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lipse 39"/>
          <p:cNvSpPr>
            <a:spLocks noChangeAspect="1"/>
          </p:cNvSpPr>
          <p:nvPr/>
        </p:nvSpPr>
        <p:spPr bwMode="auto">
          <a:xfrm rot="349981">
            <a:off x="4928056" y="-3259062"/>
            <a:ext cx="180000" cy="180000"/>
          </a:xfrm>
          <a:prstGeom prst="ellipse">
            <a:avLst/>
          </a:prstGeom>
          <a:gradFill>
            <a:gsLst>
              <a:gs pos="14000">
                <a:srgbClr val="FFC000"/>
              </a:gs>
              <a:gs pos="52000">
                <a:srgbClr val="FF0000"/>
              </a:gs>
              <a:gs pos="96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2" name="Elipse 191"/>
          <p:cNvSpPr>
            <a:spLocks noChangeAspect="1"/>
          </p:cNvSpPr>
          <p:nvPr/>
        </p:nvSpPr>
        <p:spPr bwMode="auto">
          <a:xfrm>
            <a:off x="6084168" y="-1490912"/>
            <a:ext cx="180000" cy="180000"/>
          </a:xfrm>
          <a:prstGeom prst="ellipse">
            <a:avLst/>
          </a:prstGeom>
          <a:gradFill>
            <a:gsLst>
              <a:gs pos="100000">
                <a:srgbClr val="FFC000">
                  <a:alpha val="38000"/>
                </a:srgbClr>
              </a:gs>
              <a:gs pos="83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198" name="Conector reto 197"/>
          <p:cNvCxnSpPr/>
          <p:nvPr/>
        </p:nvCxnSpPr>
        <p:spPr bwMode="auto">
          <a:xfrm flipV="1">
            <a:off x="1907704" y="3703466"/>
            <a:ext cx="3724974" cy="503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200" name="Conector reto 199"/>
          <p:cNvCxnSpPr/>
          <p:nvPr/>
        </p:nvCxnSpPr>
        <p:spPr bwMode="auto">
          <a:xfrm flipV="1">
            <a:off x="5676837" y="3736428"/>
            <a:ext cx="3442" cy="2327251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172" name="Conector reto 171"/>
          <p:cNvCxnSpPr/>
          <p:nvPr/>
        </p:nvCxnSpPr>
        <p:spPr bwMode="auto">
          <a:xfrm>
            <a:off x="2411760" y="1078032"/>
            <a:ext cx="6243842" cy="185192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95000"/>
                <a:alpha val="73000"/>
              </a:schemeClr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175" name="Conector reto 174"/>
          <p:cNvCxnSpPr/>
          <p:nvPr/>
        </p:nvCxnSpPr>
        <p:spPr bwMode="auto">
          <a:xfrm>
            <a:off x="2349305" y="1955409"/>
            <a:ext cx="6286841" cy="184293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95000"/>
                <a:alpha val="73000"/>
              </a:schemeClr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201" name="Conector reto 200"/>
          <p:cNvCxnSpPr/>
          <p:nvPr/>
        </p:nvCxnSpPr>
        <p:spPr bwMode="auto">
          <a:xfrm>
            <a:off x="2349305" y="2771335"/>
            <a:ext cx="6278225" cy="180979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95000"/>
                <a:alpha val="73000"/>
              </a:schemeClr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202" name="Conector reto 201"/>
          <p:cNvCxnSpPr/>
          <p:nvPr/>
        </p:nvCxnSpPr>
        <p:spPr bwMode="auto">
          <a:xfrm>
            <a:off x="2335237" y="3657600"/>
            <a:ext cx="6320365" cy="178762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95000"/>
                <a:alpha val="73000"/>
              </a:schemeClr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sp>
        <p:nvSpPr>
          <p:cNvPr id="193" name="Text Box 141"/>
          <p:cNvSpPr txBox="1">
            <a:spLocks noChangeArrowheads="1"/>
          </p:cNvSpPr>
          <p:nvPr/>
        </p:nvSpPr>
        <p:spPr bwMode="auto">
          <a:xfrm>
            <a:off x="0" y="6597352"/>
            <a:ext cx="9144000" cy="25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Crédito :  André Luiz da Silva/CDA/CDCC/USP, baseado em figura de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Chaisson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&amp;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McMillan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,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Astronomy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Today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endParaRPr lang="pt-BR" sz="10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20" name="CaixaDeTexto 219"/>
          <p:cNvSpPr txBox="1"/>
          <p:nvPr/>
        </p:nvSpPr>
        <p:spPr>
          <a:xfrm>
            <a:off x="7452320" y="321297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10 R</a:t>
            </a:r>
            <a:r>
              <a:rPr lang="pt-BR" sz="2800" baseline="-25000" dirty="0" smtClean="0">
                <a:solidFill>
                  <a:schemeClr val="bg1"/>
                </a:solidFill>
                <a:latin typeface="Century Gothic" pitchFamily="34" charset="0"/>
                <a:cs typeface="Arial"/>
              </a:rPr>
              <a:t>ʘ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51" name="CaixaDeTexto 250"/>
          <p:cNvSpPr txBox="1"/>
          <p:nvPr/>
        </p:nvSpPr>
        <p:spPr>
          <a:xfrm>
            <a:off x="7596336" y="4077072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1R</a:t>
            </a:r>
            <a:r>
              <a:rPr lang="pt-BR" sz="2800" baseline="-25000" dirty="0" smtClean="0">
                <a:solidFill>
                  <a:schemeClr val="bg1"/>
                </a:solidFill>
                <a:latin typeface="Century Gothic" pitchFamily="34" charset="0"/>
                <a:cs typeface="Arial"/>
              </a:rPr>
              <a:t>ʘ</a:t>
            </a:r>
            <a:endParaRPr lang="pt-BR" sz="2800" kern="0" baseline="-25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78" name="CaixaDeTexto 277"/>
          <p:cNvSpPr txBox="1"/>
          <p:nvPr/>
        </p:nvSpPr>
        <p:spPr>
          <a:xfrm>
            <a:off x="827584" y="683985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 smtClean="0">
                <a:solidFill>
                  <a:schemeClr val="bg1"/>
                </a:solidFill>
                <a:latin typeface="Century Gothic" pitchFamily="34" charset="0"/>
              </a:rPr>
              <a:t>L</a:t>
            </a:r>
            <a:r>
              <a:rPr lang="pt-BR" sz="2000" dirty="0" err="1" smtClean="0">
                <a:solidFill>
                  <a:schemeClr val="bg1"/>
                </a:solidFill>
                <a:latin typeface="Arial"/>
                <a:cs typeface="Arial"/>
              </a:rPr>
              <a:t>ʘ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4" name="Elipse 43"/>
          <p:cNvSpPr>
            <a:spLocks/>
          </p:cNvSpPr>
          <p:nvPr/>
        </p:nvSpPr>
        <p:spPr bwMode="auto">
          <a:xfrm>
            <a:off x="4139952" y="3008101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7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5" name="Elipse 44"/>
          <p:cNvSpPr>
            <a:spLocks/>
          </p:cNvSpPr>
          <p:nvPr/>
        </p:nvSpPr>
        <p:spPr bwMode="auto">
          <a:xfrm>
            <a:off x="4572000" y="3224125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6" name="Elipse 45"/>
          <p:cNvSpPr>
            <a:spLocks/>
          </p:cNvSpPr>
          <p:nvPr/>
        </p:nvSpPr>
        <p:spPr bwMode="auto">
          <a:xfrm>
            <a:off x="5652120" y="3800189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FC0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7" name="Elipse 46"/>
          <p:cNvSpPr>
            <a:spLocks/>
          </p:cNvSpPr>
          <p:nvPr/>
        </p:nvSpPr>
        <p:spPr bwMode="auto">
          <a:xfrm>
            <a:off x="5829132" y="380845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8" name="Elipse 47"/>
          <p:cNvSpPr>
            <a:spLocks/>
          </p:cNvSpPr>
          <p:nvPr/>
        </p:nvSpPr>
        <p:spPr bwMode="auto">
          <a:xfrm>
            <a:off x="7164288" y="4383241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9" name="Elipse 48"/>
          <p:cNvSpPr>
            <a:spLocks/>
          </p:cNvSpPr>
          <p:nvPr/>
        </p:nvSpPr>
        <p:spPr bwMode="auto">
          <a:xfrm>
            <a:off x="3707904" y="3152117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41000">
                <a:srgbClr val="69D8FF"/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1" name="Elipse 50"/>
          <p:cNvSpPr>
            <a:spLocks/>
          </p:cNvSpPr>
          <p:nvPr/>
        </p:nvSpPr>
        <p:spPr bwMode="auto">
          <a:xfrm>
            <a:off x="3203848" y="2792077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2" name="Elipse 51"/>
          <p:cNvSpPr>
            <a:spLocks noChangeAspect="1"/>
          </p:cNvSpPr>
          <p:nvPr/>
        </p:nvSpPr>
        <p:spPr bwMode="auto">
          <a:xfrm>
            <a:off x="3998320" y="5029949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4" name="Elipse 53"/>
          <p:cNvSpPr>
            <a:spLocks noChangeAspect="1"/>
          </p:cNvSpPr>
          <p:nvPr/>
        </p:nvSpPr>
        <p:spPr bwMode="auto">
          <a:xfrm>
            <a:off x="4086029" y="475761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6" name="Elipse 55"/>
          <p:cNvSpPr>
            <a:spLocks noChangeAspect="1"/>
          </p:cNvSpPr>
          <p:nvPr/>
        </p:nvSpPr>
        <p:spPr bwMode="auto">
          <a:xfrm>
            <a:off x="4197576" y="4941173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7" name="Elipse 56"/>
          <p:cNvSpPr>
            <a:spLocks noChangeAspect="1"/>
          </p:cNvSpPr>
          <p:nvPr/>
        </p:nvSpPr>
        <p:spPr bwMode="auto">
          <a:xfrm>
            <a:off x="4053562" y="5301215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8" name="Elipse 57"/>
          <p:cNvSpPr>
            <a:spLocks noChangeAspect="1"/>
          </p:cNvSpPr>
          <p:nvPr/>
        </p:nvSpPr>
        <p:spPr bwMode="auto">
          <a:xfrm>
            <a:off x="3494262" y="494116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9" name="Elipse 58"/>
          <p:cNvSpPr>
            <a:spLocks noChangeAspect="1"/>
          </p:cNvSpPr>
          <p:nvPr/>
        </p:nvSpPr>
        <p:spPr bwMode="auto">
          <a:xfrm>
            <a:off x="3677076" y="5054037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0" name="Elipse 59"/>
          <p:cNvSpPr>
            <a:spLocks noChangeAspect="1"/>
          </p:cNvSpPr>
          <p:nvPr/>
        </p:nvSpPr>
        <p:spPr bwMode="auto">
          <a:xfrm>
            <a:off x="3615518" y="5206440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1" name="Elipse 60"/>
          <p:cNvSpPr>
            <a:spLocks noChangeAspect="1"/>
          </p:cNvSpPr>
          <p:nvPr/>
        </p:nvSpPr>
        <p:spPr bwMode="auto">
          <a:xfrm>
            <a:off x="3422262" y="522920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3" name="Elipse 62"/>
          <p:cNvSpPr>
            <a:spLocks noChangeAspect="1"/>
          </p:cNvSpPr>
          <p:nvPr/>
        </p:nvSpPr>
        <p:spPr bwMode="auto">
          <a:xfrm>
            <a:off x="4485608" y="4941173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4" name="Elipse 63"/>
          <p:cNvSpPr>
            <a:spLocks noChangeAspect="1"/>
          </p:cNvSpPr>
          <p:nvPr/>
        </p:nvSpPr>
        <p:spPr bwMode="auto">
          <a:xfrm>
            <a:off x="4341592" y="5085189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5" name="Elipse 64"/>
          <p:cNvSpPr>
            <a:spLocks/>
          </p:cNvSpPr>
          <p:nvPr/>
        </p:nvSpPr>
        <p:spPr bwMode="auto">
          <a:xfrm>
            <a:off x="3923928" y="3008101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6" name="Elipse 65"/>
          <p:cNvSpPr>
            <a:spLocks/>
          </p:cNvSpPr>
          <p:nvPr/>
        </p:nvSpPr>
        <p:spPr bwMode="auto">
          <a:xfrm>
            <a:off x="3923928" y="3224125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51000">
                <a:srgbClr val="00B0F0">
                  <a:alpha val="87000"/>
                </a:srgbClr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9" name="Elipse 68"/>
          <p:cNvSpPr>
            <a:spLocks/>
          </p:cNvSpPr>
          <p:nvPr/>
        </p:nvSpPr>
        <p:spPr bwMode="auto">
          <a:xfrm>
            <a:off x="6876256" y="423922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0" name="Elipse 69"/>
          <p:cNvSpPr>
            <a:spLocks/>
          </p:cNvSpPr>
          <p:nvPr/>
        </p:nvSpPr>
        <p:spPr bwMode="auto">
          <a:xfrm>
            <a:off x="7596336" y="4743281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71" name="Elipse 70"/>
          <p:cNvSpPr>
            <a:spLocks/>
          </p:cNvSpPr>
          <p:nvPr/>
        </p:nvSpPr>
        <p:spPr bwMode="auto">
          <a:xfrm>
            <a:off x="7660529" y="484989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72" name="Elipse 71"/>
          <p:cNvSpPr>
            <a:spLocks/>
          </p:cNvSpPr>
          <p:nvPr/>
        </p:nvSpPr>
        <p:spPr bwMode="auto">
          <a:xfrm>
            <a:off x="7812360" y="515915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73" name="Elipse 72"/>
          <p:cNvSpPr>
            <a:spLocks/>
          </p:cNvSpPr>
          <p:nvPr/>
        </p:nvSpPr>
        <p:spPr bwMode="auto">
          <a:xfrm>
            <a:off x="6347899" y="385928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4" name="Elipse 73"/>
          <p:cNvSpPr>
            <a:spLocks/>
          </p:cNvSpPr>
          <p:nvPr/>
        </p:nvSpPr>
        <p:spPr bwMode="auto">
          <a:xfrm rot="349981">
            <a:off x="6966870" y="4395638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5" name="Elipse 74"/>
          <p:cNvSpPr>
            <a:spLocks/>
          </p:cNvSpPr>
          <p:nvPr/>
        </p:nvSpPr>
        <p:spPr bwMode="auto">
          <a:xfrm rot="349981">
            <a:off x="6524897" y="410389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6" name="Elipse 75"/>
          <p:cNvSpPr>
            <a:spLocks/>
          </p:cNvSpPr>
          <p:nvPr/>
        </p:nvSpPr>
        <p:spPr bwMode="auto">
          <a:xfrm rot="349981">
            <a:off x="7461001" y="258691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Century Gothic" pitchFamily="34" charset="0"/>
            </a:endParaRPr>
          </a:p>
        </p:txBody>
      </p:sp>
      <p:sp>
        <p:nvSpPr>
          <p:cNvPr id="77" name="Elipse 76"/>
          <p:cNvSpPr>
            <a:spLocks/>
          </p:cNvSpPr>
          <p:nvPr/>
        </p:nvSpPr>
        <p:spPr bwMode="auto">
          <a:xfrm>
            <a:off x="6054487" y="386793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8" name="Elipse 77"/>
          <p:cNvSpPr>
            <a:spLocks/>
          </p:cNvSpPr>
          <p:nvPr/>
        </p:nvSpPr>
        <p:spPr bwMode="auto">
          <a:xfrm>
            <a:off x="5592571" y="3613466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0" name="Elipse 79"/>
          <p:cNvSpPr>
            <a:spLocks/>
          </p:cNvSpPr>
          <p:nvPr/>
        </p:nvSpPr>
        <p:spPr bwMode="auto">
          <a:xfrm>
            <a:off x="6012160" y="4023201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1" name="Elipse 80"/>
          <p:cNvSpPr>
            <a:spLocks/>
          </p:cNvSpPr>
          <p:nvPr/>
        </p:nvSpPr>
        <p:spPr bwMode="auto">
          <a:xfrm>
            <a:off x="5148064" y="351215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2" name="Elipse 81"/>
          <p:cNvSpPr>
            <a:spLocks/>
          </p:cNvSpPr>
          <p:nvPr/>
        </p:nvSpPr>
        <p:spPr bwMode="auto">
          <a:xfrm>
            <a:off x="5134424" y="371845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3" name="Elipse 82"/>
          <p:cNvSpPr>
            <a:spLocks/>
          </p:cNvSpPr>
          <p:nvPr/>
        </p:nvSpPr>
        <p:spPr bwMode="auto">
          <a:xfrm>
            <a:off x="7724178" y="501513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84" name="Elipse 83"/>
          <p:cNvSpPr>
            <a:spLocks/>
          </p:cNvSpPr>
          <p:nvPr/>
        </p:nvSpPr>
        <p:spPr bwMode="auto">
          <a:xfrm>
            <a:off x="6516216" y="423922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5" name="Elipse 84"/>
          <p:cNvSpPr>
            <a:spLocks/>
          </p:cNvSpPr>
          <p:nvPr/>
        </p:nvSpPr>
        <p:spPr bwMode="auto">
          <a:xfrm rot="349981">
            <a:off x="7513858" y="495232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86" name="Elipse 85"/>
          <p:cNvSpPr>
            <a:spLocks/>
          </p:cNvSpPr>
          <p:nvPr/>
        </p:nvSpPr>
        <p:spPr bwMode="auto">
          <a:xfrm rot="349981">
            <a:off x="6524897" y="3234988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7" name="Elipse 86"/>
          <p:cNvSpPr>
            <a:spLocks/>
          </p:cNvSpPr>
          <p:nvPr/>
        </p:nvSpPr>
        <p:spPr bwMode="auto">
          <a:xfrm>
            <a:off x="7020272" y="279426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8" name="Elipse 87"/>
          <p:cNvSpPr>
            <a:spLocks/>
          </p:cNvSpPr>
          <p:nvPr/>
        </p:nvSpPr>
        <p:spPr bwMode="auto">
          <a:xfrm rot="349981">
            <a:off x="6236865" y="287494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9" name="Elipse 88"/>
          <p:cNvSpPr>
            <a:spLocks/>
          </p:cNvSpPr>
          <p:nvPr/>
        </p:nvSpPr>
        <p:spPr bwMode="auto">
          <a:xfrm rot="349981">
            <a:off x="7172969" y="309097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0" name="Elipse 89"/>
          <p:cNvSpPr>
            <a:spLocks/>
          </p:cNvSpPr>
          <p:nvPr/>
        </p:nvSpPr>
        <p:spPr bwMode="auto">
          <a:xfrm rot="349981">
            <a:off x="6380881" y="294695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91" name="Elipse 90"/>
          <p:cNvSpPr>
            <a:spLocks/>
          </p:cNvSpPr>
          <p:nvPr/>
        </p:nvSpPr>
        <p:spPr bwMode="auto">
          <a:xfrm>
            <a:off x="7507157" y="522959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92" name="Elipse 91"/>
          <p:cNvSpPr>
            <a:spLocks/>
          </p:cNvSpPr>
          <p:nvPr/>
        </p:nvSpPr>
        <p:spPr bwMode="auto">
          <a:xfrm>
            <a:off x="7637734" y="525290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93" name="Elipse 92"/>
          <p:cNvSpPr>
            <a:spLocks/>
          </p:cNvSpPr>
          <p:nvPr/>
        </p:nvSpPr>
        <p:spPr bwMode="auto">
          <a:xfrm>
            <a:off x="7740352" y="5391353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94" name="Elipse 93"/>
          <p:cNvSpPr>
            <a:spLocks/>
          </p:cNvSpPr>
          <p:nvPr/>
        </p:nvSpPr>
        <p:spPr bwMode="auto">
          <a:xfrm>
            <a:off x="7812360" y="531934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95" name="Elipse 94"/>
          <p:cNvSpPr>
            <a:spLocks/>
          </p:cNvSpPr>
          <p:nvPr/>
        </p:nvSpPr>
        <p:spPr bwMode="auto">
          <a:xfrm>
            <a:off x="7997636" y="538506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96" name="Elipse 95"/>
          <p:cNvSpPr>
            <a:spLocks/>
          </p:cNvSpPr>
          <p:nvPr/>
        </p:nvSpPr>
        <p:spPr bwMode="auto">
          <a:xfrm>
            <a:off x="7945876" y="524104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97" name="Elipse 96"/>
          <p:cNvSpPr>
            <a:spLocks/>
          </p:cNvSpPr>
          <p:nvPr/>
        </p:nvSpPr>
        <p:spPr bwMode="auto">
          <a:xfrm>
            <a:off x="7452320" y="531934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Century Gothic" pitchFamily="34" charset="0"/>
            </a:endParaRPr>
          </a:p>
        </p:txBody>
      </p:sp>
      <p:sp>
        <p:nvSpPr>
          <p:cNvPr id="98" name="Elipse 97"/>
          <p:cNvSpPr>
            <a:spLocks/>
          </p:cNvSpPr>
          <p:nvPr/>
        </p:nvSpPr>
        <p:spPr bwMode="auto">
          <a:xfrm rot="1728569">
            <a:off x="7398989" y="4710674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Century Gothic" pitchFamily="34" charset="0"/>
            </a:endParaRPr>
          </a:p>
        </p:txBody>
      </p:sp>
      <p:sp>
        <p:nvSpPr>
          <p:cNvPr id="99" name="Elipse 98"/>
          <p:cNvSpPr>
            <a:spLocks/>
          </p:cNvSpPr>
          <p:nvPr/>
        </p:nvSpPr>
        <p:spPr bwMode="auto">
          <a:xfrm rot="2078550">
            <a:off x="7809842" y="492960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00" name="Elipse 99"/>
          <p:cNvSpPr>
            <a:spLocks/>
          </p:cNvSpPr>
          <p:nvPr/>
        </p:nvSpPr>
        <p:spPr bwMode="auto">
          <a:xfrm rot="2078550">
            <a:off x="7319412" y="491657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1" name="Elipse 100"/>
          <p:cNvSpPr>
            <a:spLocks/>
          </p:cNvSpPr>
          <p:nvPr/>
        </p:nvSpPr>
        <p:spPr bwMode="auto">
          <a:xfrm rot="1728569">
            <a:off x="7196519" y="281316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2" name="Elipse 101"/>
          <p:cNvSpPr>
            <a:spLocks/>
          </p:cNvSpPr>
          <p:nvPr/>
        </p:nvSpPr>
        <p:spPr bwMode="auto">
          <a:xfrm rot="2078550">
            <a:off x="7467985" y="485049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Century Gothic" pitchFamily="34" charset="0"/>
            </a:endParaRPr>
          </a:p>
        </p:txBody>
      </p:sp>
      <p:sp>
        <p:nvSpPr>
          <p:cNvPr id="103" name="Elipse 102"/>
          <p:cNvSpPr>
            <a:spLocks/>
          </p:cNvSpPr>
          <p:nvPr/>
        </p:nvSpPr>
        <p:spPr bwMode="auto">
          <a:xfrm rot="2078550">
            <a:off x="7362355" y="2720334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4" name="Elipse 103"/>
          <p:cNvSpPr>
            <a:spLocks/>
          </p:cNvSpPr>
          <p:nvPr/>
        </p:nvSpPr>
        <p:spPr bwMode="auto">
          <a:xfrm>
            <a:off x="5868144" y="351215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5" name="Elipse 104"/>
          <p:cNvSpPr>
            <a:spLocks/>
          </p:cNvSpPr>
          <p:nvPr/>
        </p:nvSpPr>
        <p:spPr bwMode="auto">
          <a:xfrm>
            <a:off x="6012160" y="329613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6" name="Elipse 105"/>
          <p:cNvSpPr>
            <a:spLocks/>
          </p:cNvSpPr>
          <p:nvPr/>
        </p:nvSpPr>
        <p:spPr bwMode="auto">
          <a:xfrm>
            <a:off x="6093866" y="3688145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7" name="Elipse 106"/>
          <p:cNvSpPr>
            <a:spLocks/>
          </p:cNvSpPr>
          <p:nvPr/>
        </p:nvSpPr>
        <p:spPr bwMode="auto">
          <a:xfrm>
            <a:off x="5868144" y="3944205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8" name="Elipse 107"/>
          <p:cNvSpPr>
            <a:spLocks noChangeAspect="1"/>
          </p:cNvSpPr>
          <p:nvPr/>
        </p:nvSpPr>
        <p:spPr bwMode="auto">
          <a:xfrm>
            <a:off x="2987824" y="494116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0" name="Elipse 109"/>
          <p:cNvSpPr>
            <a:spLocks noChangeAspect="1"/>
          </p:cNvSpPr>
          <p:nvPr/>
        </p:nvSpPr>
        <p:spPr bwMode="auto">
          <a:xfrm>
            <a:off x="3854302" y="5101955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2" name="Elipse 111"/>
          <p:cNvSpPr>
            <a:spLocks noChangeAspect="1"/>
          </p:cNvSpPr>
          <p:nvPr/>
        </p:nvSpPr>
        <p:spPr bwMode="auto">
          <a:xfrm>
            <a:off x="3856362" y="494116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3" name="Elipse 112"/>
          <p:cNvSpPr>
            <a:spLocks noChangeAspect="1"/>
          </p:cNvSpPr>
          <p:nvPr/>
        </p:nvSpPr>
        <p:spPr bwMode="auto">
          <a:xfrm>
            <a:off x="3691455" y="494116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4" name="Elipse 113"/>
          <p:cNvSpPr>
            <a:spLocks noChangeAspect="1"/>
          </p:cNvSpPr>
          <p:nvPr/>
        </p:nvSpPr>
        <p:spPr bwMode="auto">
          <a:xfrm>
            <a:off x="4286350" y="4869160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6" name="Elipse 115"/>
          <p:cNvSpPr>
            <a:spLocks noChangeAspect="1"/>
          </p:cNvSpPr>
          <p:nvPr/>
        </p:nvSpPr>
        <p:spPr bwMode="auto">
          <a:xfrm>
            <a:off x="3278238" y="5085184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7" name="Elipse 116"/>
          <p:cNvSpPr>
            <a:spLocks noChangeAspect="1"/>
          </p:cNvSpPr>
          <p:nvPr/>
        </p:nvSpPr>
        <p:spPr bwMode="auto">
          <a:xfrm>
            <a:off x="3350246" y="4725144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8" name="Elipse 117"/>
          <p:cNvSpPr>
            <a:spLocks noChangeAspect="1"/>
          </p:cNvSpPr>
          <p:nvPr/>
        </p:nvSpPr>
        <p:spPr bwMode="auto">
          <a:xfrm>
            <a:off x="3045448" y="5150397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9" name="Elipse 118"/>
          <p:cNvSpPr>
            <a:spLocks noChangeAspect="1"/>
          </p:cNvSpPr>
          <p:nvPr/>
        </p:nvSpPr>
        <p:spPr bwMode="auto">
          <a:xfrm>
            <a:off x="3278241" y="5301211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0" name="Elipse 119"/>
          <p:cNvSpPr>
            <a:spLocks noChangeAspect="1"/>
          </p:cNvSpPr>
          <p:nvPr/>
        </p:nvSpPr>
        <p:spPr bwMode="auto">
          <a:xfrm>
            <a:off x="3691458" y="5286827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1" name="Elipse 120"/>
          <p:cNvSpPr>
            <a:spLocks noChangeAspect="1"/>
          </p:cNvSpPr>
          <p:nvPr/>
        </p:nvSpPr>
        <p:spPr bwMode="auto">
          <a:xfrm>
            <a:off x="4430366" y="5301208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2" name="Elipse 121"/>
          <p:cNvSpPr>
            <a:spLocks noChangeAspect="1"/>
          </p:cNvSpPr>
          <p:nvPr/>
        </p:nvSpPr>
        <p:spPr bwMode="auto">
          <a:xfrm>
            <a:off x="4197574" y="5157195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28000">
                <a:schemeClr val="bg1">
                  <a:lumMod val="95000"/>
                </a:schemeClr>
              </a:gs>
              <a:gs pos="95000">
                <a:schemeClr val="bg1">
                  <a:lumMod val="6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3" name="Elipse 122"/>
          <p:cNvSpPr>
            <a:spLocks/>
          </p:cNvSpPr>
          <p:nvPr/>
        </p:nvSpPr>
        <p:spPr bwMode="auto">
          <a:xfrm>
            <a:off x="3635896" y="2492896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5" name="Elipse 124"/>
          <p:cNvSpPr>
            <a:spLocks/>
          </p:cNvSpPr>
          <p:nvPr/>
        </p:nvSpPr>
        <p:spPr bwMode="auto">
          <a:xfrm rot="1305844">
            <a:off x="8109460" y="2605191"/>
            <a:ext cx="180000" cy="180000"/>
          </a:xfrm>
          <a:prstGeom prst="ellipse">
            <a:avLst/>
          </a:prstGeom>
          <a:gradFill>
            <a:gsLst>
              <a:gs pos="9000">
                <a:srgbClr val="FF8989"/>
              </a:gs>
              <a:gs pos="32000">
                <a:srgbClr val="C00000"/>
              </a:gs>
              <a:gs pos="100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26" name="Elipse 125"/>
          <p:cNvSpPr>
            <a:spLocks/>
          </p:cNvSpPr>
          <p:nvPr/>
        </p:nvSpPr>
        <p:spPr bwMode="auto">
          <a:xfrm rot="1305844">
            <a:off x="7911324" y="2749207"/>
            <a:ext cx="180000" cy="180000"/>
          </a:xfrm>
          <a:prstGeom prst="ellipse">
            <a:avLst/>
          </a:prstGeom>
          <a:gradFill>
            <a:gsLst>
              <a:gs pos="9000">
                <a:srgbClr val="FF8989"/>
              </a:gs>
              <a:gs pos="32000">
                <a:srgbClr val="C00000"/>
              </a:gs>
              <a:gs pos="100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27" name="Elipse 126"/>
          <p:cNvSpPr>
            <a:spLocks/>
          </p:cNvSpPr>
          <p:nvPr/>
        </p:nvSpPr>
        <p:spPr bwMode="auto">
          <a:xfrm rot="349981">
            <a:off x="6831591" y="446926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8" name="Elipse 127"/>
          <p:cNvSpPr>
            <a:spLocks/>
          </p:cNvSpPr>
          <p:nvPr/>
        </p:nvSpPr>
        <p:spPr bwMode="auto">
          <a:xfrm rot="349981">
            <a:off x="7534489" y="287494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Century Gothic" pitchFamily="34" charset="0"/>
            </a:endParaRPr>
          </a:p>
        </p:txBody>
      </p:sp>
      <p:sp>
        <p:nvSpPr>
          <p:cNvPr id="129" name="Elipse 128"/>
          <p:cNvSpPr>
            <a:spLocks/>
          </p:cNvSpPr>
          <p:nvPr/>
        </p:nvSpPr>
        <p:spPr bwMode="auto">
          <a:xfrm>
            <a:off x="7380312" y="4671273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Century Gothic" pitchFamily="34" charset="0"/>
            </a:endParaRPr>
          </a:p>
        </p:txBody>
      </p:sp>
      <p:sp>
        <p:nvSpPr>
          <p:cNvPr id="130" name="Elipse 129"/>
          <p:cNvSpPr>
            <a:spLocks/>
          </p:cNvSpPr>
          <p:nvPr/>
        </p:nvSpPr>
        <p:spPr bwMode="auto">
          <a:xfrm>
            <a:off x="7740352" y="272225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C0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Century Gothic" pitchFamily="34" charset="0"/>
            </a:endParaRPr>
          </a:p>
        </p:txBody>
      </p:sp>
      <p:sp>
        <p:nvSpPr>
          <p:cNvPr id="131" name="Elipse 130"/>
          <p:cNvSpPr>
            <a:spLocks/>
          </p:cNvSpPr>
          <p:nvPr/>
        </p:nvSpPr>
        <p:spPr bwMode="auto">
          <a:xfrm>
            <a:off x="4139952" y="3152117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2" name="Grupo 192"/>
          <p:cNvGrpSpPr>
            <a:grpSpLocks/>
          </p:cNvGrpSpPr>
          <p:nvPr/>
        </p:nvGrpSpPr>
        <p:grpSpPr>
          <a:xfrm>
            <a:off x="6261116" y="3010284"/>
            <a:ext cx="180000" cy="180000"/>
            <a:chOff x="6643010" y="1611579"/>
            <a:chExt cx="2629170" cy="2629170"/>
          </a:xfrm>
        </p:grpSpPr>
        <p:sp>
          <p:nvSpPr>
            <p:cNvPr id="133" name="Elipse 132"/>
            <p:cNvSpPr>
              <a:spLocks noChangeAspect="1"/>
            </p:cNvSpPr>
            <p:nvPr/>
          </p:nvSpPr>
          <p:spPr bwMode="auto">
            <a:xfrm rot="349981">
              <a:off x="6643010" y="1611579"/>
              <a:ext cx="2629170" cy="2629170"/>
            </a:xfrm>
            <a:prstGeom prst="ellipse">
              <a:avLst/>
            </a:prstGeom>
            <a:gradFill flip="none" rotWithShape="1">
              <a:gsLst>
                <a:gs pos="11000">
                  <a:srgbClr val="FFC000"/>
                </a:gs>
                <a:gs pos="36000">
                  <a:srgbClr val="FF0000">
                    <a:alpha val="96000"/>
                  </a:srgbClr>
                </a:gs>
                <a:gs pos="100000">
                  <a:srgbClr val="C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34" name="Elipse 133"/>
            <p:cNvSpPr/>
            <p:nvPr/>
          </p:nvSpPr>
          <p:spPr bwMode="auto">
            <a:xfrm>
              <a:off x="7432442" y="2401010"/>
              <a:ext cx="1080120" cy="1080120"/>
            </a:xfrm>
            <a:prstGeom prst="ellipse">
              <a:avLst/>
            </a:prstGeom>
            <a:gradFill>
              <a:gsLst>
                <a:gs pos="100000">
                  <a:srgbClr val="FFC000">
                    <a:alpha val="38000"/>
                  </a:srgbClr>
                </a:gs>
                <a:gs pos="83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5" name="Elipse 134"/>
          <p:cNvSpPr>
            <a:spLocks/>
          </p:cNvSpPr>
          <p:nvPr/>
        </p:nvSpPr>
        <p:spPr bwMode="auto">
          <a:xfrm>
            <a:off x="4175976" y="2600928"/>
            <a:ext cx="180000" cy="180000"/>
          </a:xfrm>
          <a:prstGeom prst="ellipse">
            <a:avLst/>
          </a:prstGeom>
          <a:gradFill>
            <a:gsLst>
              <a:gs pos="22000">
                <a:schemeClr val="bg1"/>
              </a:gs>
              <a:gs pos="41000">
                <a:srgbClr val="69D8FF">
                  <a:alpha val="91000"/>
                </a:srgbClr>
              </a:gs>
              <a:gs pos="72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6" name="Elipse 135"/>
          <p:cNvSpPr>
            <a:spLocks/>
          </p:cNvSpPr>
          <p:nvPr/>
        </p:nvSpPr>
        <p:spPr bwMode="auto">
          <a:xfrm>
            <a:off x="7236296" y="472710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7" name="Elipse 136"/>
          <p:cNvSpPr>
            <a:spLocks/>
          </p:cNvSpPr>
          <p:nvPr/>
        </p:nvSpPr>
        <p:spPr bwMode="auto">
          <a:xfrm rot="349981">
            <a:off x="7601523" y="510472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</a:endParaRPr>
          </a:p>
        </p:txBody>
      </p:sp>
      <p:sp>
        <p:nvSpPr>
          <p:cNvPr id="138" name="Elipse 137"/>
          <p:cNvSpPr>
            <a:spLocks/>
          </p:cNvSpPr>
          <p:nvPr/>
        </p:nvSpPr>
        <p:spPr bwMode="auto">
          <a:xfrm>
            <a:off x="5341553" y="3742049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9" name="Elipse 138"/>
          <p:cNvSpPr>
            <a:spLocks/>
          </p:cNvSpPr>
          <p:nvPr/>
        </p:nvSpPr>
        <p:spPr bwMode="auto">
          <a:xfrm>
            <a:off x="4572000" y="3080109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7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0" name="Elipse 139"/>
          <p:cNvSpPr>
            <a:spLocks/>
          </p:cNvSpPr>
          <p:nvPr/>
        </p:nvSpPr>
        <p:spPr bwMode="auto">
          <a:xfrm>
            <a:off x="7277178" y="448062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1" name="Elipse 140"/>
          <p:cNvSpPr>
            <a:spLocks/>
          </p:cNvSpPr>
          <p:nvPr/>
        </p:nvSpPr>
        <p:spPr bwMode="auto">
          <a:xfrm rot="349981">
            <a:off x="6668912" y="4319913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2" name="Elipse 141"/>
          <p:cNvSpPr>
            <a:spLocks/>
          </p:cNvSpPr>
          <p:nvPr/>
        </p:nvSpPr>
        <p:spPr bwMode="auto">
          <a:xfrm>
            <a:off x="7092280" y="4527257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3" name="Elipse 142"/>
          <p:cNvSpPr>
            <a:spLocks/>
          </p:cNvSpPr>
          <p:nvPr/>
        </p:nvSpPr>
        <p:spPr bwMode="auto">
          <a:xfrm rot="349981">
            <a:off x="6479561" y="3700838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4" name="Elipse 143"/>
          <p:cNvSpPr>
            <a:spLocks/>
          </p:cNvSpPr>
          <p:nvPr/>
        </p:nvSpPr>
        <p:spPr bwMode="auto">
          <a:xfrm rot="349981">
            <a:off x="6261502" y="404288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5" name="Elipse 144"/>
          <p:cNvSpPr>
            <a:spLocks/>
          </p:cNvSpPr>
          <p:nvPr/>
        </p:nvSpPr>
        <p:spPr bwMode="auto">
          <a:xfrm>
            <a:off x="4797755" y="3446698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7" name="Elipse 146"/>
          <p:cNvSpPr>
            <a:spLocks/>
          </p:cNvSpPr>
          <p:nvPr/>
        </p:nvSpPr>
        <p:spPr bwMode="auto">
          <a:xfrm rot="349981">
            <a:off x="6236865" y="321004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8" name="Elipse 147"/>
          <p:cNvSpPr>
            <a:spLocks/>
          </p:cNvSpPr>
          <p:nvPr/>
        </p:nvSpPr>
        <p:spPr bwMode="auto">
          <a:xfrm rot="1728569">
            <a:off x="6315667" y="3430961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49" name="Elipse 148"/>
          <p:cNvSpPr>
            <a:spLocks/>
          </p:cNvSpPr>
          <p:nvPr/>
        </p:nvSpPr>
        <p:spPr bwMode="auto">
          <a:xfrm>
            <a:off x="6444208" y="308229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0" name="Elipse 149"/>
          <p:cNvSpPr>
            <a:spLocks/>
          </p:cNvSpPr>
          <p:nvPr/>
        </p:nvSpPr>
        <p:spPr bwMode="auto">
          <a:xfrm>
            <a:off x="3419872" y="2504045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51000">
                <a:srgbClr val="00B0F0">
                  <a:alpha val="87000"/>
                </a:srgbClr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2" name="Elipse 151"/>
          <p:cNvSpPr>
            <a:spLocks/>
          </p:cNvSpPr>
          <p:nvPr/>
        </p:nvSpPr>
        <p:spPr bwMode="auto">
          <a:xfrm rot="4742081">
            <a:off x="6568925" y="3074795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3" name="Grupo 192"/>
          <p:cNvGrpSpPr>
            <a:grpSpLocks/>
          </p:cNvGrpSpPr>
          <p:nvPr/>
        </p:nvGrpSpPr>
        <p:grpSpPr>
          <a:xfrm rot="4742081">
            <a:off x="6969781" y="3061722"/>
            <a:ext cx="180000" cy="180000"/>
            <a:chOff x="6643010" y="1611579"/>
            <a:chExt cx="2629170" cy="2629170"/>
          </a:xfrm>
        </p:grpSpPr>
        <p:sp>
          <p:nvSpPr>
            <p:cNvPr id="154" name="Elipse 153"/>
            <p:cNvSpPr>
              <a:spLocks noChangeAspect="1"/>
            </p:cNvSpPr>
            <p:nvPr/>
          </p:nvSpPr>
          <p:spPr bwMode="auto">
            <a:xfrm rot="349981">
              <a:off x="6643010" y="1611579"/>
              <a:ext cx="2629170" cy="2629170"/>
            </a:xfrm>
            <a:prstGeom prst="ellipse">
              <a:avLst/>
            </a:prstGeom>
            <a:gradFill flip="none" rotWithShape="1">
              <a:gsLst>
                <a:gs pos="11000">
                  <a:srgbClr val="FFC000"/>
                </a:gs>
                <a:gs pos="36000">
                  <a:srgbClr val="FF0000">
                    <a:alpha val="96000"/>
                  </a:srgbClr>
                </a:gs>
                <a:gs pos="100000">
                  <a:srgbClr val="C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55" name="Elipse 154"/>
            <p:cNvSpPr/>
            <p:nvPr/>
          </p:nvSpPr>
          <p:spPr bwMode="auto">
            <a:xfrm>
              <a:off x="7432442" y="2401010"/>
              <a:ext cx="1080120" cy="1080120"/>
            </a:xfrm>
            <a:prstGeom prst="ellipse">
              <a:avLst/>
            </a:prstGeom>
            <a:gradFill>
              <a:gsLst>
                <a:gs pos="100000">
                  <a:srgbClr val="FFC000">
                    <a:alpha val="38000"/>
                  </a:srgbClr>
                </a:gs>
                <a:gs pos="83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6" name="Elipse 155"/>
          <p:cNvSpPr>
            <a:spLocks/>
          </p:cNvSpPr>
          <p:nvPr/>
        </p:nvSpPr>
        <p:spPr bwMode="auto">
          <a:xfrm rot="4742081">
            <a:off x="6443167" y="2797019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7" name="Elipse 156"/>
          <p:cNvSpPr>
            <a:spLocks/>
          </p:cNvSpPr>
          <p:nvPr/>
        </p:nvSpPr>
        <p:spPr bwMode="auto">
          <a:xfrm rot="5092062">
            <a:off x="6765349" y="3187922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8" name="Elipse 157"/>
          <p:cNvSpPr>
            <a:spLocks/>
          </p:cNvSpPr>
          <p:nvPr/>
        </p:nvSpPr>
        <p:spPr bwMode="auto">
          <a:xfrm rot="4742081">
            <a:off x="6718097" y="289840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9" name="Elipse 158"/>
          <p:cNvSpPr>
            <a:spLocks/>
          </p:cNvSpPr>
          <p:nvPr/>
        </p:nvSpPr>
        <p:spPr bwMode="auto">
          <a:xfrm rot="5092062">
            <a:off x="6730939" y="276963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0" name="Elipse 159"/>
          <p:cNvSpPr>
            <a:spLocks/>
          </p:cNvSpPr>
          <p:nvPr/>
        </p:nvSpPr>
        <p:spPr bwMode="auto">
          <a:xfrm rot="5092062">
            <a:off x="6864824" y="294420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1" name="Elipse 160"/>
          <p:cNvSpPr>
            <a:spLocks/>
          </p:cNvSpPr>
          <p:nvPr/>
        </p:nvSpPr>
        <p:spPr bwMode="auto">
          <a:xfrm rot="6470650">
            <a:off x="6729254" y="3021536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2" name="Elipse 161"/>
          <p:cNvSpPr>
            <a:spLocks/>
          </p:cNvSpPr>
          <p:nvPr/>
        </p:nvSpPr>
        <p:spPr bwMode="auto">
          <a:xfrm rot="4742081">
            <a:off x="6626514" y="2801298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3" name="Elipse 162"/>
          <p:cNvSpPr>
            <a:spLocks/>
          </p:cNvSpPr>
          <p:nvPr/>
        </p:nvSpPr>
        <p:spPr bwMode="auto">
          <a:xfrm rot="5092062">
            <a:off x="6315668" y="2702880"/>
            <a:ext cx="180000" cy="180000"/>
          </a:xfrm>
          <a:prstGeom prst="ellipse">
            <a:avLst/>
          </a:prstGeom>
          <a:gradFill>
            <a:gsLst>
              <a:gs pos="9000">
                <a:srgbClr val="FFC000"/>
              </a:gs>
              <a:gs pos="32000">
                <a:srgbClr val="FF0000"/>
              </a:gs>
              <a:gs pos="100000">
                <a:srgbClr val="FFC000">
                  <a:alpha val="10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4" name="Elipse 163"/>
          <p:cNvSpPr>
            <a:spLocks/>
          </p:cNvSpPr>
          <p:nvPr/>
        </p:nvSpPr>
        <p:spPr bwMode="auto">
          <a:xfrm rot="17523369">
            <a:off x="3663106" y="2963303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41000">
                <a:srgbClr val="69D8FF"/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6" name="Elipse 165"/>
          <p:cNvSpPr>
            <a:spLocks/>
          </p:cNvSpPr>
          <p:nvPr/>
        </p:nvSpPr>
        <p:spPr bwMode="auto">
          <a:xfrm rot="17523369">
            <a:off x="3087042" y="2531255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70000">
                <a:srgbClr val="0070C0"/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7" name="Elipse 166"/>
          <p:cNvSpPr>
            <a:spLocks/>
          </p:cNvSpPr>
          <p:nvPr/>
        </p:nvSpPr>
        <p:spPr bwMode="auto">
          <a:xfrm rot="17523369">
            <a:off x="3375074" y="2675271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9" name="Elipse 168"/>
          <p:cNvSpPr>
            <a:spLocks/>
          </p:cNvSpPr>
          <p:nvPr/>
        </p:nvSpPr>
        <p:spPr bwMode="auto">
          <a:xfrm rot="17523369">
            <a:off x="3881832" y="2775526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51000">
                <a:srgbClr val="00B0F0">
                  <a:alpha val="87000"/>
                </a:srgbClr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4" name="Elipse 173"/>
          <p:cNvSpPr>
            <a:spLocks/>
          </p:cNvSpPr>
          <p:nvPr/>
        </p:nvSpPr>
        <p:spPr bwMode="auto">
          <a:xfrm rot="17523369">
            <a:off x="3447082" y="2963302"/>
            <a:ext cx="180000" cy="1800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52000">
                <a:srgbClr val="00B0F0">
                  <a:alpha val="82000"/>
                </a:srgbClr>
              </a:gs>
              <a:gs pos="100000">
                <a:schemeClr val="accent6">
                  <a:lumMod val="60000"/>
                  <a:lumOff val="40000"/>
                  <a:alpha val="21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6" name="Elipse 175"/>
          <p:cNvSpPr>
            <a:spLocks/>
          </p:cNvSpPr>
          <p:nvPr/>
        </p:nvSpPr>
        <p:spPr bwMode="auto">
          <a:xfrm rot="17523369">
            <a:off x="4004750" y="2717734"/>
            <a:ext cx="180000" cy="180000"/>
          </a:xfrm>
          <a:prstGeom prst="ellipse">
            <a:avLst/>
          </a:prstGeom>
          <a:gradFill>
            <a:gsLst>
              <a:gs pos="22000">
                <a:schemeClr val="bg1"/>
              </a:gs>
              <a:gs pos="41000">
                <a:srgbClr val="69D8FF">
                  <a:alpha val="91000"/>
                </a:srgbClr>
              </a:gs>
              <a:gs pos="72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7" name="Elipse 176"/>
          <p:cNvSpPr>
            <a:spLocks/>
          </p:cNvSpPr>
          <p:nvPr/>
        </p:nvSpPr>
        <p:spPr bwMode="auto">
          <a:xfrm rot="17523369">
            <a:off x="3648266" y="2680893"/>
            <a:ext cx="180000" cy="180000"/>
          </a:xfrm>
          <a:prstGeom prst="ellipse">
            <a:avLst/>
          </a:prstGeom>
          <a:gradFill>
            <a:gsLst>
              <a:gs pos="24000">
                <a:schemeClr val="bg1"/>
              </a:gs>
              <a:gs pos="51000">
                <a:srgbClr val="00B0F0">
                  <a:alpha val="87000"/>
                </a:srgbClr>
              </a:gs>
              <a:gs pos="93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9" name="Elipse 178"/>
          <p:cNvSpPr>
            <a:spLocks/>
          </p:cNvSpPr>
          <p:nvPr/>
        </p:nvSpPr>
        <p:spPr bwMode="auto">
          <a:xfrm>
            <a:off x="4932040" y="3584165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0" name="Elipse 179"/>
          <p:cNvSpPr>
            <a:spLocks/>
          </p:cNvSpPr>
          <p:nvPr/>
        </p:nvSpPr>
        <p:spPr bwMode="auto">
          <a:xfrm>
            <a:off x="5381187" y="3470482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1" name="Elipse 180"/>
          <p:cNvSpPr>
            <a:spLocks/>
          </p:cNvSpPr>
          <p:nvPr/>
        </p:nvSpPr>
        <p:spPr bwMode="auto">
          <a:xfrm>
            <a:off x="5470557" y="3300049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2" name="Elipse 181"/>
          <p:cNvSpPr>
            <a:spLocks/>
          </p:cNvSpPr>
          <p:nvPr/>
        </p:nvSpPr>
        <p:spPr bwMode="auto">
          <a:xfrm>
            <a:off x="5724128" y="329613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FC0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3" name="Elipse 182"/>
          <p:cNvSpPr>
            <a:spLocks/>
          </p:cNvSpPr>
          <p:nvPr/>
        </p:nvSpPr>
        <p:spPr bwMode="auto">
          <a:xfrm>
            <a:off x="5940152" y="3154300"/>
            <a:ext cx="180000" cy="180000"/>
          </a:xfrm>
          <a:prstGeom prst="ellipse">
            <a:avLst/>
          </a:prstGeom>
          <a:gradFill>
            <a:gsLst>
              <a:gs pos="9000">
                <a:schemeClr val="bg1"/>
              </a:gs>
              <a:gs pos="32000">
                <a:srgbClr val="EA8D04"/>
              </a:gs>
              <a:gs pos="82000">
                <a:srgbClr val="FF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4" name="Elipse 183"/>
          <p:cNvSpPr>
            <a:spLocks/>
          </p:cNvSpPr>
          <p:nvPr/>
        </p:nvSpPr>
        <p:spPr bwMode="auto">
          <a:xfrm rot="5400000">
            <a:off x="4860032" y="3224125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5" name="Elipse 184"/>
          <p:cNvSpPr>
            <a:spLocks/>
          </p:cNvSpPr>
          <p:nvPr/>
        </p:nvSpPr>
        <p:spPr bwMode="auto">
          <a:xfrm rot="5400000">
            <a:off x="4355976" y="3224125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7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6" name="Elipse 185"/>
          <p:cNvSpPr>
            <a:spLocks/>
          </p:cNvSpPr>
          <p:nvPr/>
        </p:nvSpPr>
        <p:spPr bwMode="auto">
          <a:xfrm rot="5400000">
            <a:off x="4283968" y="3008101"/>
            <a:ext cx="180000" cy="180000"/>
          </a:xfrm>
          <a:prstGeom prst="ellipse">
            <a:avLst/>
          </a:prstGeom>
          <a:gradFill>
            <a:gsLst>
              <a:gs pos="25000">
                <a:schemeClr val="bg1"/>
              </a:gs>
              <a:gs pos="2800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7" name="Elipse 186"/>
          <p:cNvSpPr>
            <a:spLocks/>
          </p:cNvSpPr>
          <p:nvPr/>
        </p:nvSpPr>
        <p:spPr bwMode="auto">
          <a:xfrm rot="5400000">
            <a:off x="4644008" y="3512157"/>
            <a:ext cx="180000" cy="180000"/>
          </a:xfrm>
          <a:prstGeom prst="ellipse">
            <a:avLst/>
          </a:prstGeom>
          <a:gradFill>
            <a:gsLst>
              <a:gs pos="3000">
                <a:schemeClr val="bg1"/>
              </a:gs>
              <a:gs pos="30000">
                <a:srgbClr val="FFFFCC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8" name="Elipse 187"/>
          <p:cNvSpPr>
            <a:spLocks/>
          </p:cNvSpPr>
          <p:nvPr/>
        </p:nvSpPr>
        <p:spPr bwMode="auto">
          <a:xfrm>
            <a:off x="5742120" y="3433466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9" name="Elipse 188"/>
          <p:cNvSpPr>
            <a:spLocks/>
          </p:cNvSpPr>
          <p:nvPr/>
        </p:nvSpPr>
        <p:spPr bwMode="auto">
          <a:xfrm>
            <a:off x="6084168" y="351215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0" name="Elipse 189"/>
          <p:cNvSpPr>
            <a:spLocks/>
          </p:cNvSpPr>
          <p:nvPr/>
        </p:nvSpPr>
        <p:spPr bwMode="auto">
          <a:xfrm>
            <a:off x="6217728" y="3573946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1" name="Elipse 190"/>
          <p:cNvSpPr>
            <a:spLocks/>
          </p:cNvSpPr>
          <p:nvPr/>
        </p:nvSpPr>
        <p:spPr bwMode="auto">
          <a:xfrm>
            <a:off x="5076056" y="3368141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7" name="Elipse 196"/>
          <p:cNvSpPr>
            <a:spLocks/>
          </p:cNvSpPr>
          <p:nvPr/>
        </p:nvSpPr>
        <p:spPr bwMode="auto">
          <a:xfrm>
            <a:off x="5292080" y="324941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26000">
                <a:srgbClr val="FDE65D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9" name="Elipse 198"/>
          <p:cNvSpPr>
            <a:spLocks/>
          </p:cNvSpPr>
          <p:nvPr/>
        </p:nvSpPr>
        <p:spPr bwMode="auto">
          <a:xfrm>
            <a:off x="5873370" y="3319423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3" name="Elipse 202"/>
          <p:cNvSpPr>
            <a:spLocks/>
          </p:cNvSpPr>
          <p:nvPr/>
        </p:nvSpPr>
        <p:spPr bwMode="auto">
          <a:xfrm>
            <a:off x="6092552" y="3082292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4" name="CaixaDeTexto 203"/>
          <p:cNvSpPr txBox="1"/>
          <p:nvPr/>
        </p:nvSpPr>
        <p:spPr>
          <a:xfrm>
            <a:off x="2915816" y="1372706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Sequência Principal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5" name="CaixaDeTexto 204"/>
          <p:cNvSpPr txBox="1"/>
          <p:nvPr/>
        </p:nvSpPr>
        <p:spPr>
          <a:xfrm>
            <a:off x="6012160" y="1340768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ramo das gigantes vermelhas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6" name="CaixaDeTexto 205"/>
          <p:cNvSpPr txBox="1"/>
          <p:nvPr/>
        </p:nvSpPr>
        <p:spPr>
          <a:xfrm>
            <a:off x="1710076" y="414908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anãs brancas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9" name="Elipse 78"/>
          <p:cNvSpPr>
            <a:spLocks/>
          </p:cNvSpPr>
          <p:nvPr/>
        </p:nvSpPr>
        <p:spPr bwMode="auto">
          <a:xfrm>
            <a:off x="5919132" y="3670767"/>
            <a:ext cx="180000" cy="180000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209" name="Conector de seta reta 208"/>
          <p:cNvCxnSpPr/>
          <p:nvPr/>
        </p:nvCxnSpPr>
        <p:spPr bwMode="auto">
          <a:xfrm flipH="1">
            <a:off x="1969477" y="886991"/>
            <a:ext cx="1850" cy="5105846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solidFill>
              <a:schemeClr val="bg1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210" name="CaixaDeTexto 209"/>
          <p:cNvSpPr txBox="1"/>
          <p:nvPr/>
        </p:nvSpPr>
        <p:spPr>
          <a:xfrm>
            <a:off x="-108520" y="6053226"/>
            <a:ext cx="140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Temp.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1" name="CaixaDeTexto 210"/>
          <p:cNvSpPr txBox="1"/>
          <p:nvPr/>
        </p:nvSpPr>
        <p:spPr>
          <a:xfrm>
            <a:off x="1179240" y="342900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2" name="CaixaDeTexto 211"/>
          <p:cNvSpPr txBox="1"/>
          <p:nvPr/>
        </p:nvSpPr>
        <p:spPr>
          <a:xfrm>
            <a:off x="4952727" y="605388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  <a:latin typeface="Century Gothic" pitchFamily="34" charset="0"/>
              </a:rPr>
              <a:t>6.000°C</a:t>
            </a:r>
            <a:endParaRPr lang="pt-BR" sz="24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13" name="CaixaDeTexto 212"/>
          <p:cNvSpPr txBox="1"/>
          <p:nvPr/>
        </p:nvSpPr>
        <p:spPr>
          <a:xfrm>
            <a:off x="1208311" y="606367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954ECA"/>
                </a:solidFill>
                <a:latin typeface="Century Gothic" pitchFamily="34" charset="0"/>
              </a:rPr>
              <a:t>3</a:t>
            </a:r>
            <a:r>
              <a:rPr lang="pt-BR" sz="2400" dirty="0" smtClean="0">
                <a:solidFill>
                  <a:srgbClr val="954ECA"/>
                </a:solidFill>
                <a:latin typeface="Century Gothic" pitchFamily="34" charset="0"/>
              </a:rPr>
              <a:t>0.000°C</a:t>
            </a:r>
            <a:endParaRPr lang="pt-BR" sz="2400" dirty="0">
              <a:solidFill>
                <a:srgbClr val="954ECA"/>
              </a:solidFill>
              <a:latin typeface="Century Gothic" pitchFamily="34" charset="0"/>
            </a:endParaRPr>
          </a:p>
        </p:txBody>
      </p:sp>
      <p:sp>
        <p:nvSpPr>
          <p:cNvPr id="214" name="CaixaDeTexto 213"/>
          <p:cNvSpPr txBox="1"/>
          <p:nvPr/>
        </p:nvSpPr>
        <p:spPr>
          <a:xfrm>
            <a:off x="6968951" y="6024265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entury Gothic" pitchFamily="34" charset="0"/>
              </a:rPr>
              <a:t>3.000°C</a:t>
            </a:r>
            <a:endParaRPr lang="pt-BR" sz="24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15" name="CaixaDeTexto 214"/>
          <p:cNvSpPr txBox="1"/>
          <p:nvPr/>
        </p:nvSpPr>
        <p:spPr>
          <a:xfrm>
            <a:off x="315144" y="173574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10.000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8" name="CaixaDeTexto 217"/>
          <p:cNvSpPr txBox="1"/>
          <p:nvPr/>
        </p:nvSpPr>
        <p:spPr>
          <a:xfrm>
            <a:off x="3224535" y="606367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10.000°C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9" name="CaixaDeTexto 218"/>
          <p:cNvSpPr txBox="1"/>
          <p:nvPr/>
        </p:nvSpPr>
        <p:spPr>
          <a:xfrm>
            <a:off x="573460" y="440749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0,01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1" name="CaixaDeTexto 220"/>
          <p:cNvSpPr txBox="1"/>
          <p:nvPr/>
        </p:nvSpPr>
        <p:spPr>
          <a:xfrm>
            <a:off x="611560" y="260729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100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22" name="Conector reto 221"/>
          <p:cNvCxnSpPr/>
          <p:nvPr/>
        </p:nvCxnSpPr>
        <p:spPr bwMode="auto">
          <a:xfrm flipV="1">
            <a:off x="1736254" y="2807849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3" name="Conector reto 222"/>
          <p:cNvCxnSpPr/>
          <p:nvPr/>
        </p:nvCxnSpPr>
        <p:spPr bwMode="auto">
          <a:xfrm flipV="1">
            <a:off x="1755304" y="3716321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4" name="Conector reto 223"/>
          <p:cNvCxnSpPr/>
          <p:nvPr/>
        </p:nvCxnSpPr>
        <p:spPr bwMode="auto">
          <a:xfrm flipV="1">
            <a:off x="1717204" y="4620625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6" name="Conector reto 225"/>
          <p:cNvCxnSpPr/>
          <p:nvPr/>
        </p:nvCxnSpPr>
        <p:spPr bwMode="auto">
          <a:xfrm flipV="1">
            <a:off x="1759160" y="1946600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27" name="CaixaDeTexto 226"/>
          <p:cNvSpPr txBox="1"/>
          <p:nvPr/>
        </p:nvSpPr>
        <p:spPr>
          <a:xfrm>
            <a:off x="395536" y="527159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0,0001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29" name="Conector de seta reta 228"/>
          <p:cNvCxnSpPr/>
          <p:nvPr/>
        </p:nvCxnSpPr>
        <p:spPr bwMode="auto">
          <a:xfrm flipV="1">
            <a:off x="539552" y="6003750"/>
            <a:ext cx="8205544" cy="17538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gradFill flip="none" rotWithShape="1">
              <a:gsLst>
                <a:gs pos="13000">
                  <a:srgbClr val="FF0000"/>
                </a:gs>
                <a:gs pos="0">
                  <a:srgbClr val="EE8800"/>
                </a:gs>
                <a:gs pos="35000">
                  <a:srgbClr val="FFFF00"/>
                </a:gs>
                <a:gs pos="68000">
                  <a:srgbClr val="00B0F0"/>
                </a:gs>
                <a:gs pos="73000">
                  <a:srgbClr val="0070C0"/>
                </a:gs>
                <a:gs pos="84000">
                  <a:srgbClr val="7030A0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196" name="Elipse 195"/>
          <p:cNvSpPr>
            <a:spLocks/>
          </p:cNvSpPr>
          <p:nvPr/>
        </p:nvSpPr>
        <p:spPr bwMode="auto">
          <a:xfrm>
            <a:off x="5589538" y="3609040"/>
            <a:ext cx="180000" cy="180000"/>
          </a:xfrm>
          <a:prstGeom prst="ellipse">
            <a:avLst/>
          </a:prstGeom>
          <a:noFill/>
          <a:ln w="44450" cap="flat" cmpd="sng" algn="ctr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231" name="Conector reto 230"/>
          <p:cNvCxnSpPr/>
          <p:nvPr/>
        </p:nvCxnSpPr>
        <p:spPr bwMode="auto">
          <a:xfrm flipV="1">
            <a:off x="1691680" y="5514338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63" name="CaixaDeTexto 262"/>
          <p:cNvSpPr txBox="1"/>
          <p:nvPr/>
        </p:nvSpPr>
        <p:spPr>
          <a:xfrm>
            <a:off x="7596336" y="4869160"/>
            <a:ext cx="14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0,1R</a:t>
            </a:r>
            <a:r>
              <a:rPr lang="pt-BR" sz="2800" baseline="-25000" dirty="0" smtClean="0">
                <a:solidFill>
                  <a:schemeClr val="bg1"/>
                </a:solidFill>
                <a:latin typeface="Century Gothic" pitchFamily="34" charset="0"/>
                <a:cs typeface="Arial"/>
              </a:rPr>
              <a:t>ʘ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7" name="CaixaDeTexto 216"/>
          <p:cNvSpPr txBox="1"/>
          <p:nvPr/>
        </p:nvSpPr>
        <p:spPr>
          <a:xfrm>
            <a:off x="7380312" y="227687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100 R</a:t>
            </a:r>
            <a:r>
              <a:rPr lang="pt-BR" sz="2800" baseline="-25000" dirty="0" smtClean="0">
                <a:solidFill>
                  <a:schemeClr val="bg1"/>
                </a:solidFill>
                <a:latin typeface="Century Gothic" pitchFamily="34" charset="0"/>
                <a:cs typeface="Arial"/>
              </a:rPr>
              <a:t>ʘ</a:t>
            </a:r>
            <a:endParaRPr lang="pt-BR" sz="2800" kern="0" baseline="-25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33" name="Elipse 232"/>
          <p:cNvSpPr>
            <a:spLocks noChangeAspect="1"/>
          </p:cNvSpPr>
          <p:nvPr/>
        </p:nvSpPr>
        <p:spPr bwMode="auto">
          <a:xfrm>
            <a:off x="3117456" y="4797152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4" name="Elipse 233"/>
          <p:cNvSpPr>
            <a:spLocks noChangeAspect="1"/>
          </p:cNvSpPr>
          <p:nvPr/>
        </p:nvSpPr>
        <p:spPr bwMode="auto">
          <a:xfrm>
            <a:off x="3134461" y="2255682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5" name="Elipse 234"/>
          <p:cNvSpPr>
            <a:spLocks noChangeAspect="1"/>
          </p:cNvSpPr>
          <p:nvPr/>
        </p:nvSpPr>
        <p:spPr bwMode="auto">
          <a:xfrm>
            <a:off x="2901432" y="2486101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6" name="Elipse 235"/>
          <p:cNvSpPr>
            <a:spLocks noChangeAspect="1"/>
          </p:cNvSpPr>
          <p:nvPr/>
        </p:nvSpPr>
        <p:spPr bwMode="auto">
          <a:xfrm>
            <a:off x="2973440" y="2132856"/>
            <a:ext cx="158400" cy="158400"/>
          </a:xfrm>
          <a:prstGeom prst="ellipse">
            <a:avLst/>
          </a:prstGeom>
          <a:gradFill flip="none" rotWithShape="1">
            <a:gsLst>
              <a:gs pos="22000">
                <a:schemeClr val="bg1"/>
              </a:gs>
              <a:gs pos="94000">
                <a:schemeClr val="accent6">
                  <a:lumMod val="29000"/>
                  <a:lumOff val="71000"/>
                  <a:alpha val="11000"/>
                </a:schemeClr>
              </a:gs>
              <a:gs pos="65000">
                <a:srgbClr val="7030A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7" name="Rectangle 2"/>
          <p:cNvSpPr txBox="1">
            <a:spLocks noChangeArrowheads="1"/>
          </p:cNvSpPr>
          <p:nvPr/>
        </p:nvSpPr>
        <p:spPr bwMode="auto">
          <a:xfrm>
            <a:off x="179512" y="44624"/>
            <a:ext cx="8856984" cy="119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Diagrama </a:t>
            </a:r>
            <a:r>
              <a:rPr kumimoji="0" lang="pt-BR" sz="3600" i="0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Hertzprung</a:t>
            </a:r>
            <a:r>
              <a:rPr kumimoji="0" lang="en-US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-</a:t>
            </a: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Russel</a:t>
            </a:r>
            <a:b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(diagrama H-R)</a:t>
            </a:r>
          </a:p>
        </p:txBody>
      </p:sp>
      <p:cxnSp>
        <p:nvCxnSpPr>
          <p:cNvPr id="238" name="Conector reto 237"/>
          <p:cNvCxnSpPr>
            <a:stCxn id="206" idx="2"/>
            <a:endCxn id="113" idx="5"/>
          </p:cNvCxnSpPr>
          <p:nvPr/>
        </p:nvCxnSpPr>
        <p:spPr bwMode="auto">
          <a:xfrm>
            <a:off x="3294252" y="4549190"/>
            <a:ext cx="532406" cy="527181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9" name="Conector reto 238"/>
          <p:cNvCxnSpPr/>
          <p:nvPr/>
        </p:nvCxnSpPr>
        <p:spPr bwMode="auto">
          <a:xfrm>
            <a:off x="4602018" y="1807701"/>
            <a:ext cx="474038" cy="141642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40" name="Conector reto 239"/>
          <p:cNvCxnSpPr>
            <a:stCxn id="205" idx="2"/>
          </p:cNvCxnSpPr>
          <p:nvPr/>
        </p:nvCxnSpPr>
        <p:spPr bwMode="auto">
          <a:xfrm flipH="1">
            <a:off x="6569612" y="2048654"/>
            <a:ext cx="1026724" cy="1018103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  <p:bldP spid="220" grpId="0"/>
      <p:bldP spid="251" grpId="0"/>
      <p:bldP spid="204" grpId="0"/>
      <p:bldP spid="205" grpId="0"/>
      <p:bldP spid="206" grpId="0"/>
      <p:bldP spid="196" grpId="0" animBg="1"/>
      <p:bldP spid="263" grpId="0"/>
      <p:bldP spid="2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907045"/>
            <a:ext cx="7162800" cy="1058196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4800" b="0" dirty="0" smtClean="0">
                <a:solidFill>
                  <a:srgbClr val="00CC99"/>
                </a:solidFill>
                <a:latin typeface="Century Gothic" pitchFamily="34" charset="0"/>
              </a:rPr>
              <a:t>A vida das estrelas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AutoShape 6" descr="data:image/jpeg;base64,/9j/4AAQSkZJRgABAQAAAQABAAD/2wCEAAkGBxQSEhQUExQVFBQVGBgVFBcUFRQUFRcYFRQWFxQUFBQYHCggGBwlHBcUITEhJSkrLi4uFx8zODMsNygtLiwBCgoKDg0OGhAQFywcHCQsLCwsLCwsLCwsLCwsLCwsLCwsLCwsLCwsLCwsLCwsLCwsLCwsLCwsLCwsLCwsLCwsLP/AABEIAMIBAwMBIgACEQEDEQH/xAAcAAABBQEBAQAAAAAAAAAAAAAFAQIDBAYABwj/xABDEAABAwIEAgcFBgMGBgMAAAABAAIDBBEFEiExQVEGEyJhcYGRBzKhsfAUQlLB0eFicpIjM0OCwvEVJKKy0uIXY3P/xAAZAQADAQEBAAAAAAAAAAAAAAAAAQIDBAX/xAAiEQACAgICAgMBAQAAAAAAAAAAAQIRAyESMRNBBDJRImH/2gAMAwEAAhEDEQA/ALQTmpqc1MRIE9qjCe1A0SBPCaE8JDHBOamgJ4QMkapFG1PCAA/SiVwhLGe+4Ot3ANNz6fNeTwszutwG/ieH5L0jpZWiMPJFzl6uMHYueLn4fJYWhiyNHG3Hmban4qZMqKJKpwYLeQ/VD899l08udxI8B5fQSt08viUkii1CbD69P3RGkpnSEegt9aD9FHgmGumdfYc/zWsrmMpIgB/eO0HO3Ek8B9cFjOe6RtCOrZQLAzscvetuSB7vgOJTJ8SsMrOO5G57mjl3oSyYvJ17PE/i7h3fRRnCaDO69kpNQQJcmNwvB3SOuRc8OQ8P1W2o8DZEzO+2gvr3b3RPBMNZGzM7SwugFZUuxCbq2ktp2e+78dj/ANo2HMm6yX9bZbdaQLrYJsRdkh/s6dps+V2gPMNbx+r2RXD8Nip29XA234nH3nHiXH8tkZiY0NEUTcsbdAPmSeJVqKkDeCiTvS6KjrsCNw/W5CkNC0cEVlYoHhZ2WAqulFtkArcP3tbvHArXVDboROzVaQlTJkrR57ilIWm7dLbi/wAihUsd9R/sVu8YowRdYqpjLXEen6Lsxzs5MkKI6dt/0vtb6+K3PQehexwnI0+7fiA7XX/L8Fh4jY35/X7eY717B0Fpv+VjJIIIJt58fNbGNGua64B4EX9UqbHsnpiFC5KFyAMAntTQntCBDgntTQE9qQx7VIFGFK1AxwTgkCcEDHtT7JjUpQB550xcZKnKNmi/d3n5DyQDE5MkdhudB4cSjmIOL5nu5nL/AE6W9blZPGJs0gAN7fDWwCz7kX1EbCNPn4KzTR5nBo35BVg+w04a+J/T9lqOhmHvzBxYQN7njzSnKlZUI2zX4PSMpocz9A0ZnE72G1+ZJ2GyxOL4kaiRztQ06Wvs0bN+uJKMdNMSOkA02c/x+6PIa27wgFFDmI+CxgqXJm0tvighhtMXEDhx5eC9G6OYaBY2QHo/h22i0kxz3hacrGi9RIODbX6oHmRvyB71hKXJmqVIG9KcYM5FNBcR/wCI8ffsbZWEfdvpfjqdmlFcNw8RsDGgAm2YjTbYeA/VDcBphI90wFgSC0WsAALRtH8rbDucXc1rqSmtqnd6F0Mgpg0JZArcxVOUpSFErPVd53Vp6qvYsyyhUIbMNUVmah8zNUDA9aNCsTjcdiSFuawLG9IhZdOB7MM3QGjN/P5r1b2dVwcwxHQsyubpYWcDfXxa4+a8iLezf6+v1W+9m0l5Dra7QB4XNx9cgu04z1eHZSJrBYAJyYhVy4LkgMGAnBJZOCYhwTmpoTwEihwUgTAnhA0SNTgmtTwgB4UdRJla53IE/BSIX0kmywO1tfT10Hx/NAzC4i/tFreJy7i5J0O3eVWxnoo6Lttu+978m2Atf4q1hUPXVEY/CDIf9PxIWuglzP6lw7Tmu342tb/dYttRbNUk5JM8tw+LM7U6Gw9SCfyC90axkFKTsGs18A1eN4bQkVRjI2ky2/lcvSfaVXdVRsib70zg0/yM1cfXKPAlZZVykkaY9I84rKgzSOk4vfceZsB5Cw8kewCjzvAA7I28tL/XNBaKlcWucPui/mfdHrlW76Msiibne4NAaHeR7QNvCyWWWqRcI7sPRtMbWtYAZH9llxcC3vSOH4WjhxJaOKdjsPU0jmN++5sRJOrnSus9zjxNi8k+Kfg1QJHOedC6wF/uNHusHfxPeTyCu4zE1z6dupDXOlNuORuUX53L1glRbeyXCaPI1rQNhrz8D3jQeSOEWCgo4so13OpUsjla0RJ2yvMoLKWQpGhSwRWlaq0oVyVQEKaLQNlYqFQy6KzFB6mtY02Lhf1SUR2Cq8WCx+NDNdaPE6oHVpuEBmGZdOJUY5GBaNgLTtbjfZb72dYcbOdYAaBthaw4i3I6LDUlgwNAu5x05b6L23o1hwggYziGjN3uOpXWns5K1YVYLBOC5KFRItkqQLkAYVKAkTggQ4J4TQnhIoc1PaE1qe1Ax7QngJoTwgBVmemk3ZDBuTc+AuB/r+C04WD6Sz5pL8Ln4HKB/wBDj/mUzeio9k3s/ps0k7+Qawetz+SO4hR5JY5tiHBt9Nnaa+qF9CXGOJzyLskkcL8i2wBPcUfx2LNC+x4E+Y1HxU8bjQ+VSszrcMP/ABHMQBmkDj3/ANmNR3XBPmtljHR0VL80huGtysA4X3PiSfgFSoaQPFPUA6Ei4tzbY/Fa6MaLitvs63S6MVL0VaInsabbW8nAj5BWOj2ERdW3M0EubHodf8Nu9+Gi0mIRHKbakrzaCaomlihY/IS3JqSA0NOUkgG7jpzTUW9BypHoowmADsjJ/KbIRVUk0crZGOztaLZSdd78d+HohVZ0aeyojidVT2LQ55aHHi6+SOPtG2XbVCcEiqZmgxSytOZ4YyQk52tvZ3b2BA4rWWF0ZRyxN7TdIg7R4ynZE2VQdssjQz9Z2ZB2xobixuOBRihGXZczbXZtSYVcml6TgqNTPlBTsEiaWUAaoPW43EwHtAnkELxHEM92g2tueSAVZLfdbqdrjM434huzR3lOEXJhJpIMS10s+jey3mlZgjBq5xee8i3oFlqqSpbLJAXObLEAXsz2IzNa4WLW22cPVVqioq4CC50ltwS7Oxw89vgV0eFmPlQaxzDmt1Z2T3bFB2N38EQOI9cxp4ncciNwoBDvfvRG1phOntA/ohSddVQtI0DgT3Zbu/Je3RrzP2Z0n9uT+BhJ8XWa34Nf6r0yHbzXUjlY9KEi4JiHhckXJAYZOCRKEwHhPCYE9qQx4UjVGE9qARIFIExqeEDG1D8rXHkCfQXXm2Iuu4X5Aeo39QvRcQ/u3eB+S84qmjro27ghnxUTLgbPoMwfY2i1+1Je/wDOVF0pBip3kHQ6AHcX4Aqz0OIEFu/N/UP1BQ32gTWhaP4vVNdCf2IegHSAtd9ledH6x8rggub6C4816lTu0XzUK50cjZGGzmEOb4g6L6HwOr62GKT8bGu/qaCuXNCnZvCVqgm9qxlXhDevdpYtcXtcDYhsm9iNR2s3qttZD8QpLkOG408fH64rK6NEDJ2SuyXdmLfdfoJALajMLX24+qpU75YnEtDSSNHPF3WNzYAGw4fBaOGC4GmvxUclEFr5ZURwjZm4aeZ8uY5b89r9xI4eXFaaGnAAPFOgpBdW5GgBZPZdnGLsrK9Jp+rjJWvzdlYrpeL2HMoaQ4MBUOHzGAPYwOe83OY6NHMjieQR+mgc2ndE+JhJs4yB5D8wIs43Bv4XGiv4Q7KxoHADgrEtzqtIy4kSXLsxU0LWSPf9nDC/V7omtBI8NA3y8UOxt75gAI8jBoLnMfyW1q47oW6iublX5mT4kAcNw3K0XAvbVR15DA5x2aHO9AStN9nsFjumc+WCbvblH+chv5lKG5BNVE0vskg/5V8h96R2vgBp+a3ER0WU6ADLRwC28QB77Ei61bRous5WOShNuuumIkCRcFyAMSEoSBOCAHBPaEwKRqQxwCkCYE8IBDwpAmAJ4QMbUtu0+B+S8pxiUxzt4Flh45HG3wC9ZOqwHTnC7ES/db79hc5D97yN/VJji6DWA1IYwG+gzMPk67T6H/qWQ6a4p1sgF7AfLwVSjxdzWmO9+HiW6X9LeiBV5cXm+6SGyF5XvXs5qM1BTX3EYb/SS38l4K/cL2n2XT3oIv4XPb6PKy+R9TTD9j0JpT7KrDIrAK5DoocGgJpauXEpkiJkhumOksujddTY6Lb2dkLFdLjYtPetpM/QLD9MPdvyVyDGPwOqvojZCxnRCozPPcttkUlNEDo1XkjCuPKozPSBIoVz7NXmXTucljW/ifc+Df3K3mL1NgVhenAB+yRD33Evd5kNb810fHW7MfkPVHpfQeO1JTj/AOu/xNlp0PwWl6uGNvJrW+QCvLrOUVKE1KExDly4JEAY1KEiUIGPCeEwJ4SAeFI1RtUjUDRIEqaFz5A0XJsgCS9llOluLMDCwak3/Qg9ylr8XdM8w0zTK8AkhnADvvZZqJrWS3q2vY7ez2uF7cNUr9DMxVYfLC1shaQ0m7TxCpSS5/r1K0mMYuZS6w7I7LBwAQCOj5kAIDsZHCSe79l6r7K5x9nkZ+GQn+poPzuvLQCNA7Ra/wBmeIllQ+PUte3fgHNOnqCfRZZlcTXFqR7HA9X4ig8T+KJQSXXCjqZaCimelzJuS5VEldjSTdSxt1VtsYAQ+aF4ddp0+uKVUF2Xpm9kFY3pbHeMo/PiFuydx3LD9IsZMkmQNJA4ba95TbscU0VeiTMs5A2Iv5gkfovRm7LDYJAWuzWt3LZU0lwk3spoindZCa6osiNc5ZbF6tAAvEqi7kKwKm+3YqHf4dMG+BLf/Y/BU+kFaWxuI949keJ+iVV6KYrJR3MZF3e9cXuu3CqRx5ds94C5YOi9ogsOti82n8iiDen9OeDx5La0ZUzVpQgdF0qppNA+x/i0RqOQOF2kEdyBEi5JdKmIxic1InBAxwTgmhOCQD2p4KjaCdhdPmwmeVpawiMn7xF7eSh5IrtlqEn0gfi2Pw047Tru4NGpWJxjpNLUHKwZWnYDVx9Fu6L2Zwh3WVMj53b2JyN9BqfVaeDCqeJuWONkY/gAb623WcvkRXSsuOFvvR517MG5JJmvaWlwaQXNIvYuuAT4heh1OGRSgdY0P7njMPQqKekadtfEKHqXDYuHgTb0XLLLyd0dEcdKrJ6jo1TPFjBF5MaPkFncU9ntI/3WujP8Dz8nXCOF0v4yo80nEn1S8n4x8P0x3/xa0bTEt5EC/m4H8lci6Oup/caABrdu+i0EkjvxO9U1s/N3qlPJKXbKjBR9DsJrw8WOjhuEXilss3UUoLs7DleOWx7iFcosS+7ILO+tipTKo0DZVPFOEPvoqVRUSNd2Q0jfW9/JOyas0RlUfWhZKbpERoQb8sp+iozjz7Xcx7R/K63pZVZSws0UJa6R9+4C/JAsSw5olcbKtL0iDb3cL+IvtdUv+P5zs4342NvWymivG+wrCA1XYqq2iyVVjbRoLk8gLlOwzEZHu7TMoOovv4kcE6ZMtGgxGpsCsbiVTclGMXqtFisZxERtLuOzRzPALTHGzKUtArG6nNIGj7u/if2+ajgKoR3Op1J1PmrsZXWlSOe7dlxsikjUETbohTRXUORaiS07UdwvE5YSC1xtyOyo09Or8dOs+ZXA1sHS1mUZmkHiuWYFP3LlXmZn4UGk4LkoC6TAUIxg+F9YM7tuA8NyhkERc4NG5+rrSOkELAOAFlhnnSo2wwt2WoaBreSmu0cUCbUzSHQZG8CdT6K5TYfxe4u7jt6Liv8ADpa/WPnkdIbM0HF3/jzVGbCX3vck990Wlc1va2ChGIA7BJ17KTfootp3jcLiHBEftF0wm6VBZRsOKXqgVcDRySdUEmh2VPspKb9h7lbLLJApoaYPkou5RPw0OGo+Y9EXIXCNIqwZFAWaAm3fqlmzEIk6MKN0QTti0BTcbjz3UrahhbqRf/cgK7LAhtTQg/qN1UZl2haaOJznZ2jYW0HC9/yVWrLQLC25+aFYi6ohF2M60dzsrh4jj9aILJV1c2mURDjY3d+y1StDc0i/iGJMYdNXcOa6gcRdzjqVVosFy6u1PEnUqWtkDByVqvRhKTfZRx2uAvrYce7mvO8TrjM+/wB0aNH5nvKt4/ixlcWtPZG5/F+yDt3C7MWOlbOHLkvSC8TVchYq0TVfpmqZM1ii3TxoxR06qUcKPUUK55yNkiaCnVyOFSRRK5HEsbLorCFcr4jXItiogATwEgCcF6Z54RwZnaLrXIFgOZKLtoy43fr8h4BUsGADQRzNz6AD4H1VjEMXbGFwZncmdmJPiqCAYAFE6sjBy3BdY2G5Pkg8bpp+GRvfv5DgiVBhzIhcDtHdx1J8T+SyLaS7HsgznteQ5KR8DRwSzvy2tudLJCSd0AKC3klBCa2M8FIIkDoUEckgPgnNiTurUgRFRub3KzkShqAsp9UkyEK/kXGMJND5FAqJ5V98F9lWkhS4hZTcVE8KV7bFNsposrPivwVCooAdtD9cEYyJCxOxGQxJkrBcNzAb239F5p0qxtziYxcH719CO5e6SQAoHjXRiCpFpYwTwcNHDwcNV0Ysqi/6Rlkg5LR4AnNGoW7xv2ayx3dTv6wfgfZr/J3uu87LF1VI+J+SVjmOHBwI8xzHeF6MckZ9M4JY5Re0F4W7InRxqjTs2RqhiXPNnbBBKiiRulYh9LGi9O1csmbJFyFivRxqCnCuxhQDObGuUwC5AgSE5IAnEL1TzTRUbcsTb8tVXipc7s3Dh+ymkcctuI0XCfIwHjZeZLb2ejHS0XwGsQ/EMeZEOLjwA3KA12LP6wMAu52up0A524/srVFhV3ZnakqeX4VwS3IKYXVukHWOaRroEWBuL2VeJuUAcAmTVAbxHmn0Q9vRYD7KUIOzEmanVxvoGg29dlIMQe7Zh8yAlobTCwXZ0NbLLbYepUZdKeDfUp2TxCjnqAyoY8T/AMPxUDhPyYfMqeRSh/oa+1JBUIMyokA1YPJx/RMqMaawdtrm+RcPVt0rK4mhZMnlwKAUWLskNmPa48g4Zv6d0RbUA9xTsXEfNDdVZISFfZqnOZdKrCwYksrrqdQOhsk0NMgyJhYrORNLEgKro7obimDRTtyyMa8fxC/mDwPeEbyJpiTTaA83ruhOQ3idp+F2vo7f1uqsdA6PRzSPl6r0x8So1FIDw3WnlfsVL0ZGnCJwlSzYZb3dFWcxzTqPNK7KClM7RXoyhlOVejkSAuBy5VxKuQBTsuKfZMk0B8F655YvR/pR9reYzHlMJDS69w4AuANuB0R2tsAVgPZdEXGpeOBafi6/zWo6Q1BEbgDqQdBovPzKpM78P9JA7CmdbI+TcXsD/C3QW+J81rqFtggmBUfVwtb/AA2+CISVJDb9ywRtPeifFMRbGNT3AcSeQQilhfLq8m24HAd3ehFIXT1MhcbhhytHAaC9u+62FNEGhJu2FcFR1PRhvBXGsAUYKcHIM3smShRByeCqsVClqjkYpUjwihWUZY1SqKcG6KvYq8jFLRomZmswph1y2I2I0IPMFV48TmgNn3mj7/7xvg773gfVaKaNDaymBQnRXYRwrF2Si7HZrbjZze5zdwjEcy8yr6BzXZ4yWPGzm6HwPMdyvYL0yyuEVWAw7NlGkbv5vwH4eCrje0Q9dnogKUsVKGoBFwbhWmyJolojfEoXRlXSbphak4hyKYauc1WHRphapoqysWKJ8Kt2SFqVBYOkgVSWmRgxqJ8SBmekorai4Pcoese3cX8NCtA+FU5qdVYA4Vo7/QpFa+yhIqoB6ZJsfA/JcuXq+zzAJ7Htqnwb+aP4374XLl5/yO2d3x+gjD7o8PyTakb+C5csPRsAuiQ/tJv/ANX/APctgxcuUjydijdKuXIZA4JyVcmBIFxXLlSI9jFA/wDVcuSY0VZFSnXLlLNYgytCyfSJg6t2g2PBcuV4u0LJ0FfZbM4wyAuJDX2aCSQBlBsBwC9Ci3SLlc/szKPRZanuXLlIDXKMrlyGCI3JGrlyTGIVG9KuUlELlDMkXJgVHbrly5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968" name="AutoShape 8" descr="data:image/jpeg;base64,/9j/4AAQSkZJRgABAQAAAQABAAD/2wCEAAkGBxQSEhQUExQVFBQVGBgVFBcUFRQUFRcYFRQWFxQUFBQYHCggGBwlHBcUITEhJSkrLi4uFx8zODMsNygtLiwBCgoKDg0OGhAQFywcHCQsLCwsLCwsLCwsLCwsLCwsLCwsLCwsLCwsLCwsLCwsLCwsLCwsLCwsLCwsLCwsLCwsLP/AABEIAMIBAwMBIgACEQEDEQH/xAAcAAABBQEBAQAAAAAAAAAAAAAFAQIDBAYABwj/xABDEAABAwIEAgcFBgMGBgMAAAABAAIDBBEFEiExQVEGEyJhcYGRBzKhsfAUQlLB0eFicpIjM0OCwvEVJKKy0uIXY3P/xAAZAQADAQEBAAAAAAAAAAAAAAAAAQIDBAX/xAAiEQACAgICAgMBAQAAAAAAAAAAAQIRAyESMRNBBDJRImH/2gAMAwEAAhEDEQA/ALQTmpqc1MRIE9qjCe1A0SBPCaE8JDHBOamgJ4QMkapFG1PCAA/SiVwhLGe+4Ot3ANNz6fNeTwszutwG/ieH5L0jpZWiMPJFzl6uMHYueLn4fJYWhiyNHG3Hmban4qZMqKJKpwYLeQ/VD899l08udxI8B5fQSt08viUkii1CbD69P3RGkpnSEegt9aD9FHgmGumdfYc/zWsrmMpIgB/eO0HO3Ek8B9cFjOe6RtCOrZQLAzscvetuSB7vgOJTJ8SsMrOO5G57mjl3oSyYvJ17PE/i7h3fRRnCaDO69kpNQQJcmNwvB3SOuRc8OQ8P1W2o8DZEzO+2gvr3b3RPBMNZGzM7SwugFZUuxCbq2ktp2e+78dj/ANo2HMm6yX9bZbdaQLrYJsRdkh/s6dps+V2gPMNbx+r2RXD8Nip29XA234nH3nHiXH8tkZiY0NEUTcsbdAPmSeJVqKkDeCiTvS6KjrsCNw/W5CkNC0cEVlYoHhZ2WAqulFtkArcP3tbvHArXVDboROzVaQlTJkrR57ilIWm7dLbi/wAihUsd9R/sVu8YowRdYqpjLXEen6Lsxzs5MkKI6dt/0vtb6+K3PQehexwnI0+7fiA7XX/L8Fh4jY35/X7eY717B0Fpv+VjJIIIJt58fNbGNGua64B4EX9UqbHsnpiFC5KFyAMAntTQntCBDgntTQE9qQx7VIFGFK1AxwTgkCcEDHtT7JjUpQB550xcZKnKNmi/d3n5DyQDE5MkdhudB4cSjmIOL5nu5nL/AE6W9blZPGJs0gAN7fDWwCz7kX1EbCNPn4KzTR5nBo35BVg+w04a+J/T9lqOhmHvzBxYQN7njzSnKlZUI2zX4PSMpocz9A0ZnE72G1+ZJ2GyxOL4kaiRztQ06Wvs0bN+uJKMdNMSOkA02c/x+6PIa27wgFFDmI+CxgqXJm0tvighhtMXEDhx5eC9G6OYaBY2QHo/h22i0kxz3hacrGi9RIODbX6oHmRvyB71hKXJmqVIG9KcYM5FNBcR/wCI8ffsbZWEfdvpfjqdmlFcNw8RsDGgAm2YjTbYeA/VDcBphI90wFgSC0WsAALRtH8rbDucXc1rqSmtqnd6F0Mgpg0JZArcxVOUpSFErPVd53Vp6qvYsyyhUIbMNUVmah8zNUDA9aNCsTjcdiSFuawLG9IhZdOB7MM3QGjN/P5r1b2dVwcwxHQsyubpYWcDfXxa4+a8iLezf6+v1W+9m0l5Dra7QB4XNx9cgu04z1eHZSJrBYAJyYhVy4LkgMGAnBJZOCYhwTmpoTwEihwUgTAnhA0SNTgmtTwgB4UdRJla53IE/BSIX0kmywO1tfT10Hx/NAzC4i/tFreJy7i5J0O3eVWxnoo6Lttu+978m2Atf4q1hUPXVEY/CDIf9PxIWuglzP6lw7Tmu342tb/dYttRbNUk5JM8tw+LM7U6Gw9SCfyC90axkFKTsGs18A1eN4bQkVRjI2ky2/lcvSfaVXdVRsib70zg0/yM1cfXKPAlZZVykkaY9I84rKgzSOk4vfceZsB5Cw8kewCjzvAA7I28tL/XNBaKlcWucPui/mfdHrlW76Msiibne4NAaHeR7QNvCyWWWqRcI7sPRtMbWtYAZH9llxcC3vSOH4WjhxJaOKdjsPU0jmN++5sRJOrnSus9zjxNi8k+Kfg1QJHOedC6wF/uNHusHfxPeTyCu4zE1z6dupDXOlNuORuUX53L1glRbeyXCaPI1rQNhrz8D3jQeSOEWCgo4so13OpUsjla0RJ2yvMoLKWQpGhSwRWlaq0oVyVQEKaLQNlYqFQy6KzFB6mtY02Lhf1SUR2Cq8WCx+NDNdaPE6oHVpuEBmGZdOJUY5GBaNgLTtbjfZb72dYcbOdYAaBthaw4i3I6LDUlgwNAu5x05b6L23o1hwggYziGjN3uOpXWns5K1YVYLBOC5KFRItkqQLkAYVKAkTggQ4J4TQnhIoc1PaE1qe1Ax7QngJoTwgBVmemk3ZDBuTc+AuB/r+C04WD6Sz5pL8Ln4HKB/wBDj/mUzeio9k3s/ps0k7+Qawetz+SO4hR5JY5tiHBt9Nnaa+qF9CXGOJzyLskkcL8i2wBPcUfx2LNC+x4E+Y1HxU8bjQ+VSszrcMP/ABHMQBmkDj3/ANmNR3XBPmtljHR0VL80huGtysA4X3PiSfgFSoaQPFPUA6Ei4tzbY/Fa6MaLitvs63S6MVL0VaInsabbW8nAj5BWOj2ERdW3M0EubHodf8Nu9+Gi0mIRHKbakrzaCaomlihY/IS3JqSA0NOUkgG7jpzTUW9BypHoowmADsjJ/KbIRVUk0crZGOztaLZSdd78d+HohVZ0aeyojidVT2LQ55aHHi6+SOPtG2XbVCcEiqZmgxSytOZ4YyQk52tvZ3b2BA4rWWF0ZRyxN7TdIg7R4ynZE2VQdssjQz9Z2ZB2xobixuOBRihGXZczbXZtSYVcml6TgqNTPlBTsEiaWUAaoPW43EwHtAnkELxHEM92g2tueSAVZLfdbqdrjM434huzR3lOEXJhJpIMS10s+jey3mlZgjBq5xee8i3oFlqqSpbLJAXObLEAXsz2IzNa4WLW22cPVVqioq4CC50ltwS7Oxw89vgV0eFmPlQaxzDmt1Z2T3bFB2N38EQOI9cxp4ncciNwoBDvfvRG1phOntA/ohSddVQtI0DgT3Zbu/Je3RrzP2Z0n9uT+BhJ8XWa34Nf6r0yHbzXUjlY9KEi4JiHhckXJAYZOCRKEwHhPCYE9qQx4UjVGE9qARIFIExqeEDG1D8rXHkCfQXXm2Iuu4X5Aeo39QvRcQ/u3eB+S84qmjro27ghnxUTLgbPoMwfY2i1+1Je/wDOVF0pBip3kHQ6AHcX4Aqz0OIEFu/N/UP1BQ32gTWhaP4vVNdCf2IegHSAtd9ledH6x8rggub6C4816lTu0XzUK50cjZGGzmEOb4g6L6HwOr62GKT8bGu/qaCuXNCnZvCVqgm9qxlXhDevdpYtcXtcDYhsm9iNR2s3qttZD8QpLkOG408fH64rK6NEDJ2SuyXdmLfdfoJALajMLX24+qpU75YnEtDSSNHPF3WNzYAGw4fBaOGC4GmvxUclEFr5ZURwjZm4aeZ8uY5b89r9xI4eXFaaGnAAPFOgpBdW5GgBZPZdnGLsrK9Jp+rjJWvzdlYrpeL2HMoaQ4MBUOHzGAPYwOe83OY6NHMjieQR+mgc2ndE+JhJs4yB5D8wIs43Bv4XGiv4Q7KxoHADgrEtzqtIy4kSXLsxU0LWSPf9nDC/V7omtBI8NA3y8UOxt75gAI8jBoLnMfyW1q47oW6iublX5mT4kAcNw3K0XAvbVR15DA5x2aHO9AStN9nsFjumc+WCbvblH+chv5lKG5BNVE0vskg/5V8h96R2vgBp+a3ER0WU6ADLRwC28QB77Ei61bRous5WOShNuuumIkCRcFyAMSEoSBOCAHBPaEwKRqQxwCkCYE8IBDwpAmAJ4QMbUtu0+B+S8pxiUxzt4Flh45HG3wC9ZOqwHTnC7ES/db79hc5D97yN/VJji6DWA1IYwG+gzMPk67T6H/qWQ6a4p1sgF7AfLwVSjxdzWmO9+HiW6X9LeiBV5cXm+6SGyF5XvXs5qM1BTX3EYb/SS38l4K/cL2n2XT3oIv4XPb6PKy+R9TTD9j0JpT7KrDIrAK5DoocGgJpauXEpkiJkhumOksujddTY6Lb2dkLFdLjYtPetpM/QLD9MPdvyVyDGPwOqvojZCxnRCozPPcttkUlNEDo1XkjCuPKozPSBIoVz7NXmXTucljW/ifc+Df3K3mL1NgVhenAB+yRD33Evd5kNb810fHW7MfkPVHpfQeO1JTj/AOu/xNlp0PwWl6uGNvJrW+QCvLrOUVKE1KExDly4JEAY1KEiUIGPCeEwJ4SAeFI1RtUjUDRIEqaFz5A0XJsgCS9llOluLMDCwak3/Qg9ylr8XdM8w0zTK8AkhnADvvZZqJrWS3q2vY7ez2uF7cNUr9DMxVYfLC1shaQ0m7TxCpSS5/r1K0mMYuZS6w7I7LBwAQCOj5kAIDsZHCSe79l6r7K5x9nkZ+GQn+poPzuvLQCNA7Ra/wBmeIllQ+PUte3fgHNOnqCfRZZlcTXFqR7HA9X4ig8T+KJQSXXCjqZaCimelzJuS5VEldjSTdSxt1VtsYAQ+aF4ddp0+uKVUF2Xpm9kFY3pbHeMo/PiFuydx3LD9IsZMkmQNJA4ba95TbscU0VeiTMs5A2Iv5gkfovRm7LDYJAWuzWt3LZU0lwk3spoindZCa6osiNc5ZbF6tAAvEqi7kKwKm+3YqHf4dMG+BLf/Y/BU+kFaWxuI949keJ+iVV6KYrJR3MZF3e9cXuu3CqRx5ds94C5YOi9ogsOti82n8iiDen9OeDx5La0ZUzVpQgdF0qppNA+x/i0RqOQOF2kEdyBEi5JdKmIxic1InBAxwTgmhOCQD2p4KjaCdhdPmwmeVpawiMn7xF7eSh5IrtlqEn0gfi2Pw047Tru4NGpWJxjpNLUHKwZWnYDVx9Fu6L2Zwh3WVMj53b2JyN9BqfVaeDCqeJuWONkY/gAb623WcvkRXSsuOFvvR517MG5JJmvaWlwaQXNIvYuuAT4heh1OGRSgdY0P7njMPQqKekadtfEKHqXDYuHgTb0XLLLyd0dEcdKrJ6jo1TPFjBF5MaPkFncU9ntI/3WujP8Dz8nXCOF0v4yo80nEn1S8n4x8P0x3/xa0bTEt5EC/m4H8lci6Oup/caABrdu+i0EkjvxO9U1s/N3qlPJKXbKjBR9DsJrw8WOjhuEXilss3UUoLs7DleOWx7iFcosS+7ILO+tipTKo0DZVPFOEPvoqVRUSNd2Q0jfW9/JOyas0RlUfWhZKbpERoQb8sp+iozjz7Xcx7R/K63pZVZSws0UJa6R9+4C/JAsSw5olcbKtL0iDb3cL+IvtdUv+P5zs4342NvWymivG+wrCA1XYqq2iyVVjbRoLk8gLlOwzEZHu7TMoOovv4kcE6ZMtGgxGpsCsbiVTclGMXqtFisZxERtLuOzRzPALTHGzKUtArG6nNIGj7u/if2+ajgKoR3Op1J1PmrsZXWlSOe7dlxsikjUETbohTRXUORaiS07UdwvE5YSC1xtyOyo09Or8dOs+ZXA1sHS1mUZmkHiuWYFP3LlXmZn4UGk4LkoC6TAUIxg+F9YM7tuA8NyhkERc4NG5+rrSOkELAOAFlhnnSo2wwt2WoaBreSmu0cUCbUzSHQZG8CdT6K5TYfxe4u7jt6Liv8ADpa/WPnkdIbM0HF3/jzVGbCX3vck990Wlc1va2ChGIA7BJ17KTfootp3jcLiHBEftF0wm6VBZRsOKXqgVcDRySdUEmh2VPspKb9h7lbLLJApoaYPkou5RPw0OGo+Y9EXIXCNIqwZFAWaAm3fqlmzEIk6MKN0QTti0BTcbjz3UrahhbqRf/cgK7LAhtTQg/qN1UZl2haaOJznZ2jYW0HC9/yVWrLQLC25+aFYi6ohF2M60dzsrh4jj9aILJV1c2mURDjY3d+y1StDc0i/iGJMYdNXcOa6gcRdzjqVVosFy6u1PEnUqWtkDByVqvRhKTfZRx2uAvrYce7mvO8TrjM+/wB0aNH5nvKt4/ixlcWtPZG5/F+yDt3C7MWOlbOHLkvSC8TVchYq0TVfpmqZM1ii3TxoxR06qUcKPUUK55yNkiaCnVyOFSRRK5HEsbLorCFcr4jXItiogATwEgCcF6Z54RwZnaLrXIFgOZKLtoy43fr8h4BUsGADQRzNz6AD4H1VjEMXbGFwZncmdmJPiqCAYAFE6sjBy3BdY2G5Pkg8bpp+GRvfv5DgiVBhzIhcDtHdx1J8T+SyLaS7HsgznteQ5KR8DRwSzvy2tudLJCSd0AKC3klBCa2M8FIIkDoUEckgPgnNiTurUgRFRub3KzkShqAsp9UkyEK/kXGMJND5FAqJ5V98F9lWkhS4hZTcVE8KV7bFNsposrPivwVCooAdtD9cEYyJCxOxGQxJkrBcNzAb239F5p0qxtziYxcH719CO5e6SQAoHjXRiCpFpYwTwcNHDwcNV0Ysqi/6Rlkg5LR4AnNGoW7xv2ayx3dTv6wfgfZr/J3uu87LF1VI+J+SVjmOHBwI8xzHeF6MckZ9M4JY5Re0F4W7InRxqjTs2RqhiXPNnbBBKiiRulYh9LGi9O1csmbJFyFivRxqCnCuxhQDObGuUwC5AgSE5IAnEL1TzTRUbcsTb8tVXipc7s3Dh+ymkcctuI0XCfIwHjZeZLb2ejHS0XwGsQ/EMeZEOLjwA3KA12LP6wMAu52up0A524/srVFhV3ZnakqeX4VwS3IKYXVukHWOaRroEWBuL2VeJuUAcAmTVAbxHmn0Q9vRYD7KUIOzEmanVxvoGg29dlIMQe7Zh8yAlobTCwXZ0NbLLbYepUZdKeDfUp2TxCjnqAyoY8T/AMPxUDhPyYfMqeRSh/oa+1JBUIMyokA1YPJx/RMqMaawdtrm+RcPVt0rK4mhZMnlwKAUWLskNmPa48g4Zv6d0RbUA9xTsXEfNDdVZISFfZqnOZdKrCwYksrrqdQOhsk0NMgyJhYrORNLEgKro7obimDRTtyyMa8fxC/mDwPeEbyJpiTTaA83ruhOQ3idp+F2vo7f1uqsdA6PRzSPl6r0x8So1FIDw3WnlfsVL0ZGnCJwlSzYZb3dFWcxzTqPNK7KClM7RXoyhlOVejkSAuBy5VxKuQBTsuKfZMk0B8F655YvR/pR9reYzHlMJDS69w4AuANuB0R2tsAVgPZdEXGpeOBafi6/zWo6Q1BEbgDqQdBovPzKpM78P9JA7CmdbI+TcXsD/C3QW+J81rqFtggmBUfVwtb/AA2+CISVJDb9ywRtPeifFMRbGNT3AcSeQQilhfLq8m24HAd3ehFIXT1MhcbhhytHAaC9u+62FNEGhJu2FcFR1PRhvBXGsAUYKcHIM3smShRByeCqsVClqjkYpUjwihWUZY1SqKcG6KvYq8jFLRomZmswph1y2I2I0IPMFV48TmgNn3mj7/7xvg773gfVaKaNDaymBQnRXYRwrF2Si7HZrbjZze5zdwjEcy8yr6BzXZ4yWPGzm6HwPMdyvYL0yyuEVWAw7NlGkbv5vwH4eCrje0Q9dnogKUsVKGoBFwbhWmyJolojfEoXRlXSbphak4hyKYauc1WHRphapoqysWKJ8Kt2SFqVBYOkgVSWmRgxqJ8SBmekorai4Pcoese3cX8NCtA+FU5qdVYA4Vo7/QpFa+yhIqoB6ZJsfA/JcuXq+zzAJ7Htqnwb+aP4374XLl5/yO2d3x+gjD7o8PyTakb+C5csPRsAuiQ/tJv/ANX/APctgxcuUjydijdKuXIZA4JyVcmBIFxXLlSI9jFA/wDVcuSY0VZFSnXLlLNYgytCyfSJg6t2g2PBcuV4u0LJ0FfZbM4wyAuJDX2aCSQBlBsBwC9Ci3SLlc/szKPRZanuXLlIDXKMrlyGCI3JGrlyTGIVG9KuUlELlDMkXJgVHbrly5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970" name="AutoShape 10" descr="data:image/jpeg;base64,/9j/4AAQSkZJRgABAQAAAQABAAD/2wCEAAkGBxQSEhQUExQVFBQVGBgVFBcUFRQUFRcYFRQWFxQUFBQYHCggGBwlHBcUITEhJSkrLi4uFx8zODMsNygtLiwBCgoKDg0OGhAQFywcHCQsLCwsLCwsLCwsLCwsLCwsLCwsLCwsLCwsLCwsLCwsLCwsLCwsLCwsLCwsLCwsLCwsLP/AABEIAMIBAwMBIgACEQEDEQH/xAAcAAABBQEBAQAAAAAAAAAAAAAFAQIDBAYABwj/xABDEAABAwIEAgcFBgMGBgMAAAABAAIDBBEFEiExQVEGEyJhcYGRBzKhsfAUQlLB0eFicpIjM0OCwvEVJKKy0uIXY3P/xAAZAQADAQEBAAAAAAAAAAAAAAAAAQIDBAX/xAAiEQACAgICAgMBAQAAAAAAAAAAAQIRAyESMRNBBDJRImH/2gAMAwEAAhEDEQA/ALQTmpqc1MRIE9qjCe1A0SBPCaE8JDHBOamgJ4QMkapFG1PCAA/SiVwhLGe+4Ot3ANNz6fNeTwszutwG/ieH5L0jpZWiMPJFzl6uMHYueLn4fJYWhiyNHG3Hmban4qZMqKJKpwYLeQ/VD899l08udxI8B5fQSt08viUkii1CbD69P3RGkpnSEegt9aD9FHgmGumdfYc/zWsrmMpIgB/eO0HO3Ek8B9cFjOe6RtCOrZQLAzscvetuSB7vgOJTJ8SsMrOO5G57mjl3oSyYvJ17PE/i7h3fRRnCaDO69kpNQQJcmNwvB3SOuRc8OQ8P1W2o8DZEzO+2gvr3b3RPBMNZGzM7SwugFZUuxCbq2ktp2e+78dj/ANo2HMm6yX9bZbdaQLrYJsRdkh/s6dps+V2gPMNbx+r2RXD8Nip29XA234nH3nHiXH8tkZiY0NEUTcsbdAPmSeJVqKkDeCiTvS6KjrsCNw/W5CkNC0cEVlYoHhZ2WAqulFtkArcP3tbvHArXVDboROzVaQlTJkrR57ilIWm7dLbi/wAihUsd9R/sVu8YowRdYqpjLXEen6Lsxzs5MkKI6dt/0vtb6+K3PQehexwnI0+7fiA7XX/L8Fh4jY35/X7eY717B0Fpv+VjJIIIJt58fNbGNGua64B4EX9UqbHsnpiFC5KFyAMAntTQntCBDgntTQE9qQx7VIFGFK1AxwTgkCcEDHtT7JjUpQB550xcZKnKNmi/d3n5DyQDE5MkdhudB4cSjmIOL5nu5nL/AE6W9blZPGJs0gAN7fDWwCz7kX1EbCNPn4KzTR5nBo35BVg+w04a+J/T9lqOhmHvzBxYQN7njzSnKlZUI2zX4PSMpocz9A0ZnE72G1+ZJ2GyxOL4kaiRztQ06Wvs0bN+uJKMdNMSOkA02c/x+6PIa27wgFFDmI+CxgqXJm0tvighhtMXEDhx5eC9G6OYaBY2QHo/h22i0kxz3hacrGi9RIODbX6oHmRvyB71hKXJmqVIG9KcYM5FNBcR/wCI8ffsbZWEfdvpfjqdmlFcNw8RsDGgAm2YjTbYeA/VDcBphI90wFgSC0WsAALRtH8rbDucXc1rqSmtqnd6F0Mgpg0JZArcxVOUpSFErPVd53Vp6qvYsyyhUIbMNUVmah8zNUDA9aNCsTjcdiSFuawLG9IhZdOB7MM3QGjN/P5r1b2dVwcwxHQsyubpYWcDfXxa4+a8iLezf6+v1W+9m0l5Dra7QB4XNx9cgu04z1eHZSJrBYAJyYhVy4LkgMGAnBJZOCYhwTmpoTwEihwUgTAnhA0SNTgmtTwgB4UdRJla53IE/BSIX0kmywO1tfT10Hx/NAzC4i/tFreJy7i5J0O3eVWxnoo6Lttu+978m2Atf4q1hUPXVEY/CDIf9PxIWuglzP6lw7Tmu342tb/dYttRbNUk5JM8tw+LM7U6Gw9SCfyC90axkFKTsGs18A1eN4bQkVRjI2ky2/lcvSfaVXdVRsib70zg0/yM1cfXKPAlZZVykkaY9I84rKgzSOk4vfceZsB5Cw8kewCjzvAA7I28tL/XNBaKlcWucPui/mfdHrlW76Msiibne4NAaHeR7QNvCyWWWqRcI7sPRtMbWtYAZH9llxcC3vSOH4WjhxJaOKdjsPU0jmN++5sRJOrnSus9zjxNi8k+Kfg1QJHOedC6wF/uNHusHfxPeTyCu4zE1z6dupDXOlNuORuUX53L1glRbeyXCaPI1rQNhrz8D3jQeSOEWCgo4so13OpUsjla0RJ2yvMoLKWQpGhSwRWlaq0oVyVQEKaLQNlYqFQy6KzFB6mtY02Lhf1SUR2Cq8WCx+NDNdaPE6oHVpuEBmGZdOJUY5GBaNgLTtbjfZb72dYcbOdYAaBthaw4i3I6LDUlgwNAu5x05b6L23o1hwggYziGjN3uOpXWns5K1YVYLBOC5KFRItkqQLkAYVKAkTggQ4J4TQnhIoc1PaE1qe1Ax7QngJoTwgBVmemk3ZDBuTc+AuB/r+C04WD6Sz5pL8Ln4HKB/wBDj/mUzeio9k3s/ps0k7+Qawetz+SO4hR5JY5tiHBt9Nnaa+qF9CXGOJzyLskkcL8i2wBPcUfx2LNC+x4E+Y1HxU8bjQ+VSszrcMP/ABHMQBmkDj3/ANmNR3XBPmtljHR0VL80huGtysA4X3PiSfgFSoaQPFPUA6Ei4tzbY/Fa6MaLitvs63S6MVL0VaInsabbW8nAj5BWOj2ERdW3M0EubHodf8Nu9+Gi0mIRHKbakrzaCaomlihY/IS3JqSA0NOUkgG7jpzTUW9BypHoowmADsjJ/KbIRVUk0crZGOztaLZSdd78d+HohVZ0aeyojidVT2LQ55aHHi6+SOPtG2XbVCcEiqZmgxSytOZ4YyQk52tvZ3b2BA4rWWF0ZRyxN7TdIg7R4ynZE2VQdssjQz9Z2ZB2xobixuOBRihGXZczbXZtSYVcml6TgqNTPlBTsEiaWUAaoPW43EwHtAnkELxHEM92g2tueSAVZLfdbqdrjM434huzR3lOEXJhJpIMS10s+jey3mlZgjBq5xee8i3oFlqqSpbLJAXObLEAXsz2IzNa4WLW22cPVVqioq4CC50ltwS7Oxw89vgV0eFmPlQaxzDmt1Z2T3bFB2N38EQOI9cxp4ncciNwoBDvfvRG1phOntA/ohSddVQtI0DgT3Zbu/Je3RrzP2Z0n9uT+BhJ8XWa34Nf6r0yHbzXUjlY9KEi4JiHhckXJAYZOCRKEwHhPCYE9qQx4UjVGE9qARIFIExqeEDG1D8rXHkCfQXXm2Iuu4X5Aeo39QvRcQ/u3eB+S84qmjro27ghnxUTLgbPoMwfY2i1+1Je/wDOVF0pBip3kHQ6AHcX4Aqz0OIEFu/N/UP1BQ32gTWhaP4vVNdCf2IegHSAtd9ledH6x8rggub6C4816lTu0XzUK50cjZGGzmEOb4g6L6HwOr62GKT8bGu/qaCuXNCnZvCVqgm9qxlXhDevdpYtcXtcDYhsm9iNR2s3qttZD8QpLkOG408fH64rK6NEDJ2SuyXdmLfdfoJALajMLX24+qpU75YnEtDSSNHPF3WNzYAGw4fBaOGC4GmvxUclEFr5ZURwjZm4aeZ8uY5b89r9xI4eXFaaGnAAPFOgpBdW5GgBZPZdnGLsrK9Jp+rjJWvzdlYrpeL2HMoaQ4MBUOHzGAPYwOe83OY6NHMjieQR+mgc2ndE+JhJs4yB5D8wIs43Bv4XGiv4Q7KxoHADgrEtzqtIy4kSXLsxU0LWSPf9nDC/V7omtBI8NA3y8UOxt75gAI8jBoLnMfyW1q47oW6iublX5mT4kAcNw3K0XAvbVR15DA5x2aHO9AStN9nsFjumc+WCbvblH+chv5lKG5BNVE0vskg/5V8h96R2vgBp+a3ER0WU6ADLRwC28QB77Ei61bRous5WOShNuuumIkCRcFyAMSEoSBOCAHBPaEwKRqQxwCkCYE8IBDwpAmAJ4QMbUtu0+B+S8pxiUxzt4Flh45HG3wC9ZOqwHTnC7ES/db79hc5D97yN/VJji6DWA1IYwG+gzMPk67T6H/qWQ6a4p1sgF7AfLwVSjxdzWmO9+HiW6X9LeiBV5cXm+6SGyF5XvXs5qM1BTX3EYb/SS38l4K/cL2n2XT3oIv4XPb6PKy+R9TTD9j0JpT7KrDIrAK5DoocGgJpauXEpkiJkhumOksujddTY6Lb2dkLFdLjYtPetpM/QLD9MPdvyVyDGPwOqvojZCxnRCozPPcttkUlNEDo1XkjCuPKozPSBIoVz7NXmXTucljW/ifc+Df3K3mL1NgVhenAB+yRD33Evd5kNb810fHW7MfkPVHpfQeO1JTj/AOu/xNlp0PwWl6uGNvJrW+QCvLrOUVKE1KExDly4JEAY1KEiUIGPCeEwJ4SAeFI1RtUjUDRIEqaFz5A0XJsgCS9llOluLMDCwak3/Qg9ylr8XdM8w0zTK8AkhnADvvZZqJrWS3q2vY7ez2uF7cNUr9DMxVYfLC1shaQ0m7TxCpSS5/r1K0mMYuZS6w7I7LBwAQCOj5kAIDsZHCSe79l6r7K5x9nkZ+GQn+poPzuvLQCNA7Ra/wBmeIllQ+PUte3fgHNOnqCfRZZlcTXFqR7HA9X4ig8T+KJQSXXCjqZaCimelzJuS5VEldjSTdSxt1VtsYAQ+aF4ddp0+uKVUF2Xpm9kFY3pbHeMo/PiFuydx3LD9IsZMkmQNJA4ba95TbscU0VeiTMs5A2Iv5gkfovRm7LDYJAWuzWt3LZU0lwk3spoindZCa6osiNc5ZbF6tAAvEqi7kKwKm+3YqHf4dMG+BLf/Y/BU+kFaWxuI949keJ+iVV6KYrJR3MZF3e9cXuu3CqRx5ds94C5YOi9ogsOti82n8iiDen9OeDx5La0ZUzVpQgdF0qppNA+x/i0RqOQOF2kEdyBEi5JdKmIxic1InBAxwTgmhOCQD2p4KjaCdhdPmwmeVpawiMn7xF7eSh5IrtlqEn0gfi2Pw047Tru4NGpWJxjpNLUHKwZWnYDVx9Fu6L2Zwh3WVMj53b2JyN9BqfVaeDCqeJuWONkY/gAb623WcvkRXSsuOFvvR517MG5JJmvaWlwaQXNIvYuuAT4heh1OGRSgdY0P7njMPQqKekadtfEKHqXDYuHgTb0XLLLyd0dEcdKrJ6jo1TPFjBF5MaPkFncU9ntI/3WujP8Dz8nXCOF0v4yo80nEn1S8n4x8P0x3/xa0bTEt5EC/m4H8lci6Oup/caABrdu+i0EkjvxO9U1s/N3qlPJKXbKjBR9DsJrw8WOjhuEXilss3UUoLs7DleOWx7iFcosS+7ILO+tipTKo0DZVPFOEPvoqVRUSNd2Q0jfW9/JOyas0RlUfWhZKbpERoQb8sp+iozjz7Xcx7R/K63pZVZSws0UJa6R9+4C/JAsSw5olcbKtL0iDb3cL+IvtdUv+P5zs4342NvWymivG+wrCA1XYqq2iyVVjbRoLk8gLlOwzEZHu7TMoOovv4kcE6ZMtGgxGpsCsbiVTclGMXqtFisZxERtLuOzRzPALTHGzKUtArG6nNIGj7u/if2+ajgKoR3Op1J1PmrsZXWlSOe7dlxsikjUETbohTRXUORaiS07UdwvE5YSC1xtyOyo09Or8dOs+ZXA1sHS1mUZmkHiuWYFP3LlXmZn4UGk4LkoC6TAUIxg+F9YM7tuA8NyhkERc4NG5+rrSOkELAOAFlhnnSo2wwt2WoaBreSmu0cUCbUzSHQZG8CdT6K5TYfxe4u7jt6Liv8ADpa/WPnkdIbM0HF3/jzVGbCX3vck990Wlc1va2ChGIA7BJ17KTfootp3jcLiHBEftF0wm6VBZRsOKXqgVcDRySdUEmh2VPspKb9h7lbLLJApoaYPkou5RPw0OGo+Y9EXIXCNIqwZFAWaAm3fqlmzEIk6MKN0QTti0BTcbjz3UrahhbqRf/cgK7LAhtTQg/qN1UZl2haaOJznZ2jYW0HC9/yVWrLQLC25+aFYi6ohF2M60dzsrh4jj9aILJV1c2mURDjY3d+y1StDc0i/iGJMYdNXcOa6gcRdzjqVVosFy6u1PEnUqWtkDByVqvRhKTfZRx2uAvrYce7mvO8TrjM+/wB0aNH5nvKt4/ixlcWtPZG5/F+yDt3C7MWOlbOHLkvSC8TVchYq0TVfpmqZM1ii3TxoxR06qUcKPUUK55yNkiaCnVyOFSRRK5HEsbLorCFcr4jXItiogATwEgCcF6Z54RwZnaLrXIFgOZKLtoy43fr8h4BUsGADQRzNz6AD4H1VjEMXbGFwZncmdmJPiqCAYAFE6sjBy3BdY2G5Pkg8bpp+GRvfv5DgiVBhzIhcDtHdx1J8T+SyLaS7HsgznteQ5KR8DRwSzvy2tudLJCSd0AKC3klBCa2M8FIIkDoUEckgPgnNiTurUgRFRub3KzkShqAsp9UkyEK/kXGMJND5FAqJ5V98F9lWkhS4hZTcVE8KV7bFNsposrPivwVCooAdtD9cEYyJCxOxGQxJkrBcNzAb239F5p0qxtziYxcH719CO5e6SQAoHjXRiCpFpYwTwcNHDwcNV0Ysqi/6Rlkg5LR4AnNGoW7xv2ayx3dTv6wfgfZr/J3uu87LF1VI+J+SVjmOHBwI8xzHeF6MckZ9M4JY5Re0F4W7InRxqjTs2RqhiXPNnbBBKiiRulYh9LGi9O1csmbJFyFivRxqCnCuxhQDObGuUwC5AgSE5IAnEL1TzTRUbcsTb8tVXipc7s3Dh+ymkcctuI0XCfIwHjZeZLb2ejHS0XwGsQ/EMeZEOLjwA3KA12LP6wMAu52up0A524/srVFhV3ZnakqeX4VwS3IKYXVukHWOaRroEWBuL2VeJuUAcAmTVAbxHmn0Q9vRYD7KUIOzEmanVxvoGg29dlIMQe7Zh8yAlobTCwXZ0NbLLbYepUZdKeDfUp2TxCjnqAyoY8T/AMPxUDhPyYfMqeRSh/oa+1JBUIMyokA1YPJx/RMqMaawdtrm+RcPVt0rK4mhZMnlwKAUWLskNmPa48g4Zv6d0RbUA9xTsXEfNDdVZISFfZqnOZdKrCwYksrrqdQOhsk0NMgyJhYrORNLEgKro7obimDRTtyyMa8fxC/mDwPeEbyJpiTTaA83ruhOQ3idp+F2vo7f1uqsdA6PRzSPl6r0x8So1FIDw3WnlfsVL0ZGnCJwlSzYZb3dFWcxzTqPNK7KClM7RXoyhlOVejkSAuBy5VxKuQBTsuKfZMk0B8F655YvR/pR9reYzHlMJDS69w4AuANuB0R2tsAVgPZdEXGpeOBafi6/zWo6Q1BEbgDqQdBovPzKpM78P9JA7CmdbI+TcXsD/C3QW+J81rqFtggmBUfVwtb/AA2+CISVJDb9ywRtPeifFMRbGNT3AcSeQQilhfLq8m24HAd3ehFIXT1MhcbhhytHAaC9u+62FNEGhJu2FcFR1PRhvBXGsAUYKcHIM3smShRByeCqsVClqjkYpUjwihWUZY1SqKcG6KvYq8jFLRomZmswph1y2I2I0IPMFV48TmgNn3mj7/7xvg773gfVaKaNDaymBQnRXYRwrF2Si7HZrbjZze5zdwjEcy8yr6BzXZ4yWPGzm6HwPMdyvYL0yyuEVWAw7NlGkbv5vwH4eCrje0Q9dnogKUsVKGoBFwbhWmyJolojfEoXRlXSbphak4hyKYauc1WHRphapoqysWKJ8Kt2SFqVBYOkgVSWmRgxqJ8SBmekorai4Pcoese3cX8NCtA+FU5qdVYA4Vo7/QpFa+yhIqoB6ZJsfA/JcuXq+zzAJ7Htqnwb+aP4374XLl5/yO2d3x+gjD7o8PyTakb+C5csPRsAuiQ/tJv/ANX/APctgxcuUjydijdKuXIZA4JyVcmBIFxXLlSI9jFA/wDVcuSY0VZFSnXLlLNYgytCyfSJg6t2g2PBcuV4u0LJ0FfZbM4wyAuJDX2aCSQBlBsBwC9Ci3SLlc/szKPRZanuXLlIDXKMrlyGCI3JGrlyTGIVG9KuUlELlDMkXJgVHbrly5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974" name="AutoShape 14" descr="  Marilyn Monroe, americano, atriz, modelo, cantora wallpap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976" name="AutoShape 16" descr="  Marilyn Monroe, americano, atriz, modelo, cantora wallpap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978" name="AutoShape 18" descr="  Marilyn Monroe, americano, atriz, modelo, cantora wallpap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980" name="AutoShape 20" descr="  Marilyn Monroe, americano, atriz, modelo, cantora wallpap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81" name="Picture 21" descr="C:\Users\ANDRE\Documents\OBSERVATÓRIO\ATIVIDADES\Cine-observatorio\Imagens facebook\Marilyn-Monroe-americano-atriz-modelo-cantora-485x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36912" cy="3821981"/>
          </a:xfrm>
          <a:prstGeom prst="rect">
            <a:avLst/>
          </a:prstGeom>
          <a:noFill/>
        </p:spPr>
      </p:pic>
      <p:pic>
        <p:nvPicPr>
          <p:cNvPr id="40972" name="Picture 12" descr="http://lissarankin.com/wp-content/uploads/2013/05/angelina-jol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548680"/>
            <a:ext cx="3899925" cy="2924944"/>
          </a:xfrm>
          <a:prstGeom prst="rect">
            <a:avLst/>
          </a:prstGeom>
          <a:noFill/>
        </p:spPr>
      </p:pic>
      <p:pic>
        <p:nvPicPr>
          <p:cNvPr id="40983" name="Picture 23" descr="http://img2.timeinc.net/people/i/2006/specials/sma06/sma_gallery/george_clooney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861048"/>
            <a:ext cx="2663205" cy="2663205"/>
          </a:xfrm>
          <a:prstGeom prst="rect">
            <a:avLst/>
          </a:prstGeom>
          <a:noFill/>
        </p:spPr>
      </p:pic>
      <p:sp>
        <p:nvSpPr>
          <p:cNvPr id="16" name="Símbolo de 'Não' 15"/>
          <p:cNvSpPr/>
          <p:nvPr/>
        </p:nvSpPr>
        <p:spPr bwMode="auto">
          <a:xfrm>
            <a:off x="2123728" y="620688"/>
            <a:ext cx="5400600" cy="5387479"/>
          </a:xfrm>
          <a:prstGeom prst="noSmoking">
            <a:avLst>
              <a:gd name="adj" fmla="val 9198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59" y="764704"/>
            <a:ext cx="8700159" cy="573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42938" y="-24340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Método da paralaxe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53637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Fonte: http://spot.pcc.edu/~aodman/physics%20122/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parallax-pictures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/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parallax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-lecture.htm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564904"/>
            <a:ext cx="7162800" cy="1060569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4800" b="0" dirty="0" smtClean="0">
                <a:solidFill>
                  <a:srgbClr val="00CC99"/>
                </a:solidFill>
                <a:latin typeface="Century Gothic" pitchFamily="34" charset="0"/>
              </a:rPr>
              <a:t>Evolução estelar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57188" y="4450985"/>
            <a:ext cx="8358187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defTabSz="762000">
              <a:defRPr/>
            </a:pPr>
            <a:r>
              <a:rPr lang="en-US" sz="3200" b="0" dirty="0" err="1" smtClean="0">
                <a:solidFill>
                  <a:schemeClr val="accent1"/>
                </a:solidFill>
                <a:latin typeface="Century Gothic" pitchFamily="34" charset="0"/>
              </a:rPr>
              <a:t>Corpos</a:t>
            </a:r>
            <a:r>
              <a:rPr lang="en-US" sz="3200" b="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en-US" sz="3200" b="0" dirty="0" err="1">
                <a:solidFill>
                  <a:schemeClr val="accent1"/>
                </a:solidFill>
                <a:latin typeface="Century Gothic" pitchFamily="34" charset="0"/>
              </a:rPr>
              <a:t>gasosos</a:t>
            </a:r>
            <a:r>
              <a:rPr lang="en-US" sz="3200" b="0" dirty="0">
                <a:solidFill>
                  <a:schemeClr val="accent1"/>
                </a:solidFill>
                <a:latin typeface="Century Gothic" pitchFamily="34" charset="0"/>
              </a:rPr>
              <a:t> no interior dos </a:t>
            </a:r>
            <a:r>
              <a:rPr lang="en-US" sz="3200" b="0" dirty="0" err="1">
                <a:solidFill>
                  <a:schemeClr val="accent1"/>
                </a:solidFill>
                <a:latin typeface="Century Gothic" pitchFamily="34" charset="0"/>
              </a:rPr>
              <a:t>quais</a:t>
            </a:r>
            <a:endParaRPr lang="en-US" sz="3200" b="0" dirty="0">
              <a:solidFill>
                <a:schemeClr val="accent1"/>
              </a:solidFill>
              <a:latin typeface="Century Gothic" pitchFamily="34" charset="0"/>
            </a:endParaRPr>
          </a:p>
          <a:p>
            <a:pPr algn="just" defTabSz="762000">
              <a:defRPr/>
            </a:pPr>
            <a:r>
              <a:rPr lang="en-US" sz="3200" b="0" dirty="0" err="1">
                <a:solidFill>
                  <a:schemeClr val="accent1"/>
                </a:solidFill>
                <a:latin typeface="Century Gothic" pitchFamily="34" charset="0"/>
              </a:rPr>
              <a:t>ocorrem</a:t>
            </a:r>
            <a:r>
              <a:rPr lang="en-US" sz="3200" b="0" dirty="0">
                <a:solidFill>
                  <a:schemeClr val="accent1"/>
                </a:solidFill>
                <a:latin typeface="Century Gothic" pitchFamily="34" charset="0"/>
              </a:rPr>
              <a:t>, </a:t>
            </a:r>
            <a:r>
              <a:rPr lang="en-US" sz="3200" b="0" dirty="0" err="1">
                <a:solidFill>
                  <a:schemeClr val="accent1"/>
                </a:solidFill>
                <a:latin typeface="Century Gothic" pitchFamily="34" charset="0"/>
              </a:rPr>
              <a:t>ou</a:t>
            </a:r>
            <a:r>
              <a:rPr lang="en-US" sz="3200" b="0" dirty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en-US" sz="3200" b="0" dirty="0" err="1">
                <a:solidFill>
                  <a:schemeClr val="accent1"/>
                </a:solidFill>
                <a:latin typeface="Century Gothic" pitchFamily="34" charset="0"/>
              </a:rPr>
              <a:t>ocorreram</a:t>
            </a:r>
            <a:r>
              <a:rPr lang="en-US" sz="3200" b="0" dirty="0">
                <a:solidFill>
                  <a:schemeClr val="accent1"/>
                </a:solidFill>
                <a:latin typeface="Century Gothic" pitchFamily="34" charset="0"/>
              </a:rPr>
              <a:t>, </a:t>
            </a:r>
            <a:r>
              <a:rPr lang="en-US" sz="3200" b="0" dirty="0" err="1">
                <a:solidFill>
                  <a:schemeClr val="accent1"/>
                </a:solidFill>
                <a:latin typeface="Century Gothic" pitchFamily="34" charset="0"/>
              </a:rPr>
              <a:t>reações</a:t>
            </a:r>
            <a:r>
              <a:rPr lang="en-US" sz="3200" b="0" dirty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endParaRPr lang="en-US" sz="3200" b="0" dirty="0" smtClean="0">
              <a:solidFill>
                <a:schemeClr val="accent1"/>
              </a:solidFill>
              <a:latin typeface="Century Gothic" pitchFamily="34" charset="0"/>
            </a:endParaRPr>
          </a:p>
          <a:p>
            <a:pPr algn="just" defTabSz="762000">
              <a:defRPr/>
            </a:pPr>
            <a:r>
              <a:rPr lang="en-US" sz="3200" b="0" dirty="0" smtClean="0">
                <a:solidFill>
                  <a:schemeClr val="accent1"/>
                </a:solidFill>
                <a:latin typeface="Century Gothic" pitchFamily="34" charset="0"/>
              </a:rPr>
              <a:t>de </a:t>
            </a:r>
            <a:r>
              <a:rPr lang="en-US" sz="3200" b="0" dirty="0" err="1">
                <a:solidFill>
                  <a:schemeClr val="accent1"/>
                </a:solidFill>
                <a:latin typeface="Century Gothic" pitchFamily="34" charset="0"/>
              </a:rPr>
              <a:t>fusão</a:t>
            </a:r>
            <a:r>
              <a:rPr lang="en-US" sz="3200" b="0" dirty="0">
                <a:solidFill>
                  <a:schemeClr val="accent1"/>
                </a:solidFill>
                <a:latin typeface="Century Gothic" pitchFamily="34" charset="0"/>
              </a:rPr>
              <a:t> nuclear </a:t>
            </a:r>
            <a:r>
              <a:rPr lang="en-US" sz="3200" b="0" dirty="0" err="1" smtClean="0">
                <a:solidFill>
                  <a:schemeClr val="accent1"/>
                </a:solidFill>
                <a:latin typeface="Century Gothic" pitchFamily="34" charset="0"/>
              </a:rPr>
              <a:t>sustentáveis</a:t>
            </a:r>
            <a:endParaRPr lang="en-US" sz="3200" b="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285750" y="428625"/>
            <a:ext cx="4000500" cy="1371600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Estrelas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</p:txBody>
      </p:sp>
      <p:grpSp>
        <p:nvGrpSpPr>
          <p:cNvPr id="2" name="Grupo 8"/>
          <p:cNvGrpSpPr>
            <a:grpSpLocks noChangeAspect="1"/>
          </p:cNvGrpSpPr>
          <p:nvPr/>
        </p:nvGrpSpPr>
        <p:grpSpPr>
          <a:xfrm>
            <a:off x="5004048" y="-99392"/>
            <a:ext cx="4237232" cy="4326735"/>
            <a:chOff x="3190476" y="1101961"/>
            <a:chExt cx="1705377" cy="1741394"/>
          </a:xfrm>
        </p:grpSpPr>
        <p:sp>
          <p:nvSpPr>
            <p:cNvPr id="6" name="Elipse 5"/>
            <p:cNvSpPr/>
            <p:nvPr/>
          </p:nvSpPr>
          <p:spPr bwMode="auto">
            <a:xfrm>
              <a:off x="3190476" y="1101961"/>
              <a:ext cx="1705377" cy="1741394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59000">
                  <a:srgbClr val="FF0000">
                    <a:alpha val="8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e 6"/>
            <p:cNvSpPr>
              <a:spLocks noChangeAspect="1"/>
            </p:cNvSpPr>
            <p:nvPr/>
          </p:nvSpPr>
          <p:spPr bwMode="auto">
            <a:xfrm>
              <a:off x="3471812" y="1446852"/>
              <a:ext cx="1104387" cy="1088645"/>
            </a:xfrm>
            <a:prstGeom prst="ellipse">
              <a:avLst/>
            </a:prstGeom>
            <a:gradFill>
              <a:gsLst>
                <a:gs pos="0">
                  <a:srgbClr val="FFC000">
                    <a:lumMod val="61000"/>
                    <a:lumOff val="39000"/>
                  </a:srgbClr>
                </a:gs>
                <a:gs pos="100000">
                  <a:schemeClr val="tx1">
                    <a:alpha val="0"/>
                  </a:schemeClr>
                </a:gs>
                <a:gs pos="96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upo 8"/>
          <p:cNvGrpSpPr>
            <a:grpSpLocks noChangeAspect="1"/>
          </p:cNvGrpSpPr>
          <p:nvPr/>
        </p:nvGrpSpPr>
        <p:grpSpPr>
          <a:xfrm>
            <a:off x="3995936" y="2785142"/>
            <a:ext cx="1377206" cy="1406296"/>
            <a:chOff x="3190476" y="1107179"/>
            <a:chExt cx="1705377" cy="1741394"/>
          </a:xfrm>
        </p:grpSpPr>
        <p:sp>
          <p:nvSpPr>
            <p:cNvPr id="9" name="Elipse 8"/>
            <p:cNvSpPr/>
            <p:nvPr/>
          </p:nvSpPr>
          <p:spPr bwMode="auto">
            <a:xfrm>
              <a:off x="3190476" y="1107179"/>
              <a:ext cx="1705377" cy="1741394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53000">
                  <a:srgbClr val="00B0F0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e 9"/>
            <p:cNvSpPr>
              <a:spLocks noChangeAspect="1"/>
            </p:cNvSpPr>
            <p:nvPr/>
          </p:nvSpPr>
          <p:spPr bwMode="auto">
            <a:xfrm>
              <a:off x="3482249" y="1437754"/>
              <a:ext cx="1104387" cy="1088645"/>
            </a:xfrm>
            <a:prstGeom prst="ellipse">
              <a:avLst/>
            </a:prstGeom>
            <a:gradFill>
              <a:gsLst>
                <a:gs pos="9000">
                  <a:srgbClr val="CCECFF"/>
                </a:gs>
                <a:gs pos="93000">
                  <a:schemeClr val="tx1">
                    <a:alpha val="0"/>
                  </a:schemeClr>
                </a:gs>
                <a:gs pos="91000">
                  <a:srgbClr val="69D8FF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Elipse 10"/>
          <p:cNvSpPr/>
          <p:nvPr/>
        </p:nvSpPr>
        <p:spPr bwMode="auto">
          <a:xfrm>
            <a:off x="3923928" y="1700808"/>
            <a:ext cx="720000" cy="720000"/>
          </a:xfrm>
          <a:prstGeom prst="ellipse">
            <a:avLst/>
          </a:prstGeom>
          <a:gradFill>
            <a:gsLst>
              <a:gs pos="35000">
                <a:srgbClr val="FFFF00"/>
              </a:gs>
              <a:gs pos="4000">
                <a:schemeClr val="bg1"/>
              </a:gs>
              <a:gs pos="38000">
                <a:srgbClr val="FFC000"/>
              </a:gs>
              <a:gs pos="87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" name="Text Box 141"/>
          <p:cNvSpPr txBox="1">
            <a:spLocks noChangeArrowheads="1"/>
          </p:cNvSpPr>
          <p:nvPr/>
        </p:nvSpPr>
        <p:spPr bwMode="auto">
          <a:xfrm>
            <a:off x="5796136" y="6407090"/>
            <a:ext cx="33351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Crédito :  André Luiz da Silva/CDA/CDCC/USP</a:t>
            </a:r>
            <a:endParaRPr lang="pt-BR" sz="10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11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57188" y="4450985"/>
            <a:ext cx="8358187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defTabSz="762000">
              <a:defRPr/>
            </a:pPr>
            <a:r>
              <a:rPr lang="en-US" sz="3200" b="0" dirty="0" err="1" smtClean="0">
                <a:solidFill>
                  <a:schemeClr val="accent1"/>
                </a:solidFill>
                <a:latin typeface="Century Gothic" pitchFamily="34" charset="0"/>
              </a:rPr>
              <a:t>Outras</a:t>
            </a:r>
            <a:r>
              <a:rPr lang="en-US" sz="3200" b="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chemeClr val="accent1"/>
                </a:solidFill>
                <a:latin typeface="Century Gothic" pitchFamily="34" charset="0"/>
              </a:rPr>
              <a:t>influências</a:t>
            </a:r>
            <a:r>
              <a:rPr lang="en-US" sz="3200" b="0" dirty="0" smtClean="0">
                <a:solidFill>
                  <a:schemeClr val="accent1"/>
                </a:solidFill>
                <a:latin typeface="Century Gothic" pitchFamily="34" charset="0"/>
              </a:rPr>
              <a:t>: </a:t>
            </a:r>
          </a:p>
          <a:p>
            <a:pPr algn="just" defTabSz="762000">
              <a:buFont typeface="Wingdings" pitchFamily="2" charset="2"/>
              <a:buChar char="v"/>
              <a:defRPr/>
            </a:pPr>
            <a:r>
              <a:rPr lang="en-US" sz="3200" b="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chemeClr val="accent1"/>
                </a:solidFill>
                <a:latin typeface="Century Gothic" pitchFamily="34" charset="0"/>
              </a:rPr>
              <a:t>rotação</a:t>
            </a:r>
            <a:r>
              <a:rPr lang="en-US" sz="3200" b="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</a:p>
          <a:p>
            <a:pPr algn="just" defTabSz="762000">
              <a:buFont typeface="Wingdings" pitchFamily="2" charset="2"/>
              <a:buChar char="v"/>
              <a:defRPr/>
            </a:pPr>
            <a:r>
              <a:rPr lang="en-US" sz="3200" b="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chemeClr val="accent1"/>
                </a:solidFill>
                <a:latin typeface="Century Gothic" pitchFamily="34" charset="0"/>
              </a:rPr>
              <a:t>campos</a:t>
            </a:r>
            <a:r>
              <a:rPr lang="en-US" sz="3200" b="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en-US" sz="3200" b="0" dirty="0" err="1" smtClean="0">
                <a:solidFill>
                  <a:schemeClr val="accent1"/>
                </a:solidFill>
                <a:latin typeface="Century Gothic" pitchFamily="34" charset="0"/>
              </a:rPr>
              <a:t>magnéticos</a:t>
            </a:r>
            <a:r>
              <a:rPr lang="en-US" sz="3200" b="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endParaRPr lang="en-US" sz="3200" b="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4000500" cy="1371600"/>
          </a:xfrm>
          <a:noFill/>
        </p:spPr>
        <p:txBody>
          <a:bodyPr/>
          <a:lstStyle/>
          <a:p>
            <a:r>
              <a:rPr lang="en-US" sz="5400" dirty="0" err="1" smtClean="0">
                <a:solidFill>
                  <a:srgbClr val="69D8FF"/>
                </a:solidFill>
                <a:latin typeface="Century Gothic" pitchFamily="34" charset="0"/>
              </a:rPr>
              <a:t>Gravidade</a:t>
            </a:r>
            <a:r>
              <a:rPr lang="en-US" sz="5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br>
              <a:rPr lang="en-US" sz="54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5400" dirty="0" smtClean="0">
                <a:solidFill>
                  <a:schemeClr val="bg1"/>
                </a:solidFill>
                <a:latin typeface="Century Gothic" pitchFamily="34" charset="0"/>
              </a:rPr>
              <a:t>x </a:t>
            </a:r>
            <a:br>
              <a:rPr lang="en-US" sz="54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5400" dirty="0" err="1" smtClean="0">
                <a:solidFill>
                  <a:schemeClr val="accent1"/>
                </a:solidFill>
                <a:latin typeface="Century Gothic" pitchFamily="34" charset="0"/>
              </a:rPr>
              <a:t>Calor</a:t>
            </a:r>
            <a:endParaRPr lang="en-US" sz="5400" dirty="0" smtClean="0">
              <a:solidFill>
                <a:schemeClr val="accent1"/>
              </a:solidFill>
              <a:latin typeface="Century Gothic" pitchFamily="34" charset="0"/>
            </a:endParaRPr>
          </a:p>
        </p:txBody>
      </p:sp>
      <p:grpSp>
        <p:nvGrpSpPr>
          <p:cNvPr id="2" name="Grupo 8"/>
          <p:cNvGrpSpPr>
            <a:grpSpLocks noChangeAspect="1"/>
          </p:cNvGrpSpPr>
          <p:nvPr/>
        </p:nvGrpSpPr>
        <p:grpSpPr>
          <a:xfrm>
            <a:off x="5004048" y="-99392"/>
            <a:ext cx="4237232" cy="4326735"/>
            <a:chOff x="3190476" y="1101961"/>
            <a:chExt cx="1705377" cy="1741394"/>
          </a:xfrm>
        </p:grpSpPr>
        <p:sp>
          <p:nvSpPr>
            <p:cNvPr id="6" name="Elipse 5"/>
            <p:cNvSpPr/>
            <p:nvPr/>
          </p:nvSpPr>
          <p:spPr bwMode="auto">
            <a:xfrm>
              <a:off x="3190476" y="1101961"/>
              <a:ext cx="1705377" cy="1741394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59000">
                  <a:srgbClr val="FF0000">
                    <a:alpha val="8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e 6"/>
            <p:cNvSpPr>
              <a:spLocks noChangeAspect="1"/>
            </p:cNvSpPr>
            <p:nvPr/>
          </p:nvSpPr>
          <p:spPr bwMode="auto">
            <a:xfrm>
              <a:off x="3471812" y="1446852"/>
              <a:ext cx="1104387" cy="1088645"/>
            </a:xfrm>
            <a:prstGeom prst="ellipse">
              <a:avLst/>
            </a:prstGeom>
            <a:gradFill>
              <a:gsLst>
                <a:gs pos="0">
                  <a:srgbClr val="FFC000">
                    <a:lumMod val="61000"/>
                    <a:lumOff val="39000"/>
                  </a:srgbClr>
                </a:gs>
                <a:gs pos="100000">
                  <a:schemeClr val="tx1">
                    <a:alpha val="0"/>
                  </a:schemeClr>
                </a:gs>
                <a:gs pos="96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Text Box 141"/>
          <p:cNvSpPr txBox="1">
            <a:spLocks noChangeArrowheads="1"/>
          </p:cNvSpPr>
          <p:nvPr/>
        </p:nvSpPr>
        <p:spPr bwMode="auto">
          <a:xfrm>
            <a:off x="5724128" y="6567155"/>
            <a:ext cx="33351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Crédito :  André Luiz da Silva/CDA/CDCC/USP</a:t>
            </a:r>
            <a:endParaRPr lang="pt-BR" sz="10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13" name="Seta para baixo 12"/>
          <p:cNvSpPr/>
          <p:nvPr/>
        </p:nvSpPr>
        <p:spPr bwMode="auto">
          <a:xfrm rot="2400000">
            <a:off x="6155434" y="2765735"/>
            <a:ext cx="484632" cy="464733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" name="Seta para baixo 16"/>
          <p:cNvSpPr/>
          <p:nvPr/>
        </p:nvSpPr>
        <p:spPr bwMode="auto">
          <a:xfrm rot="7800000">
            <a:off x="5955397" y="1183931"/>
            <a:ext cx="484632" cy="464733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" name="Seta para baixo 17"/>
          <p:cNvSpPr/>
          <p:nvPr/>
        </p:nvSpPr>
        <p:spPr bwMode="auto">
          <a:xfrm rot="13200000">
            <a:off x="7523088" y="981540"/>
            <a:ext cx="484632" cy="464733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" name="Seta para baixo 18"/>
          <p:cNvSpPr/>
          <p:nvPr/>
        </p:nvSpPr>
        <p:spPr bwMode="auto">
          <a:xfrm rot="18600000">
            <a:off x="7740339" y="2573614"/>
            <a:ext cx="484632" cy="464733"/>
          </a:xfrm>
          <a:prstGeom prst="downArrow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Seta para baixo 19"/>
          <p:cNvSpPr/>
          <p:nvPr/>
        </p:nvSpPr>
        <p:spPr bwMode="auto">
          <a:xfrm rot="2400000">
            <a:off x="7825385" y="611921"/>
            <a:ext cx="484632" cy="464733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Seta para baixo 20"/>
          <p:cNvSpPr/>
          <p:nvPr/>
        </p:nvSpPr>
        <p:spPr bwMode="auto">
          <a:xfrm rot="7800000">
            <a:off x="8119830" y="2874024"/>
            <a:ext cx="484632" cy="464733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2" name="Seta para baixo 21"/>
          <p:cNvSpPr/>
          <p:nvPr/>
        </p:nvSpPr>
        <p:spPr bwMode="auto">
          <a:xfrm rot="13200000">
            <a:off x="5854899" y="3131854"/>
            <a:ext cx="484632" cy="464733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" name="Seta para baixo 22"/>
          <p:cNvSpPr/>
          <p:nvPr/>
        </p:nvSpPr>
        <p:spPr bwMode="auto">
          <a:xfrm rot="18600000">
            <a:off x="5589624" y="876850"/>
            <a:ext cx="484632" cy="464733"/>
          </a:xfrm>
          <a:prstGeom prst="downArrow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12" grpId="0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apod.nasa.gov/apod/image/1207/orion_hubble_6000.jpg"/>
          <p:cNvPicPr>
            <a:picLocks noChangeAspect="1" noChangeArrowheads="1"/>
          </p:cNvPicPr>
          <p:nvPr/>
        </p:nvPicPr>
        <p:blipFill>
          <a:blip r:embed="rId3" cstate="print"/>
          <a:srcRect t="6890" b="13583"/>
          <a:stretch>
            <a:fillRect/>
          </a:stretch>
        </p:blipFill>
        <p:spPr bwMode="auto">
          <a:xfrm>
            <a:off x="323528" y="53913"/>
            <a:ext cx="8496944" cy="6757491"/>
          </a:xfrm>
          <a:prstGeom prst="rect">
            <a:avLst/>
          </a:prstGeom>
          <a:noFill/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390475" y="1"/>
            <a:ext cx="8753525" cy="1052736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4000" dirty="0" err="1" smtClean="0">
                <a:solidFill>
                  <a:schemeClr val="bg1"/>
                </a:solidFill>
                <a:latin typeface="Century Gothic" pitchFamily="34" charset="0"/>
              </a:rPr>
              <a:t>Orion</a:t>
            </a: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 (M42)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53637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Crédito da imagem: NASA, ESA, M. 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Robberto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 (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STScI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/ESA) 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et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 al.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79512" y="5253007"/>
            <a:ext cx="77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Nebulosa de emissão – formação estelar “berçário estelar”</a:t>
            </a:r>
          </a:p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Distância: cerca de 1.500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a.l</a:t>
            </a: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Tamanho: cerca de 40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a.l</a:t>
            </a: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pod.nasa.gov/apod/image/1412/barnard68v2_vlt_4000.jpg"/>
          <p:cNvPicPr>
            <a:picLocks noChangeAspect="1" noChangeArrowheads="1"/>
          </p:cNvPicPr>
          <p:nvPr/>
        </p:nvPicPr>
        <p:blipFill rotWithShape="1">
          <a:blip r:embed="rId3" cstate="print"/>
          <a:srcRect l="-422" t="10762" r="-372" b="20721"/>
          <a:stretch/>
        </p:blipFill>
        <p:spPr bwMode="auto">
          <a:xfrm>
            <a:off x="0" y="693384"/>
            <a:ext cx="9108000" cy="6192000"/>
          </a:xfrm>
          <a:prstGeom prst="rect">
            <a:avLst/>
          </a:prstGeom>
          <a:noFill/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390475" y="107305"/>
            <a:ext cx="8753525" cy="513383"/>
          </a:xfrm>
        </p:spPr>
        <p:txBody>
          <a:bodyPr/>
          <a:lstStyle/>
          <a:p>
            <a:r>
              <a:rPr lang="pt-BR" sz="4000" dirty="0" err="1" smtClean="0">
                <a:solidFill>
                  <a:schemeClr val="bg1"/>
                </a:solidFill>
                <a:latin typeface="Century Gothic" pitchFamily="34" charset="0"/>
              </a:rPr>
              <a:t>Barnard</a:t>
            </a: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 68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496" y="6586304"/>
            <a:ext cx="4572000" cy="276999"/>
          </a:xfrm>
          <a:prstGeom prst="rect">
            <a:avLst/>
          </a:prstGeom>
          <a:solidFill>
            <a:schemeClr val="accent1">
              <a:lumMod val="50000"/>
              <a:alpha val="73000"/>
            </a:schemeClr>
          </a:solidFill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Crédito da imagem: FORS </a:t>
            </a:r>
            <a:r>
              <a:rPr lang="pt-B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Team</a:t>
            </a:r>
            <a:r>
              <a:rPr lang="pt-B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, 8.2-meter VLT </a:t>
            </a:r>
            <a:r>
              <a:rPr lang="pt-BR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Antu</a:t>
            </a:r>
            <a:r>
              <a:rPr lang="pt-B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, ESO</a:t>
            </a:r>
          </a:p>
        </p:txBody>
      </p:sp>
      <p:sp>
        <p:nvSpPr>
          <p:cNvPr id="5" name="Retângulo 4"/>
          <p:cNvSpPr/>
          <p:nvPr/>
        </p:nvSpPr>
        <p:spPr>
          <a:xfrm>
            <a:off x="5076056" y="5469031"/>
            <a:ext cx="3843536" cy="1200329"/>
          </a:xfrm>
          <a:prstGeom prst="rect">
            <a:avLst/>
          </a:prstGeom>
          <a:solidFill>
            <a:schemeClr val="accent1">
              <a:lumMod val="50000"/>
              <a:alpha val="73000"/>
            </a:schemeClr>
          </a:solidFill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Nuvem molecular</a:t>
            </a:r>
          </a:p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Distância: cerca de 500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a.l</a:t>
            </a: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Tamanho: cerca de 1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a.l</a:t>
            </a: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www.nasa.gov/sites/default/files/p1501ay_0.jpg"/>
          <p:cNvPicPr>
            <a:picLocks noChangeAspect="1" noChangeArrowheads="1"/>
          </p:cNvPicPr>
          <p:nvPr/>
        </p:nvPicPr>
        <p:blipFill rotWithShape="1">
          <a:blip r:embed="rId3" cstate="print"/>
          <a:srcRect l="-4607" t="-2" r="9670" b="17032"/>
          <a:stretch/>
        </p:blipFill>
        <p:spPr bwMode="auto">
          <a:xfrm>
            <a:off x="-468560" y="72000"/>
            <a:ext cx="9576000" cy="6696000"/>
          </a:xfrm>
          <a:prstGeom prst="rect">
            <a:avLst/>
          </a:prstGeom>
          <a:noFill/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"/>
            <a:ext cx="8753525" cy="836711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Pilares da Criação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79512" y="4708882"/>
            <a:ext cx="612068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Parte de região de formação estelar </a:t>
            </a:r>
          </a:p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(Nebulosa da Águia – M16)</a:t>
            </a:r>
          </a:p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Distância: cerca de 7.000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a.l.</a:t>
            </a:r>
            <a:endParaRPr lang="pt-BR" sz="20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30000"/>
              </a:spcBef>
              <a:defRPr/>
            </a:pP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Tamanho: cerca de 4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a.l.</a:t>
            </a: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 (pilar da esquerda)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51732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Crédito da imagem: NASA/ESA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0/02/Star_cluster_NGC_3766.jpg"/>
          <p:cNvPicPr>
            <a:picLocks noChangeAspect="1" noChangeArrowheads="1"/>
          </p:cNvPicPr>
          <p:nvPr/>
        </p:nvPicPr>
        <p:blipFill>
          <a:blip r:embed="rId3" cstate="print"/>
          <a:srcRect t="10065" b="12503"/>
          <a:stretch>
            <a:fillRect/>
          </a:stretch>
        </p:blipFill>
        <p:spPr bwMode="auto">
          <a:xfrm>
            <a:off x="0" y="19282"/>
            <a:ext cx="9144000" cy="6795474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0850" y="260648"/>
            <a:ext cx="844163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O Aglomerado da Pérola </a:t>
            </a:r>
          </a:p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(NGC 3766)</a:t>
            </a:r>
            <a:endParaRPr lang="pt-BR" sz="4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53637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Crédito da imagem: ESO</a:t>
            </a:r>
          </a:p>
        </p:txBody>
      </p:sp>
      <p:sp>
        <p:nvSpPr>
          <p:cNvPr id="6" name="Retângulo 5"/>
          <p:cNvSpPr/>
          <p:nvPr/>
        </p:nvSpPr>
        <p:spPr>
          <a:xfrm>
            <a:off x="4211960" y="4839309"/>
            <a:ext cx="4824536" cy="1902059"/>
          </a:xfrm>
          <a:prstGeom prst="rect">
            <a:avLst/>
          </a:prstGeom>
          <a:solidFill>
            <a:schemeClr val="accent5">
              <a:lumMod val="50000"/>
              <a:alpha val="51000"/>
            </a:schemeClr>
          </a:solidFill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Aglomerado aberto</a:t>
            </a:r>
          </a:p>
          <a:p>
            <a:pPr algn="l">
              <a:spcBef>
                <a:spcPct val="3000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Distância: cerca de 5700 </a:t>
            </a:r>
            <a:r>
              <a:rPr lang="pt-BR" sz="2400" dirty="0" err="1" smtClean="0">
                <a:solidFill>
                  <a:schemeClr val="bg1"/>
                </a:solidFill>
                <a:latin typeface="Century Gothic" pitchFamily="34" charset="0"/>
              </a:rPr>
              <a:t>a.l.</a:t>
            </a:r>
            <a:endParaRPr lang="pt-BR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3000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Constelação: </a:t>
            </a:r>
            <a:r>
              <a:rPr lang="pt-BR" sz="2400" dirty="0" err="1" smtClean="0">
                <a:solidFill>
                  <a:schemeClr val="bg1"/>
                </a:solidFill>
                <a:latin typeface="Century Gothic" pitchFamily="34" charset="0"/>
              </a:rPr>
              <a:t>Centaurus</a:t>
            </a:r>
            <a:endParaRPr lang="pt-BR" sz="2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30000"/>
              </a:spcBef>
              <a:defRPr/>
            </a:pPr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Idade: 14 milhões de anos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Resultado de imagem para brown dwa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72" y="-66677"/>
            <a:ext cx="8532440" cy="6829428"/>
          </a:xfrm>
          <a:prstGeom prst="rect">
            <a:avLst/>
          </a:prstGeom>
          <a:noFill/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07504" y="-27384"/>
            <a:ext cx="8892480" cy="1008112"/>
          </a:xfrm>
        </p:spPr>
        <p:txBody>
          <a:bodyPr/>
          <a:lstStyle/>
          <a:p>
            <a:pPr marL="447675" indent="-447675" algn="just">
              <a:buClr>
                <a:schemeClr val="accent5">
                  <a:lumMod val="75000"/>
                </a:schemeClr>
              </a:buClr>
            </a:pP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Anãs marrons:</a:t>
            </a:r>
          </a:p>
          <a:p>
            <a:pPr marL="447675" indent="-447675" algn="just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</a:pPr>
            <a:endParaRPr lang="pt-BR" sz="3600" b="0" dirty="0" smtClean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3" name="Subtítulo 4"/>
          <p:cNvSpPr txBox="1">
            <a:spLocks/>
          </p:cNvSpPr>
          <p:nvPr/>
        </p:nvSpPr>
        <p:spPr bwMode="auto">
          <a:xfrm>
            <a:off x="0" y="5112568"/>
            <a:ext cx="889248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39750" marR="0" lvl="0" indent="-53975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pt-BR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entre 12 massas e 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itchFamily="34" charset="0"/>
              </a:rPr>
              <a:t>80 massas de Júpiter </a:t>
            </a:r>
          </a:p>
          <a:p>
            <a:pPr marL="447675" marR="0" lvl="0" indent="-447675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pt-BR" sz="3600" b="0" i="0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447675" marR="0" lvl="0" indent="-447675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pt-BR" sz="3600" b="0" i="0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381329"/>
            <a:ext cx="84604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itchFamily="34" charset="0"/>
              </a:rPr>
              <a:t>Crédito  da imagem: </a:t>
            </a:r>
            <a:r>
              <a:rPr lang="pt-BR" sz="12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Jeff </a:t>
            </a:r>
            <a:r>
              <a:rPr lang="pt-BR" sz="12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Bryant</a:t>
            </a:r>
            <a:endParaRPr lang="pt-BR" sz="1200" dirty="0" smtClean="0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1832454"/>
            <a:ext cx="7162800" cy="3276560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4800" b="0" dirty="0" smtClean="0">
                <a:solidFill>
                  <a:schemeClr val="bg1"/>
                </a:solidFill>
                <a:latin typeface="Century Gothic" pitchFamily="34" charset="0"/>
              </a:rPr>
              <a:t>Evolução de estrelas de pouca massa</a:t>
            </a:r>
            <a:br>
              <a:rPr lang="pt-BR" sz="4800" b="0" dirty="0" smtClean="0">
                <a:solidFill>
                  <a:schemeClr val="bg1"/>
                </a:solidFill>
                <a:latin typeface="Century Gothic" pitchFamily="34" charset="0"/>
              </a:rPr>
            </a:br>
            <a:endParaRPr lang="pt-BR" sz="4800" b="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1470025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Estrelas de “pouca massa”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539552" y="2276872"/>
            <a:ext cx="8604448" cy="1752600"/>
          </a:xfrm>
        </p:spPr>
        <p:txBody>
          <a:bodyPr/>
          <a:lstStyle/>
          <a:p>
            <a:pPr algn="l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</a:pPr>
            <a:r>
              <a:rPr lang="pt-BR" sz="4000" b="0" dirty="0" smtClean="0">
                <a:solidFill>
                  <a:srgbClr val="00CC99"/>
                </a:solidFill>
                <a:latin typeface="Century Gothic" pitchFamily="34" charset="0"/>
              </a:rPr>
              <a:t> menos que 8 </a:t>
            </a:r>
            <a:r>
              <a:rPr lang="pt-BR" sz="4000" b="0" dirty="0" err="1" smtClean="0">
                <a:solidFill>
                  <a:srgbClr val="00CC99"/>
                </a:solidFill>
                <a:latin typeface="Century Gothic" pitchFamily="34" charset="0"/>
              </a:rPr>
              <a:t>M</a:t>
            </a:r>
            <a:r>
              <a:rPr lang="pt-BR" sz="4000" b="0" baseline="-25000" dirty="0" err="1" smtClean="0">
                <a:solidFill>
                  <a:srgbClr val="00CC99"/>
                </a:solidFill>
                <a:latin typeface="Arial"/>
                <a:cs typeface="Arial"/>
              </a:rPr>
              <a:t>ʘ</a:t>
            </a:r>
            <a:r>
              <a:rPr lang="pt-BR" sz="4000" b="0" baseline="-25000" dirty="0" smtClean="0">
                <a:solidFill>
                  <a:srgbClr val="00CC99"/>
                </a:solidFill>
                <a:latin typeface="Century Gothic" pitchFamily="34" charset="0"/>
              </a:rPr>
              <a:t> </a:t>
            </a:r>
            <a:r>
              <a:rPr lang="pt-BR" sz="4000" b="0" dirty="0" smtClean="0">
                <a:solidFill>
                  <a:srgbClr val="00CC99"/>
                </a:solidFill>
                <a:latin typeface="Century Gothic" pitchFamily="34" charset="0"/>
              </a:rPr>
              <a:t>: estrelas não farão síntese do C, indo até a fusão do He apenas</a:t>
            </a:r>
            <a:endParaRPr lang="pt-BR" sz="4000" b="0" dirty="0">
              <a:solidFill>
                <a:srgbClr val="00CC99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ipse 45"/>
          <p:cNvSpPr/>
          <p:nvPr/>
        </p:nvSpPr>
        <p:spPr bwMode="auto">
          <a:xfrm>
            <a:off x="4612109" y="2451305"/>
            <a:ext cx="1440160" cy="1440160"/>
          </a:xfrm>
          <a:prstGeom prst="ellipse">
            <a:avLst/>
          </a:prstGeom>
          <a:gradFill>
            <a:gsLst>
              <a:gs pos="7000">
                <a:schemeClr val="bg1"/>
              </a:gs>
              <a:gs pos="32000">
                <a:srgbClr val="0066FF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3" name="Elipse 42"/>
          <p:cNvSpPr/>
          <p:nvPr/>
        </p:nvSpPr>
        <p:spPr bwMode="auto">
          <a:xfrm>
            <a:off x="7065227" y="1052736"/>
            <a:ext cx="900000" cy="900000"/>
          </a:xfrm>
          <a:prstGeom prst="ellipse">
            <a:avLst/>
          </a:prstGeom>
          <a:gradFill>
            <a:gsLst>
              <a:gs pos="7000">
                <a:schemeClr val="bg1"/>
              </a:gs>
              <a:gs pos="32000">
                <a:srgbClr val="FF0000">
                  <a:alpha val="69000"/>
                </a:srgbClr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1" name="Elipse 40"/>
          <p:cNvSpPr>
            <a:spLocks noChangeAspect="1"/>
          </p:cNvSpPr>
          <p:nvPr/>
        </p:nvSpPr>
        <p:spPr bwMode="auto">
          <a:xfrm>
            <a:off x="4595691" y="1191908"/>
            <a:ext cx="1033563" cy="1033563"/>
          </a:xfrm>
          <a:prstGeom prst="ellipse">
            <a:avLst/>
          </a:prstGeom>
          <a:gradFill>
            <a:gsLst>
              <a:gs pos="7000">
                <a:schemeClr val="bg1"/>
              </a:gs>
              <a:gs pos="32000">
                <a:schemeClr val="bg1">
                  <a:alpha val="46000"/>
                </a:schemeClr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-2738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Paralaxe de uma estrela</a:t>
            </a:r>
          </a:p>
        </p:txBody>
      </p:sp>
      <p:sp>
        <p:nvSpPr>
          <p:cNvPr id="6149" name="AutoShape 4"/>
          <p:cNvSpPr>
            <a:spLocks noChangeArrowheads="1"/>
          </p:cNvSpPr>
          <p:nvPr/>
        </p:nvSpPr>
        <p:spPr bwMode="auto">
          <a:xfrm>
            <a:off x="468313" y="4776826"/>
            <a:ext cx="7272039" cy="1657499"/>
          </a:xfrm>
          <a:prstGeom prst="parallelogram">
            <a:avLst>
              <a:gd name="adj" fmla="val 100395"/>
            </a:avLst>
          </a:prstGeom>
          <a:solidFill>
            <a:schemeClr val="bg2">
              <a:lumMod val="60000"/>
              <a:lumOff val="40000"/>
              <a:alpha val="27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6150" name="Oval 5"/>
          <p:cNvSpPr>
            <a:spLocks noChangeArrowheads="1"/>
          </p:cNvSpPr>
          <p:nvPr/>
        </p:nvSpPr>
        <p:spPr bwMode="auto">
          <a:xfrm>
            <a:off x="1963738" y="5024626"/>
            <a:ext cx="4075112" cy="1154113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6155" name="Rectangle 37"/>
          <p:cNvSpPr>
            <a:spLocks noChangeArrowheads="1"/>
          </p:cNvSpPr>
          <p:nvPr/>
        </p:nvSpPr>
        <p:spPr bwMode="auto">
          <a:xfrm>
            <a:off x="6085593" y="5710613"/>
            <a:ext cx="1006687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635000"/>
            <a:r>
              <a:rPr lang="pt-BR" sz="1800" dirty="0" smtClean="0">
                <a:solidFill>
                  <a:schemeClr val="bg1"/>
                </a:solidFill>
                <a:cs typeface="MS Shell Dlg" charset="0"/>
              </a:rPr>
              <a:t>Janeiro</a:t>
            </a:r>
            <a:endParaRPr lang="pt-BR" sz="1800" dirty="0">
              <a:solidFill>
                <a:schemeClr val="bg1"/>
              </a:solidFill>
              <a:cs typeface="MS Shell Dlg" charset="0"/>
            </a:endParaRPr>
          </a:p>
        </p:txBody>
      </p:sp>
      <p:sp>
        <p:nvSpPr>
          <p:cNvPr id="6156" name="Rectangle 38"/>
          <p:cNvSpPr>
            <a:spLocks noChangeArrowheads="1"/>
          </p:cNvSpPr>
          <p:nvPr/>
        </p:nvSpPr>
        <p:spPr bwMode="auto">
          <a:xfrm>
            <a:off x="1715809" y="4692839"/>
            <a:ext cx="878446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635000"/>
            <a:r>
              <a:rPr lang="pt-BR" sz="1800" dirty="0" smtClean="0">
                <a:solidFill>
                  <a:schemeClr val="bg1"/>
                </a:solidFill>
                <a:cs typeface="MS Shell Dlg" charset="0"/>
              </a:rPr>
              <a:t>Junho</a:t>
            </a:r>
            <a:endParaRPr lang="pt-BR" sz="1800" dirty="0">
              <a:solidFill>
                <a:schemeClr val="bg1"/>
              </a:solidFill>
              <a:cs typeface="MS Shell Dlg" charset="0"/>
            </a:endParaRPr>
          </a:p>
        </p:txBody>
      </p:sp>
      <p:sp>
        <p:nvSpPr>
          <p:cNvPr id="44" name="Oval 3"/>
          <p:cNvSpPr>
            <a:spLocks noChangeArrowheads="1"/>
          </p:cNvSpPr>
          <p:nvPr/>
        </p:nvSpPr>
        <p:spPr bwMode="auto">
          <a:xfrm>
            <a:off x="5024887" y="1624008"/>
            <a:ext cx="180000" cy="180000"/>
          </a:xfrm>
          <a:prstGeom prst="ellipse">
            <a:avLst/>
          </a:prstGeom>
          <a:gradFill flip="none" rotWithShape="1">
            <a:gsLst>
              <a:gs pos="56000">
                <a:schemeClr val="bg1"/>
              </a:gs>
              <a:gs pos="12000">
                <a:schemeClr val="bg1"/>
              </a:gs>
              <a:gs pos="100000">
                <a:schemeClr val="accent2">
                  <a:lumMod val="60000"/>
                  <a:lumOff val="40000"/>
                  <a:alpha val="31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grpSp>
        <p:nvGrpSpPr>
          <p:cNvPr id="2" name="Grupo 72"/>
          <p:cNvGrpSpPr/>
          <p:nvPr/>
        </p:nvGrpSpPr>
        <p:grpSpPr>
          <a:xfrm>
            <a:off x="3422501" y="4858563"/>
            <a:ext cx="1260000" cy="1260000"/>
            <a:chOff x="3432229" y="5157192"/>
            <a:chExt cx="1260000" cy="1260000"/>
          </a:xfrm>
        </p:grpSpPr>
        <p:sp>
          <p:nvSpPr>
            <p:cNvPr id="47" name="Elipse 46"/>
            <p:cNvSpPr/>
            <p:nvPr/>
          </p:nvSpPr>
          <p:spPr bwMode="auto">
            <a:xfrm>
              <a:off x="3432229" y="5157192"/>
              <a:ext cx="1260000" cy="1260000"/>
            </a:xfrm>
            <a:prstGeom prst="ellipse">
              <a:avLst/>
            </a:prstGeom>
            <a:gradFill>
              <a:gsLst>
                <a:gs pos="7000">
                  <a:schemeClr val="bg1"/>
                </a:gs>
                <a:gs pos="32000">
                  <a:srgbClr val="FFC000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Oval 3"/>
            <p:cNvSpPr>
              <a:spLocks noChangeArrowheads="1"/>
            </p:cNvSpPr>
            <p:nvPr/>
          </p:nvSpPr>
          <p:spPr bwMode="auto">
            <a:xfrm>
              <a:off x="3714750" y="5429250"/>
              <a:ext cx="714375" cy="714375"/>
            </a:xfrm>
            <a:prstGeom prst="ellipse">
              <a:avLst/>
            </a:prstGeom>
            <a:gradFill flip="none" rotWithShape="1">
              <a:gsLst>
                <a:gs pos="85000">
                  <a:srgbClr val="FFC000"/>
                </a:gs>
                <a:gs pos="12000">
                  <a:schemeClr val="bg1"/>
                </a:gs>
                <a:gs pos="100000">
                  <a:srgbClr val="4D0808">
                    <a:alpha val="1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151" name="AutoShape 21"/>
          <p:cNvSpPr>
            <a:spLocks noChangeArrowheads="1"/>
          </p:cNvSpPr>
          <p:nvPr/>
        </p:nvSpPr>
        <p:spPr bwMode="auto">
          <a:xfrm rot="21368868">
            <a:off x="3212088" y="4905218"/>
            <a:ext cx="873125" cy="274637"/>
          </a:xfrm>
          <a:prstGeom prst="leftArrow">
            <a:avLst>
              <a:gd name="adj1" fmla="val 50000"/>
              <a:gd name="adj2" fmla="val 148966"/>
            </a:avLst>
          </a:prstGeom>
          <a:solidFill>
            <a:schemeClr val="bg1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52" name="AutoShape 22"/>
          <p:cNvSpPr>
            <a:spLocks noChangeArrowheads="1"/>
          </p:cNvSpPr>
          <p:nvPr/>
        </p:nvSpPr>
        <p:spPr bwMode="auto">
          <a:xfrm>
            <a:off x="3692525" y="6019521"/>
            <a:ext cx="873125" cy="276225"/>
          </a:xfrm>
          <a:prstGeom prst="rightArrow">
            <a:avLst>
              <a:gd name="adj1" fmla="val 50000"/>
              <a:gd name="adj2" fmla="val 148197"/>
            </a:avLst>
          </a:prstGeom>
          <a:solidFill>
            <a:schemeClr val="bg1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5" name="Line 19"/>
          <p:cNvSpPr>
            <a:spLocks noChangeShapeType="1"/>
          </p:cNvSpPr>
          <p:nvPr/>
        </p:nvSpPr>
        <p:spPr bwMode="auto">
          <a:xfrm flipH="1" flipV="1">
            <a:off x="2771800" y="5136867"/>
            <a:ext cx="2952328" cy="792088"/>
          </a:xfrm>
          <a:prstGeom prst="line">
            <a:avLst/>
          </a:prstGeom>
          <a:noFill/>
          <a:ln w="50800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1" name="AutoShape 7"/>
          <p:cNvSpPr>
            <a:spLocks noChangeArrowheads="1"/>
          </p:cNvSpPr>
          <p:nvPr/>
        </p:nvSpPr>
        <p:spPr bwMode="auto">
          <a:xfrm rot="5731025">
            <a:off x="4476033" y="2832727"/>
            <a:ext cx="1533377" cy="1518269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2" name="Retângulo 71"/>
          <p:cNvSpPr/>
          <p:nvPr/>
        </p:nvSpPr>
        <p:spPr>
          <a:xfrm>
            <a:off x="4716016" y="4254187"/>
            <a:ext cx="936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p”</a:t>
            </a:r>
            <a:endParaRPr lang="pt-BR" sz="4800" b="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upo 76"/>
          <p:cNvGrpSpPr/>
          <p:nvPr/>
        </p:nvGrpSpPr>
        <p:grpSpPr>
          <a:xfrm>
            <a:off x="2494775" y="4848835"/>
            <a:ext cx="565057" cy="556751"/>
            <a:chOff x="2494775" y="5085184"/>
            <a:chExt cx="565057" cy="556751"/>
          </a:xfrm>
        </p:grpSpPr>
        <p:grpSp>
          <p:nvGrpSpPr>
            <p:cNvPr id="5" name="Grupo 55"/>
            <p:cNvGrpSpPr>
              <a:grpSpLocks noChangeAspect="1"/>
            </p:cNvGrpSpPr>
            <p:nvPr/>
          </p:nvGrpSpPr>
          <p:grpSpPr>
            <a:xfrm>
              <a:off x="2494775" y="5085184"/>
              <a:ext cx="565057" cy="556751"/>
              <a:chOff x="1436812" y="954231"/>
              <a:chExt cx="5991841" cy="5903769"/>
            </a:xfrm>
          </p:grpSpPr>
          <p:sp>
            <p:nvSpPr>
              <p:cNvPr id="57" name="Elipse 56"/>
              <p:cNvSpPr>
                <a:spLocks noChangeAspect="1"/>
              </p:cNvSpPr>
              <p:nvPr/>
            </p:nvSpPr>
            <p:spPr bwMode="auto">
              <a:xfrm>
                <a:off x="1436812" y="954231"/>
                <a:ext cx="5991841" cy="5903769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0"/>
                    </a:srgbClr>
                  </a:gs>
                  <a:gs pos="50000">
                    <a:srgbClr val="0000FF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6" name="Grupo 47"/>
              <p:cNvGrpSpPr/>
              <p:nvPr/>
            </p:nvGrpSpPr>
            <p:grpSpPr>
              <a:xfrm>
                <a:off x="2714969" y="2176734"/>
                <a:ext cx="3600400" cy="3619856"/>
                <a:chOff x="2714969" y="2176734"/>
                <a:chExt cx="3600400" cy="3619856"/>
              </a:xfrm>
            </p:grpSpPr>
            <p:sp>
              <p:nvSpPr>
                <p:cNvPr id="59" name="Elipse 58"/>
                <p:cNvSpPr/>
                <p:nvPr/>
              </p:nvSpPr>
              <p:spPr bwMode="auto">
                <a:xfrm>
                  <a:off x="2714969" y="2196190"/>
                  <a:ext cx="3600400" cy="3600400"/>
                </a:xfrm>
                <a:prstGeom prst="ellipse">
                  <a:avLst/>
                </a:prstGeom>
                <a:solidFill>
                  <a:srgbClr val="0066FF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0" name="Forma livre 59"/>
                <p:cNvSpPr/>
                <p:nvPr/>
              </p:nvSpPr>
              <p:spPr bwMode="auto">
                <a:xfrm>
                  <a:off x="3147017" y="2425661"/>
                  <a:ext cx="2448272" cy="3368686"/>
                </a:xfrm>
                <a:custGeom>
                  <a:avLst/>
                  <a:gdLst>
                    <a:gd name="connsiteX0" fmla="*/ 767563 w 2317456"/>
                    <a:gd name="connsiteY0" fmla="*/ 56572 h 3224670"/>
                    <a:gd name="connsiteX1" fmla="*/ 797708 w 2317456"/>
                    <a:gd name="connsiteY1" fmla="*/ 116862 h 3224670"/>
                    <a:gd name="connsiteX2" fmla="*/ 837901 w 2317456"/>
                    <a:gd name="connsiteY2" fmla="*/ 207297 h 3224670"/>
                    <a:gd name="connsiteX3" fmla="*/ 868046 w 2317456"/>
                    <a:gd name="connsiteY3" fmla="*/ 227394 h 3224670"/>
                    <a:gd name="connsiteX4" fmla="*/ 888143 w 2317456"/>
                    <a:gd name="connsiteY4" fmla="*/ 257539 h 3224670"/>
                    <a:gd name="connsiteX5" fmla="*/ 898191 w 2317456"/>
                    <a:gd name="connsiteY5" fmla="*/ 287684 h 3224670"/>
                    <a:gd name="connsiteX6" fmla="*/ 928337 w 2317456"/>
                    <a:gd name="connsiteY6" fmla="*/ 307781 h 3224670"/>
                    <a:gd name="connsiteX7" fmla="*/ 988627 w 2317456"/>
                    <a:gd name="connsiteY7" fmla="*/ 257539 h 3224670"/>
                    <a:gd name="connsiteX8" fmla="*/ 1018772 w 2317456"/>
                    <a:gd name="connsiteY8" fmla="*/ 237443 h 3224670"/>
                    <a:gd name="connsiteX9" fmla="*/ 1169497 w 2317456"/>
                    <a:gd name="connsiteY9" fmla="*/ 247491 h 3224670"/>
                    <a:gd name="connsiteX10" fmla="*/ 1209690 w 2317456"/>
                    <a:gd name="connsiteY10" fmla="*/ 317829 h 3224670"/>
                    <a:gd name="connsiteX11" fmla="*/ 1239835 w 2317456"/>
                    <a:gd name="connsiteY11" fmla="*/ 327878 h 3224670"/>
                    <a:gd name="connsiteX12" fmla="*/ 1330271 w 2317456"/>
                    <a:gd name="connsiteY12" fmla="*/ 378119 h 3224670"/>
                    <a:gd name="connsiteX13" fmla="*/ 1350367 w 2317456"/>
                    <a:gd name="connsiteY13" fmla="*/ 408265 h 3224670"/>
                    <a:gd name="connsiteX14" fmla="*/ 1350367 w 2317456"/>
                    <a:gd name="connsiteY14" fmla="*/ 488651 h 3224670"/>
                    <a:gd name="connsiteX15" fmla="*/ 1310174 w 2317456"/>
                    <a:gd name="connsiteY15" fmla="*/ 498700 h 3224670"/>
                    <a:gd name="connsiteX16" fmla="*/ 1219739 w 2317456"/>
                    <a:gd name="connsiteY16" fmla="*/ 478603 h 3224670"/>
                    <a:gd name="connsiteX17" fmla="*/ 1119255 w 2317456"/>
                    <a:gd name="connsiteY17" fmla="*/ 428361 h 3224670"/>
                    <a:gd name="connsiteX18" fmla="*/ 988627 w 2317456"/>
                    <a:gd name="connsiteY18" fmla="*/ 448458 h 3224670"/>
                    <a:gd name="connsiteX19" fmla="*/ 958482 w 2317456"/>
                    <a:gd name="connsiteY19" fmla="*/ 468555 h 3224670"/>
                    <a:gd name="connsiteX20" fmla="*/ 918288 w 2317456"/>
                    <a:gd name="connsiteY20" fmla="*/ 538893 h 3224670"/>
                    <a:gd name="connsiteX21" fmla="*/ 958482 w 2317456"/>
                    <a:gd name="connsiteY21" fmla="*/ 659473 h 3224670"/>
                    <a:gd name="connsiteX22" fmla="*/ 1038868 w 2317456"/>
                    <a:gd name="connsiteY22" fmla="*/ 729812 h 3224670"/>
                    <a:gd name="connsiteX23" fmla="*/ 1119255 w 2317456"/>
                    <a:gd name="connsiteY23" fmla="*/ 739860 h 3224670"/>
                    <a:gd name="connsiteX24" fmla="*/ 1139352 w 2317456"/>
                    <a:gd name="connsiteY24" fmla="*/ 709715 h 3224670"/>
                    <a:gd name="connsiteX25" fmla="*/ 1149400 w 2317456"/>
                    <a:gd name="connsiteY25" fmla="*/ 589135 h 3224670"/>
                    <a:gd name="connsiteX26" fmla="*/ 1189594 w 2317456"/>
                    <a:gd name="connsiteY26" fmla="*/ 569038 h 3224670"/>
                    <a:gd name="connsiteX27" fmla="*/ 1229787 w 2317456"/>
                    <a:gd name="connsiteY27" fmla="*/ 579086 h 3224670"/>
                    <a:gd name="connsiteX28" fmla="*/ 1290077 w 2317456"/>
                    <a:gd name="connsiteY28" fmla="*/ 609232 h 3224670"/>
                    <a:gd name="connsiteX29" fmla="*/ 1300126 w 2317456"/>
                    <a:gd name="connsiteY29" fmla="*/ 639377 h 3224670"/>
                    <a:gd name="connsiteX30" fmla="*/ 1330271 w 2317456"/>
                    <a:gd name="connsiteY30" fmla="*/ 649425 h 3224670"/>
                    <a:gd name="connsiteX31" fmla="*/ 1390561 w 2317456"/>
                    <a:gd name="connsiteY31" fmla="*/ 689618 h 3224670"/>
                    <a:gd name="connsiteX32" fmla="*/ 1450851 w 2317456"/>
                    <a:gd name="connsiteY32" fmla="*/ 719763 h 3224670"/>
                    <a:gd name="connsiteX33" fmla="*/ 1480996 w 2317456"/>
                    <a:gd name="connsiteY33" fmla="*/ 729812 h 3224670"/>
                    <a:gd name="connsiteX34" fmla="*/ 1501093 w 2317456"/>
                    <a:gd name="connsiteY34" fmla="*/ 759957 h 3224670"/>
                    <a:gd name="connsiteX35" fmla="*/ 1501093 w 2317456"/>
                    <a:gd name="connsiteY35" fmla="*/ 860440 h 3224670"/>
                    <a:gd name="connsiteX36" fmla="*/ 1491044 w 2317456"/>
                    <a:gd name="connsiteY36" fmla="*/ 830295 h 3224670"/>
                    <a:gd name="connsiteX37" fmla="*/ 1310174 w 2317456"/>
                    <a:gd name="connsiteY37" fmla="*/ 830295 h 3224670"/>
                    <a:gd name="connsiteX38" fmla="*/ 1340319 w 2317456"/>
                    <a:gd name="connsiteY38" fmla="*/ 940827 h 3224670"/>
                    <a:gd name="connsiteX39" fmla="*/ 1350367 w 2317456"/>
                    <a:gd name="connsiteY39" fmla="*/ 970972 h 3224670"/>
                    <a:gd name="connsiteX40" fmla="*/ 1390561 w 2317456"/>
                    <a:gd name="connsiteY40" fmla="*/ 981021 h 3224670"/>
                    <a:gd name="connsiteX41" fmla="*/ 1470948 w 2317456"/>
                    <a:gd name="connsiteY41" fmla="*/ 970972 h 3224670"/>
                    <a:gd name="connsiteX42" fmla="*/ 1410657 w 2317456"/>
                    <a:gd name="connsiteY42" fmla="*/ 981021 h 3224670"/>
                    <a:gd name="connsiteX43" fmla="*/ 1380512 w 2317456"/>
                    <a:gd name="connsiteY43" fmla="*/ 991069 h 3224670"/>
                    <a:gd name="connsiteX44" fmla="*/ 1340319 w 2317456"/>
                    <a:gd name="connsiteY44" fmla="*/ 1001117 h 3224670"/>
                    <a:gd name="connsiteX45" fmla="*/ 1249884 w 2317456"/>
                    <a:gd name="connsiteY45" fmla="*/ 1051359 h 3224670"/>
                    <a:gd name="connsiteX46" fmla="*/ 1219739 w 2317456"/>
                    <a:gd name="connsiteY46" fmla="*/ 1071456 h 3224670"/>
                    <a:gd name="connsiteX47" fmla="*/ 1159449 w 2317456"/>
                    <a:gd name="connsiteY47" fmla="*/ 1131746 h 3224670"/>
                    <a:gd name="connsiteX48" fmla="*/ 1069013 w 2317456"/>
                    <a:gd name="connsiteY48" fmla="*/ 1171939 h 3224670"/>
                    <a:gd name="connsiteX49" fmla="*/ 1038868 w 2317456"/>
                    <a:gd name="connsiteY49" fmla="*/ 1181988 h 3224670"/>
                    <a:gd name="connsiteX50" fmla="*/ 1008723 w 2317456"/>
                    <a:gd name="connsiteY50" fmla="*/ 1212133 h 3224670"/>
                    <a:gd name="connsiteX51" fmla="*/ 968530 w 2317456"/>
                    <a:gd name="connsiteY51" fmla="*/ 1282471 h 3224670"/>
                    <a:gd name="connsiteX52" fmla="*/ 938385 w 2317456"/>
                    <a:gd name="connsiteY52" fmla="*/ 1302568 h 3224670"/>
                    <a:gd name="connsiteX53" fmla="*/ 908240 w 2317456"/>
                    <a:gd name="connsiteY53" fmla="*/ 1362858 h 3224670"/>
                    <a:gd name="connsiteX54" fmla="*/ 888143 w 2317456"/>
                    <a:gd name="connsiteY54" fmla="*/ 1423148 h 3224670"/>
                    <a:gd name="connsiteX55" fmla="*/ 878095 w 2317456"/>
                    <a:gd name="connsiteY55" fmla="*/ 1453293 h 3224670"/>
                    <a:gd name="connsiteX56" fmla="*/ 868046 w 2317456"/>
                    <a:gd name="connsiteY56" fmla="*/ 1513583 h 3224670"/>
                    <a:gd name="connsiteX57" fmla="*/ 847950 w 2317456"/>
                    <a:gd name="connsiteY57" fmla="*/ 1573873 h 3224670"/>
                    <a:gd name="connsiteX58" fmla="*/ 837901 w 2317456"/>
                    <a:gd name="connsiteY58" fmla="*/ 1604018 h 3224670"/>
                    <a:gd name="connsiteX59" fmla="*/ 807756 w 2317456"/>
                    <a:gd name="connsiteY59" fmla="*/ 1503535 h 3224670"/>
                    <a:gd name="connsiteX60" fmla="*/ 787660 w 2317456"/>
                    <a:gd name="connsiteY60" fmla="*/ 1473390 h 3224670"/>
                    <a:gd name="connsiteX61" fmla="*/ 757515 w 2317456"/>
                    <a:gd name="connsiteY61" fmla="*/ 1453293 h 3224670"/>
                    <a:gd name="connsiteX62" fmla="*/ 697224 w 2317456"/>
                    <a:gd name="connsiteY62" fmla="*/ 1413100 h 3224670"/>
                    <a:gd name="connsiteX63" fmla="*/ 667079 w 2317456"/>
                    <a:gd name="connsiteY63" fmla="*/ 1393003 h 3224670"/>
                    <a:gd name="connsiteX64" fmla="*/ 626886 w 2317456"/>
                    <a:gd name="connsiteY64" fmla="*/ 1382955 h 3224670"/>
                    <a:gd name="connsiteX65" fmla="*/ 596741 w 2317456"/>
                    <a:gd name="connsiteY65" fmla="*/ 1372906 h 3224670"/>
                    <a:gd name="connsiteX66" fmla="*/ 446016 w 2317456"/>
                    <a:gd name="connsiteY66" fmla="*/ 1382955 h 3224670"/>
                    <a:gd name="connsiteX67" fmla="*/ 415871 w 2317456"/>
                    <a:gd name="connsiteY67" fmla="*/ 1393003 h 3224670"/>
                    <a:gd name="connsiteX68" fmla="*/ 395774 w 2317456"/>
                    <a:gd name="connsiteY68" fmla="*/ 1423148 h 3224670"/>
                    <a:gd name="connsiteX69" fmla="*/ 385726 w 2317456"/>
                    <a:gd name="connsiteY69" fmla="*/ 1453293 h 3224670"/>
                    <a:gd name="connsiteX70" fmla="*/ 345532 w 2317456"/>
                    <a:gd name="connsiteY70" fmla="*/ 1533680 h 3224670"/>
                    <a:gd name="connsiteX71" fmla="*/ 345532 w 2317456"/>
                    <a:gd name="connsiteY71" fmla="*/ 1704502 h 3224670"/>
                    <a:gd name="connsiteX72" fmla="*/ 375677 w 2317456"/>
                    <a:gd name="connsiteY72" fmla="*/ 1724599 h 3224670"/>
                    <a:gd name="connsiteX73" fmla="*/ 636934 w 2317456"/>
                    <a:gd name="connsiteY73" fmla="*/ 1724599 h 3224670"/>
                    <a:gd name="connsiteX74" fmla="*/ 606789 w 2317456"/>
                    <a:gd name="connsiteY74" fmla="*/ 1815034 h 3224670"/>
                    <a:gd name="connsiteX75" fmla="*/ 576644 w 2317456"/>
                    <a:gd name="connsiteY75" fmla="*/ 1825082 h 3224670"/>
                    <a:gd name="connsiteX76" fmla="*/ 556548 w 2317456"/>
                    <a:gd name="connsiteY76" fmla="*/ 1855227 h 3224670"/>
                    <a:gd name="connsiteX77" fmla="*/ 566596 w 2317456"/>
                    <a:gd name="connsiteY77" fmla="*/ 1905469 h 3224670"/>
                    <a:gd name="connsiteX78" fmla="*/ 596741 w 2317456"/>
                    <a:gd name="connsiteY78" fmla="*/ 1915517 h 3224670"/>
                    <a:gd name="connsiteX79" fmla="*/ 677128 w 2317456"/>
                    <a:gd name="connsiteY79" fmla="*/ 1925566 h 3224670"/>
                    <a:gd name="connsiteX80" fmla="*/ 707273 w 2317456"/>
                    <a:gd name="connsiteY80" fmla="*/ 1935614 h 3224670"/>
                    <a:gd name="connsiteX81" fmla="*/ 717321 w 2317456"/>
                    <a:gd name="connsiteY81" fmla="*/ 1965759 h 3224670"/>
                    <a:gd name="connsiteX82" fmla="*/ 727369 w 2317456"/>
                    <a:gd name="connsiteY82" fmla="*/ 2076291 h 3224670"/>
                    <a:gd name="connsiteX83" fmla="*/ 737418 w 2317456"/>
                    <a:gd name="connsiteY83" fmla="*/ 2106436 h 3224670"/>
                    <a:gd name="connsiteX84" fmla="*/ 777611 w 2317456"/>
                    <a:gd name="connsiteY84" fmla="*/ 2166726 h 3224670"/>
                    <a:gd name="connsiteX85" fmla="*/ 817805 w 2317456"/>
                    <a:gd name="connsiteY85" fmla="*/ 2156678 h 3224670"/>
                    <a:gd name="connsiteX86" fmla="*/ 847950 w 2317456"/>
                    <a:gd name="connsiteY86" fmla="*/ 2146629 h 3224670"/>
                    <a:gd name="connsiteX87" fmla="*/ 908240 w 2317456"/>
                    <a:gd name="connsiteY87" fmla="*/ 2176774 h 3224670"/>
                    <a:gd name="connsiteX88" fmla="*/ 948433 w 2317456"/>
                    <a:gd name="connsiteY88" fmla="*/ 2216968 h 3224670"/>
                    <a:gd name="connsiteX89" fmla="*/ 968530 w 2317456"/>
                    <a:gd name="connsiteY89" fmla="*/ 2186823 h 3224670"/>
                    <a:gd name="connsiteX90" fmla="*/ 978578 w 2317456"/>
                    <a:gd name="connsiteY90" fmla="*/ 2156678 h 3224670"/>
                    <a:gd name="connsiteX91" fmla="*/ 1048917 w 2317456"/>
                    <a:gd name="connsiteY91" fmla="*/ 2126533 h 3224670"/>
                    <a:gd name="connsiteX92" fmla="*/ 1229787 w 2317456"/>
                    <a:gd name="connsiteY92" fmla="*/ 2136581 h 3224670"/>
                    <a:gd name="connsiteX93" fmla="*/ 1280029 w 2317456"/>
                    <a:gd name="connsiteY93" fmla="*/ 2166726 h 3224670"/>
                    <a:gd name="connsiteX94" fmla="*/ 1310174 w 2317456"/>
                    <a:gd name="connsiteY94" fmla="*/ 2176774 h 3224670"/>
                    <a:gd name="connsiteX95" fmla="*/ 1350367 w 2317456"/>
                    <a:gd name="connsiteY95" fmla="*/ 2186823 h 3224670"/>
                    <a:gd name="connsiteX96" fmla="*/ 1410657 w 2317456"/>
                    <a:gd name="connsiteY96" fmla="*/ 2206919 h 3224670"/>
                    <a:gd name="connsiteX97" fmla="*/ 1551334 w 2317456"/>
                    <a:gd name="connsiteY97" fmla="*/ 2216968 h 3224670"/>
                    <a:gd name="connsiteX98" fmla="*/ 1611624 w 2317456"/>
                    <a:gd name="connsiteY98" fmla="*/ 2257161 h 3224670"/>
                    <a:gd name="connsiteX99" fmla="*/ 1641769 w 2317456"/>
                    <a:gd name="connsiteY99" fmla="*/ 2287306 h 3224670"/>
                    <a:gd name="connsiteX100" fmla="*/ 1742253 w 2317456"/>
                    <a:gd name="connsiteY100" fmla="*/ 2317451 h 3224670"/>
                    <a:gd name="connsiteX101" fmla="*/ 1772398 w 2317456"/>
                    <a:gd name="connsiteY101" fmla="*/ 2337548 h 3224670"/>
                    <a:gd name="connsiteX102" fmla="*/ 1802543 w 2317456"/>
                    <a:gd name="connsiteY102" fmla="*/ 2397838 h 3224670"/>
                    <a:gd name="connsiteX103" fmla="*/ 1812591 w 2317456"/>
                    <a:gd name="connsiteY103" fmla="*/ 2478225 h 3224670"/>
                    <a:gd name="connsiteX104" fmla="*/ 1882930 w 2317456"/>
                    <a:gd name="connsiteY104" fmla="*/ 2508370 h 3224670"/>
                    <a:gd name="connsiteX105" fmla="*/ 2013558 w 2317456"/>
                    <a:gd name="connsiteY105" fmla="*/ 2498322 h 3224670"/>
                    <a:gd name="connsiteX106" fmla="*/ 1933172 w 2317456"/>
                    <a:gd name="connsiteY106" fmla="*/ 2508370 h 3224670"/>
                    <a:gd name="connsiteX107" fmla="*/ 1872882 w 2317456"/>
                    <a:gd name="connsiteY107" fmla="*/ 2498322 h 3224670"/>
                    <a:gd name="connsiteX108" fmla="*/ 1882930 w 2317456"/>
                    <a:gd name="connsiteY108" fmla="*/ 2468177 h 3224670"/>
                    <a:gd name="connsiteX109" fmla="*/ 1993462 w 2317456"/>
                    <a:gd name="connsiteY109" fmla="*/ 2468177 h 3224670"/>
                    <a:gd name="connsiteX110" fmla="*/ 2003510 w 2317456"/>
                    <a:gd name="connsiteY110" fmla="*/ 2498322 h 3224670"/>
                    <a:gd name="connsiteX111" fmla="*/ 2033655 w 2317456"/>
                    <a:gd name="connsiteY111" fmla="*/ 2518418 h 3224670"/>
                    <a:gd name="connsiteX112" fmla="*/ 2114042 w 2317456"/>
                    <a:gd name="connsiteY112" fmla="*/ 2498322 h 3224670"/>
                    <a:gd name="connsiteX113" fmla="*/ 2164284 w 2317456"/>
                    <a:gd name="connsiteY113" fmla="*/ 2508370 h 3224670"/>
                    <a:gd name="connsiteX114" fmla="*/ 2194429 w 2317456"/>
                    <a:gd name="connsiteY114" fmla="*/ 2518418 h 3224670"/>
                    <a:gd name="connsiteX115" fmla="*/ 2264767 w 2317456"/>
                    <a:gd name="connsiteY115" fmla="*/ 2508370 h 3224670"/>
                    <a:gd name="connsiteX116" fmla="*/ 2294912 w 2317456"/>
                    <a:gd name="connsiteY116" fmla="*/ 2498322 h 3224670"/>
                    <a:gd name="connsiteX117" fmla="*/ 2315009 w 2317456"/>
                    <a:gd name="connsiteY117" fmla="*/ 2538515 h 3224670"/>
                    <a:gd name="connsiteX118" fmla="*/ 2284864 w 2317456"/>
                    <a:gd name="connsiteY118" fmla="*/ 2598805 h 3224670"/>
                    <a:gd name="connsiteX119" fmla="*/ 2234622 w 2317456"/>
                    <a:gd name="connsiteY119" fmla="*/ 2689240 h 3224670"/>
                    <a:gd name="connsiteX120" fmla="*/ 2214526 w 2317456"/>
                    <a:gd name="connsiteY120" fmla="*/ 2719385 h 3224670"/>
                    <a:gd name="connsiteX121" fmla="*/ 2154235 w 2317456"/>
                    <a:gd name="connsiteY121" fmla="*/ 2759579 h 3224670"/>
                    <a:gd name="connsiteX122" fmla="*/ 2124090 w 2317456"/>
                    <a:gd name="connsiteY122" fmla="*/ 2779675 h 3224670"/>
                    <a:gd name="connsiteX123" fmla="*/ 2083897 w 2317456"/>
                    <a:gd name="connsiteY123" fmla="*/ 2850014 h 3224670"/>
                    <a:gd name="connsiteX124" fmla="*/ 2053752 w 2317456"/>
                    <a:gd name="connsiteY124" fmla="*/ 2920352 h 3224670"/>
                    <a:gd name="connsiteX125" fmla="*/ 2023607 w 2317456"/>
                    <a:gd name="connsiteY125" fmla="*/ 2940449 h 3224670"/>
                    <a:gd name="connsiteX126" fmla="*/ 1993462 w 2317456"/>
                    <a:gd name="connsiteY126" fmla="*/ 2970594 h 3224670"/>
                    <a:gd name="connsiteX127" fmla="*/ 1943220 w 2317456"/>
                    <a:gd name="connsiteY127" fmla="*/ 2980643 h 3224670"/>
                    <a:gd name="connsiteX128" fmla="*/ 1903027 w 2317456"/>
                    <a:gd name="connsiteY128" fmla="*/ 2990691 h 3224670"/>
                    <a:gd name="connsiteX129" fmla="*/ 1872882 w 2317456"/>
                    <a:gd name="connsiteY129" fmla="*/ 3000739 h 3224670"/>
                    <a:gd name="connsiteX130" fmla="*/ 1762350 w 2317456"/>
                    <a:gd name="connsiteY130" fmla="*/ 3010788 h 3224670"/>
                    <a:gd name="connsiteX131" fmla="*/ 1732205 w 2317456"/>
                    <a:gd name="connsiteY131" fmla="*/ 3020836 h 3224670"/>
                    <a:gd name="connsiteX132" fmla="*/ 1722156 w 2317456"/>
                    <a:gd name="connsiteY132" fmla="*/ 3050981 h 3224670"/>
                    <a:gd name="connsiteX133" fmla="*/ 1681963 w 2317456"/>
                    <a:gd name="connsiteY133" fmla="*/ 3121319 h 3224670"/>
                    <a:gd name="connsiteX134" fmla="*/ 1651818 w 2317456"/>
                    <a:gd name="connsiteY134" fmla="*/ 3141416 h 3224670"/>
                    <a:gd name="connsiteX135" fmla="*/ 1541286 w 2317456"/>
                    <a:gd name="connsiteY135" fmla="*/ 3151465 h 3224670"/>
                    <a:gd name="connsiteX136" fmla="*/ 1310174 w 2317456"/>
                    <a:gd name="connsiteY136" fmla="*/ 3161513 h 3224670"/>
                    <a:gd name="connsiteX137" fmla="*/ 1229787 w 2317456"/>
                    <a:gd name="connsiteY137" fmla="*/ 3211755 h 3224670"/>
                    <a:gd name="connsiteX138" fmla="*/ 1199642 w 2317456"/>
                    <a:gd name="connsiteY138" fmla="*/ 3221803 h 3224670"/>
                    <a:gd name="connsiteX139" fmla="*/ 1119255 w 2317456"/>
                    <a:gd name="connsiteY139" fmla="*/ 3181610 h 3224670"/>
                    <a:gd name="connsiteX140" fmla="*/ 1129304 w 2317456"/>
                    <a:gd name="connsiteY140" fmla="*/ 3151465 h 3224670"/>
                    <a:gd name="connsiteX141" fmla="*/ 1169497 w 2317456"/>
                    <a:gd name="connsiteY141" fmla="*/ 3091174 h 3224670"/>
                    <a:gd name="connsiteX142" fmla="*/ 1179545 w 2317456"/>
                    <a:gd name="connsiteY142" fmla="*/ 2910304 h 3224670"/>
                    <a:gd name="connsiteX143" fmla="*/ 1149400 w 2317456"/>
                    <a:gd name="connsiteY143" fmla="*/ 2880159 h 3224670"/>
                    <a:gd name="connsiteX144" fmla="*/ 1119255 w 2317456"/>
                    <a:gd name="connsiteY144" fmla="*/ 2870111 h 3224670"/>
                    <a:gd name="connsiteX145" fmla="*/ 1038868 w 2317456"/>
                    <a:gd name="connsiteY145" fmla="*/ 2839966 h 3224670"/>
                    <a:gd name="connsiteX146" fmla="*/ 998675 w 2317456"/>
                    <a:gd name="connsiteY146" fmla="*/ 2819869 h 3224670"/>
                    <a:gd name="connsiteX147" fmla="*/ 968530 w 2317456"/>
                    <a:gd name="connsiteY147" fmla="*/ 2809821 h 3224670"/>
                    <a:gd name="connsiteX148" fmla="*/ 938385 w 2317456"/>
                    <a:gd name="connsiteY148" fmla="*/ 2749530 h 3224670"/>
                    <a:gd name="connsiteX149" fmla="*/ 908240 w 2317456"/>
                    <a:gd name="connsiteY149" fmla="*/ 2649047 h 3224670"/>
                    <a:gd name="connsiteX150" fmla="*/ 868046 w 2317456"/>
                    <a:gd name="connsiteY150" fmla="*/ 2588757 h 3224670"/>
                    <a:gd name="connsiteX151" fmla="*/ 847950 w 2317456"/>
                    <a:gd name="connsiteY151" fmla="*/ 2558612 h 3224670"/>
                    <a:gd name="connsiteX152" fmla="*/ 797708 w 2317456"/>
                    <a:gd name="connsiteY152" fmla="*/ 2488273 h 3224670"/>
                    <a:gd name="connsiteX153" fmla="*/ 817805 w 2317456"/>
                    <a:gd name="connsiteY153" fmla="*/ 2458128 h 3224670"/>
                    <a:gd name="connsiteX154" fmla="*/ 868046 w 2317456"/>
                    <a:gd name="connsiteY154" fmla="*/ 2397838 h 3224670"/>
                    <a:gd name="connsiteX155" fmla="*/ 888143 w 2317456"/>
                    <a:gd name="connsiteY155" fmla="*/ 2337548 h 3224670"/>
                    <a:gd name="connsiteX156" fmla="*/ 898191 w 2317456"/>
                    <a:gd name="connsiteY156" fmla="*/ 2307403 h 3224670"/>
                    <a:gd name="connsiteX157" fmla="*/ 908240 w 2317456"/>
                    <a:gd name="connsiteY157" fmla="*/ 2277258 h 3224670"/>
                    <a:gd name="connsiteX158" fmla="*/ 898191 w 2317456"/>
                    <a:gd name="connsiteY158" fmla="*/ 2206919 h 3224670"/>
                    <a:gd name="connsiteX159" fmla="*/ 868046 w 2317456"/>
                    <a:gd name="connsiteY159" fmla="*/ 2196871 h 3224670"/>
                    <a:gd name="connsiteX160" fmla="*/ 797708 w 2317456"/>
                    <a:gd name="connsiteY160" fmla="*/ 2176774 h 3224670"/>
                    <a:gd name="connsiteX161" fmla="*/ 707273 w 2317456"/>
                    <a:gd name="connsiteY161" fmla="*/ 2186823 h 3224670"/>
                    <a:gd name="connsiteX162" fmla="*/ 677128 w 2317456"/>
                    <a:gd name="connsiteY162" fmla="*/ 2196871 h 3224670"/>
                    <a:gd name="connsiteX163" fmla="*/ 667079 w 2317456"/>
                    <a:gd name="connsiteY163" fmla="*/ 2116484 h 3224670"/>
                    <a:gd name="connsiteX164" fmla="*/ 636934 w 2317456"/>
                    <a:gd name="connsiteY164" fmla="*/ 2056194 h 3224670"/>
                    <a:gd name="connsiteX165" fmla="*/ 546499 w 2317456"/>
                    <a:gd name="connsiteY165" fmla="*/ 1985856 h 3224670"/>
                    <a:gd name="connsiteX166" fmla="*/ 516354 w 2317456"/>
                    <a:gd name="connsiteY166" fmla="*/ 1955711 h 3224670"/>
                    <a:gd name="connsiteX167" fmla="*/ 496257 w 2317456"/>
                    <a:gd name="connsiteY167" fmla="*/ 1915517 h 3224670"/>
                    <a:gd name="connsiteX168" fmla="*/ 476161 w 2317456"/>
                    <a:gd name="connsiteY168" fmla="*/ 1885372 h 3224670"/>
                    <a:gd name="connsiteX169" fmla="*/ 435967 w 2317456"/>
                    <a:gd name="connsiteY169" fmla="*/ 1825082 h 3224670"/>
                    <a:gd name="connsiteX170" fmla="*/ 405822 w 2317456"/>
                    <a:gd name="connsiteY170" fmla="*/ 1815034 h 3224670"/>
                    <a:gd name="connsiteX171" fmla="*/ 375677 w 2317456"/>
                    <a:gd name="connsiteY171" fmla="*/ 1794937 h 3224670"/>
                    <a:gd name="connsiteX172" fmla="*/ 325435 w 2317456"/>
                    <a:gd name="connsiteY172" fmla="*/ 1784889 h 3224670"/>
                    <a:gd name="connsiteX173" fmla="*/ 295290 w 2317456"/>
                    <a:gd name="connsiteY173" fmla="*/ 1754744 h 3224670"/>
                    <a:gd name="connsiteX174" fmla="*/ 235000 w 2317456"/>
                    <a:gd name="connsiteY174" fmla="*/ 1714550 h 3224670"/>
                    <a:gd name="connsiteX175" fmla="*/ 214904 w 2317456"/>
                    <a:gd name="connsiteY175" fmla="*/ 1674357 h 3224670"/>
                    <a:gd name="connsiteX176" fmla="*/ 194807 w 2317456"/>
                    <a:gd name="connsiteY176" fmla="*/ 1644212 h 3224670"/>
                    <a:gd name="connsiteX177" fmla="*/ 184758 w 2317456"/>
                    <a:gd name="connsiteY177" fmla="*/ 1614067 h 3224670"/>
                    <a:gd name="connsiteX178" fmla="*/ 174710 w 2317456"/>
                    <a:gd name="connsiteY178" fmla="*/ 1433196 h 3224670"/>
                    <a:gd name="connsiteX179" fmla="*/ 164662 w 2317456"/>
                    <a:gd name="connsiteY179" fmla="*/ 1393003 h 3224670"/>
                    <a:gd name="connsiteX180" fmla="*/ 144565 w 2317456"/>
                    <a:gd name="connsiteY180" fmla="*/ 1362858 h 3224670"/>
                    <a:gd name="connsiteX181" fmla="*/ 124468 w 2317456"/>
                    <a:gd name="connsiteY181" fmla="*/ 1302568 h 3224670"/>
                    <a:gd name="connsiteX182" fmla="*/ 114420 w 2317456"/>
                    <a:gd name="connsiteY182" fmla="*/ 1272423 h 3224670"/>
                    <a:gd name="connsiteX183" fmla="*/ 94323 w 2317456"/>
                    <a:gd name="connsiteY183" fmla="*/ 1202084 h 3224670"/>
                    <a:gd name="connsiteX184" fmla="*/ 54130 w 2317456"/>
                    <a:gd name="connsiteY184" fmla="*/ 1433196 h 3224670"/>
                    <a:gd name="connsiteX185" fmla="*/ 34033 w 2317456"/>
                    <a:gd name="connsiteY185" fmla="*/ 1393003 h 3224670"/>
                    <a:gd name="connsiteX186" fmla="*/ 13937 w 2317456"/>
                    <a:gd name="connsiteY186" fmla="*/ 1362858 h 3224670"/>
                    <a:gd name="connsiteX187" fmla="*/ 34033 w 2317456"/>
                    <a:gd name="connsiteY187" fmla="*/ 1202084 h 3224670"/>
                    <a:gd name="connsiteX188" fmla="*/ 54130 w 2317456"/>
                    <a:gd name="connsiteY188" fmla="*/ 1141794 h 3224670"/>
                    <a:gd name="connsiteX189" fmla="*/ 74227 w 2317456"/>
                    <a:gd name="connsiteY189" fmla="*/ 1071456 h 3224670"/>
                    <a:gd name="connsiteX190" fmla="*/ 94323 w 2317456"/>
                    <a:gd name="connsiteY190" fmla="*/ 950875 h 3224670"/>
                    <a:gd name="connsiteX191" fmla="*/ 104372 w 2317456"/>
                    <a:gd name="connsiteY191" fmla="*/ 900634 h 3224670"/>
                    <a:gd name="connsiteX192" fmla="*/ 124468 w 2317456"/>
                    <a:gd name="connsiteY192" fmla="*/ 840344 h 3224670"/>
                    <a:gd name="connsiteX193" fmla="*/ 144565 w 2317456"/>
                    <a:gd name="connsiteY193" fmla="*/ 810199 h 3224670"/>
                    <a:gd name="connsiteX194" fmla="*/ 174710 w 2317456"/>
                    <a:gd name="connsiteY194" fmla="*/ 739860 h 3224670"/>
                    <a:gd name="connsiteX195" fmla="*/ 224952 w 2317456"/>
                    <a:gd name="connsiteY195" fmla="*/ 649425 h 3224670"/>
                    <a:gd name="connsiteX196" fmla="*/ 255097 w 2317456"/>
                    <a:gd name="connsiteY196" fmla="*/ 639377 h 3224670"/>
                    <a:gd name="connsiteX197" fmla="*/ 295290 w 2317456"/>
                    <a:gd name="connsiteY197" fmla="*/ 609232 h 3224670"/>
                    <a:gd name="connsiteX198" fmla="*/ 335484 w 2317456"/>
                    <a:gd name="connsiteY198" fmla="*/ 548941 h 3224670"/>
                    <a:gd name="connsiteX199" fmla="*/ 395774 w 2317456"/>
                    <a:gd name="connsiteY199" fmla="*/ 498700 h 3224670"/>
                    <a:gd name="connsiteX200" fmla="*/ 446016 w 2317456"/>
                    <a:gd name="connsiteY200" fmla="*/ 448458 h 3224670"/>
                    <a:gd name="connsiteX201" fmla="*/ 486209 w 2317456"/>
                    <a:gd name="connsiteY201" fmla="*/ 388168 h 3224670"/>
                    <a:gd name="connsiteX202" fmla="*/ 506306 w 2317456"/>
                    <a:gd name="connsiteY202" fmla="*/ 317829 h 3224670"/>
                    <a:gd name="connsiteX203" fmla="*/ 486209 w 2317456"/>
                    <a:gd name="connsiteY203" fmla="*/ 257539 h 3224670"/>
                    <a:gd name="connsiteX204" fmla="*/ 446016 w 2317456"/>
                    <a:gd name="connsiteY204" fmla="*/ 247491 h 3224670"/>
                    <a:gd name="connsiteX205" fmla="*/ 415871 w 2317456"/>
                    <a:gd name="connsiteY205" fmla="*/ 237443 h 3224670"/>
                    <a:gd name="connsiteX206" fmla="*/ 365629 w 2317456"/>
                    <a:gd name="connsiteY206" fmla="*/ 227394 h 3224670"/>
                    <a:gd name="connsiteX207" fmla="*/ 345532 w 2317456"/>
                    <a:gd name="connsiteY207" fmla="*/ 197249 h 3224670"/>
                    <a:gd name="connsiteX208" fmla="*/ 395774 w 2317456"/>
                    <a:gd name="connsiteY208" fmla="*/ 187201 h 3224670"/>
                    <a:gd name="connsiteX209" fmla="*/ 435967 w 2317456"/>
                    <a:gd name="connsiteY209" fmla="*/ 167104 h 3224670"/>
                    <a:gd name="connsiteX210" fmla="*/ 496257 w 2317456"/>
                    <a:gd name="connsiteY210" fmla="*/ 126911 h 3224670"/>
                    <a:gd name="connsiteX211" fmla="*/ 536451 w 2317456"/>
                    <a:gd name="connsiteY211" fmla="*/ 76669 h 3224670"/>
                    <a:gd name="connsiteX212" fmla="*/ 576644 w 2317456"/>
                    <a:gd name="connsiteY212" fmla="*/ 86717 h 3224670"/>
                    <a:gd name="connsiteX213" fmla="*/ 606789 w 2317456"/>
                    <a:gd name="connsiteY213" fmla="*/ 106814 h 3224670"/>
                    <a:gd name="connsiteX214" fmla="*/ 657031 w 2317456"/>
                    <a:gd name="connsiteY214" fmla="*/ 157056 h 3224670"/>
                    <a:gd name="connsiteX215" fmla="*/ 687176 w 2317456"/>
                    <a:gd name="connsiteY215" fmla="*/ 136959 h 3224670"/>
                    <a:gd name="connsiteX216" fmla="*/ 717321 w 2317456"/>
                    <a:gd name="connsiteY216" fmla="*/ 106814 h 3224670"/>
                    <a:gd name="connsiteX217" fmla="*/ 747466 w 2317456"/>
                    <a:gd name="connsiteY217" fmla="*/ 96766 h 3224670"/>
                    <a:gd name="connsiteX218" fmla="*/ 817805 w 2317456"/>
                    <a:gd name="connsiteY218" fmla="*/ 136959 h 3224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</a:cxnLst>
                  <a:rect l="l" t="t" r="r" b="b"/>
                  <a:pathLst>
                    <a:path w="2317456" h="3224670">
                      <a:moveTo>
                        <a:pt x="767563" y="56572"/>
                      </a:moveTo>
                      <a:cubicBezTo>
                        <a:pt x="804204" y="166500"/>
                        <a:pt x="745768" y="0"/>
                        <a:pt x="797708" y="116862"/>
                      </a:cubicBezTo>
                      <a:cubicBezTo>
                        <a:pt x="813626" y="152678"/>
                        <a:pt x="810614" y="180009"/>
                        <a:pt x="837901" y="207297"/>
                      </a:cubicBezTo>
                      <a:cubicBezTo>
                        <a:pt x="846440" y="215837"/>
                        <a:pt x="857998" y="220695"/>
                        <a:pt x="868046" y="227394"/>
                      </a:cubicBezTo>
                      <a:cubicBezTo>
                        <a:pt x="874745" y="237442"/>
                        <a:pt x="882742" y="246737"/>
                        <a:pt x="888143" y="257539"/>
                      </a:cubicBezTo>
                      <a:cubicBezTo>
                        <a:pt x="892880" y="267013"/>
                        <a:pt x="891574" y="279413"/>
                        <a:pt x="898191" y="287684"/>
                      </a:cubicBezTo>
                      <a:cubicBezTo>
                        <a:pt x="905735" y="297114"/>
                        <a:pt x="918288" y="301082"/>
                        <a:pt x="928337" y="307781"/>
                      </a:cubicBezTo>
                      <a:cubicBezTo>
                        <a:pt x="1003188" y="257880"/>
                        <a:pt x="911250" y="322019"/>
                        <a:pt x="988627" y="257539"/>
                      </a:cubicBezTo>
                      <a:cubicBezTo>
                        <a:pt x="997904" y="249808"/>
                        <a:pt x="1008724" y="244142"/>
                        <a:pt x="1018772" y="237443"/>
                      </a:cubicBezTo>
                      <a:cubicBezTo>
                        <a:pt x="1069014" y="240792"/>
                        <a:pt x="1120343" y="236568"/>
                        <a:pt x="1169497" y="247491"/>
                      </a:cubicBezTo>
                      <a:cubicBezTo>
                        <a:pt x="1216360" y="257905"/>
                        <a:pt x="1189439" y="292515"/>
                        <a:pt x="1209690" y="317829"/>
                      </a:cubicBezTo>
                      <a:cubicBezTo>
                        <a:pt x="1216307" y="326100"/>
                        <a:pt x="1230576" y="322734"/>
                        <a:pt x="1239835" y="327878"/>
                      </a:cubicBezTo>
                      <a:cubicBezTo>
                        <a:pt x="1343485" y="385461"/>
                        <a:pt x="1262063" y="355384"/>
                        <a:pt x="1330271" y="378119"/>
                      </a:cubicBezTo>
                      <a:cubicBezTo>
                        <a:pt x="1336970" y="388168"/>
                        <a:pt x="1344966" y="397463"/>
                        <a:pt x="1350367" y="408265"/>
                      </a:cubicBezTo>
                      <a:cubicBezTo>
                        <a:pt x="1361714" y="430960"/>
                        <a:pt x="1369109" y="466161"/>
                        <a:pt x="1350367" y="488651"/>
                      </a:cubicBezTo>
                      <a:cubicBezTo>
                        <a:pt x="1341526" y="499260"/>
                        <a:pt x="1323572" y="495350"/>
                        <a:pt x="1310174" y="498700"/>
                      </a:cubicBezTo>
                      <a:cubicBezTo>
                        <a:pt x="1304893" y="497644"/>
                        <a:pt x="1229196" y="483332"/>
                        <a:pt x="1219739" y="478603"/>
                      </a:cubicBezTo>
                      <a:cubicBezTo>
                        <a:pt x="1100101" y="418785"/>
                        <a:pt x="1210245" y="451110"/>
                        <a:pt x="1119255" y="428361"/>
                      </a:cubicBezTo>
                      <a:cubicBezTo>
                        <a:pt x="1090444" y="431242"/>
                        <a:pt x="1024838" y="430353"/>
                        <a:pt x="988627" y="448458"/>
                      </a:cubicBezTo>
                      <a:cubicBezTo>
                        <a:pt x="977825" y="453859"/>
                        <a:pt x="968530" y="461856"/>
                        <a:pt x="958482" y="468555"/>
                      </a:cubicBezTo>
                      <a:cubicBezTo>
                        <a:pt x="949740" y="481668"/>
                        <a:pt x="919397" y="524482"/>
                        <a:pt x="918288" y="538893"/>
                      </a:cubicBezTo>
                      <a:cubicBezTo>
                        <a:pt x="909812" y="649079"/>
                        <a:pt x="916305" y="605245"/>
                        <a:pt x="958482" y="659473"/>
                      </a:cubicBezTo>
                      <a:cubicBezTo>
                        <a:pt x="1016237" y="733729"/>
                        <a:pt x="969582" y="712489"/>
                        <a:pt x="1038868" y="729812"/>
                      </a:cubicBezTo>
                      <a:cubicBezTo>
                        <a:pt x="1070054" y="750602"/>
                        <a:pt x="1075797" y="764693"/>
                        <a:pt x="1119255" y="739860"/>
                      </a:cubicBezTo>
                      <a:cubicBezTo>
                        <a:pt x="1129741" y="733868"/>
                        <a:pt x="1132653" y="719763"/>
                        <a:pt x="1139352" y="709715"/>
                      </a:cubicBezTo>
                      <a:cubicBezTo>
                        <a:pt x="1142701" y="669522"/>
                        <a:pt x="1135835" y="627118"/>
                        <a:pt x="1149400" y="589135"/>
                      </a:cubicBezTo>
                      <a:cubicBezTo>
                        <a:pt x="1154438" y="575028"/>
                        <a:pt x="1174730" y="570896"/>
                        <a:pt x="1189594" y="569038"/>
                      </a:cubicBezTo>
                      <a:cubicBezTo>
                        <a:pt x="1203297" y="567325"/>
                        <a:pt x="1216508" y="575292"/>
                        <a:pt x="1229787" y="579086"/>
                      </a:cubicBezTo>
                      <a:cubicBezTo>
                        <a:pt x="1266187" y="589486"/>
                        <a:pt x="1257050" y="587214"/>
                        <a:pt x="1290077" y="609232"/>
                      </a:cubicBezTo>
                      <a:cubicBezTo>
                        <a:pt x="1293427" y="619280"/>
                        <a:pt x="1292636" y="631887"/>
                        <a:pt x="1300126" y="639377"/>
                      </a:cubicBezTo>
                      <a:cubicBezTo>
                        <a:pt x="1307616" y="646866"/>
                        <a:pt x="1321012" y="644281"/>
                        <a:pt x="1330271" y="649425"/>
                      </a:cubicBezTo>
                      <a:cubicBezTo>
                        <a:pt x="1351385" y="661155"/>
                        <a:pt x="1367647" y="681980"/>
                        <a:pt x="1390561" y="689618"/>
                      </a:cubicBezTo>
                      <a:cubicBezTo>
                        <a:pt x="1466332" y="714877"/>
                        <a:pt x="1372935" y="680805"/>
                        <a:pt x="1450851" y="719763"/>
                      </a:cubicBezTo>
                      <a:cubicBezTo>
                        <a:pt x="1460325" y="724500"/>
                        <a:pt x="1470948" y="726462"/>
                        <a:pt x="1480996" y="729812"/>
                      </a:cubicBezTo>
                      <a:cubicBezTo>
                        <a:pt x="1487695" y="739860"/>
                        <a:pt x="1495692" y="749155"/>
                        <a:pt x="1501093" y="759957"/>
                      </a:cubicBezTo>
                      <a:cubicBezTo>
                        <a:pt x="1520579" y="798929"/>
                        <a:pt x="1508281" y="810120"/>
                        <a:pt x="1501093" y="860440"/>
                      </a:cubicBezTo>
                      <a:cubicBezTo>
                        <a:pt x="1497743" y="850392"/>
                        <a:pt x="1500240" y="835550"/>
                        <a:pt x="1491044" y="830295"/>
                      </a:cubicBezTo>
                      <a:cubicBezTo>
                        <a:pt x="1452834" y="808461"/>
                        <a:pt x="1328589" y="828760"/>
                        <a:pt x="1310174" y="830295"/>
                      </a:cubicBezTo>
                      <a:cubicBezTo>
                        <a:pt x="1324377" y="901312"/>
                        <a:pt x="1314820" y="864331"/>
                        <a:pt x="1340319" y="940827"/>
                      </a:cubicBezTo>
                      <a:cubicBezTo>
                        <a:pt x="1343668" y="950875"/>
                        <a:pt x="1340091" y="968403"/>
                        <a:pt x="1350367" y="970972"/>
                      </a:cubicBezTo>
                      <a:lnTo>
                        <a:pt x="1390561" y="981021"/>
                      </a:lnTo>
                      <a:cubicBezTo>
                        <a:pt x="1417357" y="977671"/>
                        <a:pt x="1443944" y="970972"/>
                        <a:pt x="1470948" y="970972"/>
                      </a:cubicBezTo>
                      <a:cubicBezTo>
                        <a:pt x="1491322" y="970972"/>
                        <a:pt x="1430546" y="976601"/>
                        <a:pt x="1410657" y="981021"/>
                      </a:cubicBezTo>
                      <a:cubicBezTo>
                        <a:pt x="1400317" y="983319"/>
                        <a:pt x="1390696" y="988159"/>
                        <a:pt x="1380512" y="991069"/>
                      </a:cubicBezTo>
                      <a:cubicBezTo>
                        <a:pt x="1367233" y="994863"/>
                        <a:pt x="1353598" y="997323"/>
                        <a:pt x="1340319" y="1001117"/>
                      </a:cubicBezTo>
                      <a:cubicBezTo>
                        <a:pt x="1293896" y="1014381"/>
                        <a:pt x="1303857" y="1015377"/>
                        <a:pt x="1249884" y="1051359"/>
                      </a:cubicBezTo>
                      <a:cubicBezTo>
                        <a:pt x="1239836" y="1058058"/>
                        <a:pt x="1228278" y="1062917"/>
                        <a:pt x="1219739" y="1071456"/>
                      </a:cubicBezTo>
                      <a:cubicBezTo>
                        <a:pt x="1199642" y="1091553"/>
                        <a:pt x="1183097" y="1115981"/>
                        <a:pt x="1159449" y="1131746"/>
                      </a:cubicBezTo>
                      <a:cubicBezTo>
                        <a:pt x="1111676" y="1163595"/>
                        <a:pt x="1140764" y="1148022"/>
                        <a:pt x="1069013" y="1171939"/>
                      </a:cubicBezTo>
                      <a:lnTo>
                        <a:pt x="1038868" y="1181988"/>
                      </a:lnTo>
                      <a:cubicBezTo>
                        <a:pt x="1028820" y="1192036"/>
                        <a:pt x="1016983" y="1200569"/>
                        <a:pt x="1008723" y="1212133"/>
                      </a:cubicBezTo>
                      <a:cubicBezTo>
                        <a:pt x="989017" y="1239721"/>
                        <a:pt x="992267" y="1258734"/>
                        <a:pt x="968530" y="1282471"/>
                      </a:cubicBezTo>
                      <a:cubicBezTo>
                        <a:pt x="959991" y="1291010"/>
                        <a:pt x="948433" y="1295869"/>
                        <a:pt x="938385" y="1302568"/>
                      </a:cubicBezTo>
                      <a:cubicBezTo>
                        <a:pt x="901744" y="1412496"/>
                        <a:pt x="960180" y="1245996"/>
                        <a:pt x="908240" y="1362858"/>
                      </a:cubicBezTo>
                      <a:cubicBezTo>
                        <a:pt x="899636" y="1382216"/>
                        <a:pt x="894842" y="1403051"/>
                        <a:pt x="888143" y="1423148"/>
                      </a:cubicBezTo>
                      <a:cubicBezTo>
                        <a:pt x="884794" y="1433196"/>
                        <a:pt x="879836" y="1442845"/>
                        <a:pt x="878095" y="1453293"/>
                      </a:cubicBezTo>
                      <a:cubicBezTo>
                        <a:pt x="874745" y="1473390"/>
                        <a:pt x="872987" y="1493817"/>
                        <a:pt x="868046" y="1513583"/>
                      </a:cubicBezTo>
                      <a:cubicBezTo>
                        <a:pt x="862908" y="1534134"/>
                        <a:pt x="854649" y="1553776"/>
                        <a:pt x="847950" y="1573873"/>
                      </a:cubicBezTo>
                      <a:lnTo>
                        <a:pt x="837901" y="1604018"/>
                      </a:lnTo>
                      <a:cubicBezTo>
                        <a:pt x="832284" y="1581548"/>
                        <a:pt x="817543" y="1518216"/>
                        <a:pt x="807756" y="1503535"/>
                      </a:cubicBezTo>
                      <a:cubicBezTo>
                        <a:pt x="801057" y="1493487"/>
                        <a:pt x="796199" y="1481929"/>
                        <a:pt x="787660" y="1473390"/>
                      </a:cubicBezTo>
                      <a:cubicBezTo>
                        <a:pt x="779121" y="1464850"/>
                        <a:pt x="766793" y="1461024"/>
                        <a:pt x="757515" y="1453293"/>
                      </a:cubicBezTo>
                      <a:cubicBezTo>
                        <a:pt x="707336" y="1411478"/>
                        <a:pt x="750200" y="1430758"/>
                        <a:pt x="697224" y="1413100"/>
                      </a:cubicBezTo>
                      <a:cubicBezTo>
                        <a:pt x="687176" y="1406401"/>
                        <a:pt x="678179" y="1397760"/>
                        <a:pt x="667079" y="1393003"/>
                      </a:cubicBezTo>
                      <a:cubicBezTo>
                        <a:pt x="654386" y="1387563"/>
                        <a:pt x="640165" y="1386749"/>
                        <a:pt x="626886" y="1382955"/>
                      </a:cubicBezTo>
                      <a:cubicBezTo>
                        <a:pt x="616702" y="1380045"/>
                        <a:pt x="606789" y="1376256"/>
                        <a:pt x="596741" y="1372906"/>
                      </a:cubicBezTo>
                      <a:cubicBezTo>
                        <a:pt x="546499" y="1376256"/>
                        <a:pt x="496061" y="1377394"/>
                        <a:pt x="446016" y="1382955"/>
                      </a:cubicBezTo>
                      <a:cubicBezTo>
                        <a:pt x="435489" y="1384125"/>
                        <a:pt x="424142" y="1386386"/>
                        <a:pt x="415871" y="1393003"/>
                      </a:cubicBezTo>
                      <a:cubicBezTo>
                        <a:pt x="406441" y="1400547"/>
                        <a:pt x="402473" y="1413100"/>
                        <a:pt x="395774" y="1423148"/>
                      </a:cubicBezTo>
                      <a:cubicBezTo>
                        <a:pt x="392425" y="1433196"/>
                        <a:pt x="390109" y="1443651"/>
                        <a:pt x="385726" y="1453293"/>
                      </a:cubicBezTo>
                      <a:cubicBezTo>
                        <a:pt x="373329" y="1480566"/>
                        <a:pt x="345532" y="1533680"/>
                        <a:pt x="345532" y="1533680"/>
                      </a:cubicBezTo>
                      <a:cubicBezTo>
                        <a:pt x="334889" y="1597538"/>
                        <a:pt x="323675" y="1633467"/>
                        <a:pt x="345532" y="1704502"/>
                      </a:cubicBezTo>
                      <a:cubicBezTo>
                        <a:pt x="349084" y="1716045"/>
                        <a:pt x="365629" y="1717900"/>
                        <a:pt x="375677" y="1724599"/>
                      </a:cubicBezTo>
                      <a:cubicBezTo>
                        <a:pt x="435257" y="1719182"/>
                        <a:pt x="586894" y="1699579"/>
                        <a:pt x="636934" y="1724599"/>
                      </a:cubicBezTo>
                      <a:cubicBezTo>
                        <a:pt x="656547" y="1734406"/>
                        <a:pt x="619429" y="1804922"/>
                        <a:pt x="606789" y="1815034"/>
                      </a:cubicBezTo>
                      <a:cubicBezTo>
                        <a:pt x="598518" y="1821651"/>
                        <a:pt x="586692" y="1821733"/>
                        <a:pt x="576644" y="1825082"/>
                      </a:cubicBezTo>
                      <a:cubicBezTo>
                        <a:pt x="569945" y="1835130"/>
                        <a:pt x="558046" y="1843244"/>
                        <a:pt x="556548" y="1855227"/>
                      </a:cubicBezTo>
                      <a:cubicBezTo>
                        <a:pt x="554430" y="1872174"/>
                        <a:pt x="557122" y="1891258"/>
                        <a:pt x="566596" y="1905469"/>
                      </a:cubicBezTo>
                      <a:cubicBezTo>
                        <a:pt x="572471" y="1914282"/>
                        <a:pt x="586320" y="1913622"/>
                        <a:pt x="596741" y="1915517"/>
                      </a:cubicBezTo>
                      <a:cubicBezTo>
                        <a:pt x="623310" y="1920348"/>
                        <a:pt x="650332" y="1922216"/>
                        <a:pt x="677128" y="1925566"/>
                      </a:cubicBezTo>
                      <a:cubicBezTo>
                        <a:pt x="687176" y="1928915"/>
                        <a:pt x="699783" y="1928124"/>
                        <a:pt x="707273" y="1935614"/>
                      </a:cubicBezTo>
                      <a:cubicBezTo>
                        <a:pt x="714763" y="1943104"/>
                        <a:pt x="715823" y="1955274"/>
                        <a:pt x="717321" y="1965759"/>
                      </a:cubicBezTo>
                      <a:cubicBezTo>
                        <a:pt x="722553" y="2002383"/>
                        <a:pt x="722137" y="2039667"/>
                        <a:pt x="727369" y="2076291"/>
                      </a:cubicBezTo>
                      <a:cubicBezTo>
                        <a:pt x="728867" y="2086776"/>
                        <a:pt x="732274" y="2097177"/>
                        <a:pt x="737418" y="2106436"/>
                      </a:cubicBezTo>
                      <a:cubicBezTo>
                        <a:pt x="749148" y="2127550"/>
                        <a:pt x="777611" y="2166726"/>
                        <a:pt x="777611" y="2166726"/>
                      </a:cubicBezTo>
                      <a:cubicBezTo>
                        <a:pt x="791009" y="2163377"/>
                        <a:pt x="804526" y="2160472"/>
                        <a:pt x="817805" y="2156678"/>
                      </a:cubicBezTo>
                      <a:cubicBezTo>
                        <a:pt x="827989" y="2153768"/>
                        <a:pt x="837358" y="2146629"/>
                        <a:pt x="847950" y="2146629"/>
                      </a:cubicBezTo>
                      <a:cubicBezTo>
                        <a:pt x="868749" y="2146629"/>
                        <a:pt x="893000" y="2166615"/>
                        <a:pt x="908240" y="2176774"/>
                      </a:cubicBezTo>
                      <a:cubicBezTo>
                        <a:pt x="912968" y="2190960"/>
                        <a:pt x="916909" y="2229577"/>
                        <a:pt x="948433" y="2216968"/>
                      </a:cubicBezTo>
                      <a:cubicBezTo>
                        <a:pt x="959646" y="2212483"/>
                        <a:pt x="961831" y="2196871"/>
                        <a:pt x="968530" y="2186823"/>
                      </a:cubicBezTo>
                      <a:cubicBezTo>
                        <a:pt x="971879" y="2176775"/>
                        <a:pt x="971088" y="2164168"/>
                        <a:pt x="978578" y="2156678"/>
                      </a:cubicBezTo>
                      <a:cubicBezTo>
                        <a:pt x="990996" y="2144260"/>
                        <a:pt x="1030901" y="2132538"/>
                        <a:pt x="1048917" y="2126533"/>
                      </a:cubicBezTo>
                      <a:cubicBezTo>
                        <a:pt x="1109207" y="2129882"/>
                        <a:pt x="1170297" y="2126235"/>
                        <a:pt x="1229787" y="2136581"/>
                      </a:cubicBezTo>
                      <a:cubicBezTo>
                        <a:pt x="1249029" y="2139927"/>
                        <a:pt x="1262560" y="2157992"/>
                        <a:pt x="1280029" y="2166726"/>
                      </a:cubicBezTo>
                      <a:cubicBezTo>
                        <a:pt x="1289503" y="2171463"/>
                        <a:pt x="1299990" y="2173864"/>
                        <a:pt x="1310174" y="2176774"/>
                      </a:cubicBezTo>
                      <a:cubicBezTo>
                        <a:pt x="1323453" y="2180568"/>
                        <a:pt x="1337139" y="2182855"/>
                        <a:pt x="1350367" y="2186823"/>
                      </a:cubicBezTo>
                      <a:cubicBezTo>
                        <a:pt x="1370657" y="2192910"/>
                        <a:pt x="1389527" y="2205410"/>
                        <a:pt x="1410657" y="2206919"/>
                      </a:cubicBezTo>
                      <a:lnTo>
                        <a:pt x="1551334" y="2216968"/>
                      </a:lnTo>
                      <a:cubicBezTo>
                        <a:pt x="1647500" y="2313134"/>
                        <a:pt x="1524371" y="2198993"/>
                        <a:pt x="1611624" y="2257161"/>
                      </a:cubicBezTo>
                      <a:cubicBezTo>
                        <a:pt x="1623448" y="2265044"/>
                        <a:pt x="1630205" y="2279046"/>
                        <a:pt x="1641769" y="2287306"/>
                      </a:cubicBezTo>
                      <a:cubicBezTo>
                        <a:pt x="1677327" y="2312705"/>
                        <a:pt x="1698278" y="2310122"/>
                        <a:pt x="1742253" y="2317451"/>
                      </a:cubicBezTo>
                      <a:cubicBezTo>
                        <a:pt x="1752301" y="2324150"/>
                        <a:pt x="1763859" y="2329009"/>
                        <a:pt x="1772398" y="2337548"/>
                      </a:cubicBezTo>
                      <a:cubicBezTo>
                        <a:pt x="1791878" y="2357028"/>
                        <a:pt x="1794370" y="2373319"/>
                        <a:pt x="1802543" y="2397838"/>
                      </a:cubicBezTo>
                      <a:cubicBezTo>
                        <a:pt x="1805892" y="2424634"/>
                        <a:pt x="1802562" y="2453152"/>
                        <a:pt x="1812591" y="2478225"/>
                      </a:cubicBezTo>
                      <a:cubicBezTo>
                        <a:pt x="1820301" y="2497501"/>
                        <a:pt x="1869815" y="2505091"/>
                        <a:pt x="1882930" y="2508370"/>
                      </a:cubicBezTo>
                      <a:cubicBezTo>
                        <a:pt x="1926473" y="2505021"/>
                        <a:pt x="1969887" y="2498322"/>
                        <a:pt x="2013558" y="2498322"/>
                      </a:cubicBezTo>
                      <a:cubicBezTo>
                        <a:pt x="2040562" y="2498322"/>
                        <a:pt x="1960176" y="2508370"/>
                        <a:pt x="1933172" y="2508370"/>
                      </a:cubicBezTo>
                      <a:cubicBezTo>
                        <a:pt x="1912798" y="2508370"/>
                        <a:pt x="1892979" y="2501671"/>
                        <a:pt x="1872882" y="2498322"/>
                      </a:cubicBezTo>
                      <a:cubicBezTo>
                        <a:pt x="1876231" y="2488274"/>
                        <a:pt x="1875441" y="2475667"/>
                        <a:pt x="1882930" y="2468177"/>
                      </a:cubicBezTo>
                      <a:cubicBezTo>
                        <a:pt x="1905649" y="2445457"/>
                        <a:pt x="1986811" y="2467346"/>
                        <a:pt x="1993462" y="2468177"/>
                      </a:cubicBezTo>
                      <a:cubicBezTo>
                        <a:pt x="1996811" y="2478225"/>
                        <a:pt x="1996893" y="2490051"/>
                        <a:pt x="2003510" y="2498322"/>
                      </a:cubicBezTo>
                      <a:cubicBezTo>
                        <a:pt x="2011054" y="2507752"/>
                        <a:pt x="2021672" y="2516920"/>
                        <a:pt x="2033655" y="2518418"/>
                      </a:cubicBezTo>
                      <a:cubicBezTo>
                        <a:pt x="2051292" y="2520623"/>
                        <a:pt x="2094356" y="2504884"/>
                        <a:pt x="2114042" y="2498322"/>
                      </a:cubicBezTo>
                      <a:cubicBezTo>
                        <a:pt x="2130789" y="2501671"/>
                        <a:pt x="2147715" y="2504228"/>
                        <a:pt x="2164284" y="2508370"/>
                      </a:cubicBezTo>
                      <a:cubicBezTo>
                        <a:pt x="2174560" y="2510939"/>
                        <a:pt x="2183837" y="2518418"/>
                        <a:pt x="2194429" y="2518418"/>
                      </a:cubicBezTo>
                      <a:cubicBezTo>
                        <a:pt x="2218113" y="2518418"/>
                        <a:pt x="2241321" y="2511719"/>
                        <a:pt x="2264767" y="2508370"/>
                      </a:cubicBezTo>
                      <a:cubicBezTo>
                        <a:pt x="2274815" y="2505021"/>
                        <a:pt x="2285830" y="2492873"/>
                        <a:pt x="2294912" y="2498322"/>
                      </a:cubicBezTo>
                      <a:cubicBezTo>
                        <a:pt x="2307757" y="2506029"/>
                        <a:pt x="2312890" y="2523686"/>
                        <a:pt x="2315009" y="2538515"/>
                      </a:cubicBezTo>
                      <a:cubicBezTo>
                        <a:pt x="2317456" y="2555646"/>
                        <a:pt x="2292235" y="2587749"/>
                        <a:pt x="2284864" y="2598805"/>
                      </a:cubicBezTo>
                      <a:cubicBezTo>
                        <a:pt x="2252798" y="2695001"/>
                        <a:pt x="2284761" y="2629073"/>
                        <a:pt x="2234622" y="2689240"/>
                      </a:cubicBezTo>
                      <a:cubicBezTo>
                        <a:pt x="2226891" y="2698517"/>
                        <a:pt x="2223614" y="2711433"/>
                        <a:pt x="2214526" y="2719385"/>
                      </a:cubicBezTo>
                      <a:cubicBezTo>
                        <a:pt x="2196349" y="2735290"/>
                        <a:pt x="2174332" y="2746181"/>
                        <a:pt x="2154235" y="2759579"/>
                      </a:cubicBezTo>
                      <a:lnTo>
                        <a:pt x="2124090" y="2779675"/>
                      </a:lnTo>
                      <a:cubicBezTo>
                        <a:pt x="2107434" y="2804660"/>
                        <a:pt x="2094823" y="2820879"/>
                        <a:pt x="2083897" y="2850014"/>
                      </a:cubicBezTo>
                      <a:cubicBezTo>
                        <a:pt x="2070059" y="2886914"/>
                        <a:pt x="2082262" y="2891842"/>
                        <a:pt x="2053752" y="2920352"/>
                      </a:cubicBezTo>
                      <a:cubicBezTo>
                        <a:pt x="2045213" y="2928891"/>
                        <a:pt x="2032885" y="2932718"/>
                        <a:pt x="2023607" y="2940449"/>
                      </a:cubicBezTo>
                      <a:cubicBezTo>
                        <a:pt x="2012690" y="2949546"/>
                        <a:pt x="2006172" y="2964239"/>
                        <a:pt x="1993462" y="2970594"/>
                      </a:cubicBezTo>
                      <a:cubicBezTo>
                        <a:pt x="1978186" y="2978232"/>
                        <a:pt x="1959892" y="2976938"/>
                        <a:pt x="1943220" y="2980643"/>
                      </a:cubicBezTo>
                      <a:cubicBezTo>
                        <a:pt x="1929739" y="2983639"/>
                        <a:pt x="1916306" y="2986897"/>
                        <a:pt x="1903027" y="2990691"/>
                      </a:cubicBezTo>
                      <a:cubicBezTo>
                        <a:pt x="1892843" y="2993601"/>
                        <a:pt x="1883367" y="2999241"/>
                        <a:pt x="1872882" y="3000739"/>
                      </a:cubicBezTo>
                      <a:cubicBezTo>
                        <a:pt x="1836258" y="3005971"/>
                        <a:pt x="1799194" y="3007438"/>
                        <a:pt x="1762350" y="3010788"/>
                      </a:cubicBezTo>
                      <a:cubicBezTo>
                        <a:pt x="1752302" y="3014137"/>
                        <a:pt x="1739695" y="3013347"/>
                        <a:pt x="1732205" y="3020836"/>
                      </a:cubicBezTo>
                      <a:cubicBezTo>
                        <a:pt x="1724715" y="3028326"/>
                        <a:pt x="1726328" y="3041245"/>
                        <a:pt x="1722156" y="3050981"/>
                      </a:cubicBezTo>
                      <a:cubicBezTo>
                        <a:pt x="1716244" y="3064776"/>
                        <a:pt x="1694579" y="3108703"/>
                        <a:pt x="1681963" y="3121319"/>
                      </a:cubicBezTo>
                      <a:cubicBezTo>
                        <a:pt x="1673424" y="3129858"/>
                        <a:pt x="1663627" y="3138886"/>
                        <a:pt x="1651818" y="3141416"/>
                      </a:cubicBezTo>
                      <a:cubicBezTo>
                        <a:pt x="1615643" y="3149168"/>
                        <a:pt x="1578218" y="3149292"/>
                        <a:pt x="1541286" y="3151465"/>
                      </a:cubicBezTo>
                      <a:cubicBezTo>
                        <a:pt x="1464309" y="3155993"/>
                        <a:pt x="1387211" y="3158164"/>
                        <a:pt x="1310174" y="3161513"/>
                      </a:cubicBezTo>
                      <a:cubicBezTo>
                        <a:pt x="1278326" y="3209284"/>
                        <a:pt x="1301534" y="3187839"/>
                        <a:pt x="1229787" y="3211755"/>
                      </a:cubicBezTo>
                      <a:lnTo>
                        <a:pt x="1199642" y="3221803"/>
                      </a:lnTo>
                      <a:cubicBezTo>
                        <a:pt x="1168303" y="3216580"/>
                        <a:pt x="1126431" y="3224670"/>
                        <a:pt x="1119255" y="3181610"/>
                      </a:cubicBezTo>
                      <a:cubicBezTo>
                        <a:pt x="1117514" y="3171162"/>
                        <a:pt x="1124160" y="3160724"/>
                        <a:pt x="1129304" y="3151465"/>
                      </a:cubicBezTo>
                      <a:cubicBezTo>
                        <a:pt x="1141034" y="3130351"/>
                        <a:pt x="1169497" y="3091174"/>
                        <a:pt x="1169497" y="3091174"/>
                      </a:cubicBezTo>
                      <a:cubicBezTo>
                        <a:pt x="1194769" y="3015360"/>
                        <a:pt x="1205785" y="3008701"/>
                        <a:pt x="1179545" y="2910304"/>
                      </a:cubicBezTo>
                      <a:cubicBezTo>
                        <a:pt x="1175883" y="2896573"/>
                        <a:pt x="1161224" y="2888042"/>
                        <a:pt x="1149400" y="2880159"/>
                      </a:cubicBezTo>
                      <a:cubicBezTo>
                        <a:pt x="1140587" y="2874284"/>
                        <a:pt x="1129303" y="2873460"/>
                        <a:pt x="1119255" y="2870111"/>
                      </a:cubicBezTo>
                      <a:cubicBezTo>
                        <a:pt x="1057339" y="2828833"/>
                        <a:pt x="1125786" y="2868939"/>
                        <a:pt x="1038868" y="2839966"/>
                      </a:cubicBezTo>
                      <a:cubicBezTo>
                        <a:pt x="1024658" y="2835229"/>
                        <a:pt x="1012443" y="2825770"/>
                        <a:pt x="998675" y="2819869"/>
                      </a:cubicBezTo>
                      <a:cubicBezTo>
                        <a:pt x="988940" y="2815697"/>
                        <a:pt x="978578" y="2813170"/>
                        <a:pt x="968530" y="2809821"/>
                      </a:cubicBezTo>
                      <a:cubicBezTo>
                        <a:pt x="946510" y="2776791"/>
                        <a:pt x="948785" y="2785932"/>
                        <a:pt x="938385" y="2749530"/>
                      </a:cubicBezTo>
                      <a:cubicBezTo>
                        <a:pt x="931364" y="2724954"/>
                        <a:pt x="920181" y="2666958"/>
                        <a:pt x="908240" y="2649047"/>
                      </a:cubicBezTo>
                      <a:lnTo>
                        <a:pt x="868046" y="2588757"/>
                      </a:lnTo>
                      <a:cubicBezTo>
                        <a:pt x="861347" y="2578709"/>
                        <a:pt x="853351" y="2569414"/>
                        <a:pt x="847950" y="2558612"/>
                      </a:cubicBezTo>
                      <a:cubicBezTo>
                        <a:pt x="821498" y="2505708"/>
                        <a:pt x="838445" y="2529010"/>
                        <a:pt x="797708" y="2488273"/>
                      </a:cubicBezTo>
                      <a:cubicBezTo>
                        <a:pt x="804407" y="2478225"/>
                        <a:pt x="810074" y="2467406"/>
                        <a:pt x="817805" y="2458128"/>
                      </a:cubicBezTo>
                      <a:cubicBezTo>
                        <a:pt x="840343" y="2431083"/>
                        <a:pt x="853789" y="2429916"/>
                        <a:pt x="868046" y="2397838"/>
                      </a:cubicBezTo>
                      <a:cubicBezTo>
                        <a:pt x="876649" y="2378480"/>
                        <a:pt x="881444" y="2357645"/>
                        <a:pt x="888143" y="2337548"/>
                      </a:cubicBezTo>
                      <a:lnTo>
                        <a:pt x="898191" y="2307403"/>
                      </a:lnTo>
                      <a:lnTo>
                        <a:pt x="908240" y="2277258"/>
                      </a:lnTo>
                      <a:cubicBezTo>
                        <a:pt x="904890" y="2253812"/>
                        <a:pt x="908783" y="2228103"/>
                        <a:pt x="898191" y="2206919"/>
                      </a:cubicBezTo>
                      <a:cubicBezTo>
                        <a:pt x="893454" y="2197445"/>
                        <a:pt x="878230" y="2199781"/>
                        <a:pt x="868046" y="2196871"/>
                      </a:cubicBezTo>
                      <a:cubicBezTo>
                        <a:pt x="779752" y="2171645"/>
                        <a:pt x="869966" y="2200861"/>
                        <a:pt x="797708" y="2176774"/>
                      </a:cubicBezTo>
                      <a:cubicBezTo>
                        <a:pt x="767563" y="2180124"/>
                        <a:pt x="737191" y="2181837"/>
                        <a:pt x="707273" y="2186823"/>
                      </a:cubicBezTo>
                      <a:cubicBezTo>
                        <a:pt x="696825" y="2188564"/>
                        <a:pt x="682383" y="2206067"/>
                        <a:pt x="677128" y="2196871"/>
                      </a:cubicBezTo>
                      <a:cubicBezTo>
                        <a:pt x="663730" y="2173425"/>
                        <a:pt x="671910" y="2143053"/>
                        <a:pt x="667079" y="2116484"/>
                      </a:cubicBezTo>
                      <a:cubicBezTo>
                        <a:pt x="663088" y="2094534"/>
                        <a:pt x="651646" y="2072745"/>
                        <a:pt x="636934" y="2056194"/>
                      </a:cubicBezTo>
                      <a:cubicBezTo>
                        <a:pt x="579856" y="1991982"/>
                        <a:pt x="599618" y="2003562"/>
                        <a:pt x="546499" y="1985856"/>
                      </a:cubicBezTo>
                      <a:cubicBezTo>
                        <a:pt x="536451" y="1975808"/>
                        <a:pt x="524614" y="1967275"/>
                        <a:pt x="516354" y="1955711"/>
                      </a:cubicBezTo>
                      <a:cubicBezTo>
                        <a:pt x="507647" y="1943522"/>
                        <a:pt x="503689" y="1928523"/>
                        <a:pt x="496257" y="1915517"/>
                      </a:cubicBezTo>
                      <a:cubicBezTo>
                        <a:pt x="490265" y="1905032"/>
                        <a:pt x="481562" y="1896174"/>
                        <a:pt x="476161" y="1885372"/>
                      </a:cubicBezTo>
                      <a:cubicBezTo>
                        <a:pt x="457726" y="1848502"/>
                        <a:pt x="478823" y="1853653"/>
                        <a:pt x="435967" y="1825082"/>
                      </a:cubicBezTo>
                      <a:cubicBezTo>
                        <a:pt x="427154" y="1819207"/>
                        <a:pt x="415870" y="1818383"/>
                        <a:pt x="405822" y="1815034"/>
                      </a:cubicBezTo>
                      <a:cubicBezTo>
                        <a:pt x="395774" y="1808335"/>
                        <a:pt x="386985" y="1799177"/>
                        <a:pt x="375677" y="1794937"/>
                      </a:cubicBezTo>
                      <a:cubicBezTo>
                        <a:pt x="359685" y="1788940"/>
                        <a:pt x="340711" y="1792527"/>
                        <a:pt x="325435" y="1784889"/>
                      </a:cubicBezTo>
                      <a:cubicBezTo>
                        <a:pt x="312725" y="1778534"/>
                        <a:pt x="306507" y="1763468"/>
                        <a:pt x="295290" y="1754744"/>
                      </a:cubicBezTo>
                      <a:cubicBezTo>
                        <a:pt x="276225" y="1739915"/>
                        <a:pt x="235000" y="1714550"/>
                        <a:pt x="235000" y="1714550"/>
                      </a:cubicBezTo>
                      <a:cubicBezTo>
                        <a:pt x="228301" y="1701152"/>
                        <a:pt x="222336" y="1687362"/>
                        <a:pt x="214904" y="1674357"/>
                      </a:cubicBezTo>
                      <a:cubicBezTo>
                        <a:pt x="208912" y="1663872"/>
                        <a:pt x="200208" y="1655014"/>
                        <a:pt x="194807" y="1644212"/>
                      </a:cubicBezTo>
                      <a:cubicBezTo>
                        <a:pt x="190070" y="1634738"/>
                        <a:pt x="188108" y="1624115"/>
                        <a:pt x="184758" y="1614067"/>
                      </a:cubicBezTo>
                      <a:cubicBezTo>
                        <a:pt x="181409" y="1553777"/>
                        <a:pt x="180177" y="1493331"/>
                        <a:pt x="174710" y="1433196"/>
                      </a:cubicBezTo>
                      <a:cubicBezTo>
                        <a:pt x="173460" y="1419443"/>
                        <a:pt x="170102" y="1405696"/>
                        <a:pt x="164662" y="1393003"/>
                      </a:cubicBezTo>
                      <a:cubicBezTo>
                        <a:pt x="159905" y="1381903"/>
                        <a:pt x="151264" y="1372906"/>
                        <a:pt x="144565" y="1362858"/>
                      </a:cubicBezTo>
                      <a:lnTo>
                        <a:pt x="124468" y="1302568"/>
                      </a:lnTo>
                      <a:cubicBezTo>
                        <a:pt x="121119" y="1292520"/>
                        <a:pt x="117330" y="1282607"/>
                        <a:pt x="114420" y="1272423"/>
                      </a:cubicBezTo>
                      <a:lnTo>
                        <a:pt x="94323" y="1202084"/>
                      </a:lnTo>
                      <a:cubicBezTo>
                        <a:pt x="0" y="1264967"/>
                        <a:pt x="97329" y="1188400"/>
                        <a:pt x="54130" y="1433196"/>
                      </a:cubicBezTo>
                      <a:cubicBezTo>
                        <a:pt x="51527" y="1447947"/>
                        <a:pt x="41465" y="1406009"/>
                        <a:pt x="34033" y="1393003"/>
                      </a:cubicBezTo>
                      <a:cubicBezTo>
                        <a:pt x="28041" y="1382518"/>
                        <a:pt x="20636" y="1372906"/>
                        <a:pt x="13937" y="1362858"/>
                      </a:cubicBezTo>
                      <a:cubicBezTo>
                        <a:pt x="17431" y="1327922"/>
                        <a:pt x="23645" y="1243635"/>
                        <a:pt x="34033" y="1202084"/>
                      </a:cubicBezTo>
                      <a:cubicBezTo>
                        <a:pt x="39171" y="1181533"/>
                        <a:pt x="48992" y="1162345"/>
                        <a:pt x="54130" y="1141794"/>
                      </a:cubicBezTo>
                      <a:cubicBezTo>
                        <a:pt x="66747" y="1091325"/>
                        <a:pt x="59811" y="1114702"/>
                        <a:pt x="74227" y="1071456"/>
                      </a:cubicBezTo>
                      <a:cubicBezTo>
                        <a:pt x="80926" y="1031262"/>
                        <a:pt x="86331" y="990832"/>
                        <a:pt x="94323" y="950875"/>
                      </a:cubicBezTo>
                      <a:cubicBezTo>
                        <a:pt x="97673" y="934128"/>
                        <a:pt x="99878" y="917111"/>
                        <a:pt x="104372" y="900634"/>
                      </a:cubicBezTo>
                      <a:cubicBezTo>
                        <a:pt x="109946" y="880197"/>
                        <a:pt x="112717" y="857970"/>
                        <a:pt x="124468" y="840344"/>
                      </a:cubicBezTo>
                      <a:lnTo>
                        <a:pt x="144565" y="810199"/>
                      </a:lnTo>
                      <a:cubicBezTo>
                        <a:pt x="165477" y="726547"/>
                        <a:pt x="140013" y="809253"/>
                        <a:pt x="174710" y="739860"/>
                      </a:cubicBezTo>
                      <a:cubicBezTo>
                        <a:pt x="188867" y="711547"/>
                        <a:pt x="186930" y="662098"/>
                        <a:pt x="224952" y="649425"/>
                      </a:cubicBezTo>
                      <a:lnTo>
                        <a:pt x="255097" y="639377"/>
                      </a:lnTo>
                      <a:cubicBezTo>
                        <a:pt x="268495" y="629329"/>
                        <a:pt x="284164" y="621749"/>
                        <a:pt x="295290" y="609232"/>
                      </a:cubicBezTo>
                      <a:cubicBezTo>
                        <a:pt x="311337" y="591179"/>
                        <a:pt x="315387" y="562339"/>
                        <a:pt x="335484" y="548941"/>
                      </a:cubicBezTo>
                      <a:cubicBezTo>
                        <a:pt x="365126" y="529181"/>
                        <a:pt x="371595" y="527714"/>
                        <a:pt x="395774" y="498700"/>
                      </a:cubicBezTo>
                      <a:cubicBezTo>
                        <a:pt x="437642" y="448458"/>
                        <a:pt x="390750" y="485302"/>
                        <a:pt x="446016" y="448458"/>
                      </a:cubicBezTo>
                      <a:cubicBezTo>
                        <a:pt x="459414" y="428361"/>
                        <a:pt x="480351" y="411600"/>
                        <a:pt x="486209" y="388168"/>
                      </a:cubicBezTo>
                      <a:cubicBezTo>
                        <a:pt x="498826" y="337698"/>
                        <a:pt x="491890" y="361076"/>
                        <a:pt x="506306" y="317829"/>
                      </a:cubicBezTo>
                      <a:cubicBezTo>
                        <a:pt x="499607" y="297732"/>
                        <a:pt x="506760" y="262677"/>
                        <a:pt x="486209" y="257539"/>
                      </a:cubicBezTo>
                      <a:cubicBezTo>
                        <a:pt x="472811" y="254190"/>
                        <a:pt x="459295" y="251285"/>
                        <a:pt x="446016" y="247491"/>
                      </a:cubicBezTo>
                      <a:cubicBezTo>
                        <a:pt x="435832" y="244581"/>
                        <a:pt x="426147" y="240012"/>
                        <a:pt x="415871" y="237443"/>
                      </a:cubicBezTo>
                      <a:cubicBezTo>
                        <a:pt x="399302" y="233301"/>
                        <a:pt x="382376" y="230744"/>
                        <a:pt x="365629" y="227394"/>
                      </a:cubicBezTo>
                      <a:cubicBezTo>
                        <a:pt x="358930" y="217346"/>
                        <a:pt x="338286" y="206910"/>
                        <a:pt x="345532" y="197249"/>
                      </a:cubicBezTo>
                      <a:cubicBezTo>
                        <a:pt x="355779" y="183586"/>
                        <a:pt x="379571" y="192602"/>
                        <a:pt x="395774" y="187201"/>
                      </a:cubicBezTo>
                      <a:cubicBezTo>
                        <a:pt x="409984" y="182464"/>
                        <a:pt x="423123" y="174811"/>
                        <a:pt x="435967" y="167104"/>
                      </a:cubicBezTo>
                      <a:cubicBezTo>
                        <a:pt x="456678" y="154677"/>
                        <a:pt x="496257" y="126911"/>
                        <a:pt x="496257" y="126911"/>
                      </a:cubicBezTo>
                      <a:cubicBezTo>
                        <a:pt x="503861" y="104102"/>
                        <a:pt x="504636" y="81214"/>
                        <a:pt x="536451" y="76669"/>
                      </a:cubicBezTo>
                      <a:cubicBezTo>
                        <a:pt x="550122" y="74716"/>
                        <a:pt x="563246" y="83368"/>
                        <a:pt x="576644" y="86717"/>
                      </a:cubicBezTo>
                      <a:cubicBezTo>
                        <a:pt x="586692" y="93416"/>
                        <a:pt x="598250" y="98275"/>
                        <a:pt x="606789" y="106814"/>
                      </a:cubicBezTo>
                      <a:cubicBezTo>
                        <a:pt x="673778" y="173803"/>
                        <a:pt x="576644" y="103464"/>
                        <a:pt x="657031" y="157056"/>
                      </a:cubicBezTo>
                      <a:cubicBezTo>
                        <a:pt x="667079" y="150357"/>
                        <a:pt x="677898" y="144690"/>
                        <a:pt x="687176" y="136959"/>
                      </a:cubicBezTo>
                      <a:cubicBezTo>
                        <a:pt x="698093" y="127862"/>
                        <a:pt x="705497" y="114697"/>
                        <a:pt x="717321" y="106814"/>
                      </a:cubicBezTo>
                      <a:cubicBezTo>
                        <a:pt x="726134" y="100939"/>
                        <a:pt x="737418" y="100115"/>
                        <a:pt x="747466" y="96766"/>
                      </a:cubicBezTo>
                      <a:cubicBezTo>
                        <a:pt x="810543" y="138817"/>
                        <a:pt x="783603" y="136959"/>
                        <a:pt x="817805" y="136959"/>
                      </a:cubicBezTo>
                    </a:path>
                  </a:pathLst>
                </a:custGeom>
                <a:gradFill flip="none" rotWithShape="1">
                  <a:gsLst>
                    <a:gs pos="1000">
                      <a:srgbClr val="EE8800"/>
                    </a:gs>
                    <a:gs pos="100000">
                      <a:srgbClr val="00B050"/>
                    </a:gs>
                    <a:gs pos="100000">
                      <a:srgbClr val="FFFFCC"/>
                    </a:gs>
                    <a:gs pos="0">
                      <a:srgbClr val="FFFFCC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1" name="Forma livre 60"/>
                <p:cNvSpPr/>
                <p:nvPr/>
              </p:nvSpPr>
              <p:spPr bwMode="auto">
                <a:xfrm>
                  <a:off x="4582404" y="2700246"/>
                  <a:ext cx="447343" cy="472816"/>
                </a:xfrm>
                <a:custGeom>
                  <a:avLst/>
                  <a:gdLst>
                    <a:gd name="connsiteX0" fmla="*/ 3349 w 447343"/>
                    <a:gd name="connsiteY0" fmla="*/ 110532 h 472816"/>
                    <a:gd name="connsiteX1" fmla="*/ 93784 w 447343"/>
                    <a:gd name="connsiteY1" fmla="*/ 160774 h 472816"/>
                    <a:gd name="connsiteX2" fmla="*/ 123929 w 447343"/>
                    <a:gd name="connsiteY2" fmla="*/ 261257 h 472816"/>
                    <a:gd name="connsiteX3" fmla="*/ 164122 w 447343"/>
                    <a:gd name="connsiteY3" fmla="*/ 321548 h 472816"/>
                    <a:gd name="connsiteX4" fmla="*/ 184219 w 447343"/>
                    <a:gd name="connsiteY4" fmla="*/ 351693 h 472816"/>
                    <a:gd name="connsiteX5" fmla="*/ 194267 w 447343"/>
                    <a:gd name="connsiteY5" fmla="*/ 381838 h 472816"/>
                    <a:gd name="connsiteX6" fmla="*/ 254557 w 447343"/>
                    <a:gd name="connsiteY6" fmla="*/ 422031 h 472816"/>
                    <a:gd name="connsiteX7" fmla="*/ 284702 w 447343"/>
                    <a:gd name="connsiteY7" fmla="*/ 452176 h 472816"/>
                    <a:gd name="connsiteX8" fmla="*/ 344993 w 447343"/>
                    <a:gd name="connsiteY8" fmla="*/ 472273 h 472816"/>
                    <a:gd name="connsiteX9" fmla="*/ 375138 w 447343"/>
                    <a:gd name="connsiteY9" fmla="*/ 462224 h 472816"/>
                    <a:gd name="connsiteX10" fmla="*/ 344993 w 447343"/>
                    <a:gd name="connsiteY10" fmla="*/ 452176 h 472816"/>
                    <a:gd name="connsiteX11" fmla="*/ 375138 w 447343"/>
                    <a:gd name="connsiteY11" fmla="*/ 331596 h 472816"/>
                    <a:gd name="connsiteX12" fmla="*/ 405283 w 447343"/>
                    <a:gd name="connsiteY12" fmla="*/ 321548 h 472816"/>
                    <a:gd name="connsiteX13" fmla="*/ 445476 w 447343"/>
                    <a:gd name="connsiteY13" fmla="*/ 251209 h 472816"/>
                    <a:gd name="connsiteX14" fmla="*/ 415331 w 447343"/>
                    <a:gd name="connsiteY14" fmla="*/ 190919 h 472816"/>
                    <a:gd name="connsiteX15" fmla="*/ 385186 w 447343"/>
                    <a:gd name="connsiteY15" fmla="*/ 180871 h 472816"/>
                    <a:gd name="connsiteX16" fmla="*/ 355041 w 447343"/>
                    <a:gd name="connsiteY16" fmla="*/ 160774 h 472816"/>
                    <a:gd name="connsiteX17" fmla="*/ 334944 w 447343"/>
                    <a:gd name="connsiteY17" fmla="*/ 100484 h 472816"/>
                    <a:gd name="connsiteX18" fmla="*/ 284702 w 447343"/>
                    <a:gd name="connsiteY18" fmla="*/ 30145 h 472816"/>
                    <a:gd name="connsiteX19" fmla="*/ 254557 w 447343"/>
                    <a:gd name="connsiteY19" fmla="*/ 20097 h 472816"/>
                    <a:gd name="connsiteX20" fmla="*/ 224412 w 447343"/>
                    <a:gd name="connsiteY20" fmla="*/ 0 h 472816"/>
                    <a:gd name="connsiteX21" fmla="*/ 164122 w 447343"/>
                    <a:gd name="connsiteY21" fmla="*/ 20097 h 472816"/>
                    <a:gd name="connsiteX22" fmla="*/ 103832 w 447343"/>
                    <a:gd name="connsiteY22" fmla="*/ 60290 h 472816"/>
                    <a:gd name="connsiteX23" fmla="*/ 73687 w 447343"/>
                    <a:gd name="connsiteY23" fmla="*/ 70339 h 472816"/>
                    <a:gd name="connsiteX24" fmla="*/ 3349 w 447343"/>
                    <a:gd name="connsiteY24" fmla="*/ 110532 h 472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7343" h="472816">
                      <a:moveTo>
                        <a:pt x="3349" y="110532"/>
                      </a:moveTo>
                      <a:cubicBezTo>
                        <a:pt x="6698" y="125604"/>
                        <a:pt x="40725" y="143088"/>
                        <a:pt x="93784" y="160774"/>
                      </a:cubicBezTo>
                      <a:cubicBezTo>
                        <a:pt x="99401" y="183244"/>
                        <a:pt x="114142" y="246576"/>
                        <a:pt x="123929" y="261257"/>
                      </a:cubicBezTo>
                      <a:lnTo>
                        <a:pt x="164122" y="321548"/>
                      </a:lnTo>
                      <a:lnTo>
                        <a:pt x="184219" y="351693"/>
                      </a:lnTo>
                      <a:cubicBezTo>
                        <a:pt x="187568" y="361741"/>
                        <a:pt x="188392" y="373025"/>
                        <a:pt x="194267" y="381838"/>
                      </a:cubicBezTo>
                      <a:cubicBezTo>
                        <a:pt x="215772" y="414096"/>
                        <a:pt x="222953" y="411497"/>
                        <a:pt x="254557" y="422031"/>
                      </a:cubicBezTo>
                      <a:cubicBezTo>
                        <a:pt x="264605" y="432079"/>
                        <a:pt x="272280" y="445275"/>
                        <a:pt x="284702" y="452176"/>
                      </a:cubicBezTo>
                      <a:cubicBezTo>
                        <a:pt x="303220" y="462464"/>
                        <a:pt x="344993" y="472273"/>
                        <a:pt x="344993" y="472273"/>
                      </a:cubicBezTo>
                      <a:cubicBezTo>
                        <a:pt x="355041" y="468923"/>
                        <a:pt x="375138" y="472816"/>
                        <a:pt x="375138" y="462224"/>
                      </a:cubicBezTo>
                      <a:cubicBezTo>
                        <a:pt x="375138" y="451632"/>
                        <a:pt x="347070" y="462562"/>
                        <a:pt x="344993" y="452176"/>
                      </a:cubicBezTo>
                      <a:cubicBezTo>
                        <a:pt x="340092" y="427673"/>
                        <a:pt x="344700" y="355946"/>
                        <a:pt x="375138" y="331596"/>
                      </a:cubicBezTo>
                      <a:cubicBezTo>
                        <a:pt x="383409" y="324979"/>
                        <a:pt x="395235" y="324897"/>
                        <a:pt x="405283" y="321548"/>
                      </a:cubicBezTo>
                      <a:cubicBezTo>
                        <a:pt x="414999" y="306974"/>
                        <a:pt x="443158" y="267431"/>
                        <a:pt x="445476" y="251209"/>
                      </a:cubicBezTo>
                      <a:cubicBezTo>
                        <a:pt x="447343" y="238139"/>
                        <a:pt x="423364" y="197345"/>
                        <a:pt x="415331" y="190919"/>
                      </a:cubicBezTo>
                      <a:cubicBezTo>
                        <a:pt x="407060" y="184302"/>
                        <a:pt x="395234" y="184220"/>
                        <a:pt x="385186" y="180871"/>
                      </a:cubicBezTo>
                      <a:cubicBezTo>
                        <a:pt x="375138" y="174172"/>
                        <a:pt x="361442" y="171015"/>
                        <a:pt x="355041" y="160774"/>
                      </a:cubicBezTo>
                      <a:cubicBezTo>
                        <a:pt x="343814" y="142810"/>
                        <a:pt x="346695" y="118110"/>
                        <a:pt x="334944" y="100484"/>
                      </a:cubicBezTo>
                      <a:cubicBezTo>
                        <a:pt x="325781" y="86739"/>
                        <a:pt x="294048" y="37933"/>
                        <a:pt x="284702" y="30145"/>
                      </a:cubicBezTo>
                      <a:cubicBezTo>
                        <a:pt x="276565" y="23364"/>
                        <a:pt x="264605" y="23446"/>
                        <a:pt x="254557" y="20097"/>
                      </a:cubicBezTo>
                      <a:cubicBezTo>
                        <a:pt x="244509" y="13398"/>
                        <a:pt x="236489" y="0"/>
                        <a:pt x="224412" y="0"/>
                      </a:cubicBezTo>
                      <a:cubicBezTo>
                        <a:pt x="203228" y="0"/>
                        <a:pt x="164122" y="20097"/>
                        <a:pt x="164122" y="20097"/>
                      </a:cubicBezTo>
                      <a:cubicBezTo>
                        <a:pt x="144025" y="33495"/>
                        <a:pt x="126746" y="52652"/>
                        <a:pt x="103832" y="60290"/>
                      </a:cubicBezTo>
                      <a:cubicBezTo>
                        <a:pt x="93784" y="63640"/>
                        <a:pt x="82946" y="65195"/>
                        <a:pt x="73687" y="70339"/>
                      </a:cubicBezTo>
                      <a:cubicBezTo>
                        <a:pt x="163" y="111186"/>
                        <a:pt x="0" y="95460"/>
                        <a:pt x="3349" y="1105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2000">
                      <a:srgbClr val="EE8800"/>
                    </a:gs>
                    <a:gs pos="100000">
                      <a:srgbClr val="00B050"/>
                    </a:gs>
                    <a:gs pos="0">
                      <a:srgbClr val="FFFFCC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2" name="Forma livre 61"/>
                <p:cNvSpPr/>
                <p:nvPr/>
              </p:nvSpPr>
              <p:spPr bwMode="auto">
                <a:xfrm>
                  <a:off x="3831711" y="2176734"/>
                  <a:ext cx="2075409" cy="1213973"/>
                </a:xfrm>
                <a:custGeom>
                  <a:avLst/>
                  <a:gdLst>
                    <a:gd name="connsiteX0" fmla="*/ 61783 w 2075409"/>
                    <a:gd name="connsiteY0" fmla="*/ 156206 h 1213973"/>
                    <a:gd name="connsiteX1" fmla="*/ 52056 w 2075409"/>
                    <a:gd name="connsiteY1" fmla="*/ 195117 h 1213973"/>
                    <a:gd name="connsiteX2" fmla="*/ 37464 w 2075409"/>
                    <a:gd name="connsiteY2" fmla="*/ 204845 h 1213973"/>
                    <a:gd name="connsiteX3" fmla="*/ 115285 w 2075409"/>
                    <a:gd name="connsiteY3" fmla="*/ 229164 h 1213973"/>
                    <a:gd name="connsiteX4" fmla="*/ 110422 w 2075409"/>
                    <a:gd name="connsiteY4" fmla="*/ 243755 h 1213973"/>
                    <a:gd name="connsiteX5" fmla="*/ 95830 w 2075409"/>
                    <a:gd name="connsiteY5" fmla="*/ 253483 h 1213973"/>
                    <a:gd name="connsiteX6" fmla="*/ 47192 w 2075409"/>
                    <a:gd name="connsiteY6" fmla="*/ 268074 h 1213973"/>
                    <a:gd name="connsiteX7" fmla="*/ 32600 w 2075409"/>
                    <a:gd name="connsiteY7" fmla="*/ 272938 h 1213973"/>
                    <a:gd name="connsiteX8" fmla="*/ 52056 w 2075409"/>
                    <a:gd name="connsiteY8" fmla="*/ 277802 h 1213973"/>
                    <a:gd name="connsiteX9" fmla="*/ 120149 w 2075409"/>
                    <a:gd name="connsiteY9" fmla="*/ 263210 h 1213973"/>
                    <a:gd name="connsiteX10" fmla="*/ 159060 w 2075409"/>
                    <a:gd name="connsiteY10" fmla="*/ 243755 h 1213973"/>
                    <a:gd name="connsiteX11" fmla="*/ 193107 w 2075409"/>
                    <a:gd name="connsiteY11" fmla="*/ 229164 h 1213973"/>
                    <a:gd name="connsiteX12" fmla="*/ 217426 w 2075409"/>
                    <a:gd name="connsiteY12" fmla="*/ 199981 h 1213973"/>
                    <a:gd name="connsiteX13" fmla="*/ 246609 w 2075409"/>
                    <a:gd name="connsiteY13" fmla="*/ 180525 h 1213973"/>
                    <a:gd name="connsiteX14" fmla="*/ 280656 w 2075409"/>
                    <a:gd name="connsiteY14" fmla="*/ 175662 h 1213973"/>
                    <a:gd name="connsiteX15" fmla="*/ 295247 w 2075409"/>
                    <a:gd name="connsiteY15" fmla="*/ 170798 h 1213973"/>
                    <a:gd name="connsiteX16" fmla="*/ 343885 w 2075409"/>
                    <a:gd name="connsiteY16" fmla="*/ 161070 h 1213973"/>
                    <a:gd name="connsiteX17" fmla="*/ 373068 w 2075409"/>
                    <a:gd name="connsiteY17" fmla="*/ 151342 h 1213973"/>
                    <a:gd name="connsiteX18" fmla="*/ 387660 w 2075409"/>
                    <a:gd name="connsiteY18" fmla="*/ 146479 h 1213973"/>
                    <a:gd name="connsiteX19" fmla="*/ 421707 w 2075409"/>
                    <a:gd name="connsiteY19" fmla="*/ 131887 h 1213973"/>
                    <a:gd name="connsiteX20" fmla="*/ 455754 w 2075409"/>
                    <a:gd name="connsiteY20" fmla="*/ 117296 h 1213973"/>
                    <a:gd name="connsiteX21" fmla="*/ 484937 w 2075409"/>
                    <a:gd name="connsiteY21" fmla="*/ 107568 h 1213973"/>
                    <a:gd name="connsiteX22" fmla="*/ 499528 w 2075409"/>
                    <a:gd name="connsiteY22" fmla="*/ 97840 h 1213973"/>
                    <a:gd name="connsiteX23" fmla="*/ 538439 w 2075409"/>
                    <a:gd name="connsiteY23" fmla="*/ 92976 h 1213973"/>
                    <a:gd name="connsiteX24" fmla="*/ 621124 w 2075409"/>
                    <a:gd name="connsiteY24" fmla="*/ 88113 h 1213973"/>
                    <a:gd name="connsiteX25" fmla="*/ 708673 w 2075409"/>
                    <a:gd name="connsiteY25" fmla="*/ 92976 h 1213973"/>
                    <a:gd name="connsiteX26" fmla="*/ 723264 w 2075409"/>
                    <a:gd name="connsiteY26" fmla="*/ 102704 h 1213973"/>
                    <a:gd name="connsiteX27" fmla="*/ 737856 w 2075409"/>
                    <a:gd name="connsiteY27" fmla="*/ 107568 h 1213973"/>
                    <a:gd name="connsiteX28" fmla="*/ 762175 w 2075409"/>
                    <a:gd name="connsiteY28" fmla="*/ 146479 h 1213973"/>
                    <a:gd name="connsiteX29" fmla="*/ 791358 w 2075409"/>
                    <a:gd name="connsiteY29" fmla="*/ 141615 h 1213973"/>
                    <a:gd name="connsiteX30" fmla="*/ 820541 w 2075409"/>
                    <a:gd name="connsiteY30" fmla="*/ 131887 h 1213973"/>
                    <a:gd name="connsiteX31" fmla="*/ 937273 w 2075409"/>
                    <a:gd name="connsiteY31" fmla="*/ 136751 h 1213973"/>
                    <a:gd name="connsiteX32" fmla="*/ 976183 w 2075409"/>
                    <a:gd name="connsiteY32" fmla="*/ 141615 h 1213973"/>
                    <a:gd name="connsiteX33" fmla="*/ 990775 w 2075409"/>
                    <a:gd name="connsiteY33" fmla="*/ 146479 h 1213973"/>
                    <a:gd name="connsiteX34" fmla="*/ 1102643 w 2075409"/>
                    <a:gd name="connsiteY34" fmla="*/ 151342 h 1213973"/>
                    <a:gd name="connsiteX35" fmla="*/ 1122098 w 2075409"/>
                    <a:gd name="connsiteY35" fmla="*/ 156206 h 1213973"/>
                    <a:gd name="connsiteX36" fmla="*/ 1151281 w 2075409"/>
                    <a:gd name="connsiteY36" fmla="*/ 165934 h 1213973"/>
                    <a:gd name="connsiteX37" fmla="*/ 1180464 w 2075409"/>
                    <a:gd name="connsiteY37" fmla="*/ 170798 h 1213973"/>
                    <a:gd name="connsiteX38" fmla="*/ 1209647 w 2075409"/>
                    <a:gd name="connsiteY38" fmla="*/ 190253 h 1213973"/>
                    <a:gd name="connsiteX39" fmla="*/ 1224239 w 2075409"/>
                    <a:gd name="connsiteY39" fmla="*/ 199981 h 1213973"/>
                    <a:gd name="connsiteX40" fmla="*/ 1238830 w 2075409"/>
                    <a:gd name="connsiteY40" fmla="*/ 204845 h 1213973"/>
                    <a:gd name="connsiteX41" fmla="*/ 1268013 w 2075409"/>
                    <a:gd name="connsiteY41" fmla="*/ 224300 h 1213973"/>
                    <a:gd name="connsiteX42" fmla="*/ 1282605 w 2075409"/>
                    <a:gd name="connsiteY42" fmla="*/ 234028 h 1213973"/>
                    <a:gd name="connsiteX43" fmla="*/ 1297196 w 2075409"/>
                    <a:gd name="connsiteY43" fmla="*/ 263210 h 1213973"/>
                    <a:gd name="connsiteX44" fmla="*/ 1272877 w 2075409"/>
                    <a:gd name="connsiteY44" fmla="*/ 282666 h 1213973"/>
                    <a:gd name="connsiteX45" fmla="*/ 1229102 w 2075409"/>
                    <a:gd name="connsiteY45" fmla="*/ 297257 h 1213973"/>
                    <a:gd name="connsiteX46" fmla="*/ 1219375 w 2075409"/>
                    <a:gd name="connsiteY46" fmla="*/ 311849 h 1213973"/>
                    <a:gd name="connsiteX47" fmla="*/ 1233966 w 2075409"/>
                    <a:gd name="connsiteY47" fmla="*/ 355623 h 1213973"/>
                    <a:gd name="connsiteX48" fmla="*/ 1292332 w 2075409"/>
                    <a:gd name="connsiteY48" fmla="*/ 404262 h 1213973"/>
                    <a:gd name="connsiteX49" fmla="*/ 1306924 w 2075409"/>
                    <a:gd name="connsiteY49" fmla="*/ 413989 h 1213973"/>
                    <a:gd name="connsiteX50" fmla="*/ 1336107 w 2075409"/>
                    <a:gd name="connsiteY50" fmla="*/ 428581 h 1213973"/>
                    <a:gd name="connsiteX51" fmla="*/ 1360426 w 2075409"/>
                    <a:gd name="connsiteY51" fmla="*/ 448036 h 1213973"/>
                    <a:gd name="connsiteX52" fmla="*/ 1370154 w 2075409"/>
                    <a:gd name="connsiteY52" fmla="*/ 462628 h 1213973"/>
                    <a:gd name="connsiteX53" fmla="*/ 1384745 w 2075409"/>
                    <a:gd name="connsiteY53" fmla="*/ 472355 h 1213973"/>
                    <a:gd name="connsiteX54" fmla="*/ 1409064 w 2075409"/>
                    <a:gd name="connsiteY54" fmla="*/ 501538 h 1213973"/>
                    <a:gd name="connsiteX55" fmla="*/ 1433383 w 2075409"/>
                    <a:gd name="connsiteY55" fmla="*/ 530721 h 1213973"/>
                    <a:gd name="connsiteX56" fmla="*/ 1452839 w 2075409"/>
                    <a:gd name="connsiteY56" fmla="*/ 550176 h 1213973"/>
                    <a:gd name="connsiteX57" fmla="*/ 1462566 w 2075409"/>
                    <a:gd name="connsiteY57" fmla="*/ 564768 h 1213973"/>
                    <a:gd name="connsiteX58" fmla="*/ 1477158 w 2075409"/>
                    <a:gd name="connsiteY58" fmla="*/ 569632 h 1213973"/>
                    <a:gd name="connsiteX59" fmla="*/ 1506341 w 2075409"/>
                    <a:gd name="connsiteY59" fmla="*/ 584223 h 1213973"/>
                    <a:gd name="connsiteX60" fmla="*/ 1511205 w 2075409"/>
                    <a:gd name="connsiteY60" fmla="*/ 564768 h 1213973"/>
                    <a:gd name="connsiteX61" fmla="*/ 1525796 w 2075409"/>
                    <a:gd name="connsiteY61" fmla="*/ 555040 h 1213973"/>
                    <a:gd name="connsiteX62" fmla="*/ 1574434 w 2075409"/>
                    <a:gd name="connsiteY62" fmla="*/ 569632 h 1213973"/>
                    <a:gd name="connsiteX63" fmla="*/ 1603617 w 2075409"/>
                    <a:gd name="connsiteY63" fmla="*/ 584223 h 1213973"/>
                    <a:gd name="connsiteX64" fmla="*/ 1613345 w 2075409"/>
                    <a:gd name="connsiteY64" fmla="*/ 569632 h 1213973"/>
                    <a:gd name="connsiteX65" fmla="*/ 1589026 w 2075409"/>
                    <a:gd name="connsiteY65" fmla="*/ 530721 h 1213973"/>
                    <a:gd name="connsiteX66" fmla="*/ 1569571 w 2075409"/>
                    <a:gd name="connsiteY66" fmla="*/ 501538 h 1213973"/>
                    <a:gd name="connsiteX67" fmla="*/ 1559843 w 2075409"/>
                    <a:gd name="connsiteY67" fmla="*/ 486947 h 1213973"/>
                    <a:gd name="connsiteX68" fmla="*/ 1545251 w 2075409"/>
                    <a:gd name="connsiteY68" fmla="*/ 477219 h 1213973"/>
                    <a:gd name="connsiteX69" fmla="*/ 1467430 w 2075409"/>
                    <a:gd name="connsiteY69" fmla="*/ 467491 h 1213973"/>
                    <a:gd name="connsiteX70" fmla="*/ 1423656 w 2075409"/>
                    <a:gd name="connsiteY70" fmla="*/ 443172 h 1213973"/>
                    <a:gd name="connsiteX71" fmla="*/ 1404200 w 2075409"/>
                    <a:gd name="connsiteY71" fmla="*/ 433445 h 1213973"/>
                    <a:gd name="connsiteX72" fmla="*/ 1370154 w 2075409"/>
                    <a:gd name="connsiteY72" fmla="*/ 389670 h 1213973"/>
                    <a:gd name="connsiteX73" fmla="*/ 1384745 w 2075409"/>
                    <a:gd name="connsiteY73" fmla="*/ 384806 h 1213973"/>
                    <a:gd name="connsiteX74" fmla="*/ 1399337 w 2075409"/>
                    <a:gd name="connsiteY74" fmla="*/ 394534 h 1213973"/>
                    <a:gd name="connsiteX75" fmla="*/ 1423656 w 2075409"/>
                    <a:gd name="connsiteY75" fmla="*/ 423717 h 1213973"/>
                    <a:gd name="connsiteX76" fmla="*/ 1452839 w 2075409"/>
                    <a:gd name="connsiteY76" fmla="*/ 452900 h 1213973"/>
                    <a:gd name="connsiteX77" fmla="*/ 1535524 w 2075409"/>
                    <a:gd name="connsiteY77" fmla="*/ 462628 h 1213973"/>
                    <a:gd name="connsiteX78" fmla="*/ 1564707 w 2075409"/>
                    <a:gd name="connsiteY78" fmla="*/ 472355 h 1213973"/>
                    <a:gd name="connsiteX79" fmla="*/ 1579298 w 2075409"/>
                    <a:gd name="connsiteY79" fmla="*/ 477219 h 1213973"/>
                    <a:gd name="connsiteX80" fmla="*/ 1593890 w 2075409"/>
                    <a:gd name="connsiteY80" fmla="*/ 482083 h 1213973"/>
                    <a:gd name="connsiteX81" fmla="*/ 1608481 w 2075409"/>
                    <a:gd name="connsiteY81" fmla="*/ 491810 h 1213973"/>
                    <a:gd name="connsiteX82" fmla="*/ 1642528 w 2075409"/>
                    <a:gd name="connsiteY82" fmla="*/ 540449 h 1213973"/>
                    <a:gd name="connsiteX83" fmla="*/ 1647392 w 2075409"/>
                    <a:gd name="connsiteY83" fmla="*/ 555040 h 1213973"/>
                    <a:gd name="connsiteX84" fmla="*/ 1642528 w 2075409"/>
                    <a:gd name="connsiteY84" fmla="*/ 608542 h 1213973"/>
                    <a:gd name="connsiteX85" fmla="*/ 1632800 w 2075409"/>
                    <a:gd name="connsiteY85" fmla="*/ 623134 h 1213973"/>
                    <a:gd name="connsiteX86" fmla="*/ 1627937 w 2075409"/>
                    <a:gd name="connsiteY86" fmla="*/ 637725 h 1213973"/>
                    <a:gd name="connsiteX87" fmla="*/ 1632800 w 2075409"/>
                    <a:gd name="connsiteY87" fmla="*/ 681500 h 1213973"/>
                    <a:gd name="connsiteX88" fmla="*/ 1652256 w 2075409"/>
                    <a:gd name="connsiteY88" fmla="*/ 710683 h 1213973"/>
                    <a:gd name="connsiteX89" fmla="*/ 1666847 w 2075409"/>
                    <a:gd name="connsiteY89" fmla="*/ 739866 h 1213973"/>
                    <a:gd name="connsiteX90" fmla="*/ 1681439 w 2075409"/>
                    <a:gd name="connsiteY90" fmla="*/ 788504 h 1213973"/>
                    <a:gd name="connsiteX91" fmla="*/ 1686302 w 2075409"/>
                    <a:gd name="connsiteY91" fmla="*/ 803096 h 1213973"/>
                    <a:gd name="connsiteX92" fmla="*/ 1681439 w 2075409"/>
                    <a:gd name="connsiteY92" fmla="*/ 856598 h 1213973"/>
                    <a:gd name="connsiteX93" fmla="*/ 1676575 w 2075409"/>
                    <a:gd name="connsiteY93" fmla="*/ 885781 h 1213973"/>
                    <a:gd name="connsiteX94" fmla="*/ 1715485 w 2075409"/>
                    <a:gd name="connsiteY94" fmla="*/ 890645 h 1213973"/>
                    <a:gd name="connsiteX95" fmla="*/ 1759260 w 2075409"/>
                    <a:gd name="connsiteY95" fmla="*/ 910100 h 1213973"/>
                    <a:gd name="connsiteX96" fmla="*/ 1773851 w 2075409"/>
                    <a:gd name="connsiteY96" fmla="*/ 939283 h 1213973"/>
                    <a:gd name="connsiteX97" fmla="*/ 1788443 w 2075409"/>
                    <a:gd name="connsiteY97" fmla="*/ 944147 h 1213973"/>
                    <a:gd name="connsiteX98" fmla="*/ 1793307 w 2075409"/>
                    <a:gd name="connsiteY98" fmla="*/ 992785 h 1213973"/>
                    <a:gd name="connsiteX99" fmla="*/ 1778715 w 2075409"/>
                    <a:gd name="connsiteY99" fmla="*/ 997649 h 1213973"/>
                    <a:gd name="connsiteX100" fmla="*/ 1759260 w 2075409"/>
                    <a:gd name="connsiteY100" fmla="*/ 1002513 h 1213973"/>
                    <a:gd name="connsiteX101" fmla="*/ 1730077 w 2075409"/>
                    <a:gd name="connsiteY101" fmla="*/ 1026832 h 1213973"/>
                    <a:gd name="connsiteX102" fmla="*/ 1734941 w 2075409"/>
                    <a:gd name="connsiteY102" fmla="*/ 1060879 h 1213973"/>
                    <a:gd name="connsiteX103" fmla="*/ 1759260 w 2075409"/>
                    <a:gd name="connsiteY103" fmla="*/ 1065742 h 1213973"/>
                    <a:gd name="connsiteX104" fmla="*/ 1768988 w 2075409"/>
                    <a:gd name="connsiteY104" fmla="*/ 1094925 h 1213973"/>
                    <a:gd name="connsiteX105" fmla="*/ 1773851 w 2075409"/>
                    <a:gd name="connsiteY105" fmla="*/ 1109517 h 1213973"/>
                    <a:gd name="connsiteX106" fmla="*/ 1793307 w 2075409"/>
                    <a:gd name="connsiteY106" fmla="*/ 1138700 h 1213973"/>
                    <a:gd name="connsiteX107" fmla="*/ 1803034 w 2075409"/>
                    <a:gd name="connsiteY107" fmla="*/ 1167883 h 1213973"/>
                    <a:gd name="connsiteX108" fmla="*/ 1832217 w 2075409"/>
                    <a:gd name="connsiteY108" fmla="*/ 1182474 h 1213973"/>
                    <a:gd name="connsiteX109" fmla="*/ 1841945 w 2075409"/>
                    <a:gd name="connsiteY109" fmla="*/ 1197066 h 1213973"/>
                    <a:gd name="connsiteX110" fmla="*/ 1871128 w 2075409"/>
                    <a:gd name="connsiteY110" fmla="*/ 1187338 h 1213973"/>
                    <a:gd name="connsiteX111" fmla="*/ 1895447 w 2075409"/>
                    <a:gd name="connsiteY111" fmla="*/ 1211657 h 1213973"/>
                    <a:gd name="connsiteX112" fmla="*/ 1900311 w 2075409"/>
                    <a:gd name="connsiteY112" fmla="*/ 1197066 h 1213973"/>
                    <a:gd name="connsiteX113" fmla="*/ 1914902 w 2075409"/>
                    <a:gd name="connsiteY113" fmla="*/ 1187338 h 1213973"/>
                    <a:gd name="connsiteX114" fmla="*/ 1919766 w 2075409"/>
                    <a:gd name="connsiteY114" fmla="*/ 1070606 h 1213973"/>
                    <a:gd name="connsiteX115" fmla="*/ 1900311 w 2075409"/>
                    <a:gd name="connsiteY115" fmla="*/ 1041423 h 1213973"/>
                    <a:gd name="connsiteX116" fmla="*/ 1890583 w 2075409"/>
                    <a:gd name="connsiteY116" fmla="*/ 1026832 h 1213973"/>
                    <a:gd name="connsiteX117" fmla="*/ 1880856 w 2075409"/>
                    <a:gd name="connsiteY117" fmla="*/ 997649 h 1213973"/>
                    <a:gd name="connsiteX118" fmla="*/ 1875992 w 2075409"/>
                    <a:gd name="connsiteY118" fmla="*/ 983057 h 1213973"/>
                    <a:gd name="connsiteX119" fmla="*/ 1871128 w 2075409"/>
                    <a:gd name="connsiteY119" fmla="*/ 929555 h 1213973"/>
                    <a:gd name="connsiteX120" fmla="*/ 1837081 w 2075409"/>
                    <a:gd name="connsiteY120" fmla="*/ 924691 h 1213973"/>
                    <a:gd name="connsiteX121" fmla="*/ 1841945 w 2075409"/>
                    <a:gd name="connsiteY121" fmla="*/ 900372 h 1213973"/>
                    <a:gd name="connsiteX122" fmla="*/ 1880856 w 2075409"/>
                    <a:gd name="connsiteY122" fmla="*/ 895508 h 1213973"/>
                    <a:gd name="connsiteX123" fmla="*/ 1875992 w 2075409"/>
                    <a:gd name="connsiteY123" fmla="*/ 851734 h 1213973"/>
                    <a:gd name="connsiteX124" fmla="*/ 1880856 w 2075409"/>
                    <a:gd name="connsiteY124" fmla="*/ 837142 h 1213973"/>
                    <a:gd name="connsiteX125" fmla="*/ 1895447 w 2075409"/>
                    <a:gd name="connsiteY125" fmla="*/ 832279 h 1213973"/>
                    <a:gd name="connsiteX126" fmla="*/ 1910039 w 2075409"/>
                    <a:gd name="connsiteY126" fmla="*/ 846870 h 1213973"/>
                    <a:gd name="connsiteX127" fmla="*/ 1919766 w 2075409"/>
                    <a:gd name="connsiteY127" fmla="*/ 861462 h 1213973"/>
                    <a:gd name="connsiteX128" fmla="*/ 1934358 w 2075409"/>
                    <a:gd name="connsiteY128" fmla="*/ 871189 h 1213973"/>
                    <a:gd name="connsiteX129" fmla="*/ 1978132 w 2075409"/>
                    <a:gd name="connsiteY129" fmla="*/ 861462 h 1213973"/>
                    <a:gd name="connsiteX130" fmla="*/ 2012179 w 2075409"/>
                    <a:gd name="connsiteY130" fmla="*/ 871189 h 1213973"/>
                    <a:gd name="connsiteX131" fmla="*/ 2017043 w 2075409"/>
                    <a:gd name="connsiteY131" fmla="*/ 856598 h 1213973"/>
                    <a:gd name="connsiteX132" fmla="*/ 1987860 w 2075409"/>
                    <a:gd name="connsiteY132" fmla="*/ 842006 h 1213973"/>
                    <a:gd name="connsiteX133" fmla="*/ 1982996 w 2075409"/>
                    <a:gd name="connsiteY133" fmla="*/ 827415 h 1213973"/>
                    <a:gd name="connsiteX134" fmla="*/ 1987860 w 2075409"/>
                    <a:gd name="connsiteY134" fmla="*/ 807959 h 1213973"/>
                    <a:gd name="connsiteX135" fmla="*/ 1958677 w 2075409"/>
                    <a:gd name="connsiteY135" fmla="*/ 812823 h 1213973"/>
                    <a:gd name="connsiteX136" fmla="*/ 1944085 w 2075409"/>
                    <a:gd name="connsiteY136" fmla="*/ 817687 h 1213973"/>
                    <a:gd name="connsiteX137" fmla="*/ 1910039 w 2075409"/>
                    <a:gd name="connsiteY137" fmla="*/ 812823 h 1213973"/>
                    <a:gd name="connsiteX138" fmla="*/ 1875992 w 2075409"/>
                    <a:gd name="connsiteY138" fmla="*/ 798232 h 1213973"/>
                    <a:gd name="connsiteX139" fmla="*/ 1846809 w 2075409"/>
                    <a:gd name="connsiteY139" fmla="*/ 778776 h 1213973"/>
                    <a:gd name="connsiteX140" fmla="*/ 1841945 w 2075409"/>
                    <a:gd name="connsiteY140" fmla="*/ 764185 h 1213973"/>
                    <a:gd name="connsiteX141" fmla="*/ 1856537 w 2075409"/>
                    <a:gd name="connsiteY141" fmla="*/ 759321 h 1213973"/>
                    <a:gd name="connsiteX142" fmla="*/ 1890583 w 2075409"/>
                    <a:gd name="connsiteY142" fmla="*/ 764185 h 1213973"/>
                    <a:gd name="connsiteX143" fmla="*/ 1924630 w 2075409"/>
                    <a:gd name="connsiteY143" fmla="*/ 788504 h 1213973"/>
                    <a:gd name="connsiteX144" fmla="*/ 1953813 w 2075409"/>
                    <a:gd name="connsiteY144" fmla="*/ 807959 h 1213973"/>
                    <a:gd name="connsiteX145" fmla="*/ 1982996 w 2075409"/>
                    <a:gd name="connsiteY145" fmla="*/ 798232 h 1213973"/>
                    <a:gd name="connsiteX146" fmla="*/ 2017043 w 2075409"/>
                    <a:gd name="connsiteY146" fmla="*/ 812823 h 1213973"/>
                    <a:gd name="connsiteX147" fmla="*/ 2046226 w 2075409"/>
                    <a:gd name="connsiteY147" fmla="*/ 827415 h 1213973"/>
                    <a:gd name="connsiteX148" fmla="*/ 2060817 w 2075409"/>
                    <a:gd name="connsiteY148" fmla="*/ 822551 h 1213973"/>
                    <a:gd name="connsiteX149" fmla="*/ 2051090 w 2075409"/>
                    <a:gd name="connsiteY149" fmla="*/ 788504 h 1213973"/>
                    <a:gd name="connsiteX150" fmla="*/ 2021907 w 2075409"/>
                    <a:gd name="connsiteY150" fmla="*/ 769049 h 1213973"/>
                    <a:gd name="connsiteX151" fmla="*/ 2007315 w 2075409"/>
                    <a:gd name="connsiteY151" fmla="*/ 759321 h 1213973"/>
                    <a:gd name="connsiteX152" fmla="*/ 2002451 w 2075409"/>
                    <a:gd name="connsiteY152" fmla="*/ 710683 h 1213973"/>
                    <a:gd name="connsiteX153" fmla="*/ 2012179 w 2075409"/>
                    <a:gd name="connsiteY153" fmla="*/ 725274 h 1213973"/>
                    <a:gd name="connsiteX154" fmla="*/ 2017043 w 2075409"/>
                    <a:gd name="connsiteY154" fmla="*/ 739866 h 1213973"/>
                    <a:gd name="connsiteX155" fmla="*/ 2031634 w 2075409"/>
                    <a:gd name="connsiteY155" fmla="*/ 754457 h 1213973"/>
                    <a:gd name="connsiteX156" fmla="*/ 2075409 w 2075409"/>
                    <a:gd name="connsiteY156" fmla="*/ 778776 h 1213973"/>
                    <a:gd name="connsiteX157" fmla="*/ 2070545 w 2075409"/>
                    <a:gd name="connsiteY157" fmla="*/ 764185 h 1213973"/>
                    <a:gd name="connsiteX158" fmla="*/ 2060817 w 2075409"/>
                    <a:gd name="connsiteY158" fmla="*/ 715547 h 1213973"/>
                    <a:gd name="connsiteX159" fmla="*/ 2046226 w 2075409"/>
                    <a:gd name="connsiteY159" fmla="*/ 700955 h 1213973"/>
                    <a:gd name="connsiteX160" fmla="*/ 2036498 w 2075409"/>
                    <a:gd name="connsiteY160" fmla="*/ 686364 h 1213973"/>
                    <a:gd name="connsiteX161" fmla="*/ 2031634 w 2075409"/>
                    <a:gd name="connsiteY161" fmla="*/ 671772 h 1213973"/>
                    <a:gd name="connsiteX162" fmla="*/ 2017043 w 2075409"/>
                    <a:gd name="connsiteY162" fmla="*/ 623134 h 1213973"/>
                    <a:gd name="connsiteX163" fmla="*/ 2002451 w 2075409"/>
                    <a:gd name="connsiteY163" fmla="*/ 613406 h 1213973"/>
                    <a:gd name="connsiteX164" fmla="*/ 1973268 w 2075409"/>
                    <a:gd name="connsiteY164" fmla="*/ 564768 h 1213973"/>
                    <a:gd name="connsiteX165" fmla="*/ 1963541 w 2075409"/>
                    <a:gd name="connsiteY165" fmla="*/ 550176 h 1213973"/>
                    <a:gd name="connsiteX166" fmla="*/ 1934358 w 2075409"/>
                    <a:gd name="connsiteY166" fmla="*/ 545313 h 1213973"/>
                    <a:gd name="connsiteX167" fmla="*/ 1905175 w 2075409"/>
                    <a:gd name="connsiteY167" fmla="*/ 530721 h 1213973"/>
                    <a:gd name="connsiteX168" fmla="*/ 1890583 w 2075409"/>
                    <a:gd name="connsiteY168" fmla="*/ 525857 h 1213973"/>
                    <a:gd name="connsiteX169" fmla="*/ 1871128 w 2075409"/>
                    <a:gd name="connsiteY169" fmla="*/ 530721 h 1213973"/>
                    <a:gd name="connsiteX170" fmla="*/ 1856537 w 2075409"/>
                    <a:gd name="connsiteY170" fmla="*/ 535585 h 1213973"/>
                    <a:gd name="connsiteX171" fmla="*/ 1861400 w 2075409"/>
                    <a:gd name="connsiteY171" fmla="*/ 569632 h 1213973"/>
                    <a:gd name="connsiteX172" fmla="*/ 1885720 w 2075409"/>
                    <a:gd name="connsiteY172" fmla="*/ 613406 h 1213973"/>
                    <a:gd name="connsiteX173" fmla="*/ 1900311 w 2075409"/>
                    <a:gd name="connsiteY173" fmla="*/ 627998 h 1213973"/>
                    <a:gd name="connsiteX174" fmla="*/ 1953813 w 2075409"/>
                    <a:gd name="connsiteY174" fmla="*/ 652317 h 1213973"/>
                    <a:gd name="connsiteX175" fmla="*/ 1968405 w 2075409"/>
                    <a:gd name="connsiteY175" fmla="*/ 666908 h 1213973"/>
                    <a:gd name="connsiteX176" fmla="*/ 1987860 w 2075409"/>
                    <a:gd name="connsiteY176" fmla="*/ 696091 h 1213973"/>
                    <a:gd name="connsiteX177" fmla="*/ 1978132 w 2075409"/>
                    <a:gd name="connsiteY177" fmla="*/ 652317 h 1213973"/>
                    <a:gd name="connsiteX178" fmla="*/ 1968405 w 2075409"/>
                    <a:gd name="connsiteY178" fmla="*/ 623134 h 1213973"/>
                    <a:gd name="connsiteX179" fmla="*/ 1958677 w 2075409"/>
                    <a:gd name="connsiteY179" fmla="*/ 608542 h 1213973"/>
                    <a:gd name="connsiteX180" fmla="*/ 1948949 w 2075409"/>
                    <a:gd name="connsiteY180" fmla="*/ 574496 h 1213973"/>
                    <a:gd name="connsiteX181" fmla="*/ 1929494 w 2075409"/>
                    <a:gd name="connsiteY181" fmla="*/ 545313 h 1213973"/>
                    <a:gd name="connsiteX182" fmla="*/ 1919766 w 2075409"/>
                    <a:gd name="connsiteY182" fmla="*/ 530721 h 1213973"/>
                    <a:gd name="connsiteX183" fmla="*/ 1910039 w 2075409"/>
                    <a:gd name="connsiteY183" fmla="*/ 516130 h 1213973"/>
                    <a:gd name="connsiteX184" fmla="*/ 1895447 w 2075409"/>
                    <a:gd name="connsiteY184" fmla="*/ 506402 h 1213973"/>
                    <a:gd name="connsiteX185" fmla="*/ 1871128 w 2075409"/>
                    <a:gd name="connsiteY185" fmla="*/ 482083 h 1213973"/>
                    <a:gd name="connsiteX186" fmla="*/ 1861400 w 2075409"/>
                    <a:gd name="connsiteY186" fmla="*/ 467491 h 1213973"/>
                    <a:gd name="connsiteX187" fmla="*/ 1832217 w 2075409"/>
                    <a:gd name="connsiteY187" fmla="*/ 457764 h 1213973"/>
                    <a:gd name="connsiteX188" fmla="*/ 1798171 w 2075409"/>
                    <a:gd name="connsiteY188" fmla="*/ 438308 h 1213973"/>
                    <a:gd name="connsiteX189" fmla="*/ 1783579 w 2075409"/>
                    <a:gd name="connsiteY189" fmla="*/ 433445 h 1213973"/>
                    <a:gd name="connsiteX190" fmla="*/ 1754396 w 2075409"/>
                    <a:gd name="connsiteY190" fmla="*/ 413989 h 1213973"/>
                    <a:gd name="connsiteX191" fmla="*/ 1739805 w 2075409"/>
                    <a:gd name="connsiteY191" fmla="*/ 404262 h 1213973"/>
                    <a:gd name="connsiteX192" fmla="*/ 1725213 w 2075409"/>
                    <a:gd name="connsiteY192" fmla="*/ 389670 h 1213973"/>
                    <a:gd name="connsiteX193" fmla="*/ 1710622 w 2075409"/>
                    <a:gd name="connsiteY193" fmla="*/ 360487 h 1213973"/>
                    <a:gd name="connsiteX194" fmla="*/ 1696030 w 2075409"/>
                    <a:gd name="connsiteY194" fmla="*/ 355623 h 1213973"/>
                    <a:gd name="connsiteX195" fmla="*/ 1686302 w 2075409"/>
                    <a:gd name="connsiteY195" fmla="*/ 341032 h 1213973"/>
                    <a:gd name="connsiteX196" fmla="*/ 1676575 w 2075409"/>
                    <a:gd name="connsiteY196" fmla="*/ 311849 h 1213973"/>
                    <a:gd name="connsiteX197" fmla="*/ 1647392 w 2075409"/>
                    <a:gd name="connsiteY197" fmla="*/ 287530 h 1213973"/>
                    <a:gd name="connsiteX198" fmla="*/ 1618209 w 2075409"/>
                    <a:gd name="connsiteY198" fmla="*/ 277802 h 1213973"/>
                    <a:gd name="connsiteX199" fmla="*/ 1603617 w 2075409"/>
                    <a:gd name="connsiteY199" fmla="*/ 272938 h 1213973"/>
                    <a:gd name="connsiteX200" fmla="*/ 1559843 w 2075409"/>
                    <a:gd name="connsiteY200" fmla="*/ 248619 h 1213973"/>
                    <a:gd name="connsiteX201" fmla="*/ 1540388 w 2075409"/>
                    <a:gd name="connsiteY201" fmla="*/ 234028 h 1213973"/>
                    <a:gd name="connsiteX202" fmla="*/ 1496613 w 2075409"/>
                    <a:gd name="connsiteY202" fmla="*/ 219436 h 1213973"/>
                    <a:gd name="connsiteX203" fmla="*/ 1482022 w 2075409"/>
                    <a:gd name="connsiteY203" fmla="*/ 214572 h 1213973"/>
                    <a:gd name="connsiteX204" fmla="*/ 1452839 w 2075409"/>
                    <a:gd name="connsiteY204" fmla="*/ 195117 h 1213973"/>
                    <a:gd name="connsiteX205" fmla="*/ 1438247 w 2075409"/>
                    <a:gd name="connsiteY205" fmla="*/ 185389 h 1213973"/>
                    <a:gd name="connsiteX206" fmla="*/ 1389609 w 2075409"/>
                    <a:gd name="connsiteY206" fmla="*/ 170798 h 1213973"/>
                    <a:gd name="connsiteX207" fmla="*/ 1360426 w 2075409"/>
                    <a:gd name="connsiteY207" fmla="*/ 156206 h 1213973"/>
                    <a:gd name="connsiteX208" fmla="*/ 1326379 w 2075409"/>
                    <a:gd name="connsiteY208" fmla="*/ 141615 h 1213973"/>
                    <a:gd name="connsiteX209" fmla="*/ 1311788 w 2075409"/>
                    <a:gd name="connsiteY209" fmla="*/ 127023 h 1213973"/>
                    <a:gd name="connsiteX210" fmla="*/ 1233966 w 2075409"/>
                    <a:gd name="connsiteY210" fmla="*/ 112432 h 1213973"/>
                    <a:gd name="connsiteX211" fmla="*/ 1185328 w 2075409"/>
                    <a:gd name="connsiteY211" fmla="*/ 97840 h 1213973"/>
                    <a:gd name="connsiteX212" fmla="*/ 1170737 w 2075409"/>
                    <a:gd name="connsiteY212" fmla="*/ 92976 h 1213973"/>
                    <a:gd name="connsiteX213" fmla="*/ 1146417 w 2075409"/>
                    <a:gd name="connsiteY213" fmla="*/ 88113 h 1213973"/>
                    <a:gd name="connsiteX214" fmla="*/ 1117234 w 2075409"/>
                    <a:gd name="connsiteY214" fmla="*/ 68657 h 1213973"/>
                    <a:gd name="connsiteX215" fmla="*/ 1088051 w 2075409"/>
                    <a:gd name="connsiteY215" fmla="*/ 58930 h 1213973"/>
                    <a:gd name="connsiteX216" fmla="*/ 1034549 w 2075409"/>
                    <a:gd name="connsiteY216" fmla="*/ 49202 h 1213973"/>
                    <a:gd name="connsiteX217" fmla="*/ 956728 w 2075409"/>
                    <a:gd name="connsiteY217" fmla="*/ 39474 h 1213973"/>
                    <a:gd name="connsiteX218" fmla="*/ 927545 w 2075409"/>
                    <a:gd name="connsiteY218" fmla="*/ 29747 h 1213973"/>
                    <a:gd name="connsiteX219" fmla="*/ 820541 w 2075409"/>
                    <a:gd name="connsiteY219" fmla="*/ 24883 h 1213973"/>
                    <a:gd name="connsiteX220" fmla="*/ 805949 w 2075409"/>
                    <a:gd name="connsiteY220" fmla="*/ 20019 h 1213973"/>
                    <a:gd name="connsiteX221" fmla="*/ 509256 w 2075409"/>
                    <a:gd name="connsiteY221" fmla="*/ 20019 h 1213973"/>
                    <a:gd name="connsiteX222" fmla="*/ 455754 w 2075409"/>
                    <a:gd name="connsiteY222" fmla="*/ 29747 h 1213973"/>
                    <a:gd name="connsiteX223" fmla="*/ 421707 w 2075409"/>
                    <a:gd name="connsiteY223" fmla="*/ 34610 h 1213973"/>
                    <a:gd name="connsiteX224" fmla="*/ 392524 w 2075409"/>
                    <a:gd name="connsiteY224" fmla="*/ 44338 h 1213973"/>
                    <a:gd name="connsiteX225" fmla="*/ 377932 w 2075409"/>
                    <a:gd name="connsiteY225" fmla="*/ 49202 h 1213973"/>
                    <a:gd name="connsiteX226" fmla="*/ 324430 w 2075409"/>
                    <a:gd name="connsiteY226" fmla="*/ 54066 h 1213973"/>
                    <a:gd name="connsiteX227" fmla="*/ 309839 w 2075409"/>
                    <a:gd name="connsiteY227" fmla="*/ 58930 h 1213973"/>
                    <a:gd name="connsiteX228" fmla="*/ 275792 w 2075409"/>
                    <a:gd name="connsiteY228" fmla="*/ 78385 h 1213973"/>
                    <a:gd name="connsiteX229" fmla="*/ 232017 w 2075409"/>
                    <a:gd name="connsiteY229" fmla="*/ 88113 h 1213973"/>
                    <a:gd name="connsiteX230" fmla="*/ 217426 w 2075409"/>
                    <a:gd name="connsiteY230" fmla="*/ 92976 h 1213973"/>
                    <a:gd name="connsiteX231" fmla="*/ 183379 w 2075409"/>
                    <a:gd name="connsiteY231" fmla="*/ 107568 h 1213973"/>
                    <a:gd name="connsiteX232" fmla="*/ 163924 w 2075409"/>
                    <a:gd name="connsiteY232" fmla="*/ 117296 h 1213973"/>
                    <a:gd name="connsiteX233" fmla="*/ 144468 w 2075409"/>
                    <a:gd name="connsiteY233" fmla="*/ 122159 h 1213973"/>
                    <a:gd name="connsiteX234" fmla="*/ 110422 w 2075409"/>
                    <a:gd name="connsiteY234" fmla="*/ 131887 h 1213973"/>
                    <a:gd name="connsiteX235" fmla="*/ 95830 w 2075409"/>
                    <a:gd name="connsiteY235" fmla="*/ 141615 h 1213973"/>
                    <a:gd name="connsiteX236" fmla="*/ 61783 w 2075409"/>
                    <a:gd name="connsiteY236" fmla="*/ 161070 h 1213973"/>
                    <a:gd name="connsiteX237" fmla="*/ 47192 w 2075409"/>
                    <a:gd name="connsiteY237" fmla="*/ 175662 h 1213973"/>
                    <a:gd name="connsiteX238" fmla="*/ 42328 w 2075409"/>
                    <a:gd name="connsiteY238" fmla="*/ 190253 h 1213973"/>
                    <a:gd name="connsiteX239" fmla="*/ 32600 w 2075409"/>
                    <a:gd name="connsiteY239" fmla="*/ 204845 h 1213973"/>
                    <a:gd name="connsiteX240" fmla="*/ 32600 w 2075409"/>
                    <a:gd name="connsiteY240" fmla="*/ 219436 h 1213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</a:cxnLst>
                  <a:rect l="l" t="t" r="r" b="b"/>
                  <a:pathLst>
                    <a:path w="2075409" h="1213973">
                      <a:moveTo>
                        <a:pt x="61783" y="156206"/>
                      </a:moveTo>
                      <a:cubicBezTo>
                        <a:pt x="61540" y="157420"/>
                        <a:pt x="56045" y="190131"/>
                        <a:pt x="52056" y="195117"/>
                      </a:cubicBezTo>
                      <a:cubicBezTo>
                        <a:pt x="48404" y="199682"/>
                        <a:pt x="42328" y="201602"/>
                        <a:pt x="37464" y="204845"/>
                      </a:cubicBezTo>
                      <a:cubicBezTo>
                        <a:pt x="0" y="261041"/>
                        <a:pt x="6332" y="234612"/>
                        <a:pt x="115285" y="229164"/>
                      </a:cubicBezTo>
                      <a:cubicBezTo>
                        <a:pt x="113664" y="234028"/>
                        <a:pt x="113625" y="239752"/>
                        <a:pt x="110422" y="243755"/>
                      </a:cubicBezTo>
                      <a:cubicBezTo>
                        <a:pt x="106770" y="248320"/>
                        <a:pt x="101172" y="251109"/>
                        <a:pt x="95830" y="253483"/>
                      </a:cubicBezTo>
                      <a:cubicBezTo>
                        <a:pt x="75030" y="262727"/>
                        <a:pt x="66995" y="262416"/>
                        <a:pt x="47192" y="268074"/>
                      </a:cubicBezTo>
                      <a:cubicBezTo>
                        <a:pt x="42262" y="269483"/>
                        <a:pt x="37464" y="271317"/>
                        <a:pt x="32600" y="272938"/>
                      </a:cubicBezTo>
                      <a:cubicBezTo>
                        <a:pt x="39085" y="274559"/>
                        <a:pt x="45371" y="277802"/>
                        <a:pt x="52056" y="277802"/>
                      </a:cubicBezTo>
                      <a:cubicBezTo>
                        <a:pt x="75046" y="277802"/>
                        <a:pt x="99037" y="272258"/>
                        <a:pt x="120149" y="263210"/>
                      </a:cubicBezTo>
                      <a:cubicBezTo>
                        <a:pt x="133478" y="257498"/>
                        <a:pt x="145303" y="248341"/>
                        <a:pt x="159060" y="243755"/>
                      </a:cubicBezTo>
                      <a:cubicBezTo>
                        <a:pt x="180530" y="236598"/>
                        <a:pt x="169065" y="241184"/>
                        <a:pt x="193107" y="229164"/>
                      </a:cubicBezTo>
                      <a:cubicBezTo>
                        <a:pt x="201755" y="216190"/>
                        <a:pt x="204459" y="210066"/>
                        <a:pt x="217426" y="199981"/>
                      </a:cubicBezTo>
                      <a:cubicBezTo>
                        <a:pt x="226655" y="192803"/>
                        <a:pt x="235035" y="182178"/>
                        <a:pt x="246609" y="180525"/>
                      </a:cubicBezTo>
                      <a:lnTo>
                        <a:pt x="280656" y="175662"/>
                      </a:lnTo>
                      <a:cubicBezTo>
                        <a:pt x="285520" y="174041"/>
                        <a:pt x="290242" y="171910"/>
                        <a:pt x="295247" y="170798"/>
                      </a:cubicBezTo>
                      <a:cubicBezTo>
                        <a:pt x="329056" y="163285"/>
                        <a:pt x="316197" y="169377"/>
                        <a:pt x="343885" y="161070"/>
                      </a:cubicBezTo>
                      <a:cubicBezTo>
                        <a:pt x="353706" y="158123"/>
                        <a:pt x="363340" y="154584"/>
                        <a:pt x="373068" y="151342"/>
                      </a:cubicBezTo>
                      <a:cubicBezTo>
                        <a:pt x="377932" y="149721"/>
                        <a:pt x="383074" y="148772"/>
                        <a:pt x="387660" y="146479"/>
                      </a:cubicBezTo>
                      <a:cubicBezTo>
                        <a:pt x="411701" y="134458"/>
                        <a:pt x="400237" y="139044"/>
                        <a:pt x="421707" y="131887"/>
                      </a:cubicBezTo>
                      <a:cubicBezTo>
                        <a:pt x="444858" y="116452"/>
                        <a:pt x="427199" y="125862"/>
                        <a:pt x="455754" y="117296"/>
                      </a:cubicBezTo>
                      <a:cubicBezTo>
                        <a:pt x="465575" y="114350"/>
                        <a:pt x="484937" y="107568"/>
                        <a:pt x="484937" y="107568"/>
                      </a:cubicBezTo>
                      <a:cubicBezTo>
                        <a:pt x="489801" y="104325"/>
                        <a:pt x="493888" y="99378"/>
                        <a:pt x="499528" y="97840"/>
                      </a:cubicBezTo>
                      <a:cubicBezTo>
                        <a:pt x="512139" y="94401"/>
                        <a:pt x="525409" y="94018"/>
                        <a:pt x="538439" y="92976"/>
                      </a:cubicBezTo>
                      <a:cubicBezTo>
                        <a:pt x="565960" y="90774"/>
                        <a:pt x="593562" y="89734"/>
                        <a:pt x="621124" y="88113"/>
                      </a:cubicBezTo>
                      <a:cubicBezTo>
                        <a:pt x="650307" y="89734"/>
                        <a:pt x="679739" y="88843"/>
                        <a:pt x="708673" y="92976"/>
                      </a:cubicBezTo>
                      <a:cubicBezTo>
                        <a:pt x="714460" y="93803"/>
                        <a:pt x="718036" y="100090"/>
                        <a:pt x="723264" y="102704"/>
                      </a:cubicBezTo>
                      <a:cubicBezTo>
                        <a:pt x="727850" y="104997"/>
                        <a:pt x="732992" y="105947"/>
                        <a:pt x="737856" y="107568"/>
                      </a:cubicBezTo>
                      <a:cubicBezTo>
                        <a:pt x="749431" y="142297"/>
                        <a:pt x="739051" y="131063"/>
                        <a:pt x="762175" y="146479"/>
                      </a:cubicBezTo>
                      <a:cubicBezTo>
                        <a:pt x="771903" y="144858"/>
                        <a:pt x="781791" y="144007"/>
                        <a:pt x="791358" y="141615"/>
                      </a:cubicBezTo>
                      <a:cubicBezTo>
                        <a:pt x="801306" y="139128"/>
                        <a:pt x="820541" y="131887"/>
                        <a:pt x="820541" y="131887"/>
                      </a:cubicBezTo>
                      <a:cubicBezTo>
                        <a:pt x="859452" y="133508"/>
                        <a:pt x="898404" y="134322"/>
                        <a:pt x="937273" y="136751"/>
                      </a:cubicBezTo>
                      <a:cubicBezTo>
                        <a:pt x="950318" y="137566"/>
                        <a:pt x="963323" y="139277"/>
                        <a:pt x="976183" y="141615"/>
                      </a:cubicBezTo>
                      <a:cubicBezTo>
                        <a:pt x="981227" y="142532"/>
                        <a:pt x="985663" y="146086"/>
                        <a:pt x="990775" y="146479"/>
                      </a:cubicBezTo>
                      <a:cubicBezTo>
                        <a:pt x="1027990" y="149341"/>
                        <a:pt x="1065354" y="149721"/>
                        <a:pt x="1102643" y="151342"/>
                      </a:cubicBezTo>
                      <a:cubicBezTo>
                        <a:pt x="1109128" y="152963"/>
                        <a:pt x="1115695" y="154285"/>
                        <a:pt x="1122098" y="156206"/>
                      </a:cubicBezTo>
                      <a:cubicBezTo>
                        <a:pt x="1131919" y="159153"/>
                        <a:pt x="1141167" y="164248"/>
                        <a:pt x="1151281" y="165934"/>
                      </a:cubicBezTo>
                      <a:lnTo>
                        <a:pt x="1180464" y="170798"/>
                      </a:lnTo>
                      <a:lnTo>
                        <a:pt x="1209647" y="190253"/>
                      </a:lnTo>
                      <a:cubicBezTo>
                        <a:pt x="1214511" y="193496"/>
                        <a:pt x="1218693" y="198132"/>
                        <a:pt x="1224239" y="199981"/>
                      </a:cubicBezTo>
                      <a:cubicBezTo>
                        <a:pt x="1229103" y="201602"/>
                        <a:pt x="1234348" y="202355"/>
                        <a:pt x="1238830" y="204845"/>
                      </a:cubicBezTo>
                      <a:cubicBezTo>
                        <a:pt x="1249050" y="210523"/>
                        <a:pt x="1258285" y="217815"/>
                        <a:pt x="1268013" y="224300"/>
                      </a:cubicBezTo>
                      <a:lnTo>
                        <a:pt x="1282605" y="234028"/>
                      </a:lnTo>
                      <a:cubicBezTo>
                        <a:pt x="1285992" y="239109"/>
                        <a:pt x="1298538" y="255156"/>
                        <a:pt x="1297196" y="263210"/>
                      </a:cubicBezTo>
                      <a:cubicBezTo>
                        <a:pt x="1294214" y="281099"/>
                        <a:pt x="1284603" y="276803"/>
                        <a:pt x="1272877" y="282666"/>
                      </a:cubicBezTo>
                      <a:cubicBezTo>
                        <a:pt x="1238683" y="299762"/>
                        <a:pt x="1283277" y="288228"/>
                        <a:pt x="1229102" y="297257"/>
                      </a:cubicBezTo>
                      <a:cubicBezTo>
                        <a:pt x="1225860" y="302121"/>
                        <a:pt x="1220020" y="306039"/>
                        <a:pt x="1219375" y="311849"/>
                      </a:cubicBezTo>
                      <a:cubicBezTo>
                        <a:pt x="1217521" y="328542"/>
                        <a:pt x="1223321" y="343647"/>
                        <a:pt x="1233966" y="355623"/>
                      </a:cubicBezTo>
                      <a:cubicBezTo>
                        <a:pt x="1261199" y="386260"/>
                        <a:pt x="1260386" y="382965"/>
                        <a:pt x="1292332" y="404262"/>
                      </a:cubicBezTo>
                      <a:cubicBezTo>
                        <a:pt x="1297196" y="407505"/>
                        <a:pt x="1301378" y="412140"/>
                        <a:pt x="1306924" y="413989"/>
                      </a:cubicBezTo>
                      <a:cubicBezTo>
                        <a:pt x="1327061" y="420702"/>
                        <a:pt x="1317249" y="416009"/>
                        <a:pt x="1336107" y="428581"/>
                      </a:cubicBezTo>
                      <a:cubicBezTo>
                        <a:pt x="1363982" y="470395"/>
                        <a:pt x="1326865" y="421187"/>
                        <a:pt x="1360426" y="448036"/>
                      </a:cubicBezTo>
                      <a:cubicBezTo>
                        <a:pt x="1364991" y="451688"/>
                        <a:pt x="1366020" y="458494"/>
                        <a:pt x="1370154" y="462628"/>
                      </a:cubicBezTo>
                      <a:cubicBezTo>
                        <a:pt x="1374287" y="466761"/>
                        <a:pt x="1379881" y="469113"/>
                        <a:pt x="1384745" y="472355"/>
                      </a:cubicBezTo>
                      <a:cubicBezTo>
                        <a:pt x="1408898" y="508585"/>
                        <a:pt x="1377855" y="464088"/>
                        <a:pt x="1409064" y="501538"/>
                      </a:cubicBezTo>
                      <a:cubicBezTo>
                        <a:pt x="1442921" y="542167"/>
                        <a:pt x="1390757" y="488095"/>
                        <a:pt x="1433383" y="530721"/>
                      </a:cubicBezTo>
                      <a:cubicBezTo>
                        <a:pt x="1443996" y="562560"/>
                        <a:pt x="1429255" y="531309"/>
                        <a:pt x="1452839" y="550176"/>
                      </a:cubicBezTo>
                      <a:cubicBezTo>
                        <a:pt x="1457404" y="553828"/>
                        <a:pt x="1458001" y="561116"/>
                        <a:pt x="1462566" y="564768"/>
                      </a:cubicBezTo>
                      <a:cubicBezTo>
                        <a:pt x="1466570" y="567971"/>
                        <a:pt x="1472572" y="567339"/>
                        <a:pt x="1477158" y="569632"/>
                      </a:cubicBezTo>
                      <a:cubicBezTo>
                        <a:pt x="1514873" y="588489"/>
                        <a:pt x="1469662" y="571997"/>
                        <a:pt x="1506341" y="584223"/>
                      </a:cubicBezTo>
                      <a:cubicBezTo>
                        <a:pt x="1551243" y="572997"/>
                        <a:pt x="1511205" y="588915"/>
                        <a:pt x="1511205" y="564768"/>
                      </a:cubicBezTo>
                      <a:cubicBezTo>
                        <a:pt x="1511205" y="558922"/>
                        <a:pt x="1520932" y="558283"/>
                        <a:pt x="1525796" y="555040"/>
                      </a:cubicBezTo>
                      <a:cubicBezTo>
                        <a:pt x="1536673" y="557759"/>
                        <a:pt x="1567328" y="564895"/>
                        <a:pt x="1574434" y="569632"/>
                      </a:cubicBezTo>
                      <a:cubicBezTo>
                        <a:pt x="1593292" y="582203"/>
                        <a:pt x="1583480" y="577510"/>
                        <a:pt x="1603617" y="584223"/>
                      </a:cubicBezTo>
                      <a:cubicBezTo>
                        <a:pt x="1606860" y="579359"/>
                        <a:pt x="1613345" y="575478"/>
                        <a:pt x="1613345" y="569632"/>
                      </a:cubicBezTo>
                      <a:cubicBezTo>
                        <a:pt x="1613345" y="542622"/>
                        <a:pt x="1605549" y="541737"/>
                        <a:pt x="1589026" y="530721"/>
                      </a:cubicBezTo>
                      <a:cubicBezTo>
                        <a:pt x="1580478" y="505080"/>
                        <a:pt x="1589811" y="525826"/>
                        <a:pt x="1569571" y="501538"/>
                      </a:cubicBezTo>
                      <a:cubicBezTo>
                        <a:pt x="1565829" y="497047"/>
                        <a:pt x="1563976" y="491080"/>
                        <a:pt x="1559843" y="486947"/>
                      </a:cubicBezTo>
                      <a:cubicBezTo>
                        <a:pt x="1555709" y="482813"/>
                        <a:pt x="1550480" y="479833"/>
                        <a:pt x="1545251" y="477219"/>
                      </a:cubicBezTo>
                      <a:cubicBezTo>
                        <a:pt x="1524253" y="466720"/>
                        <a:pt x="1479502" y="468420"/>
                        <a:pt x="1467430" y="467491"/>
                      </a:cubicBezTo>
                      <a:cubicBezTo>
                        <a:pt x="1427073" y="454041"/>
                        <a:pt x="1490569" y="476625"/>
                        <a:pt x="1423656" y="443172"/>
                      </a:cubicBezTo>
                      <a:lnTo>
                        <a:pt x="1404200" y="433445"/>
                      </a:lnTo>
                      <a:cubicBezTo>
                        <a:pt x="1371392" y="400637"/>
                        <a:pt x="1379367" y="417313"/>
                        <a:pt x="1370154" y="389670"/>
                      </a:cubicBezTo>
                      <a:cubicBezTo>
                        <a:pt x="1375018" y="388049"/>
                        <a:pt x="1379688" y="383963"/>
                        <a:pt x="1384745" y="384806"/>
                      </a:cubicBezTo>
                      <a:cubicBezTo>
                        <a:pt x="1390511" y="385767"/>
                        <a:pt x="1394846" y="390792"/>
                        <a:pt x="1399337" y="394534"/>
                      </a:cubicBezTo>
                      <a:cubicBezTo>
                        <a:pt x="1427849" y="418294"/>
                        <a:pt x="1401794" y="399122"/>
                        <a:pt x="1423656" y="423717"/>
                      </a:cubicBezTo>
                      <a:cubicBezTo>
                        <a:pt x="1432796" y="433999"/>
                        <a:pt x="1439139" y="451654"/>
                        <a:pt x="1452839" y="452900"/>
                      </a:cubicBezTo>
                      <a:cubicBezTo>
                        <a:pt x="1471608" y="454606"/>
                        <a:pt x="1513214" y="457051"/>
                        <a:pt x="1535524" y="462628"/>
                      </a:cubicBezTo>
                      <a:cubicBezTo>
                        <a:pt x="1545472" y="465115"/>
                        <a:pt x="1554979" y="469113"/>
                        <a:pt x="1564707" y="472355"/>
                      </a:cubicBezTo>
                      <a:lnTo>
                        <a:pt x="1579298" y="477219"/>
                      </a:lnTo>
                      <a:cubicBezTo>
                        <a:pt x="1584162" y="478840"/>
                        <a:pt x="1589624" y="479239"/>
                        <a:pt x="1593890" y="482083"/>
                      </a:cubicBezTo>
                      <a:lnTo>
                        <a:pt x="1608481" y="491810"/>
                      </a:lnTo>
                      <a:cubicBezTo>
                        <a:pt x="1615141" y="500690"/>
                        <a:pt x="1640132" y="533262"/>
                        <a:pt x="1642528" y="540449"/>
                      </a:cubicBezTo>
                      <a:lnTo>
                        <a:pt x="1647392" y="555040"/>
                      </a:lnTo>
                      <a:cubicBezTo>
                        <a:pt x="1645771" y="572874"/>
                        <a:pt x="1646280" y="591032"/>
                        <a:pt x="1642528" y="608542"/>
                      </a:cubicBezTo>
                      <a:cubicBezTo>
                        <a:pt x="1641303" y="614258"/>
                        <a:pt x="1635414" y="617905"/>
                        <a:pt x="1632800" y="623134"/>
                      </a:cubicBezTo>
                      <a:cubicBezTo>
                        <a:pt x="1630507" y="627719"/>
                        <a:pt x="1629558" y="632861"/>
                        <a:pt x="1627937" y="637725"/>
                      </a:cubicBezTo>
                      <a:cubicBezTo>
                        <a:pt x="1629558" y="652317"/>
                        <a:pt x="1628157" y="667572"/>
                        <a:pt x="1632800" y="681500"/>
                      </a:cubicBezTo>
                      <a:cubicBezTo>
                        <a:pt x="1636497" y="692591"/>
                        <a:pt x="1648559" y="699592"/>
                        <a:pt x="1652256" y="710683"/>
                      </a:cubicBezTo>
                      <a:cubicBezTo>
                        <a:pt x="1658969" y="730820"/>
                        <a:pt x="1654276" y="721008"/>
                        <a:pt x="1666847" y="739866"/>
                      </a:cubicBezTo>
                      <a:cubicBezTo>
                        <a:pt x="1674200" y="769276"/>
                        <a:pt x="1669594" y="752968"/>
                        <a:pt x="1681439" y="788504"/>
                      </a:cubicBezTo>
                      <a:lnTo>
                        <a:pt x="1686302" y="803096"/>
                      </a:lnTo>
                      <a:cubicBezTo>
                        <a:pt x="1684681" y="820930"/>
                        <a:pt x="1685191" y="839088"/>
                        <a:pt x="1681439" y="856598"/>
                      </a:cubicBezTo>
                      <a:cubicBezTo>
                        <a:pt x="1680483" y="861060"/>
                        <a:pt x="1659674" y="878269"/>
                        <a:pt x="1676575" y="885781"/>
                      </a:cubicBezTo>
                      <a:cubicBezTo>
                        <a:pt x="1688519" y="891090"/>
                        <a:pt x="1702515" y="889024"/>
                        <a:pt x="1715485" y="890645"/>
                      </a:cubicBezTo>
                      <a:cubicBezTo>
                        <a:pt x="1750214" y="902220"/>
                        <a:pt x="1736136" y="894684"/>
                        <a:pt x="1759260" y="910100"/>
                      </a:cubicBezTo>
                      <a:cubicBezTo>
                        <a:pt x="1762464" y="919711"/>
                        <a:pt x="1765281" y="932427"/>
                        <a:pt x="1773851" y="939283"/>
                      </a:cubicBezTo>
                      <a:cubicBezTo>
                        <a:pt x="1777855" y="942486"/>
                        <a:pt x="1783579" y="942526"/>
                        <a:pt x="1788443" y="944147"/>
                      </a:cubicBezTo>
                      <a:cubicBezTo>
                        <a:pt x="1792989" y="957784"/>
                        <a:pt x="1805415" y="977651"/>
                        <a:pt x="1793307" y="992785"/>
                      </a:cubicBezTo>
                      <a:cubicBezTo>
                        <a:pt x="1790104" y="996789"/>
                        <a:pt x="1783645" y="996240"/>
                        <a:pt x="1778715" y="997649"/>
                      </a:cubicBezTo>
                      <a:cubicBezTo>
                        <a:pt x="1772288" y="999485"/>
                        <a:pt x="1765745" y="1000892"/>
                        <a:pt x="1759260" y="1002513"/>
                      </a:cubicBezTo>
                      <a:cubicBezTo>
                        <a:pt x="1753633" y="1006264"/>
                        <a:pt x="1731518" y="1019628"/>
                        <a:pt x="1730077" y="1026832"/>
                      </a:cubicBezTo>
                      <a:cubicBezTo>
                        <a:pt x="1727829" y="1038074"/>
                        <a:pt x="1728062" y="1051708"/>
                        <a:pt x="1734941" y="1060879"/>
                      </a:cubicBezTo>
                      <a:cubicBezTo>
                        <a:pt x="1739901" y="1067492"/>
                        <a:pt x="1751154" y="1064121"/>
                        <a:pt x="1759260" y="1065742"/>
                      </a:cubicBezTo>
                      <a:lnTo>
                        <a:pt x="1768988" y="1094925"/>
                      </a:lnTo>
                      <a:cubicBezTo>
                        <a:pt x="1770609" y="1099789"/>
                        <a:pt x="1771007" y="1105251"/>
                        <a:pt x="1773851" y="1109517"/>
                      </a:cubicBezTo>
                      <a:cubicBezTo>
                        <a:pt x="1780336" y="1119245"/>
                        <a:pt x="1789610" y="1127609"/>
                        <a:pt x="1793307" y="1138700"/>
                      </a:cubicBezTo>
                      <a:cubicBezTo>
                        <a:pt x="1796549" y="1148428"/>
                        <a:pt x="1793306" y="1164640"/>
                        <a:pt x="1803034" y="1167883"/>
                      </a:cubicBezTo>
                      <a:cubicBezTo>
                        <a:pt x="1823171" y="1174595"/>
                        <a:pt x="1813360" y="1169903"/>
                        <a:pt x="1832217" y="1182474"/>
                      </a:cubicBezTo>
                      <a:cubicBezTo>
                        <a:pt x="1835460" y="1187338"/>
                        <a:pt x="1836144" y="1196341"/>
                        <a:pt x="1841945" y="1197066"/>
                      </a:cubicBezTo>
                      <a:cubicBezTo>
                        <a:pt x="1852120" y="1198338"/>
                        <a:pt x="1871128" y="1187338"/>
                        <a:pt x="1871128" y="1187338"/>
                      </a:cubicBezTo>
                      <a:cubicBezTo>
                        <a:pt x="1873907" y="1191507"/>
                        <a:pt x="1886183" y="1213973"/>
                        <a:pt x="1895447" y="1211657"/>
                      </a:cubicBezTo>
                      <a:cubicBezTo>
                        <a:pt x="1900421" y="1210414"/>
                        <a:pt x="1897108" y="1201069"/>
                        <a:pt x="1900311" y="1197066"/>
                      </a:cubicBezTo>
                      <a:cubicBezTo>
                        <a:pt x="1903963" y="1192501"/>
                        <a:pt x="1910038" y="1190581"/>
                        <a:pt x="1914902" y="1187338"/>
                      </a:cubicBezTo>
                      <a:cubicBezTo>
                        <a:pt x="1941545" y="1147377"/>
                        <a:pt x="1936533" y="1161149"/>
                        <a:pt x="1919766" y="1070606"/>
                      </a:cubicBezTo>
                      <a:cubicBezTo>
                        <a:pt x="1917637" y="1059110"/>
                        <a:pt x="1906796" y="1051151"/>
                        <a:pt x="1900311" y="1041423"/>
                      </a:cubicBezTo>
                      <a:lnTo>
                        <a:pt x="1890583" y="1026832"/>
                      </a:lnTo>
                      <a:lnTo>
                        <a:pt x="1880856" y="997649"/>
                      </a:lnTo>
                      <a:lnTo>
                        <a:pt x="1875992" y="983057"/>
                      </a:lnTo>
                      <a:cubicBezTo>
                        <a:pt x="1874371" y="965223"/>
                        <a:pt x="1881061" y="944455"/>
                        <a:pt x="1871128" y="929555"/>
                      </a:cubicBezTo>
                      <a:cubicBezTo>
                        <a:pt x="1864769" y="920016"/>
                        <a:pt x="1845187" y="932797"/>
                        <a:pt x="1837081" y="924691"/>
                      </a:cubicBezTo>
                      <a:cubicBezTo>
                        <a:pt x="1831235" y="918845"/>
                        <a:pt x="1835067" y="904958"/>
                        <a:pt x="1841945" y="900372"/>
                      </a:cubicBezTo>
                      <a:cubicBezTo>
                        <a:pt x="1852821" y="893121"/>
                        <a:pt x="1867886" y="897129"/>
                        <a:pt x="1880856" y="895508"/>
                      </a:cubicBezTo>
                      <a:cubicBezTo>
                        <a:pt x="1879235" y="880917"/>
                        <a:pt x="1875992" y="866415"/>
                        <a:pt x="1875992" y="851734"/>
                      </a:cubicBezTo>
                      <a:cubicBezTo>
                        <a:pt x="1875992" y="846607"/>
                        <a:pt x="1877231" y="840767"/>
                        <a:pt x="1880856" y="837142"/>
                      </a:cubicBezTo>
                      <a:cubicBezTo>
                        <a:pt x="1884481" y="833517"/>
                        <a:pt x="1890583" y="833900"/>
                        <a:pt x="1895447" y="832279"/>
                      </a:cubicBezTo>
                      <a:cubicBezTo>
                        <a:pt x="1900311" y="837143"/>
                        <a:pt x="1905636" y="841586"/>
                        <a:pt x="1910039" y="846870"/>
                      </a:cubicBezTo>
                      <a:cubicBezTo>
                        <a:pt x="1913781" y="851361"/>
                        <a:pt x="1915633" y="857329"/>
                        <a:pt x="1919766" y="861462"/>
                      </a:cubicBezTo>
                      <a:cubicBezTo>
                        <a:pt x="1923899" y="865595"/>
                        <a:pt x="1929494" y="867947"/>
                        <a:pt x="1934358" y="871189"/>
                      </a:cubicBezTo>
                      <a:cubicBezTo>
                        <a:pt x="1947738" y="866729"/>
                        <a:pt x="1964219" y="860392"/>
                        <a:pt x="1978132" y="861462"/>
                      </a:cubicBezTo>
                      <a:cubicBezTo>
                        <a:pt x="1989900" y="862367"/>
                        <a:pt x="2000830" y="867947"/>
                        <a:pt x="2012179" y="871189"/>
                      </a:cubicBezTo>
                      <a:cubicBezTo>
                        <a:pt x="2013800" y="866325"/>
                        <a:pt x="2018947" y="861358"/>
                        <a:pt x="2017043" y="856598"/>
                      </a:cubicBezTo>
                      <a:cubicBezTo>
                        <a:pt x="2014142" y="849345"/>
                        <a:pt x="1994003" y="844054"/>
                        <a:pt x="1987860" y="842006"/>
                      </a:cubicBezTo>
                      <a:cubicBezTo>
                        <a:pt x="1986239" y="837142"/>
                        <a:pt x="1980703" y="832000"/>
                        <a:pt x="1982996" y="827415"/>
                      </a:cubicBezTo>
                      <a:cubicBezTo>
                        <a:pt x="1993545" y="806319"/>
                        <a:pt x="2011365" y="843217"/>
                        <a:pt x="1987860" y="807959"/>
                      </a:cubicBezTo>
                      <a:cubicBezTo>
                        <a:pt x="1978132" y="809580"/>
                        <a:pt x="1968304" y="810684"/>
                        <a:pt x="1958677" y="812823"/>
                      </a:cubicBezTo>
                      <a:cubicBezTo>
                        <a:pt x="1953672" y="813935"/>
                        <a:pt x="1949212" y="817687"/>
                        <a:pt x="1944085" y="817687"/>
                      </a:cubicBezTo>
                      <a:cubicBezTo>
                        <a:pt x="1932621" y="817687"/>
                        <a:pt x="1921388" y="814444"/>
                        <a:pt x="1910039" y="812823"/>
                      </a:cubicBezTo>
                      <a:cubicBezTo>
                        <a:pt x="1894946" y="807792"/>
                        <a:pt x="1891015" y="807246"/>
                        <a:pt x="1875992" y="798232"/>
                      </a:cubicBezTo>
                      <a:cubicBezTo>
                        <a:pt x="1865967" y="792217"/>
                        <a:pt x="1846809" y="778776"/>
                        <a:pt x="1846809" y="778776"/>
                      </a:cubicBezTo>
                      <a:cubicBezTo>
                        <a:pt x="1845188" y="773912"/>
                        <a:pt x="1839652" y="768770"/>
                        <a:pt x="1841945" y="764185"/>
                      </a:cubicBezTo>
                      <a:cubicBezTo>
                        <a:pt x="1844238" y="759599"/>
                        <a:pt x="1851410" y="759321"/>
                        <a:pt x="1856537" y="759321"/>
                      </a:cubicBezTo>
                      <a:cubicBezTo>
                        <a:pt x="1868001" y="759321"/>
                        <a:pt x="1879234" y="762564"/>
                        <a:pt x="1890583" y="764185"/>
                      </a:cubicBezTo>
                      <a:cubicBezTo>
                        <a:pt x="1938033" y="795818"/>
                        <a:pt x="1864288" y="746265"/>
                        <a:pt x="1924630" y="788504"/>
                      </a:cubicBezTo>
                      <a:cubicBezTo>
                        <a:pt x="1934208" y="795208"/>
                        <a:pt x="1953813" y="807959"/>
                        <a:pt x="1953813" y="807959"/>
                      </a:cubicBezTo>
                      <a:cubicBezTo>
                        <a:pt x="1963541" y="804717"/>
                        <a:pt x="1973268" y="794989"/>
                        <a:pt x="1982996" y="798232"/>
                      </a:cubicBezTo>
                      <a:cubicBezTo>
                        <a:pt x="2017213" y="809638"/>
                        <a:pt x="1974976" y="794795"/>
                        <a:pt x="2017043" y="812823"/>
                      </a:cubicBezTo>
                      <a:cubicBezTo>
                        <a:pt x="2045232" y="824904"/>
                        <a:pt x="2018187" y="808722"/>
                        <a:pt x="2046226" y="827415"/>
                      </a:cubicBezTo>
                      <a:cubicBezTo>
                        <a:pt x="2051090" y="825794"/>
                        <a:pt x="2058913" y="827311"/>
                        <a:pt x="2060817" y="822551"/>
                      </a:cubicBezTo>
                      <a:cubicBezTo>
                        <a:pt x="2060854" y="822460"/>
                        <a:pt x="2053356" y="790770"/>
                        <a:pt x="2051090" y="788504"/>
                      </a:cubicBezTo>
                      <a:cubicBezTo>
                        <a:pt x="2042823" y="780237"/>
                        <a:pt x="2031635" y="775534"/>
                        <a:pt x="2021907" y="769049"/>
                      </a:cubicBezTo>
                      <a:lnTo>
                        <a:pt x="2007315" y="759321"/>
                      </a:lnTo>
                      <a:cubicBezTo>
                        <a:pt x="1995474" y="723796"/>
                        <a:pt x="1995101" y="740086"/>
                        <a:pt x="2002451" y="710683"/>
                      </a:cubicBezTo>
                      <a:cubicBezTo>
                        <a:pt x="2005694" y="715547"/>
                        <a:pt x="2009565" y="720046"/>
                        <a:pt x="2012179" y="725274"/>
                      </a:cubicBezTo>
                      <a:cubicBezTo>
                        <a:pt x="2014472" y="729860"/>
                        <a:pt x="2014199" y="735600"/>
                        <a:pt x="2017043" y="739866"/>
                      </a:cubicBezTo>
                      <a:cubicBezTo>
                        <a:pt x="2020858" y="745589"/>
                        <a:pt x="2026205" y="750234"/>
                        <a:pt x="2031634" y="754457"/>
                      </a:cubicBezTo>
                      <a:cubicBezTo>
                        <a:pt x="2056723" y="773971"/>
                        <a:pt x="2053391" y="771438"/>
                        <a:pt x="2075409" y="778776"/>
                      </a:cubicBezTo>
                      <a:cubicBezTo>
                        <a:pt x="2073788" y="773912"/>
                        <a:pt x="2071550" y="769212"/>
                        <a:pt x="2070545" y="764185"/>
                      </a:cubicBezTo>
                      <a:cubicBezTo>
                        <a:pt x="2069897" y="760946"/>
                        <a:pt x="2067097" y="724967"/>
                        <a:pt x="2060817" y="715547"/>
                      </a:cubicBezTo>
                      <a:cubicBezTo>
                        <a:pt x="2057002" y="709824"/>
                        <a:pt x="2050629" y="706239"/>
                        <a:pt x="2046226" y="700955"/>
                      </a:cubicBezTo>
                      <a:cubicBezTo>
                        <a:pt x="2042484" y="696464"/>
                        <a:pt x="2039741" y="691228"/>
                        <a:pt x="2036498" y="686364"/>
                      </a:cubicBezTo>
                      <a:cubicBezTo>
                        <a:pt x="2034877" y="681500"/>
                        <a:pt x="2032746" y="676777"/>
                        <a:pt x="2031634" y="671772"/>
                      </a:cubicBezTo>
                      <a:cubicBezTo>
                        <a:pt x="2027487" y="653110"/>
                        <a:pt x="2029779" y="638416"/>
                        <a:pt x="2017043" y="623134"/>
                      </a:cubicBezTo>
                      <a:cubicBezTo>
                        <a:pt x="2013301" y="618643"/>
                        <a:pt x="2007315" y="616649"/>
                        <a:pt x="2002451" y="613406"/>
                      </a:cubicBezTo>
                      <a:cubicBezTo>
                        <a:pt x="1987494" y="583490"/>
                        <a:pt x="1996749" y="599990"/>
                        <a:pt x="1973268" y="564768"/>
                      </a:cubicBezTo>
                      <a:cubicBezTo>
                        <a:pt x="1970025" y="559904"/>
                        <a:pt x="1969307" y="551137"/>
                        <a:pt x="1963541" y="550176"/>
                      </a:cubicBezTo>
                      <a:lnTo>
                        <a:pt x="1934358" y="545313"/>
                      </a:lnTo>
                      <a:cubicBezTo>
                        <a:pt x="1897680" y="533087"/>
                        <a:pt x="1942890" y="549579"/>
                        <a:pt x="1905175" y="530721"/>
                      </a:cubicBezTo>
                      <a:cubicBezTo>
                        <a:pt x="1900589" y="528428"/>
                        <a:pt x="1895447" y="527478"/>
                        <a:pt x="1890583" y="525857"/>
                      </a:cubicBezTo>
                      <a:cubicBezTo>
                        <a:pt x="1884098" y="527478"/>
                        <a:pt x="1877555" y="528884"/>
                        <a:pt x="1871128" y="530721"/>
                      </a:cubicBezTo>
                      <a:cubicBezTo>
                        <a:pt x="1866198" y="532130"/>
                        <a:pt x="1857780" y="530611"/>
                        <a:pt x="1856537" y="535585"/>
                      </a:cubicBezTo>
                      <a:cubicBezTo>
                        <a:pt x="1853756" y="546707"/>
                        <a:pt x="1859152" y="558390"/>
                        <a:pt x="1861400" y="569632"/>
                      </a:cubicBezTo>
                      <a:cubicBezTo>
                        <a:pt x="1864458" y="584922"/>
                        <a:pt x="1875970" y="603656"/>
                        <a:pt x="1885720" y="613406"/>
                      </a:cubicBezTo>
                      <a:cubicBezTo>
                        <a:pt x="1890584" y="618270"/>
                        <a:pt x="1894588" y="624182"/>
                        <a:pt x="1900311" y="627998"/>
                      </a:cubicBezTo>
                      <a:cubicBezTo>
                        <a:pt x="1933946" y="650423"/>
                        <a:pt x="1895361" y="593869"/>
                        <a:pt x="1953813" y="652317"/>
                      </a:cubicBezTo>
                      <a:cubicBezTo>
                        <a:pt x="1958677" y="657181"/>
                        <a:pt x="1964182" y="661478"/>
                        <a:pt x="1968405" y="666908"/>
                      </a:cubicBezTo>
                      <a:cubicBezTo>
                        <a:pt x="1975583" y="676136"/>
                        <a:pt x="1987860" y="696091"/>
                        <a:pt x="1987860" y="696091"/>
                      </a:cubicBezTo>
                      <a:cubicBezTo>
                        <a:pt x="1985082" y="682202"/>
                        <a:pt x="1982254" y="666058"/>
                        <a:pt x="1978132" y="652317"/>
                      </a:cubicBezTo>
                      <a:cubicBezTo>
                        <a:pt x="1975186" y="642496"/>
                        <a:pt x="1974093" y="631666"/>
                        <a:pt x="1968405" y="623134"/>
                      </a:cubicBezTo>
                      <a:lnTo>
                        <a:pt x="1958677" y="608542"/>
                      </a:lnTo>
                      <a:cubicBezTo>
                        <a:pt x="1957532" y="603962"/>
                        <a:pt x="1952121" y="580206"/>
                        <a:pt x="1948949" y="574496"/>
                      </a:cubicBezTo>
                      <a:cubicBezTo>
                        <a:pt x="1943271" y="564276"/>
                        <a:pt x="1935979" y="555041"/>
                        <a:pt x="1929494" y="545313"/>
                      </a:cubicBezTo>
                      <a:lnTo>
                        <a:pt x="1919766" y="530721"/>
                      </a:lnTo>
                      <a:cubicBezTo>
                        <a:pt x="1916524" y="525857"/>
                        <a:pt x="1914903" y="519372"/>
                        <a:pt x="1910039" y="516130"/>
                      </a:cubicBezTo>
                      <a:lnTo>
                        <a:pt x="1895447" y="506402"/>
                      </a:lnTo>
                      <a:cubicBezTo>
                        <a:pt x="1869511" y="467494"/>
                        <a:pt x="1903551" y="514504"/>
                        <a:pt x="1871128" y="482083"/>
                      </a:cubicBezTo>
                      <a:cubicBezTo>
                        <a:pt x="1866994" y="477949"/>
                        <a:pt x="1866357" y="470589"/>
                        <a:pt x="1861400" y="467491"/>
                      </a:cubicBezTo>
                      <a:cubicBezTo>
                        <a:pt x="1852705" y="462057"/>
                        <a:pt x="1832217" y="457764"/>
                        <a:pt x="1832217" y="457764"/>
                      </a:cubicBezTo>
                      <a:cubicBezTo>
                        <a:pt x="1817565" y="447996"/>
                        <a:pt x="1815447" y="445712"/>
                        <a:pt x="1798171" y="438308"/>
                      </a:cubicBezTo>
                      <a:cubicBezTo>
                        <a:pt x="1793459" y="436288"/>
                        <a:pt x="1788443" y="435066"/>
                        <a:pt x="1783579" y="433445"/>
                      </a:cubicBezTo>
                      <a:lnTo>
                        <a:pt x="1754396" y="413989"/>
                      </a:lnTo>
                      <a:cubicBezTo>
                        <a:pt x="1749532" y="410747"/>
                        <a:pt x="1743938" y="408395"/>
                        <a:pt x="1739805" y="404262"/>
                      </a:cubicBezTo>
                      <a:lnTo>
                        <a:pt x="1725213" y="389670"/>
                      </a:lnTo>
                      <a:cubicBezTo>
                        <a:pt x="1722009" y="380059"/>
                        <a:pt x="1719192" y="367343"/>
                        <a:pt x="1710622" y="360487"/>
                      </a:cubicBezTo>
                      <a:cubicBezTo>
                        <a:pt x="1706618" y="357284"/>
                        <a:pt x="1700894" y="357244"/>
                        <a:pt x="1696030" y="355623"/>
                      </a:cubicBezTo>
                      <a:cubicBezTo>
                        <a:pt x="1692787" y="350759"/>
                        <a:pt x="1688676" y="346374"/>
                        <a:pt x="1686302" y="341032"/>
                      </a:cubicBezTo>
                      <a:cubicBezTo>
                        <a:pt x="1682138" y="331662"/>
                        <a:pt x="1683826" y="319100"/>
                        <a:pt x="1676575" y="311849"/>
                      </a:cubicBezTo>
                      <a:cubicBezTo>
                        <a:pt x="1667411" y="302685"/>
                        <a:pt x="1659581" y="292948"/>
                        <a:pt x="1647392" y="287530"/>
                      </a:cubicBezTo>
                      <a:cubicBezTo>
                        <a:pt x="1638022" y="283366"/>
                        <a:pt x="1627937" y="281045"/>
                        <a:pt x="1618209" y="277802"/>
                      </a:cubicBezTo>
                      <a:lnTo>
                        <a:pt x="1603617" y="272938"/>
                      </a:lnTo>
                      <a:cubicBezTo>
                        <a:pt x="1570168" y="250639"/>
                        <a:pt x="1585525" y="257180"/>
                        <a:pt x="1559843" y="248619"/>
                      </a:cubicBezTo>
                      <a:cubicBezTo>
                        <a:pt x="1553358" y="243755"/>
                        <a:pt x="1547638" y="237653"/>
                        <a:pt x="1540388" y="234028"/>
                      </a:cubicBezTo>
                      <a:cubicBezTo>
                        <a:pt x="1540385" y="234026"/>
                        <a:pt x="1503910" y="221869"/>
                        <a:pt x="1496613" y="219436"/>
                      </a:cubicBezTo>
                      <a:cubicBezTo>
                        <a:pt x="1491749" y="217815"/>
                        <a:pt x="1486288" y="217416"/>
                        <a:pt x="1482022" y="214572"/>
                      </a:cubicBezTo>
                      <a:lnTo>
                        <a:pt x="1452839" y="195117"/>
                      </a:lnTo>
                      <a:cubicBezTo>
                        <a:pt x="1447975" y="191874"/>
                        <a:pt x="1443918" y="186807"/>
                        <a:pt x="1438247" y="185389"/>
                      </a:cubicBezTo>
                      <a:cubicBezTo>
                        <a:pt x="1427373" y="182670"/>
                        <a:pt x="1396711" y="175533"/>
                        <a:pt x="1389609" y="170798"/>
                      </a:cubicBezTo>
                      <a:cubicBezTo>
                        <a:pt x="1347798" y="142924"/>
                        <a:pt x="1400693" y="176339"/>
                        <a:pt x="1360426" y="156206"/>
                      </a:cubicBezTo>
                      <a:cubicBezTo>
                        <a:pt x="1326838" y="139413"/>
                        <a:pt x="1366867" y="151737"/>
                        <a:pt x="1326379" y="141615"/>
                      </a:cubicBezTo>
                      <a:cubicBezTo>
                        <a:pt x="1321515" y="136751"/>
                        <a:pt x="1317385" y="131021"/>
                        <a:pt x="1311788" y="127023"/>
                      </a:cubicBezTo>
                      <a:cubicBezTo>
                        <a:pt x="1287411" y="109611"/>
                        <a:pt x="1265791" y="115084"/>
                        <a:pt x="1233966" y="112432"/>
                      </a:cubicBezTo>
                      <a:cubicBezTo>
                        <a:pt x="1204564" y="105081"/>
                        <a:pt x="1220851" y="109682"/>
                        <a:pt x="1185328" y="97840"/>
                      </a:cubicBezTo>
                      <a:cubicBezTo>
                        <a:pt x="1180464" y="96219"/>
                        <a:pt x="1175764" y="93981"/>
                        <a:pt x="1170737" y="92976"/>
                      </a:cubicBezTo>
                      <a:lnTo>
                        <a:pt x="1146417" y="88113"/>
                      </a:lnTo>
                      <a:cubicBezTo>
                        <a:pt x="1136689" y="81628"/>
                        <a:pt x="1128325" y="72354"/>
                        <a:pt x="1117234" y="68657"/>
                      </a:cubicBezTo>
                      <a:cubicBezTo>
                        <a:pt x="1107506" y="65415"/>
                        <a:pt x="1098106" y="60941"/>
                        <a:pt x="1088051" y="58930"/>
                      </a:cubicBezTo>
                      <a:cubicBezTo>
                        <a:pt x="1054062" y="52132"/>
                        <a:pt x="1071886" y="55425"/>
                        <a:pt x="1034549" y="49202"/>
                      </a:cubicBezTo>
                      <a:cubicBezTo>
                        <a:pt x="992256" y="35103"/>
                        <a:pt x="1056604" y="55243"/>
                        <a:pt x="956728" y="39474"/>
                      </a:cubicBezTo>
                      <a:cubicBezTo>
                        <a:pt x="946600" y="37875"/>
                        <a:pt x="937788" y="30213"/>
                        <a:pt x="927545" y="29747"/>
                      </a:cubicBezTo>
                      <a:lnTo>
                        <a:pt x="820541" y="24883"/>
                      </a:lnTo>
                      <a:cubicBezTo>
                        <a:pt x="815677" y="23262"/>
                        <a:pt x="810954" y="21131"/>
                        <a:pt x="805949" y="20019"/>
                      </a:cubicBezTo>
                      <a:cubicBezTo>
                        <a:pt x="715867" y="0"/>
                        <a:pt x="541799" y="19427"/>
                        <a:pt x="509256" y="20019"/>
                      </a:cubicBezTo>
                      <a:cubicBezTo>
                        <a:pt x="481546" y="29256"/>
                        <a:pt x="501581" y="23637"/>
                        <a:pt x="455754" y="29747"/>
                      </a:cubicBezTo>
                      <a:lnTo>
                        <a:pt x="421707" y="34610"/>
                      </a:lnTo>
                      <a:lnTo>
                        <a:pt x="392524" y="44338"/>
                      </a:lnTo>
                      <a:cubicBezTo>
                        <a:pt x="387660" y="45959"/>
                        <a:pt x="383038" y="48738"/>
                        <a:pt x="377932" y="49202"/>
                      </a:cubicBezTo>
                      <a:lnTo>
                        <a:pt x="324430" y="54066"/>
                      </a:lnTo>
                      <a:cubicBezTo>
                        <a:pt x="319566" y="55687"/>
                        <a:pt x="314425" y="56637"/>
                        <a:pt x="309839" y="58930"/>
                      </a:cubicBezTo>
                      <a:cubicBezTo>
                        <a:pt x="260996" y="83350"/>
                        <a:pt x="335475" y="52806"/>
                        <a:pt x="275792" y="78385"/>
                      </a:cubicBezTo>
                      <a:cubicBezTo>
                        <a:pt x="258107" y="85965"/>
                        <a:pt x="254212" y="83181"/>
                        <a:pt x="232017" y="88113"/>
                      </a:cubicBezTo>
                      <a:cubicBezTo>
                        <a:pt x="227012" y="89225"/>
                        <a:pt x="222290" y="91355"/>
                        <a:pt x="217426" y="92976"/>
                      </a:cubicBezTo>
                      <a:cubicBezTo>
                        <a:pt x="187854" y="112691"/>
                        <a:pt x="219275" y="94106"/>
                        <a:pt x="183379" y="107568"/>
                      </a:cubicBezTo>
                      <a:cubicBezTo>
                        <a:pt x="176590" y="110114"/>
                        <a:pt x="170713" y="114750"/>
                        <a:pt x="163924" y="117296"/>
                      </a:cubicBezTo>
                      <a:cubicBezTo>
                        <a:pt x="157665" y="119643"/>
                        <a:pt x="150896" y="120323"/>
                        <a:pt x="144468" y="122159"/>
                      </a:cubicBezTo>
                      <a:cubicBezTo>
                        <a:pt x="95573" y="136128"/>
                        <a:pt x="171309" y="116664"/>
                        <a:pt x="110422" y="131887"/>
                      </a:cubicBezTo>
                      <a:cubicBezTo>
                        <a:pt x="105558" y="135130"/>
                        <a:pt x="100906" y="138715"/>
                        <a:pt x="95830" y="141615"/>
                      </a:cubicBezTo>
                      <a:cubicBezTo>
                        <a:pt x="80693" y="150265"/>
                        <a:pt x="74711" y="150297"/>
                        <a:pt x="61783" y="161070"/>
                      </a:cubicBezTo>
                      <a:cubicBezTo>
                        <a:pt x="56499" y="165474"/>
                        <a:pt x="52056" y="170798"/>
                        <a:pt x="47192" y="175662"/>
                      </a:cubicBezTo>
                      <a:cubicBezTo>
                        <a:pt x="45571" y="180526"/>
                        <a:pt x="44621" y="185667"/>
                        <a:pt x="42328" y="190253"/>
                      </a:cubicBezTo>
                      <a:cubicBezTo>
                        <a:pt x="39714" y="195482"/>
                        <a:pt x="34449" y="199299"/>
                        <a:pt x="32600" y="204845"/>
                      </a:cubicBezTo>
                      <a:cubicBezTo>
                        <a:pt x="31062" y="209459"/>
                        <a:pt x="32600" y="214572"/>
                        <a:pt x="32600" y="219436"/>
                      </a:cubicBezTo>
                    </a:path>
                  </a:pathLst>
                </a:custGeom>
                <a:gradFill flip="none" rotWithShape="1">
                  <a:gsLst>
                    <a:gs pos="12000">
                      <a:srgbClr val="EE8800"/>
                    </a:gs>
                    <a:gs pos="100000">
                      <a:srgbClr val="00B050"/>
                    </a:gs>
                    <a:gs pos="100000">
                      <a:srgbClr val="FFFFC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3" name="Forma livre 62"/>
                <p:cNvSpPr/>
                <p:nvPr/>
              </p:nvSpPr>
              <p:spPr bwMode="auto">
                <a:xfrm>
                  <a:off x="5747979" y="2939947"/>
                  <a:ext cx="567335" cy="1471471"/>
                </a:xfrm>
                <a:custGeom>
                  <a:avLst/>
                  <a:gdLst>
                    <a:gd name="connsiteX0" fmla="*/ 211685 w 567335"/>
                    <a:gd name="connsiteY0" fmla="*/ 10700 h 1471471"/>
                    <a:gd name="connsiteX1" fmla="*/ 231141 w 567335"/>
                    <a:gd name="connsiteY1" fmla="*/ 39883 h 1471471"/>
                    <a:gd name="connsiteX2" fmla="*/ 240868 w 567335"/>
                    <a:gd name="connsiteY2" fmla="*/ 54475 h 1471471"/>
                    <a:gd name="connsiteX3" fmla="*/ 265187 w 567335"/>
                    <a:gd name="connsiteY3" fmla="*/ 83658 h 1471471"/>
                    <a:gd name="connsiteX4" fmla="*/ 274915 w 567335"/>
                    <a:gd name="connsiteY4" fmla="*/ 112841 h 1471471"/>
                    <a:gd name="connsiteX5" fmla="*/ 279779 w 567335"/>
                    <a:gd name="connsiteY5" fmla="*/ 127432 h 1471471"/>
                    <a:gd name="connsiteX6" fmla="*/ 279779 w 567335"/>
                    <a:gd name="connsiteY6" fmla="*/ 253892 h 1471471"/>
                    <a:gd name="connsiteX7" fmla="*/ 299234 w 567335"/>
                    <a:gd name="connsiteY7" fmla="*/ 283075 h 1471471"/>
                    <a:gd name="connsiteX8" fmla="*/ 294370 w 567335"/>
                    <a:gd name="connsiteY8" fmla="*/ 307394 h 1471471"/>
                    <a:gd name="connsiteX9" fmla="*/ 279779 w 567335"/>
                    <a:gd name="connsiteY9" fmla="*/ 312258 h 1471471"/>
                    <a:gd name="connsiteX10" fmla="*/ 221413 w 567335"/>
                    <a:gd name="connsiteY10" fmla="*/ 297666 h 1471471"/>
                    <a:gd name="connsiteX11" fmla="*/ 206822 w 567335"/>
                    <a:gd name="connsiteY11" fmla="*/ 287939 h 1471471"/>
                    <a:gd name="connsiteX12" fmla="*/ 182502 w 567335"/>
                    <a:gd name="connsiteY12" fmla="*/ 292802 h 1471471"/>
                    <a:gd name="connsiteX13" fmla="*/ 177639 w 567335"/>
                    <a:gd name="connsiteY13" fmla="*/ 312258 h 1471471"/>
                    <a:gd name="connsiteX14" fmla="*/ 167911 w 567335"/>
                    <a:gd name="connsiteY14" fmla="*/ 297666 h 1471471"/>
                    <a:gd name="connsiteX15" fmla="*/ 148456 w 567335"/>
                    <a:gd name="connsiteY15" fmla="*/ 258756 h 1471471"/>
                    <a:gd name="connsiteX16" fmla="*/ 138728 w 567335"/>
                    <a:gd name="connsiteY16" fmla="*/ 244164 h 1471471"/>
                    <a:gd name="connsiteX17" fmla="*/ 124136 w 567335"/>
                    <a:gd name="connsiteY17" fmla="*/ 239300 h 1471471"/>
                    <a:gd name="connsiteX18" fmla="*/ 119273 w 567335"/>
                    <a:gd name="connsiteY18" fmla="*/ 253892 h 1471471"/>
                    <a:gd name="connsiteX19" fmla="*/ 109545 w 567335"/>
                    <a:gd name="connsiteY19" fmla="*/ 292802 h 1471471"/>
                    <a:gd name="connsiteX20" fmla="*/ 90090 w 567335"/>
                    <a:gd name="connsiteY20" fmla="*/ 321985 h 1471471"/>
                    <a:gd name="connsiteX21" fmla="*/ 75498 w 567335"/>
                    <a:gd name="connsiteY21" fmla="*/ 370624 h 1471471"/>
                    <a:gd name="connsiteX22" fmla="*/ 65770 w 567335"/>
                    <a:gd name="connsiteY22" fmla="*/ 399807 h 1471471"/>
                    <a:gd name="connsiteX23" fmla="*/ 56043 w 567335"/>
                    <a:gd name="connsiteY23" fmla="*/ 433853 h 1471471"/>
                    <a:gd name="connsiteX24" fmla="*/ 26860 w 567335"/>
                    <a:gd name="connsiteY24" fmla="*/ 458173 h 1471471"/>
                    <a:gd name="connsiteX25" fmla="*/ 12268 w 567335"/>
                    <a:gd name="connsiteY25" fmla="*/ 463036 h 1471471"/>
                    <a:gd name="connsiteX26" fmla="*/ 21996 w 567335"/>
                    <a:gd name="connsiteY26" fmla="*/ 492219 h 1471471"/>
                    <a:gd name="connsiteX27" fmla="*/ 31724 w 567335"/>
                    <a:gd name="connsiteY27" fmla="*/ 531130 h 1471471"/>
                    <a:gd name="connsiteX28" fmla="*/ 21996 w 567335"/>
                    <a:gd name="connsiteY28" fmla="*/ 574905 h 1471471"/>
                    <a:gd name="connsiteX29" fmla="*/ 12268 w 567335"/>
                    <a:gd name="connsiteY29" fmla="*/ 589496 h 1471471"/>
                    <a:gd name="connsiteX30" fmla="*/ 21996 w 567335"/>
                    <a:gd name="connsiteY30" fmla="*/ 638134 h 1471471"/>
                    <a:gd name="connsiteX31" fmla="*/ 31724 w 567335"/>
                    <a:gd name="connsiteY31" fmla="*/ 667317 h 1471471"/>
                    <a:gd name="connsiteX32" fmla="*/ 36587 w 567335"/>
                    <a:gd name="connsiteY32" fmla="*/ 681909 h 1471471"/>
                    <a:gd name="connsiteX33" fmla="*/ 31724 w 567335"/>
                    <a:gd name="connsiteY33" fmla="*/ 740275 h 1471471"/>
                    <a:gd name="connsiteX34" fmla="*/ 26860 w 567335"/>
                    <a:gd name="connsiteY34" fmla="*/ 754866 h 1471471"/>
                    <a:gd name="connsiteX35" fmla="*/ 17132 w 567335"/>
                    <a:gd name="connsiteY35" fmla="*/ 788913 h 1471471"/>
                    <a:gd name="connsiteX36" fmla="*/ 12268 w 567335"/>
                    <a:gd name="connsiteY36" fmla="*/ 983466 h 1471471"/>
                    <a:gd name="connsiteX37" fmla="*/ 31724 w 567335"/>
                    <a:gd name="connsiteY37" fmla="*/ 1046696 h 1471471"/>
                    <a:gd name="connsiteX38" fmla="*/ 46315 w 567335"/>
                    <a:gd name="connsiteY38" fmla="*/ 1061288 h 1471471"/>
                    <a:gd name="connsiteX39" fmla="*/ 51179 w 567335"/>
                    <a:gd name="connsiteY39" fmla="*/ 1080743 h 1471471"/>
                    <a:gd name="connsiteX40" fmla="*/ 60907 w 567335"/>
                    <a:gd name="connsiteY40" fmla="*/ 1109926 h 1471471"/>
                    <a:gd name="connsiteX41" fmla="*/ 70634 w 567335"/>
                    <a:gd name="connsiteY41" fmla="*/ 1143973 h 1471471"/>
                    <a:gd name="connsiteX42" fmla="*/ 75498 w 567335"/>
                    <a:gd name="connsiteY42" fmla="*/ 1158564 h 1471471"/>
                    <a:gd name="connsiteX43" fmla="*/ 80362 w 567335"/>
                    <a:gd name="connsiteY43" fmla="*/ 1178019 h 1471471"/>
                    <a:gd name="connsiteX44" fmla="*/ 90090 w 567335"/>
                    <a:gd name="connsiteY44" fmla="*/ 1207202 h 1471471"/>
                    <a:gd name="connsiteX45" fmla="*/ 94953 w 567335"/>
                    <a:gd name="connsiteY45" fmla="*/ 1221794 h 1471471"/>
                    <a:gd name="connsiteX46" fmla="*/ 99817 w 567335"/>
                    <a:gd name="connsiteY46" fmla="*/ 1241249 h 1471471"/>
                    <a:gd name="connsiteX47" fmla="*/ 104681 w 567335"/>
                    <a:gd name="connsiteY47" fmla="*/ 1299615 h 1471471"/>
                    <a:gd name="connsiteX48" fmla="*/ 109545 w 567335"/>
                    <a:gd name="connsiteY48" fmla="*/ 1319071 h 1471471"/>
                    <a:gd name="connsiteX49" fmla="*/ 129000 w 567335"/>
                    <a:gd name="connsiteY49" fmla="*/ 1323934 h 1471471"/>
                    <a:gd name="connsiteX50" fmla="*/ 143592 w 567335"/>
                    <a:gd name="connsiteY50" fmla="*/ 1343390 h 1471471"/>
                    <a:gd name="connsiteX51" fmla="*/ 158183 w 567335"/>
                    <a:gd name="connsiteY51" fmla="*/ 1372573 h 1471471"/>
                    <a:gd name="connsiteX52" fmla="*/ 172775 w 567335"/>
                    <a:gd name="connsiteY52" fmla="*/ 1377436 h 1471471"/>
                    <a:gd name="connsiteX53" fmla="*/ 236004 w 567335"/>
                    <a:gd name="connsiteY53" fmla="*/ 1401756 h 1471471"/>
                    <a:gd name="connsiteX54" fmla="*/ 240868 w 567335"/>
                    <a:gd name="connsiteY54" fmla="*/ 1416347 h 1471471"/>
                    <a:gd name="connsiteX55" fmla="*/ 255460 w 567335"/>
                    <a:gd name="connsiteY55" fmla="*/ 1421211 h 1471471"/>
                    <a:gd name="connsiteX56" fmla="*/ 284643 w 567335"/>
                    <a:gd name="connsiteY56" fmla="*/ 1445530 h 1471471"/>
                    <a:gd name="connsiteX57" fmla="*/ 304098 w 567335"/>
                    <a:gd name="connsiteY57" fmla="*/ 1455258 h 1471471"/>
                    <a:gd name="connsiteX58" fmla="*/ 308962 w 567335"/>
                    <a:gd name="connsiteY58" fmla="*/ 1440666 h 1471471"/>
                    <a:gd name="connsiteX59" fmla="*/ 328417 w 567335"/>
                    <a:gd name="connsiteY59" fmla="*/ 1411483 h 1471471"/>
                    <a:gd name="connsiteX60" fmla="*/ 338145 w 567335"/>
                    <a:gd name="connsiteY60" fmla="*/ 1392028 h 1471471"/>
                    <a:gd name="connsiteX61" fmla="*/ 367328 w 567335"/>
                    <a:gd name="connsiteY61" fmla="*/ 1377436 h 1471471"/>
                    <a:gd name="connsiteX62" fmla="*/ 381919 w 567335"/>
                    <a:gd name="connsiteY62" fmla="*/ 1367709 h 1471471"/>
                    <a:gd name="connsiteX63" fmla="*/ 386783 w 567335"/>
                    <a:gd name="connsiteY63" fmla="*/ 1353117 h 1471471"/>
                    <a:gd name="connsiteX64" fmla="*/ 396511 w 567335"/>
                    <a:gd name="connsiteY64" fmla="*/ 1304479 h 1471471"/>
                    <a:gd name="connsiteX65" fmla="*/ 420830 w 567335"/>
                    <a:gd name="connsiteY65" fmla="*/ 1275296 h 1471471"/>
                    <a:gd name="connsiteX66" fmla="*/ 454877 w 567335"/>
                    <a:gd name="connsiteY66" fmla="*/ 1231522 h 1471471"/>
                    <a:gd name="connsiteX67" fmla="*/ 469468 w 567335"/>
                    <a:gd name="connsiteY67" fmla="*/ 1202339 h 1471471"/>
                    <a:gd name="connsiteX68" fmla="*/ 493787 w 567335"/>
                    <a:gd name="connsiteY68" fmla="*/ 1236385 h 1471471"/>
                    <a:gd name="connsiteX69" fmla="*/ 508379 w 567335"/>
                    <a:gd name="connsiteY69" fmla="*/ 1221794 h 1471471"/>
                    <a:gd name="connsiteX70" fmla="*/ 518107 w 567335"/>
                    <a:gd name="connsiteY70" fmla="*/ 1192611 h 1471471"/>
                    <a:gd name="connsiteX71" fmla="*/ 522970 w 567335"/>
                    <a:gd name="connsiteY71" fmla="*/ 1255841 h 1471471"/>
                    <a:gd name="connsiteX72" fmla="*/ 527834 w 567335"/>
                    <a:gd name="connsiteY72" fmla="*/ 1270432 h 1471471"/>
                    <a:gd name="connsiteX73" fmla="*/ 522970 w 567335"/>
                    <a:gd name="connsiteY73" fmla="*/ 1348253 h 1471471"/>
                    <a:gd name="connsiteX74" fmla="*/ 527834 w 567335"/>
                    <a:gd name="connsiteY74" fmla="*/ 1411483 h 1471471"/>
                    <a:gd name="connsiteX75" fmla="*/ 537562 w 567335"/>
                    <a:gd name="connsiteY75" fmla="*/ 1382300 h 1471471"/>
                    <a:gd name="connsiteX76" fmla="*/ 547290 w 567335"/>
                    <a:gd name="connsiteY76" fmla="*/ 1328798 h 1471471"/>
                    <a:gd name="connsiteX77" fmla="*/ 552153 w 567335"/>
                    <a:gd name="connsiteY77" fmla="*/ 1285024 h 1471471"/>
                    <a:gd name="connsiteX78" fmla="*/ 557017 w 567335"/>
                    <a:gd name="connsiteY78" fmla="*/ 1260705 h 1471471"/>
                    <a:gd name="connsiteX79" fmla="*/ 566745 w 567335"/>
                    <a:gd name="connsiteY79" fmla="*/ 1212066 h 1471471"/>
                    <a:gd name="connsiteX80" fmla="*/ 561881 w 567335"/>
                    <a:gd name="connsiteY80" fmla="*/ 1178019 h 1471471"/>
                    <a:gd name="connsiteX81" fmla="*/ 557017 w 567335"/>
                    <a:gd name="connsiteY81" fmla="*/ 1163428 h 1471471"/>
                    <a:gd name="connsiteX82" fmla="*/ 566745 w 567335"/>
                    <a:gd name="connsiteY82" fmla="*/ 993194 h 1471471"/>
                    <a:gd name="connsiteX83" fmla="*/ 561881 w 567335"/>
                    <a:gd name="connsiteY83" fmla="*/ 905645 h 1471471"/>
                    <a:gd name="connsiteX84" fmla="*/ 552153 w 567335"/>
                    <a:gd name="connsiteY84" fmla="*/ 793777 h 1471471"/>
                    <a:gd name="connsiteX85" fmla="*/ 547290 w 567335"/>
                    <a:gd name="connsiteY85" fmla="*/ 764594 h 1471471"/>
                    <a:gd name="connsiteX86" fmla="*/ 542426 w 567335"/>
                    <a:gd name="connsiteY86" fmla="*/ 715956 h 1471471"/>
                    <a:gd name="connsiteX87" fmla="*/ 537562 w 567335"/>
                    <a:gd name="connsiteY87" fmla="*/ 701364 h 1471471"/>
                    <a:gd name="connsiteX88" fmla="*/ 527834 w 567335"/>
                    <a:gd name="connsiteY88" fmla="*/ 657590 h 1471471"/>
                    <a:gd name="connsiteX89" fmla="*/ 518107 w 567335"/>
                    <a:gd name="connsiteY89" fmla="*/ 628407 h 1471471"/>
                    <a:gd name="connsiteX90" fmla="*/ 498651 w 567335"/>
                    <a:gd name="connsiteY90" fmla="*/ 570041 h 1471471"/>
                    <a:gd name="connsiteX91" fmla="*/ 488924 w 567335"/>
                    <a:gd name="connsiteY91" fmla="*/ 540858 h 1471471"/>
                    <a:gd name="connsiteX92" fmla="*/ 484060 w 567335"/>
                    <a:gd name="connsiteY92" fmla="*/ 521402 h 1471471"/>
                    <a:gd name="connsiteX93" fmla="*/ 474332 w 567335"/>
                    <a:gd name="connsiteY93" fmla="*/ 492219 h 1471471"/>
                    <a:gd name="connsiteX94" fmla="*/ 464604 w 567335"/>
                    <a:gd name="connsiteY94" fmla="*/ 477628 h 1471471"/>
                    <a:gd name="connsiteX95" fmla="*/ 459741 w 567335"/>
                    <a:gd name="connsiteY95" fmla="*/ 463036 h 1471471"/>
                    <a:gd name="connsiteX96" fmla="*/ 440285 w 567335"/>
                    <a:gd name="connsiteY96" fmla="*/ 433853 h 1471471"/>
                    <a:gd name="connsiteX97" fmla="*/ 420830 w 567335"/>
                    <a:gd name="connsiteY97" fmla="*/ 375488 h 1471471"/>
                    <a:gd name="connsiteX98" fmla="*/ 411102 w 567335"/>
                    <a:gd name="connsiteY98" fmla="*/ 346305 h 1471471"/>
                    <a:gd name="connsiteX99" fmla="*/ 406239 w 567335"/>
                    <a:gd name="connsiteY99" fmla="*/ 331713 h 1471471"/>
                    <a:gd name="connsiteX100" fmla="*/ 396511 w 567335"/>
                    <a:gd name="connsiteY100" fmla="*/ 317122 h 1471471"/>
                    <a:gd name="connsiteX101" fmla="*/ 381919 w 567335"/>
                    <a:gd name="connsiteY101" fmla="*/ 273347 h 1471471"/>
                    <a:gd name="connsiteX102" fmla="*/ 377056 w 567335"/>
                    <a:gd name="connsiteY102" fmla="*/ 258756 h 1471471"/>
                    <a:gd name="connsiteX103" fmla="*/ 367328 w 567335"/>
                    <a:gd name="connsiteY103" fmla="*/ 244164 h 1471471"/>
                    <a:gd name="connsiteX104" fmla="*/ 357600 w 567335"/>
                    <a:gd name="connsiteY104" fmla="*/ 214981 h 1471471"/>
                    <a:gd name="connsiteX105" fmla="*/ 352736 w 567335"/>
                    <a:gd name="connsiteY105" fmla="*/ 200390 h 1471471"/>
                    <a:gd name="connsiteX106" fmla="*/ 338145 w 567335"/>
                    <a:gd name="connsiteY106" fmla="*/ 185798 h 1471471"/>
                    <a:gd name="connsiteX107" fmla="*/ 318690 w 567335"/>
                    <a:gd name="connsiteY107" fmla="*/ 156615 h 1471471"/>
                    <a:gd name="connsiteX108" fmla="*/ 304098 w 567335"/>
                    <a:gd name="connsiteY108" fmla="*/ 146888 h 1471471"/>
                    <a:gd name="connsiteX109" fmla="*/ 294370 w 567335"/>
                    <a:gd name="connsiteY109" fmla="*/ 132296 h 1471471"/>
                    <a:gd name="connsiteX110" fmla="*/ 284643 w 567335"/>
                    <a:gd name="connsiteY110" fmla="*/ 103113 h 1471471"/>
                    <a:gd name="connsiteX111" fmla="*/ 274915 w 567335"/>
                    <a:gd name="connsiteY111" fmla="*/ 88522 h 1471471"/>
                    <a:gd name="connsiteX112" fmla="*/ 270051 w 567335"/>
                    <a:gd name="connsiteY112" fmla="*/ 73930 h 1471471"/>
                    <a:gd name="connsiteX113" fmla="*/ 236004 w 567335"/>
                    <a:gd name="connsiteY113" fmla="*/ 30156 h 1471471"/>
                    <a:gd name="connsiteX114" fmla="*/ 216549 w 567335"/>
                    <a:gd name="connsiteY114" fmla="*/ 973 h 1471471"/>
                    <a:gd name="connsiteX115" fmla="*/ 211685 w 567335"/>
                    <a:gd name="connsiteY115" fmla="*/ 10700 h 1471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567335" h="1471471">
                      <a:moveTo>
                        <a:pt x="211685" y="10700"/>
                      </a:moveTo>
                      <a:cubicBezTo>
                        <a:pt x="214117" y="17185"/>
                        <a:pt x="224656" y="30155"/>
                        <a:pt x="231141" y="39883"/>
                      </a:cubicBezTo>
                      <a:cubicBezTo>
                        <a:pt x="234384" y="44747"/>
                        <a:pt x="236734" y="50342"/>
                        <a:pt x="240868" y="54475"/>
                      </a:cubicBezTo>
                      <a:cubicBezTo>
                        <a:pt x="250035" y="63641"/>
                        <a:pt x="259768" y="71466"/>
                        <a:pt x="265187" y="83658"/>
                      </a:cubicBezTo>
                      <a:cubicBezTo>
                        <a:pt x="269351" y="93028"/>
                        <a:pt x="271672" y="103113"/>
                        <a:pt x="274915" y="112841"/>
                      </a:cubicBezTo>
                      <a:lnTo>
                        <a:pt x="279779" y="127432"/>
                      </a:lnTo>
                      <a:cubicBezTo>
                        <a:pt x="270143" y="175612"/>
                        <a:pt x="266636" y="182920"/>
                        <a:pt x="279779" y="253892"/>
                      </a:cubicBezTo>
                      <a:cubicBezTo>
                        <a:pt x="281908" y="265388"/>
                        <a:pt x="299234" y="283075"/>
                        <a:pt x="299234" y="283075"/>
                      </a:cubicBezTo>
                      <a:cubicBezTo>
                        <a:pt x="297613" y="291181"/>
                        <a:pt x="298956" y="300516"/>
                        <a:pt x="294370" y="307394"/>
                      </a:cubicBezTo>
                      <a:cubicBezTo>
                        <a:pt x="291526" y="311660"/>
                        <a:pt x="284906" y="312258"/>
                        <a:pt x="279779" y="312258"/>
                      </a:cubicBezTo>
                      <a:cubicBezTo>
                        <a:pt x="268838" y="312258"/>
                        <a:pt x="230468" y="303703"/>
                        <a:pt x="221413" y="297666"/>
                      </a:cubicBezTo>
                      <a:lnTo>
                        <a:pt x="206822" y="287939"/>
                      </a:lnTo>
                      <a:cubicBezTo>
                        <a:pt x="198715" y="289560"/>
                        <a:pt x="188853" y="287510"/>
                        <a:pt x="182502" y="292802"/>
                      </a:cubicBezTo>
                      <a:cubicBezTo>
                        <a:pt x="177367" y="297082"/>
                        <a:pt x="183981" y="310144"/>
                        <a:pt x="177639" y="312258"/>
                      </a:cubicBezTo>
                      <a:cubicBezTo>
                        <a:pt x="172093" y="314107"/>
                        <a:pt x="170710" y="302798"/>
                        <a:pt x="167911" y="297666"/>
                      </a:cubicBezTo>
                      <a:cubicBezTo>
                        <a:pt x="160967" y="284936"/>
                        <a:pt x="156500" y="270821"/>
                        <a:pt x="148456" y="258756"/>
                      </a:cubicBezTo>
                      <a:cubicBezTo>
                        <a:pt x="145213" y="253892"/>
                        <a:pt x="143293" y="247816"/>
                        <a:pt x="138728" y="244164"/>
                      </a:cubicBezTo>
                      <a:cubicBezTo>
                        <a:pt x="134724" y="240961"/>
                        <a:pt x="129000" y="240921"/>
                        <a:pt x="124136" y="239300"/>
                      </a:cubicBezTo>
                      <a:cubicBezTo>
                        <a:pt x="122515" y="244164"/>
                        <a:pt x="120516" y="248918"/>
                        <a:pt x="119273" y="253892"/>
                      </a:cubicBezTo>
                      <a:cubicBezTo>
                        <a:pt x="117313" y="261733"/>
                        <a:pt x="114599" y="283705"/>
                        <a:pt x="109545" y="292802"/>
                      </a:cubicBezTo>
                      <a:cubicBezTo>
                        <a:pt x="103867" y="303022"/>
                        <a:pt x="90090" y="321985"/>
                        <a:pt x="90090" y="321985"/>
                      </a:cubicBezTo>
                      <a:cubicBezTo>
                        <a:pt x="82739" y="351388"/>
                        <a:pt x="87340" y="335101"/>
                        <a:pt x="75498" y="370624"/>
                      </a:cubicBezTo>
                      <a:lnTo>
                        <a:pt x="65770" y="399807"/>
                      </a:lnTo>
                      <a:cubicBezTo>
                        <a:pt x="65121" y="402405"/>
                        <a:pt x="58836" y="429664"/>
                        <a:pt x="56043" y="433853"/>
                      </a:cubicBezTo>
                      <a:cubicBezTo>
                        <a:pt x="50665" y="441919"/>
                        <a:pt x="35831" y="453687"/>
                        <a:pt x="26860" y="458173"/>
                      </a:cubicBezTo>
                      <a:cubicBezTo>
                        <a:pt x="22274" y="460466"/>
                        <a:pt x="17132" y="461415"/>
                        <a:pt x="12268" y="463036"/>
                      </a:cubicBezTo>
                      <a:cubicBezTo>
                        <a:pt x="15511" y="472764"/>
                        <a:pt x="19985" y="482164"/>
                        <a:pt x="21996" y="492219"/>
                      </a:cubicBezTo>
                      <a:cubicBezTo>
                        <a:pt x="27865" y="521566"/>
                        <a:pt x="24246" y="508696"/>
                        <a:pt x="31724" y="531130"/>
                      </a:cubicBezTo>
                      <a:cubicBezTo>
                        <a:pt x="29856" y="542337"/>
                        <a:pt x="27983" y="562932"/>
                        <a:pt x="21996" y="574905"/>
                      </a:cubicBezTo>
                      <a:cubicBezTo>
                        <a:pt x="19382" y="580133"/>
                        <a:pt x="15511" y="584632"/>
                        <a:pt x="12268" y="589496"/>
                      </a:cubicBezTo>
                      <a:cubicBezTo>
                        <a:pt x="15555" y="609217"/>
                        <a:pt x="16554" y="619994"/>
                        <a:pt x="21996" y="638134"/>
                      </a:cubicBezTo>
                      <a:cubicBezTo>
                        <a:pt x="24943" y="647955"/>
                        <a:pt x="28482" y="657589"/>
                        <a:pt x="31724" y="667317"/>
                      </a:cubicBezTo>
                      <a:lnTo>
                        <a:pt x="36587" y="681909"/>
                      </a:lnTo>
                      <a:cubicBezTo>
                        <a:pt x="34966" y="701364"/>
                        <a:pt x="34304" y="720923"/>
                        <a:pt x="31724" y="740275"/>
                      </a:cubicBezTo>
                      <a:cubicBezTo>
                        <a:pt x="31046" y="745357"/>
                        <a:pt x="28268" y="749936"/>
                        <a:pt x="26860" y="754866"/>
                      </a:cubicBezTo>
                      <a:cubicBezTo>
                        <a:pt x="14645" y="797617"/>
                        <a:pt x="28794" y="753929"/>
                        <a:pt x="17132" y="788913"/>
                      </a:cubicBezTo>
                      <a:cubicBezTo>
                        <a:pt x="15511" y="853764"/>
                        <a:pt x="12268" y="918595"/>
                        <a:pt x="12268" y="983466"/>
                      </a:cubicBezTo>
                      <a:cubicBezTo>
                        <a:pt x="12268" y="1045178"/>
                        <a:pt x="0" y="1036121"/>
                        <a:pt x="31724" y="1046696"/>
                      </a:cubicBezTo>
                      <a:cubicBezTo>
                        <a:pt x="36588" y="1051560"/>
                        <a:pt x="42902" y="1055316"/>
                        <a:pt x="46315" y="1061288"/>
                      </a:cubicBezTo>
                      <a:cubicBezTo>
                        <a:pt x="49631" y="1067092"/>
                        <a:pt x="49258" y="1074340"/>
                        <a:pt x="51179" y="1080743"/>
                      </a:cubicBezTo>
                      <a:cubicBezTo>
                        <a:pt x="54126" y="1090564"/>
                        <a:pt x="57665" y="1100198"/>
                        <a:pt x="60907" y="1109926"/>
                      </a:cubicBezTo>
                      <a:cubicBezTo>
                        <a:pt x="72565" y="1144902"/>
                        <a:pt x="58422" y="1101233"/>
                        <a:pt x="70634" y="1143973"/>
                      </a:cubicBezTo>
                      <a:cubicBezTo>
                        <a:pt x="72042" y="1148903"/>
                        <a:pt x="74089" y="1153634"/>
                        <a:pt x="75498" y="1158564"/>
                      </a:cubicBezTo>
                      <a:cubicBezTo>
                        <a:pt x="77335" y="1164991"/>
                        <a:pt x="78441" y="1171616"/>
                        <a:pt x="80362" y="1178019"/>
                      </a:cubicBezTo>
                      <a:cubicBezTo>
                        <a:pt x="83309" y="1187840"/>
                        <a:pt x="86848" y="1197474"/>
                        <a:pt x="90090" y="1207202"/>
                      </a:cubicBezTo>
                      <a:cubicBezTo>
                        <a:pt x="91711" y="1212066"/>
                        <a:pt x="93709" y="1216820"/>
                        <a:pt x="94953" y="1221794"/>
                      </a:cubicBezTo>
                      <a:lnTo>
                        <a:pt x="99817" y="1241249"/>
                      </a:lnTo>
                      <a:cubicBezTo>
                        <a:pt x="101438" y="1260704"/>
                        <a:pt x="102259" y="1280243"/>
                        <a:pt x="104681" y="1299615"/>
                      </a:cubicBezTo>
                      <a:cubicBezTo>
                        <a:pt x="105510" y="1306248"/>
                        <a:pt x="104818" y="1314344"/>
                        <a:pt x="109545" y="1319071"/>
                      </a:cubicBezTo>
                      <a:cubicBezTo>
                        <a:pt x="114272" y="1323798"/>
                        <a:pt x="122515" y="1322313"/>
                        <a:pt x="129000" y="1323934"/>
                      </a:cubicBezTo>
                      <a:cubicBezTo>
                        <a:pt x="133864" y="1330419"/>
                        <a:pt x="139570" y="1336351"/>
                        <a:pt x="143592" y="1343390"/>
                      </a:cubicBezTo>
                      <a:cubicBezTo>
                        <a:pt x="151011" y="1356372"/>
                        <a:pt x="144807" y="1361873"/>
                        <a:pt x="158183" y="1372573"/>
                      </a:cubicBezTo>
                      <a:cubicBezTo>
                        <a:pt x="162187" y="1375776"/>
                        <a:pt x="167911" y="1375815"/>
                        <a:pt x="172775" y="1377436"/>
                      </a:cubicBezTo>
                      <a:cubicBezTo>
                        <a:pt x="211496" y="1403251"/>
                        <a:pt x="190384" y="1395239"/>
                        <a:pt x="236004" y="1401756"/>
                      </a:cubicBezTo>
                      <a:cubicBezTo>
                        <a:pt x="237625" y="1406620"/>
                        <a:pt x="237243" y="1412722"/>
                        <a:pt x="240868" y="1416347"/>
                      </a:cubicBezTo>
                      <a:cubicBezTo>
                        <a:pt x="244494" y="1419972"/>
                        <a:pt x="250874" y="1418918"/>
                        <a:pt x="255460" y="1421211"/>
                      </a:cubicBezTo>
                      <a:cubicBezTo>
                        <a:pt x="269000" y="1427981"/>
                        <a:pt x="273888" y="1434776"/>
                        <a:pt x="284643" y="1445530"/>
                      </a:cubicBezTo>
                      <a:cubicBezTo>
                        <a:pt x="287885" y="1455257"/>
                        <a:pt x="287886" y="1471471"/>
                        <a:pt x="304098" y="1455258"/>
                      </a:cubicBezTo>
                      <a:cubicBezTo>
                        <a:pt x="307723" y="1451632"/>
                        <a:pt x="306472" y="1445148"/>
                        <a:pt x="308962" y="1440666"/>
                      </a:cubicBezTo>
                      <a:cubicBezTo>
                        <a:pt x="314640" y="1430446"/>
                        <a:pt x="323188" y="1421940"/>
                        <a:pt x="328417" y="1411483"/>
                      </a:cubicBezTo>
                      <a:cubicBezTo>
                        <a:pt x="331660" y="1404998"/>
                        <a:pt x="333503" y="1397598"/>
                        <a:pt x="338145" y="1392028"/>
                      </a:cubicBezTo>
                      <a:cubicBezTo>
                        <a:pt x="348102" y="1380080"/>
                        <a:pt x="354997" y="1383602"/>
                        <a:pt x="367328" y="1377436"/>
                      </a:cubicBezTo>
                      <a:cubicBezTo>
                        <a:pt x="372556" y="1374822"/>
                        <a:pt x="377055" y="1370951"/>
                        <a:pt x="381919" y="1367709"/>
                      </a:cubicBezTo>
                      <a:cubicBezTo>
                        <a:pt x="383540" y="1362845"/>
                        <a:pt x="385777" y="1358145"/>
                        <a:pt x="386783" y="1353117"/>
                      </a:cubicBezTo>
                      <a:cubicBezTo>
                        <a:pt x="389770" y="1338182"/>
                        <a:pt x="389185" y="1319129"/>
                        <a:pt x="396511" y="1304479"/>
                      </a:cubicBezTo>
                      <a:cubicBezTo>
                        <a:pt x="406937" y="1283627"/>
                        <a:pt x="405774" y="1294655"/>
                        <a:pt x="420830" y="1275296"/>
                      </a:cubicBezTo>
                      <a:cubicBezTo>
                        <a:pt x="461545" y="1222947"/>
                        <a:pt x="421755" y="1264642"/>
                        <a:pt x="454877" y="1231522"/>
                      </a:cubicBezTo>
                      <a:cubicBezTo>
                        <a:pt x="455732" y="1228958"/>
                        <a:pt x="463576" y="1201160"/>
                        <a:pt x="469468" y="1202339"/>
                      </a:cubicBezTo>
                      <a:cubicBezTo>
                        <a:pt x="471790" y="1202803"/>
                        <a:pt x="490940" y="1232115"/>
                        <a:pt x="493787" y="1236385"/>
                      </a:cubicBezTo>
                      <a:cubicBezTo>
                        <a:pt x="498651" y="1231521"/>
                        <a:pt x="505038" y="1227807"/>
                        <a:pt x="508379" y="1221794"/>
                      </a:cubicBezTo>
                      <a:cubicBezTo>
                        <a:pt x="513359" y="1212831"/>
                        <a:pt x="518107" y="1192611"/>
                        <a:pt x="518107" y="1192611"/>
                      </a:cubicBezTo>
                      <a:cubicBezTo>
                        <a:pt x="519728" y="1213688"/>
                        <a:pt x="520348" y="1234865"/>
                        <a:pt x="522970" y="1255841"/>
                      </a:cubicBezTo>
                      <a:cubicBezTo>
                        <a:pt x="523606" y="1260928"/>
                        <a:pt x="527834" y="1265305"/>
                        <a:pt x="527834" y="1270432"/>
                      </a:cubicBezTo>
                      <a:cubicBezTo>
                        <a:pt x="527834" y="1296423"/>
                        <a:pt x="524591" y="1322313"/>
                        <a:pt x="522970" y="1348253"/>
                      </a:cubicBezTo>
                      <a:cubicBezTo>
                        <a:pt x="524591" y="1369330"/>
                        <a:pt x="519507" y="1392053"/>
                        <a:pt x="527834" y="1411483"/>
                      </a:cubicBezTo>
                      <a:cubicBezTo>
                        <a:pt x="531873" y="1420908"/>
                        <a:pt x="535075" y="1392248"/>
                        <a:pt x="537562" y="1382300"/>
                      </a:cubicBezTo>
                      <a:cubicBezTo>
                        <a:pt x="544359" y="1355112"/>
                        <a:pt x="542934" y="1363650"/>
                        <a:pt x="547290" y="1328798"/>
                      </a:cubicBezTo>
                      <a:cubicBezTo>
                        <a:pt x="549111" y="1314230"/>
                        <a:pt x="550077" y="1299558"/>
                        <a:pt x="552153" y="1285024"/>
                      </a:cubicBezTo>
                      <a:cubicBezTo>
                        <a:pt x="553322" y="1276840"/>
                        <a:pt x="555538" y="1268839"/>
                        <a:pt x="557017" y="1260705"/>
                      </a:cubicBezTo>
                      <a:cubicBezTo>
                        <a:pt x="564968" y="1216976"/>
                        <a:pt x="558142" y="1246480"/>
                        <a:pt x="566745" y="1212066"/>
                      </a:cubicBezTo>
                      <a:cubicBezTo>
                        <a:pt x="565124" y="1200717"/>
                        <a:pt x="564129" y="1189261"/>
                        <a:pt x="561881" y="1178019"/>
                      </a:cubicBezTo>
                      <a:cubicBezTo>
                        <a:pt x="560876" y="1172992"/>
                        <a:pt x="557017" y="1168555"/>
                        <a:pt x="557017" y="1163428"/>
                      </a:cubicBezTo>
                      <a:cubicBezTo>
                        <a:pt x="557017" y="1034947"/>
                        <a:pt x="553210" y="1060868"/>
                        <a:pt x="566745" y="993194"/>
                      </a:cubicBezTo>
                      <a:cubicBezTo>
                        <a:pt x="565124" y="964011"/>
                        <a:pt x="563417" y="934833"/>
                        <a:pt x="561881" y="905645"/>
                      </a:cubicBezTo>
                      <a:cubicBezTo>
                        <a:pt x="556441" y="802288"/>
                        <a:pt x="567335" y="839319"/>
                        <a:pt x="552153" y="793777"/>
                      </a:cubicBezTo>
                      <a:cubicBezTo>
                        <a:pt x="550532" y="784049"/>
                        <a:pt x="548513" y="774380"/>
                        <a:pt x="547290" y="764594"/>
                      </a:cubicBezTo>
                      <a:cubicBezTo>
                        <a:pt x="545269" y="748426"/>
                        <a:pt x="544904" y="732060"/>
                        <a:pt x="542426" y="715956"/>
                      </a:cubicBezTo>
                      <a:cubicBezTo>
                        <a:pt x="541646" y="710889"/>
                        <a:pt x="538806" y="706338"/>
                        <a:pt x="537562" y="701364"/>
                      </a:cubicBezTo>
                      <a:cubicBezTo>
                        <a:pt x="530616" y="673583"/>
                        <a:pt x="535326" y="682565"/>
                        <a:pt x="527834" y="657590"/>
                      </a:cubicBezTo>
                      <a:cubicBezTo>
                        <a:pt x="524888" y="647769"/>
                        <a:pt x="521349" y="638135"/>
                        <a:pt x="518107" y="628407"/>
                      </a:cubicBezTo>
                      <a:lnTo>
                        <a:pt x="498651" y="570041"/>
                      </a:lnTo>
                      <a:cubicBezTo>
                        <a:pt x="498648" y="570031"/>
                        <a:pt x="488927" y="540869"/>
                        <a:pt x="488924" y="540858"/>
                      </a:cubicBezTo>
                      <a:cubicBezTo>
                        <a:pt x="487303" y="534373"/>
                        <a:pt x="485981" y="527805"/>
                        <a:pt x="484060" y="521402"/>
                      </a:cubicBezTo>
                      <a:cubicBezTo>
                        <a:pt x="481114" y="511581"/>
                        <a:pt x="480020" y="500751"/>
                        <a:pt x="474332" y="492219"/>
                      </a:cubicBezTo>
                      <a:lnTo>
                        <a:pt x="464604" y="477628"/>
                      </a:lnTo>
                      <a:cubicBezTo>
                        <a:pt x="462983" y="472764"/>
                        <a:pt x="462231" y="467518"/>
                        <a:pt x="459741" y="463036"/>
                      </a:cubicBezTo>
                      <a:cubicBezTo>
                        <a:pt x="454063" y="452816"/>
                        <a:pt x="440285" y="433853"/>
                        <a:pt x="440285" y="433853"/>
                      </a:cubicBezTo>
                      <a:lnTo>
                        <a:pt x="420830" y="375488"/>
                      </a:lnTo>
                      <a:lnTo>
                        <a:pt x="411102" y="346305"/>
                      </a:lnTo>
                      <a:cubicBezTo>
                        <a:pt x="409481" y="341441"/>
                        <a:pt x="409083" y="335979"/>
                        <a:pt x="406239" y="331713"/>
                      </a:cubicBezTo>
                      <a:lnTo>
                        <a:pt x="396511" y="317122"/>
                      </a:lnTo>
                      <a:lnTo>
                        <a:pt x="381919" y="273347"/>
                      </a:lnTo>
                      <a:cubicBezTo>
                        <a:pt x="380298" y="268483"/>
                        <a:pt x="379900" y="263022"/>
                        <a:pt x="377056" y="258756"/>
                      </a:cubicBezTo>
                      <a:cubicBezTo>
                        <a:pt x="373813" y="253892"/>
                        <a:pt x="369702" y="249506"/>
                        <a:pt x="367328" y="244164"/>
                      </a:cubicBezTo>
                      <a:cubicBezTo>
                        <a:pt x="363163" y="234794"/>
                        <a:pt x="360843" y="224709"/>
                        <a:pt x="357600" y="214981"/>
                      </a:cubicBezTo>
                      <a:cubicBezTo>
                        <a:pt x="355979" y="210117"/>
                        <a:pt x="356361" y="204015"/>
                        <a:pt x="352736" y="200390"/>
                      </a:cubicBezTo>
                      <a:cubicBezTo>
                        <a:pt x="347872" y="195526"/>
                        <a:pt x="342368" y="191228"/>
                        <a:pt x="338145" y="185798"/>
                      </a:cubicBezTo>
                      <a:cubicBezTo>
                        <a:pt x="330967" y="176569"/>
                        <a:pt x="328418" y="163100"/>
                        <a:pt x="318690" y="156615"/>
                      </a:cubicBezTo>
                      <a:lnTo>
                        <a:pt x="304098" y="146888"/>
                      </a:lnTo>
                      <a:cubicBezTo>
                        <a:pt x="300855" y="142024"/>
                        <a:pt x="296744" y="137638"/>
                        <a:pt x="294370" y="132296"/>
                      </a:cubicBezTo>
                      <a:cubicBezTo>
                        <a:pt x="290206" y="122926"/>
                        <a:pt x="290331" y="111644"/>
                        <a:pt x="284643" y="103113"/>
                      </a:cubicBezTo>
                      <a:lnTo>
                        <a:pt x="274915" y="88522"/>
                      </a:lnTo>
                      <a:cubicBezTo>
                        <a:pt x="273294" y="83658"/>
                        <a:pt x="272541" y="78412"/>
                        <a:pt x="270051" y="73930"/>
                      </a:cubicBezTo>
                      <a:cubicBezTo>
                        <a:pt x="255506" y="47749"/>
                        <a:pt x="253729" y="47880"/>
                        <a:pt x="236004" y="30156"/>
                      </a:cubicBezTo>
                      <a:cubicBezTo>
                        <a:pt x="230474" y="13564"/>
                        <a:pt x="232743" y="13118"/>
                        <a:pt x="216549" y="973"/>
                      </a:cubicBezTo>
                      <a:cubicBezTo>
                        <a:pt x="215252" y="0"/>
                        <a:pt x="209253" y="4215"/>
                        <a:pt x="211685" y="107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2000">
                      <a:srgbClr val="EE8800"/>
                    </a:gs>
                    <a:gs pos="100000">
                      <a:srgbClr val="00B050"/>
                    </a:gs>
                    <a:gs pos="0">
                      <a:srgbClr val="FFFFCC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74" name="Lua 73"/>
            <p:cNvSpPr>
              <a:spLocks/>
            </p:cNvSpPr>
            <p:nvPr/>
          </p:nvSpPr>
          <p:spPr bwMode="auto">
            <a:xfrm>
              <a:off x="2608158" y="5200050"/>
              <a:ext cx="179998" cy="342000"/>
            </a:xfrm>
            <a:prstGeom prst="moon">
              <a:avLst>
                <a:gd name="adj" fmla="val 30614"/>
              </a:avLst>
            </a:prstGeom>
            <a:solidFill>
              <a:schemeClr val="tx1">
                <a:alpha val="63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upo 75"/>
          <p:cNvGrpSpPr/>
          <p:nvPr/>
        </p:nvGrpSpPr>
        <p:grpSpPr>
          <a:xfrm>
            <a:off x="5253947" y="5401087"/>
            <a:ext cx="974237" cy="959916"/>
            <a:chOff x="5253947" y="5637436"/>
            <a:chExt cx="974237" cy="959916"/>
          </a:xfrm>
        </p:grpSpPr>
        <p:grpSp>
          <p:nvGrpSpPr>
            <p:cNvPr id="8" name="Grupo 54"/>
            <p:cNvGrpSpPr>
              <a:grpSpLocks noChangeAspect="1"/>
            </p:cNvGrpSpPr>
            <p:nvPr/>
          </p:nvGrpSpPr>
          <p:grpSpPr>
            <a:xfrm>
              <a:off x="5253947" y="5637436"/>
              <a:ext cx="974237" cy="959916"/>
              <a:chOff x="1436812" y="954231"/>
              <a:chExt cx="5991841" cy="5903769"/>
            </a:xfrm>
          </p:grpSpPr>
          <p:sp>
            <p:nvSpPr>
              <p:cNvPr id="45" name="Elipse 44"/>
              <p:cNvSpPr>
                <a:spLocks noChangeAspect="1"/>
              </p:cNvSpPr>
              <p:nvPr/>
            </p:nvSpPr>
            <p:spPr bwMode="auto">
              <a:xfrm>
                <a:off x="1436812" y="954231"/>
                <a:ext cx="5991841" cy="5903769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0"/>
                    </a:srgbClr>
                  </a:gs>
                  <a:gs pos="50000">
                    <a:srgbClr val="0000FF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9" name="Grupo 47"/>
              <p:cNvGrpSpPr/>
              <p:nvPr/>
            </p:nvGrpSpPr>
            <p:grpSpPr>
              <a:xfrm>
                <a:off x="2714969" y="2176734"/>
                <a:ext cx="3600400" cy="3619856"/>
                <a:chOff x="2714969" y="2176734"/>
                <a:chExt cx="3600400" cy="3619856"/>
              </a:xfrm>
            </p:grpSpPr>
            <p:sp>
              <p:nvSpPr>
                <p:cNvPr id="49" name="Elipse 48"/>
                <p:cNvSpPr/>
                <p:nvPr/>
              </p:nvSpPr>
              <p:spPr bwMode="auto">
                <a:xfrm>
                  <a:off x="2714969" y="2196190"/>
                  <a:ext cx="3600400" cy="3600400"/>
                </a:xfrm>
                <a:prstGeom prst="ellipse">
                  <a:avLst/>
                </a:prstGeom>
                <a:solidFill>
                  <a:srgbClr val="0066FF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0" name="Forma livre 49"/>
                <p:cNvSpPr/>
                <p:nvPr/>
              </p:nvSpPr>
              <p:spPr bwMode="auto">
                <a:xfrm>
                  <a:off x="3147017" y="2425661"/>
                  <a:ext cx="2448272" cy="3368686"/>
                </a:xfrm>
                <a:custGeom>
                  <a:avLst/>
                  <a:gdLst>
                    <a:gd name="connsiteX0" fmla="*/ 767563 w 2317456"/>
                    <a:gd name="connsiteY0" fmla="*/ 56572 h 3224670"/>
                    <a:gd name="connsiteX1" fmla="*/ 797708 w 2317456"/>
                    <a:gd name="connsiteY1" fmla="*/ 116862 h 3224670"/>
                    <a:gd name="connsiteX2" fmla="*/ 837901 w 2317456"/>
                    <a:gd name="connsiteY2" fmla="*/ 207297 h 3224670"/>
                    <a:gd name="connsiteX3" fmla="*/ 868046 w 2317456"/>
                    <a:gd name="connsiteY3" fmla="*/ 227394 h 3224670"/>
                    <a:gd name="connsiteX4" fmla="*/ 888143 w 2317456"/>
                    <a:gd name="connsiteY4" fmla="*/ 257539 h 3224670"/>
                    <a:gd name="connsiteX5" fmla="*/ 898191 w 2317456"/>
                    <a:gd name="connsiteY5" fmla="*/ 287684 h 3224670"/>
                    <a:gd name="connsiteX6" fmla="*/ 928337 w 2317456"/>
                    <a:gd name="connsiteY6" fmla="*/ 307781 h 3224670"/>
                    <a:gd name="connsiteX7" fmla="*/ 988627 w 2317456"/>
                    <a:gd name="connsiteY7" fmla="*/ 257539 h 3224670"/>
                    <a:gd name="connsiteX8" fmla="*/ 1018772 w 2317456"/>
                    <a:gd name="connsiteY8" fmla="*/ 237443 h 3224670"/>
                    <a:gd name="connsiteX9" fmla="*/ 1169497 w 2317456"/>
                    <a:gd name="connsiteY9" fmla="*/ 247491 h 3224670"/>
                    <a:gd name="connsiteX10" fmla="*/ 1209690 w 2317456"/>
                    <a:gd name="connsiteY10" fmla="*/ 317829 h 3224670"/>
                    <a:gd name="connsiteX11" fmla="*/ 1239835 w 2317456"/>
                    <a:gd name="connsiteY11" fmla="*/ 327878 h 3224670"/>
                    <a:gd name="connsiteX12" fmla="*/ 1330271 w 2317456"/>
                    <a:gd name="connsiteY12" fmla="*/ 378119 h 3224670"/>
                    <a:gd name="connsiteX13" fmla="*/ 1350367 w 2317456"/>
                    <a:gd name="connsiteY13" fmla="*/ 408265 h 3224670"/>
                    <a:gd name="connsiteX14" fmla="*/ 1350367 w 2317456"/>
                    <a:gd name="connsiteY14" fmla="*/ 488651 h 3224670"/>
                    <a:gd name="connsiteX15" fmla="*/ 1310174 w 2317456"/>
                    <a:gd name="connsiteY15" fmla="*/ 498700 h 3224670"/>
                    <a:gd name="connsiteX16" fmla="*/ 1219739 w 2317456"/>
                    <a:gd name="connsiteY16" fmla="*/ 478603 h 3224670"/>
                    <a:gd name="connsiteX17" fmla="*/ 1119255 w 2317456"/>
                    <a:gd name="connsiteY17" fmla="*/ 428361 h 3224670"/>
                    <a:gd name="connsiteX18" fmla="*/ 988627 w 2317456"/>
                    <a:gd name="connsiteY18" fmla="*/ 448458 h 3224670"/>
                    <a:gd name="connsiteX19" fmla="*/ 958482 w 2317456"/>
                    <a:gd name="connsiteY19" fmla="*/ 468555 h 3224670"/>
                    <a:gd name="connsiteX20" fmla="*/ 918288 w 2317456"/>
                    <a:gd name="connsiteY20" fmla="*/ 538893 h 3224670"/>
                    <a:gd name="connsiteX21" fmla="*/ 958482 w 2317456"/>
                    <a:gd name="connsiteY21" fmla="*/ 659473 h 3224670"/>
                    <a:gd name="connsiteX22" fmla="*/ 1038868 w 2317456"/>
                    <a:gd name="connsiteY22" fmla="*/ 729812 h 3224670"/>
                    <a:gd name="connsiteX23" fmla="*/ 1119255 w 2317456"/>
                    <a:gd name="connsiteY23" fmla="*/ 739860 h 3224670"/>
                    <a:gd name="connsiteX24" fmla="*/ 1139352 w 2317456"/>
                    <a:gd name="connsiteY24" fmla="*/ 709715 h 3224670"/>
                    <a:gd name="connsiteX25" fmla="*/ 1149400 w 2317456"/>
                    <a:gd name="connsiteY25" fmla="*/ 589135 h 3224670"/>
                    <a:gd name="connsiteX26" fmla="*/ 1189594 w 2317456"/>
                    <a:gd name="connsiteY26" fmla="*/ 569038 h 3224670"/>
                    <a:gd name="connsiteX27" fmla="*/ 1229787 w 2317456"/>
                    <a:gd name="connsiteY27" fmla="*/ 579086 h 3224670"/>
                    <a:gd name="connsiteX28" fmla="*/ 1290077 w 2317456"/>
                    <a:gd name="connsiteY28" fmla="*/ 609232 h 3224670"/>
                    <a:gd name="connsiteX29" fmla="*/ 1300126 w 2317456"/>
                    <a:gd name="connsiteY29" fmla="*/ 639377 h 3224670"/>
                    <a:gd name="connsiteX30" fmla="*/ 1330271 w 2317456"/>
                    <a:gd name="connsiteY30" fmla="*/ 649425 h 3224670"/>
                    <a:gd name="connsiteX31" fmla="*/ 1390561 w 2317456"/>
                    <a:gd name="connsiteY31" fmla="*/ 689618 h 3224670"/>
                    <a:gd name="connsiteX32" fmla="*/ 1450851 w 2317456"/>
                    <a:gd name="connsiteY32" fmla="*/ 719763 h 3224670"/>
                    <a:gd name="connsiteX33" fmla="*/ 1480996 w 2317456"/>
                    <a:gd name="connsiteY33" fmla="*/ 729812 h 3224670"/>
                    <a:gd name="connsiteX34" fmla="*/ 1501093 w 2317456"/>
                    <a:gd name="connsiteY34" fmla="*/ 759957 h 3224670"/>
                    <a:gd name="connsiteX35" fmla="*/ 1501093 w 2317456"/>
                    <a:gd name="connsiteY35" fmla="*/ 860440 h 3224670"/>
                    <a:gd name="connsiteX36" fmla="*/ 1491044 w 2317456"/>
                    <a:gd name="connsiteY36" fmla="*/ 830295 h 3224670"/>
                    <a:gd name="connsiteX37" fmla="*/ 1310174 w 2317456"/>
                    <a:gd name="connsiteY37" fmla="*/ 830295 h 3224670"/>
                    <a:gd name="connsiteX38" fmla="*/ 1340319 w 2317456"/>
                    <a:gd name="connsiteY38" fmla="*/ 940827 h 3224670"/>
                    <a:gd name="connsiteX39" fmla="*/ 1350367 w 2317456"/>
                    <a:gd name="connsiteY39" fmla="*/ 970972 h 3224670"/>
                    <a:gd name="connsiteX40" fmla="*/ 1390561 w 2317456"/>
                    <a:gd name="connsiteY40" fmla="*/ 981021 h 3224670"/>
                    <a:gd name="connsiteX41" fmla="*/ 1470948 w 2317456"/>
                    <a:gd name="connsiteY41" fmla="*/ 970972 h 3224670"/>
                    <a:gd name="connsiteX42" fmla="*/ 1410657 w 2317456"/>
                    <a:gd name="connsiteY42" fmla="*/ 981021 h 3224670"/>
                    <a:gd name="connsiteX43" fmla="*/ 1380512 w 2317456"/>
                    <a:gd name="connsiteY43" fmla="*/ 991069 h 3224670"/>
                    <a:gd name="connsiteX44" fmla="*/ 1340319 w 2317456"/>
                    <a:gd name="connsiteY44" fmla="*/ 1001117 h 3224670"/>
                    <a:gd name="connsiteX45" fmla="*/ 1249884 w 2317456"/>
                    <a:gd name="connsiteY45" fmla="*/ 1051359 h 3224670"/>
                    <a:gd name="connsiteX46" fmla="*/ 1219739 w 2317456"/>
                    <a:gd name="connsiteY46" fmla="*/ 1071456 h 3224670"/>
                    <a:gd name="connsiteX47" fmla="*/ 1159449 w 2317456"/>
                    <a:gd name="connsiteY47" fmla="*/ 1131746 h 3224670"/>
                    <a:gd name="connsiteX48" fmla="*/ 1069013 w 2317456"/>
                    <a:gd name="connsiteY48" fmla="*/ 1171939 h 3224670"/>
                    <a:gd name="connsiteX49" fmla="*/ 1038868 w 2317456"/>
                    <a:gd name="connsiteY49" fmla="*/ 1181988 h 3224670"/>
                    <a:gd name="connsiteX50" fmla="*/ 1008723 w 2317456"/>
                    <a:gd name="connsiteY50" fmla="*/ 1212133 h 3224670"/>
                    <a:gd name="connsiteX51" fmla="*/ 968530 w 2317456"/>
                    <a:gd name="connsiteY51" fmla="*/ 1282471 h 3224670"/>
                    <a:gd name="connsiteX52" fmla="*/ 938385 w 2317456"/>
                    <a:gd name="connsiteY52" fmla="*/ 1302568 h 3224670"/>
                    <a:gd name="connsiteX53" fmla="*/ 908240 w 2317456"/>
                    <a:gd name="connsiteY53" fmla="*/ 1362858 h 3224670"/>
                    <a:gd name="connsiteX54" fmla="*/ 888143 w 2317456"/>
                    <a:gd name="connsiteY54" fmla="*/ 1423148 h 3224670"/>
                    <a:gd name="connsiteX55" fmla="*/ 878095 w 2317456"/>
                    <a:gd name="connsiteY55" fmla="*/ 1453293 h 3224670"/>
                    <a:gd name="connsiteX56" fmla="*/ 868046 w 2317456"/>
                    <a:gd name="connsiteY56" fmla="*/ 1513583 h 3224670"/>
                    <a:gd name="connsiteX57" fmla="*/ 847950 w 2317456"/>
                    <a:gd name="connsiteY57" fmla="*/ 1573873 h 3224670"/>
                    <a:gd name="connsiteX58" fmla="*/ 837901 w 2317456"/>
                    <a:gd name="connsiteY58" fmla="*/ 1604018 h 3224670"/>
                    <a:gd name="connsiteX59" fmla="*/ 807756 w 2317456"/>
                    <a:gd name="connsiteY59" fmla="*/ 1503535 h 3224670"/>
                    <a:gd name="connsiteX60" fmla="*/ 787660 w 2317456"/>
                    <a:gd name="connsiteY60" fmla="*/ 1473390 h 3224670"/>
                    <a:gd name="connsiteX61" fmla="*/ 757515 w 2317456"/>
                    <a:gd name="connsiteY61" fmla="*/ 1453293 h 3224670"/>
                    <a:gd name="connsiteX62" fmla="*/ 697224 w 2317456"/>
                    <a:gd name="connsiteY62" fmla="*/ 1413100 h 3224670"/>
                    <a:gd name="connsiteX63" fmla="*/ 667079 w 2317456"/>
                    <a:gd name="connsiteY63" fmla="*/ 1393003 h 3224670"/>
                    <a:gd name="connsiteX64" fmla="*/ 626886 w 2317456"/>
                    <a:gd name="connsiteY64" fmla="*/ 1382955 h 3224670"/>
                    <a:gd name="connsiteX65" fmla="*/ 596741 w 2317456"/>
                    <a:gd name="connsiteY65" fmla="*/ 1372906 h 3224670"/>
                    <a:gd name="connsiteX66" fmla="*/ 446016 w 2317456"/>
                    <a:gd name="connsiteY66" fmla="*/ 1382955 h 3224670"/>
                    <a:gd name="connsiteX67" fmla="*/ 415871 w 2317456"/>
                    <a:gd name="connsiteY67" fmla="*/ 1393003 h 3224670"/>
                    <a:gd name="connsiteX68" fmla="*/ 395774 w 2317456"/>
                    <a:gd name="connsiteY68" fmla="*/ 1423148 h 3224670"/>
                    <a:gd name="connsiteX69" fmla="*/ 385726 w 2317456"/>
                    <a:gd name="connsiteY69" fmla="*/ 1453293 h 3224670"/>
                    <a:gd name="connsiteX70" fmla="*/ 345532 w 2317456"/>
                    <a:gd name="connsiteY70" fmla="*/ 1533680 h 3224670"/>
                    <a:gd name="connsiteX71" fmla="*/ 345532 w 2317456"/>
                    <a:gd name="connsiteY71" fmla="*/ 1704502 h 3224670"/>
                    <a:gd name="connsiteX72" fmla="*/ 375677 w 2317456"/>
                    <a:gd name="connsiteY72" fmla="*/ 1724599 h 3224670"/>
                    <a:gd name="connsiteX73" fmla="*/ 636934 w 2317456"/>
                    <a:gd name="connsiteY73" fmla="*/ 1724599 h 3224670"/>
                    <a:gd name="connsiteX74" fmla="*/ 606789 w 2317456"/>
                    <a:gd name="connsiteY74" fmla="*/ 1815034 h 3224670"/>
                    <a:gd name="connsiteX75" fmla="*/ 576644 w 2317456"/>
                    <a:gd name="connsiteY75" fmla="*/ 1825082 h 3224670"/>
                    <a:gd name="connsiteX76" fmla="*/ 556548 w 2317456"/>
                    <a:gd name="connsiteY76" fmla="*/ 1855227 h 3224670"/>
                    <a:gd name="connsiteX77" fmla="*/ 566596 w 2317456"/>
                    <a:gd name="connsiteY77" fmla="*/ 1905469 h 3224670"/>
                    <a:gd name="connsiteX78" fmla="*/ 596741 w 2317456"/>
                    <a:gd name="connsiteY78" fmla="*/ 1915517 h 3224670"/>
                    <a:gd name="connsiteX79" fmla="*/ 677128 w 2317456"/>
                    <a:gd name="connsiteY79" fmla="*/ 1925566 h 3224670"/>
                    <a:gd name="connsiteX80" fmla="*/ 707273 w 2317456"/>
                    <a:gd name="connsiteY80" fmla="*/ 1935614 h 3224670"/>
                    <a:gd name="connsiteX81" fmla="*/ 717321 w 2317456"/>
                    <a:gd name="connsiteY81" fmla="*/ 1965759 h 3224670"/>
                    <a:gd name="connsiteX82" fmla="*/ 727369 w 2317456"/>
                    <a:gd name="connsiteY82" fmla="*/ 2076291 h 3224670"/>
                    <a:gd name="connsiteX83" fmla="*/ 737418 w 2317456"/>
                    <a:gd name="connsiteY83" fmla="*/ 2106436 h 3224670"/>
                    <a:gd name="connsiteX84" fmla="*/ 777611 w 2317456"/>
                    <a:gd name="connsiteY84" fmla="*/ 2166726 h 3224670"/>
                    <a:gd name="connsiteX85" fmla="*/ 817805 w 2317456"/>
                    <a:gd name="connsiteY85" fmla="*/ 2156678 h 3224670"/>
                    <a:gd name="connsiteX86" fmla="*/ 847950 w 2317456"/>
                    <a:gd name="connsiteY86" fmla="*/ 2146629 h 3224670"/>
                    <a:gd name="connsiteX87" fmla="*/ 908240 w 2317456"/>
                    <a:gd name="connsiteY87" fmla="*/ 2176774 h 3224670"/>
                    <a:gd name="connsiteX88" fmla="*/ 948433 w 2317456"/>
                    <a:gd name="connsiteY88" fmla="*/ 2216968 h 3224670"/>
                    <a:gd name="connsiteX89" fmla="*/ 968530 w 2317456"/>
                    <a:gd name="connsiteY89" fmla="*/ 2186823 h 3224670"/>
                    <a:gd name="connsiteX90" fmla="*/ 978578 w 2317456"/>
                    <a:gd name="connsiteY90" fmla="*/ 2156678 h 3224670"/>
                    <a:gd name="connsiteX91" fmla="*/ 1048917 w 2317456"/>
                    <a:gd name="connsiteY91" fmla="*/ 2126533 h 3224670"/>
                    <a:gd name="connsiteX92" fmla="*/ 1229787 w 2317456"/>
                    <a:gd name="connsiteY92" fmla="*/ 2136581 h 3224670"/>
                    <a:gd name="connsiteX93" fmla="*/ 1280029 w 2317456"/>
                    <a:gd name="connsiteY93" fmla="*/ 2166726 h 3224670"/>
                    <a:gd name="connsiteX94" fmla="*/ 1310174 w 2317456"/>
                    <a:gd name="connsiteY94" fmla="*/ 2176774 h 3224670"/>
                    <a:gd name="connsiteX95" fmla="*/ 1350367 w 2317456"/>
                    <a:gd name="connsiteY95" fmla="*/ 2186823 h 3224670"/>
                    <a:gd name="connsiteX96" fmla="*/ 1410657 w 2317456"/>
                    <a:gd name="connsiteY96" fmla="*/ 2206919 h 3224670"/>
                    <a:gd name="connsiteX97" fmla="*/ 1551334 w 2317456"/>
                    <a:gd name="connsiteY97" fmla="*/ 2216968 h 3224670"/>
                    <a:gd name="connsiteX98" fmla="*/ 1611624 w 2317456"/>
                    <a:gd name="connsiteY98" fmla="*/ 2257161 h 3224670"/>
                    <a:gd name="connsiteX99" fmla="*/ 1641769 w 2317456"/>
                    <a:gd name="connsiteY99" fmla="*/ 2287306 h 3224670"/>
                    <a:gd name="connsiteX100" fmla="*/ 1742253 w 2317456"/>
                    <a:gd name="connsiteY100" fmla="*/ 2317451 h 3224670"/>
                    <a:gd name="connsiteX101" fmla="*/ 1772398 w 2317456"/>
                    <a:gd name="connsiteY101" fmla="*/ 2337548 h 3224670"/>
                    <a:gd name="connsiteX102" fmla="*/ 1802543 w 2317456"/>
                    <a:gd name="connsiteY102" fmla="*/ 2397838 h 3224670"/>
                    <a:gd name="connsiteX103" fmla="*/ 1812591 w 2317456"/>
                    <a:gd name="connsiteY103" fmla="*/ 2478225 h 3224670"/>
                    <a:gd name="connsiteX104" fmla="*/ 1882930 w 2317456"/>
                    <a:gd name="connsiteY104" fmla="*/ 2508370 h 3224670"/>
                    <a:gd name="connsiteX105" fmla="*/ 2013558 w 2317456"/>
                    <a:gd name="connsiteY105" fmla="*/ 2498322 h 3224670"/>
                    <a:gd name="connsiteX106" fmla="*/ 1933172 w 2317456"/>
                    <a:gd name="connsiteY106" fmla="*/ 2508370 h 3224670"/>
                    <a:gd name="connsiteX107" fmla="*/ 1872882 w 2317456"/>
                    <a:gd name="connsiteY107" fmla="*/ 2498322 h 3224670"/>
                    <a:gd name="connsiteX108" fmla="*/ 1882930 w 2317456"/>
                    <a:gd name="connsiteY108" fmla="*/ 2468177 h 3224670"/>
                    <a:gd name="connsiteX109" fmla="*/ 1993462 w 2317456"/>
                    <a:gd name="connsiteY109" fmla="*/ 2468177 h 3224670"/>
                    <a:gd name="connsiteX110" fmla="*/ 2003510 w 2317456"/>
                    <a:gd name="connsiteY110" fmla="*/ 2498322 h 3224670"/>
                    <a:gd name="connsiteX111" fmla="*/ 2033655 w 2317456"/>
                    <a:gd name="connsiteY111" fmla="*/ 2518418 h 3224670"/>
                    <a:gd name="connsiteX112" fmla="*/ 2114042 w 2317456"/>
                    <a:gd name="connsiteY112" fmla="*/ 2498322 h 3224670"/>
                    <a:gd name="connsiteX113" fmla="*/ 2164284 w 2317456"/>
                    <a:gd name="connsiteY113" fmla="*/ 2508370 h 3224670"/>
                    <a:gd name="connsiteX114" fmla="*/ 2194429 w 2317456"/>
                    <a:gd name="connsiteY114" fmla="*/ 2518418 h 3224670"/>
                    <a:gd name="connsiteX115" fmla="*/ 2264767 w 2317456"/>
                    <a:gd name="connsiteY115" fmla="*/ 2508370 h 3224670"/>
                    <a:gd name="connsiteX116" fmla="*/ 2294912 w 2317456"/>
                    <a:gd name="connsiteY116" fmla="*/ 2498322 h 3224670"/>
                    <a:gd name="connsiteX117" fmla="*/ 2315009 w 2317456"/>
                    <a:gd name="connsiteY117" fmla="*/ 2538515 h 3224670"/>
                    <a:gd name="connsiteX118" fmla="*/ 2284864 w 2317456"/>
                    <a:gd name="connsiteY118" fmla="*/ 2598805 h 3224670"/>
                    <a:gd name="connsiteX119" fmla="*/ 2234622 w 2317456"/>
                    <a:gd name="connsiteY119" fmla="*/ 2689240 h 3224670"/>
                    <a:gd name="connsiteX120" fmla="*/ 2214526 w 2317456"/>
                    <a:gd name="connsiteY120" fmla="*/ 2719385 h 3224670"/>
                    <a:gd name="connsiteX121" fmla="*/ 2154235 w 2317456"/>
                    <a:gd name="connsiteY121" fmla="*/ 2759579 h 3224670"/>
                    <a:gd name="connsiteX122" fmla="*/ 2124090 w 2317456"/>
                    <a:gd name="connsiteY122" fmla="*/ 2779675 h 3224670"/>
                    <a:gd name="connsiteX123" fmla="*/ 2083897 w 2317456"/>
                    <a:gd name="connsiteY123" fmla="*/ 2850014 h 3224670"/>
                    <a:gd name="connsiteX124" fmla="*/ 2053752 w 2317456"/>
                    <a:gd name="connsiteY124" fmla="*/ 2920352 h 3224670"/>
                    <a:gd name="connsiteX125" fmla="*/ 2023607 w 2317456"/>
                    <a:gd name="connsiteY125" fmla="*/ 2940449 h 3224670"/>
                    <a:gd name="connsiteX126" fmla="*/ 1993462 w 2317456"/>
                    <a:gd name="connsiteY126" fmla="*/ 2970594 h 3224670"/>
                    <a:gd name="connsiteX127" fmla="*/ 1943220 w 2317456"/>
                    <a:gd name="connsiteY127" fmla="*/ 2980643 h 3224670"/>
                    <a:gd name="connsiteX128" fmla="*/ 1903027 w 2317456"/>
                    <a:gd name="connsiteY128" fmla="*/ 2990691 h 3224670"/>
                    <a:gd name="connsiteX129" fmla="*/ 1872882 w 2317456"/>
                    <a:gd name="connsiteY129" fmla="*/ 3000739 h 3224670"/>
                    <a:gd name="connsiteX130" fmla="*/ 1762350 w 2317456"/>
                    <a:gd name="connsiteY130" fmla="*/ 3010788 h 3224670"/>
                    <a:gd name="connsiteX131" fmla="*/ 1732205 w 2317456"/>
                    <a:gd name="connsiteY131" fmla="*/ 3020836 h 3224670"/>
                    <a:gd name="connsiteX132" fmla="*/ 1722156 w 2317456"/>
                    <a:gd name="connsiteY132" fmla="*/ 3050981 h 3224670"/>
                    <a:gd name="connsiteX133" fmla="*/ 1681963 w 2317456"/>
                    <a:gd name="connsiteY133" fmla="*/ 3121319 h 3224670"/>
                    <a:gd name="connsiteX134" fmla="*/ 1651818 w 2317456"/>
                    <a:gd name="connsiteY134" fmla="*/ 3141416 h 3224670"/>
                    <a:gd name="connsiteX135" fmla="*/ 1541286 w 2317456"/>
                    <a:gd name="connsiteY135" fmla="*/ 3151465 h 3224670"/>
                    <a:gd name="connsiteX136" fmla="*/ 1310174 w 2317456"/>
                    <a:gd name="connsiteY136" fmla="*/ 3161513 h 3224670"/>
                    <a:gd name="connsiteX137" fmla="*/ 1229787 w 2317456"/>
                    <a:gd name="connsiteY137" fmla="*/ 3211755 h 3224670"/>
                    <a:gd name="connsiteX138" fmla="*/ 1199642 w 2317456"/>
                    <a:gd name="connsiteY138" fmla="*/ 3221803 h 3224670"/>
                    <a:gd name="connsiteX139" fmla="*/ 1119255 w 2317456"/>
                    <a:gd name="connsiteY139" fmla="*/ 3181610 h 3224670"/>
                    <a:gd name="connsiteX140" fmla="*/ 1129304 w 2317456"/>
                    <a:gd name="connsiteY140" fmla="*/ 3151465 h 3224670"/>
                    <a:gd name="connsiteX141" fmla="*/ 1169497 w 2317456"/>
                    <a:gd name="connsiteY141" fmla="*/ 3091174 h 3224670"/>
                    <a:gd name="connsiteX142" fmla="*/ 1179545 w 2317456"/>
                    <a:gd name="connsiteY142" fmla="*/ 2910304 h 3224670"/>
                    <a:gd name="connsiteX143" fmla="*/ 1149400 w 2317456"/>
                    <a:gd name="connsiteY143" fmla="*/ 2880159 h 3224670"/>
                    <a:gd name="connsiteX144" fmla="*/ 1119255 w 2317456"/>
                    <a:gd name="connsiteY144" fmla="*/ 2870111 h 3224670"/>
                    <a:gd name="connsiteX145" fmla="*/ 1038868 w 2317456"/>
                    <a:gd name="connsiteY145" fmla="*/ 2839966 h 3224670"/>
                    <a:gd name="connsiteX146" fmla="*/ 998675 w 2317456"/>
                    <a:gd name="connsiteY146" fmla="*/ 2819869 h 3224670"/>
                    <a:gd name="connsiteX147" fmla="*/ 968530 w 2317456"/>
                    <a:gd name="connsiteY147" fmla="*/ 2809821 h 3224670"/>
                    <a:gd name="connsiteX148" fmla="*/ 938385 w 2317456"/>
                    <a:gd name="connsiteY148" fmla="*/ 2749530 h 3224670"/>
                    <a:gd name="connsiteX149" fmla="*/ 908240 w 2317456"/>
                    <a:gd name="connsiteY149" fmla="*/ 2649047 h 3224670"/>
                    <a:gd name="connsiteX150" fmla="*/ 868046 w 2317456"/>
                    <a:gd name="connsiteY150" fmla="*/ 2588757 h 3224670"/>
                    <a:gd name="connsiteX151" fmla="*/ 847950 w 2317456"/>
                    <a:gd name="connsiteY151" fmla="*/ 2558612 h 3224670"/>
                    <a:gd name="connsiteX152" fmla="*/ 797708 w 2317456"/>
                    <a:gd name="connsiteY152" fmla="*/ 2488273 h 3224670"/>
                    <a:gd name="connsiteX153" fmla="*/ 817805 w 2317456"/>
                    <a:gd name="connsiteY153" fmla="*/ 2458128 h 3224670"/>
                    <a:gd name="connsiteX154" fmla="*/ 868046 w 2317456"/>
                    <a:gd name="connsiteY154" fmla="*/ 2397838 h 3224670"/>
                    <a:gd name="connsiteX155" fmla="*/ 888143 w 2317456"/>
                    <a:gd name="connsiteY155" fmla="*/ 2337548 h 3224670"/>
                    <a:gd name="connsiteX156" fmla="*/ 898191 w 2317456"/>
                    <a:gd name="connsiteY156" fmla="*/ 2307403 h 3224670"/>
                    <a:gd name="connsiteX157" fmla="*/ 908240 w 2317456"/>
                    <a:gd name="connsiteY157" fmla="*/ 2277258 h 3224670"/>
                    <a:gd name="connsiteX158" fmla="*/ 898191 w 2317456"/>
                    <a:gd name="connsiteY158" fmla="*/ 2206919 h 3224670"/>
                    <a:gd name="connsiteX159" fmla="*/ 868046 w 2317456"/>
                    <a:gd name="connsiteY159" fmla="*/ 2196871 h 3224670"/>
                    <a:gd name="connsiteX160" fmla="*/ 797708 w 2317456"/>
                    <a:gd name="connsiteY160" fmla="*/ 2176774 h 3224670"/>
                    <a:gd name="connsiteX161" fmla="*/ 707273 w 2317456"/>
                    <a:gd name="connsiteY161" fmla="*/ 2186823 h 3224670"/>
                    <a:gd name="connsiteX162" fmla="*/ 677128 w 2317456"/>
                    <a:gd name="connsiteY162" fmla="*/ 2196871 h 3224670"/>
                    <a:gd name="connsiteX163" fmla="*/ 667079 w 2317456"/>
                    <a:gd name="connsiteY163" fmla="*/ 2116484 h 3224670"/>
                    <a:gd name="connsiteX164" fmla="*/ 636934 w 2317456"/>
                    <a:gd name="connsiteY164" fmla="*/ 2056194 h 3224670"/>
                    <a:gd name="connsiteX165" fmla="*/ 546499 w 2317456"/>
                    <a:gd name="connsiteY165" fmla="*/ 1985856 h 3224670"/>
                    <a:gd name="connsiteX166" fmla="*/ 516354 w 2317456"/>
                    <a:gd name="connsiteY166" fmla="*/ 1955711 h 3224670"/>
                    <a:gd name="connsiteX167" fmla="*/ 496257 w 2317456"/>
                    <a:gd name="connsiteY167" fmla="*/ 1915517 h 3224670"/>
                    <a:gd name="connsiteX168" fmla="*/ 476161 w 2317456"/>
                    <a:gd name="connsiteY168" fmla="*/ 1885372 h 3224670"/>
                    <a:gd name="connsiteX169" fmla="*/ 435967 w 2317456"/>
                    <a:gd name="connsiteY169" fmla="*/ 1825082 h 3224670"/>
                    <a:gd name="connsiteX170" fmla="*/ 405822 w 2317456"/>
                    <a:gd name="connsiteY170" fmla="*/ 1815034 h 3224670"/>
                    <a:gd name="connsiteX171" fmla="*/ 375677 w 2317456"/>
                    <a:gd name="connsiteY171" fmla="*/ 1794937 h 3224670"/>
                    <a:gd name="connsiteX172" fmla="*/ 325435 w 2317456"/>
                    <a:gd name="connsiteY172" fmla="*/ 1784889 h 3224670"/>
                    <a:gd name="connsiteX173" fmla="*/ 295290 w 2317456"/>
                    <a:gd name="connsiteY173" fmla="*/ 1754744 h 3224670"/>
                    <a:gd name="connsiteX174" fmla="*/ 235000 w 2317456"/>
                    <a:gd name="connsiteY174" fmla="*/ 1714550 h 3224670"/>
                    <a:gd name="connsiteX175" fmla="*/ 214904 w 2317456"/>
                    <a:gd name="connsiteY175" fmla="*/ 1674357 h 3224670"/>
                    <a:gd name="connsiteX176" fmla="*/ 194807 w 2317456"/>
                    <a:gd name="connsiteY176" fmla="*/ 1644212 h 3224670"/>
                    <a:gd name="connsiteX177" fmla="*/ 184758 w 2317456"/>
                    <a:gd name="connsiteY177" fmla="*/ 1614067 h 3224670"/>
                    <a:gd name="connsiteX178" fmla="*/ 174710 w 2317456"/>
                    <a:gd name="connsiteY178" fmla="*/ 1433196 h 3224670"/>
                    <a:gd name="connsiteX179" fmla="*/ 164662 w 2317456"/>
                    <a:gd name="connsiteY179" fmla="*/ 1393003 h 3224670"/>
                    <a:gd name="connsiteX180" fmla="*/ 144565 w 2317456"/>
                    <a:gd name="connsiteY180" fmla="*/ 1362858 h 3224670"/>
                    <a:gd name="connsiteX181" fmla="*/ 124468 w 2317456"/>
                    <a:gd name="connsiteY181" fmla="*/ 1302568 h 3224670"/>
                    <a:gd name="connsiteX182" fmla="*/ 114420 w 2317456"/>
                    <a:gd name="connsiteY182" fmla="*/ 1272423 h 3224670"/>
                    <a:gd name="connsiteX183" fmla="*/ 94323 w 2317456"/>
                    <a:gd name="connsiteY183" fmla="*/ 1202084 h 3224670"/>
                    <a:gd name="connsiteX184" fmla="*/ 54130 w 2317456"/>
                    <a:gd name="connsiteY184" fmla="*/ 1433196 h 3224670"/>
                    <a:gd name="connsiteX185" fmla="*/ 34033 w 2317456"/>
                    <a:gd name="connsiteY185" fmla="*/ 1393003 h 3224670"/>
                    <a:gd name="connsiteX186" fmla="*/ 13937 w 2317456"/>
                    <a:gd name="connsiteY186" fmla="*/ 1362858 h 3224670"/>
                    <a:gd name="connsiteX187" fmla="*/ 34033 w 2317456"/>
                    <a:gd name="connsiteY187" fmla="*/ 1202084 h 3224670"/>
                    <a:gd name="connsiteX188" fmla="*/ 54130 w 2317456"/>
                    <a:gd name="connsiteY188" fmla="*/ 1141794 h 3224670"/>
                    <a:gd name="connsiteX189" fmla="*/ 74227 w 2317456"/>
                    <a:gd name="connsiteY189" fmla="*/ 1071456 h 3224670"/>
                    <a:gd name="connsiteX190" fmla="*/ 94323 w 2317456"/>
                    <a:gd name="connsiteY190" fmla="*/ 950875 h 3224670"/>
                    <a:gd name="connsiteX191" fmla="*/ 104372 w 2317456"/>
                    <a:gd name="connsiteY191" fmla="*/ 900634 h 3224670"/>
                    <a:gd name="connsiteX192" fmla="*/ 124468 w 2317456"/>
                    <a:gd name="connsiteY192" fmla="*/ 840344 h 3224670"/>
                    <a:gd name="connsiteX193" fmla="*/ 144565 w 2317456"/>
                    <a:gd name="connsiteY193" fmla="*/ 810199 h 3224670"/>
                    <a:gd name="connsiteX194" fmla="*/ 174710 w 2317456"/>
                    <a:gd name="connsiteY194" fmla="*/ 739860 h 3224670"/>
                    <a:gd name="connsiteX195" fmla="*/ 224952 w 2317456"/>
                    <a:gd name="connsiteY195" fmla="*/ 649425 h 3224670"/>
                    <a:gd name="connsiteX196" fmla="*/ 255097 w 2317456"/>
                    <a:gd name="connsiteY196" fmla="*/ 639377 h 3224670"/>
                    <a:gd name="connsiteX197" fmla="*/ 295290 w 2317456"/>
                    <a:gd name="connsiteY197" fmla="*/ 609232 h 3224670"/>
                    <a:gd name="connsiteX198" fmla="*/ 335484 w 2317456"/>
                    <a:gd name="connsiteY198" fmla="*/ 548941 h 3224670"/>
                    <a:gd name="connsiteX199" fmla="*/ 395774 w 2317456"/>
                    <a:gd name="connsiteY199" fmla="*/ 498700 h 3224670"/>
                    <a:gd name="connsiteX200" fmla="*/ 446016 w 2317456"/>
                    <a:gd name="connsiteY200" fmla="*/ 448458 h 3224670"/>
                    <a:gd name="connsiteX201" fmla="*/ 486209 w 2317456"/>
                    <a:gd name="connsiteY201" fmla="*/ 388168 h 3224670"/>
                    <a:gd name="connsiteX202" fmla="*/ 506306 w 2317456"/>
                    <a:gd name="connsiteY202" fmla="*/ 317829 h 3224670"/>
                    <a:gd name="connsiteX203" fmla="*/ 486209 w 2317456"/>
                    <a:gd name="connsiteY203" fmla="*/ 257539 h 3224670"/>
                    <a:gd name="connsiteX204" fmla="*/ 446016 w 2317456"/>
                    <a:gd name="connsiteY204" fmla="*/ 247491 h 3224670"/>
                    <a:gd name="connsiteX205" fmla="*/ 415871 w 2317456"/>
                    <a:gd name="connsiteY205" fmla="*/ 237443 h 3224670"/>
                    <a:gd name="connsiteX206" fmla="*/ 365629 w 2317456"/>
                    <a:gd name="connsiteY206" fmla="*/ 227394 h 3224670"/>
                    <a:gd name="connsiteX207" fmla="*/ 345532 w 2317456"/>
                    <a:gd name="connsiteY207" fmla="*/ 197249 h 3224670"/>
                    <a:gd name="connsiteX208" fmla="*/ 395774 w 2317456"/>
                    <a:gd name="connsiteY208" fmla="*/ 187201 h 3224670"/>
                    <a:gd name="connsiteX209" fmla="*/ 435967 w 2317456"/>
                    <a:gd name="connsiteY209" fmla="*/ 167104 h 3224670"/>
                    <a:gd name="connsiteX210" fmla="*/ 496257 w 2317456"/>
                    <a:gd name="connsiteY210" fmla="*/ 126911 h 3224670"/>
                    <a:gd name="connsiteX211" fmla="*/ 536451 w 2317456"/>
                    <a:gd name="connsiteY211" fmla="*/ 76669 h 3224670"/>
                    <a:gd name="connsiteX212" fmla="*/ 576644 w 2317456"/>
                    <a:gd name="connsiteY212" fmla="*/ 86717 h 3224670"/>
                    <a:gd name="connsiteX213" fmla="*/ 606789 w 2317456"/>
                    <a:gd name="connsiteY213" fmla="*/ 106814 h 3224670"/>
                    <a:gd name="connsiteX214" fmla="*/ 657031 w 2317456"/>
                    <a:gd name="connsiteY214" fmla="*/ 157056 h 3224670"/>
                    <a:gd name="connsiteX215" fmla="*/ 687176 w 2317456"/>
                    <a:gd name="connsiteY215" fmla="*/ 136959 h 3224670"/>
                    <a:gd name="connsiteX216" fmla="*/ 717321 w 2317456"/>
                    <a:gd name="connsiteY216" fmla="*/ 106814 h 3224670"/>
                    <a:gd name="connsiteX217" fmla="*/ 747466 w 2317456"/>
                    <a:gd name="connsiteY217" fmla="*/ 96766 h 3224670"/>
                    <a:gd name="connsiteX218" fmla="*/ 817805 w 2317456"/>
                    <a:gd name="connsiteY218" fmla="*/ 136959 h 3224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</a:cxnLst>
                  <a:rect l="l" t="t" r="r" b="b"/>
                  <a:pathLst>
                    <a:path w="2317456" h="3224670">
                      <a:moveTo>
                        <a:pt x="767563" y="56572"/>
                      </a:moveTo>
                      <a:cubicBezTo>
                        <a:pt x="804204" y="166500"/>
                        <a:pt x="745768" y="0"/>
                        <a:pt x="797708" y="116862"/>
                      </a:cubicBezTo>
                      <a:cubicBezTo>
                        <a:pt x="813626" y="152678"/>
                        <a:pt x="810614" y="180009"/>
                        <a:pt x="837901" y="207297"/>
                      </a:cubicBezTo>
                      <a:cubicBezTo>
                        <a:pt x="846440" y="215837"/>
                        <a:pt x="857998" y="220695"/>
                        <a:pt x="868046" y="227394"/>
                      </a:cubicBezTo>
                      <a:cubicBezTo>
                        <a:pt x="874745" y="237442"/>
                        <a:pt x="882742" y="246737"/>
                        <a:pt x="888143" y="257539"/>
                      </a:cubicBezTo>
                      <a:cubicBezTo>
                        <a:pt x="892880" y="267013"/>
                        <a:pt x="891574" y="279413"/>
                        <a:pt x="898191" y="287684"/>
                      </a:cubicBezTo>
                      <a:cubicBezTo>
                        <a:pt x="905735" y="297114"/>
                        <a:pt x="918288" y="301082"/>
                        <a:pt x="928337" y="307781"/>
                      </a:cubicBezTo>
                      <a:cubicBezTo>
                        <a:pt x="1003188" y="257880"/>
                        <a:pt x="911250" y="322019"/>
                        <a:pt x="988627" y="257539"/>
                      </a:cubicBezTo>
                      <a:cubicBezTo>
                        <a:pt x="997904" y="249808"/>
                        <a:pt x="1008724" y="244142"/>
                        <a:pt x="1018772" y="237443"/>
                      </a:cubicBezTo>
                      <a:cubicBezTo>
                        <a:pt x="1069014" y="240792"/>
                        <a:pt x="1120343" y="236568"/>
                        <a:pt x="1169497" y="247491"/>
                      </a:cubicBezTo>
                      <a:cubicBezTo>
                        <a:pt x="1216360" y="257905"/>
                        <a:pt x="1189439" y="292515"/>
                        <a:pt x="1209690" y="317829"/>
                      </a:cubicBezTo>
                      <a:cubicBezTo>
                        <a:pt x="1216307" y="326100"/>
                        <a:pt x="1230576" y="322734"/>
                        <a:pt x="1239835" y="327878"/>
                      </a:cubicBezTo>
                      <a:cubicBezTo>
                        <a:pt x="1343485" y="385461"/>
                        <a:pt x="1262063" y="355384"/>
                        <a:pt x="1330271" y="378119"/>
                      </a:cubicBezTo>
                      <a:cubicBezTo>
                        <a:pt x="1336970" y="388168"/>
                        <a:pt x="1344966" y="397463"/>
                        <a:pt x="1350367" y="408265"/>
                      </a:cubicBezTo>
                      <a:cubicBezTo>
                        <a:pt x="1361714" y="430960"/>
                        <a:pt x="1369109" y="466161"/>
                        <a:pt x="1350367" y="488651"/>
                      </a:cubicBezTo>
                      <a:cubicBezTo>
                        <a:pt x="1341526" y="499260"/>
                        <a:pt x="1323572" y="495350"/>
                        <a:pt x="1310174" y="498700"/>
                      </a:cubicBezTo>
                      <a:cubicBezTo>
                        <a:pt x="1304893" y="497644"/>
                        <a:pt x="1229196" y="483332"/>
                        <a:pt x="1219739" y="478603"/>
                      </a:cubicBezTo>
                      <a:cubicBezTo>
                        <a:pt x="1100101" y="418785"/>
                        <a:pt x="1210245" y="451110"/>
                        <a:pt x="1119255" y="428361"/>
                      </a:cubicBezTo>
                      <a:cubicBezTo>
                        <a:pt x="1090444" y="431242"/>
                        <a:pt x="1024838" y="430353"/>
                        <a:pt x="988627" y="448458"/>
                      </a:cubicBezTo>
                      <a:cubicBezTo>
                        <a:pt x="977825" y="453859"/>
                        <a:pt x="968530" y="461856"/>
                        <a:pt x="958482" y="468555"/>
                      </a:cubicBezTo>
                      <a:cubicBezTo>
                        <a:pt x="949740" y="481668"/>
                        <a:pt x="919397" y="524482"/>
                        <a:pt x="918288" y="538893"/>
                      </a:cubicBezTo>
                      <a:cubicBezTo>
                        <a:pt x="909812" y="649079"/>
                        <a:pt x="916305" y="605245"/>
                        <a:pt x="958482" y="659473"/>
                      </a:cubicBezTo>
                      <a:cubicBezTo>
                        <a:pt x="1016237" y="733729"/>
                        <a:pt x="969582" y="712489"/>
                        <a:pt x="1038868" y="729812"/>
                      </a:cubicBezTo>
                      <a:cubicBezTo>
                        <a:pt x="1070054" y="750602"/>
                        <a:pt x="1075797" y="764693"/>
                        <a:pt x="1119255" y="739860"/>
                      </a:cubicBezTo>
                      <a:cubicBezTo>
                        <a:pt x="1129741" y="733868"/>
                        <a:pt x="1132653" y="719763"/>
                        <a:pt x="1139352" y="709715"/>
                      </a:cubicBezTo>
                      <a:cubicBezTo>
                        <a:pt x="1142701" y="669522"/>
                        <a:pt x="1135835" y="627118"/>
                        <a:pt x="1149400" y="589135"/>
                      </a:cubicBezTo>
                      <a:cubicBezTo>
                        <a:pt x="1154438" y="575028"/>
                        <a:pt x="1174730" y="570896"/>
                        <a:pt x="1189594" y="569038"/>
                      </a:cubicBezTo>
                      <a:cubicBezTo>
                        <a:pt x="1203297" y="567325"/>
                        <a:pt x="1216508" y="575292"/>
                        <a:pt x="1229787" y="579086"/>
                      </a:cubicBezTo>
                      <a:cubicBezTo>
                        <a:pt x="1266187" y="589486"/>
                        <a:pt x="1257050" y="587214"/>
                        <a:pt x="1290077" y="609232"/>
                      </a:cubicBezTo>
                      <a:cubicBezTo>
                        <a:pt x="1293427" y="619280"/>
                        <a:pt x="1292636" y="631887"/>
                        <a:pt x="1300126" y="639377"/>
                      </a:cubicBezTo>
                      <a:cubicBezTo>
                        <a:pt x="1307616" y="646866"/>
                        <a:pt x="1321012" y="644281"/>
                        <a:pt x="1330271" y="649425"/>
                      </a:cubicBezTo>
                      <a:cubicBezTo>
                        <a:pt x="1351385" y="661155"/>
                        <a:pt x="1367647" y="681980"/>
                        <a:pt x="1390561" y="689618"/>
                      </a:cubicBezTo>
                      <a:cubicBezTo>
                        <a:pt x="1466332" y="714877"/>
                        <a:pt x="1372935" y="680805"/>
                        <a:pt x="1450851" y="719763"/>
                      </a:cubicBezTo>
                      <a:cubicBezTo>
                        <a:pt x="1460325" y="724500"/>
                        <a:pt x="1470948" y="726462"/>
                        <a:pt x="1480996" y="729812"/>
                      </a:cubicBezTo>
                      <a:cubicBezTo>
                        <a:pt x="1487695" y="739860"/>
                        <a:pt x="1495692" y="749155"/>
                        <a:pt x="1501093" y="759957"/>
                      </a:cubicBezTo>
                      <a:cubicBezTo>
                        <a:pt x="1520579" y="798929"/>
                        <a:pt x="1508281" y="810120"/>
                        <a:pt x="1501093" y="860440"/>
                      </a:cubicBezTo>
                      <a:cubicBezTo>
                        <a:pt x="1497743" y="850392"/>
                        <a:pt x="1500240" y="835550"/>
                        <a:pt x="1491044" y="830295"/>
                      </a:cubicBezTo>
                      <a:cubicBezTo>
                        <a:pt x="1452834" y="808461"/>
                        <a:pt x="1328589" y="828760"/>
                        <a:pt x="1310174" y="830295"/>
                      </a:cubicBezTo>
                      <a:cubicBezTo>
                        <a:pt x="1324377" y="901312"/>
                        <a:pt x="1314820" y="864331"/>
                        <a:pt x="1340319" y="940827"/>
                      </a:cubicBezTo>
                      <a:cubicBezTo>
                        <a:pt x="1343668" y="950875"/>
                        <a:pt x="1340091" y="968403"/>
                        <a:pt x="1350367" y="970972"/>
                      </a:cubicBezTo>
                      <a:lnTo>
                        <a:pt x="1390561" y="981021"/>
                      </a:lnTo>
                      <a:cubicBezTo>
                        <a:pt x="1417357" y="977671"/>
                        <a:pt x="1443944" y="970972"/>
                        <a:pt x="1470948" y="970972"/>
                      </a:cubicBezTo>
                      <a:cubicBezTo>
                        <a:pt x="1491322" y="970972"/>
                        <a:pt x="1430546" y="976601"/>
                        <a:pt x="1410657" y="981021"/>
                      </a:cubicBezTo>
                      <a:cubicBezTo>
                        <a:pt x="1400317" y="983319"/>
                        <a:pt x="1390696" y="988159"/>
                        <a:pt x="1380512" y="991069"/>
                      </a:cubicBezTo>
                      <a:cubicBezTo>
                        <a:pt x="1367233" y="994863"/>
                        <a:pt x="1353598" y="997323"/>
                        <a:pt x="1340319" y="1001117"/>
                      </a:cubicBezTo>
                      <a:cubicBezTo>
                        <a:pt x="1293896" y="1014381"/>
                        <a:pt x="1303857" y="1015377"/>
                        <a:pt x="1249884" y="1051359"/>
                      </a:cubicBezTo>
                      <a:cubicBezTo>
                        <a:pt x="1239836" y="1058058"/>
                        <a:pt x="1228278" y="1062917"/>
                        <a:pt x="1219739" y="1071456"/>
                      </a:cubicBezTo>
                      <a:cubicBezTo>
                        <a:pt x="1199642" y="1091553"/>
                        <a:pt x="1183097" y="1115981"/>
                        <a:pt x="1159449" y="1131746"/>
                      </a:cubicBezTo>
                      <a:cubicBezTo>
                        <a:pt x="1111676" y="1163595"/>
                        <a:pt x="1140764" y="1148022"/>
                        <a:pt x="1069013" y="1171939"/>
                      </a:cubicBezTo>
                      <a:lnTo>
                        <a:pt x="1038868" y="1181988"/>
                      </a:lnTo>
                      <a:cubicBezTo>
                        <a:pt x="1028820" y="1192036"/>
                        <a:pt x="1016983" y="1200569"/>
                        <a:pt x="1008723" y="1212133"/>
                      </a:cubicBezTo>
                      <a:cubicBezTo>
                        <a:pt x="989017" y="1239721"/>
                        <a:pt x="992267" y="1258734"/>
                        <a:pt x="968530" y="1282471"/>
                      </a:cubicBezTo>
                      <a:cubicBezTo>
                        <a:pt x="959991" y="1291010"/>
                        <a:pt x="948433" y="1295869"/>
                        <a:pt x="938385" y="1302568"/>
                      </a:cubicBezTo>
                      <a:cubicBezTo>
                        <a:pt x="901744" y="1412496"/>
                        <a:pt x="960180" y="1245996"/>
                        <a:pt x="908240" y="1362858"/>
                      </a:cubicBezTo>
                      <a:cubicBezTo>
                        <a:pt x="899636" y="1382216"/>
                        <a:pt x="894842" y="1403051"/>
                        <a:pt x="888143" y="1423148"/>
                      </a:cubicBezTo>
                      <a:cubicBezTo>
                        <a:pt x="884794" y="1433196"/>
                        <a:pt x="879836" y="1442845"/>
                        <a:pt x="878095" y="1453293"/>
                      </a:cubicBezTo>
                      <a:cubicBezTo>
                        <a:pt x="874745" y="1473390"/>
                        <a:pt x="872987" y="1493817"/>
                        <a:pt x="868046" y="1513583"/>
                      </a:cubicBezTo>
                      <a:cubicBezTo>
                        <a:pt x="862908" y="1534134"/>
                        <a:pt x="854649" y="1553776"/>
                        <a:pt x="847950" y="1573873"/>
                      </a:cubicBezTo>
                      <a:lnTo>
                        <a:pt x="837901" y="1604018"/>
                      </a:lnTo>
                      <a:cubicBezTo>
                        <a:pt x="832284" y="1581548"/>
                        <a:pt x="817543" y="1518216"/>
                        <a:pt x="807756" y="1503535"/>
                      </a:cubicBezTo>
                      <a:cubicBezTo>
                        <a:pt x="801057" y="1493487"/>
                        <a:pt x="796199" y="1481929"/>
                        <a:pt x="787660" y="1473390"/>
                      </a:cubicBezTo>
                      <a:cubicBezTo>
                        <a:pt x="779121" y="1464850"/>
                        <a:pt x="766793" y="1461024"/>
                        <a:pt x="757515" y="1453293"/>
                      </a:cubicBezTo>
                      <a:cubicBezTo>
                        <a:pt x="707336" y="1411478"/>
                        <a:pt x="750200" y="1430758"/>
                        <a:pt x="697224" y="1413100"/>
                      </a:cubicBezTo>
                      <a:cubicBezTo>
                        <a:pt x="687176" y="1406401"/>
                        <a:pt x="678179" y="1397760"/>
                        <a:pt x="667079" y="1393003"/>
                      </a:cubicBezTo>
                      <a:cubicBezTo>
                        <a:pt x="654386" y="1387563"/>
                        <a:pt x="640165" y="1386749"/>
                        <a:pt x="626886" y="1382955"/>
                      </a:cubicBezTo>
                      <a:cubicBezTo>
                        <a:pt x="616702" y="1380045"/>
                        <a:pt x="606789" y="1376256"/>
                        <a:pt x="596741" y="1372906"/>
                      </a:cubicBezTo>
                      <a:cubicBezTo>
                        <a:pt x="546499" y="1376256"/>
                        <a:pt x="496061" y="1377394"/>
                        <a:pt x="446016" y="1382955"/>
                      </a:cubicBezTo>
                      <a:cubicBezTo>
                        <a:pt x="435489" y="1384125"/>
                        <a:pt x="424142" y="1386386"/>
                        <a:pt x="415871" y="1393003"/>
                      </a:cubicBezTo>
                      <a:cubicBezTo>
                        <a:pt x="406441" y="1400547"/>
                        <a:pt x="402473" y="1413100"/>
                        <a:pt x="395774" y="1423148"/>
                      </a:cubicBezTo>
                      <a:cubicBezTo>
                        <a:pt x="392425" y="1433196"/>
                        <a:pt x="390109" y="1443651"/>
                        <a:pt x="385726" y="1453293"/>
                      </a:cubicBezTo>
                      <a:cubicBezTo>
                        <a:pt x="373329" y="1480566"/>
                        <a:pt x="345532" y="1533680"/>
                        <a:pt x="345532" y="1533680"/>
                      </a:cubicBezTo>
                      <a:cubicBezTo>
                        <a:pt x="334889" y="1597538"/>
                        <a:pt x="323675" y="1633467"/>
                        <a:pt x="345532" y="1704502"/>
                      </a:cubicBezTo>
                      <a:cubicBezTo>
                        <a:pt x="349084" y="1716045"/>
                        <a:pt x="365629" y="1717900"/>
                        <a:pt x="375677" y="1724599"/>
                      </a:cubicBezTo>
                      <a:cubicBezTo>
                        <a:pt x="435257" y="1719182"/>
                        <a:pt x="586894" y="1699579"/>
                        <a:pt x="636934" y="1724599"/>
                      </a:cubicBezTo>
                      <a:cubicBezTo>
                        <a:pt x="656547" y="1734406"/>
                        <a:pt x="619429" y="1804922"/>
                        <a:pt x="606789" y="1815034"/>
                      </a:cubicBezTo>
                      <a:cubicBezTo>
                        <a:pt x="598518" y="1821651"/>
                        <a:pt x="586692" y="1821733"/>
                        <a:pt x="576644" y="1825082"/>
                      </a:cubicBezTo>
                      <a:cubicBezTo>
                        <a:pt x="569945" y="1835130"/>
                        <a:pt x="558046" y="1843244"/>
                        <a:pt x="556548" y="1855227"/>
                      </a:cubicBezTo>
                      <a:cubicBezTo>
                        <a:pt x="554430" y="1872174"/>
                        <a:pt x="557122" y="1891258"/>
                        <a:pt x="566596" y="1905469"/>
                      </a:cubicBezTo>
                      <a:cubicBezTo>
                        <a:pt x="572471" y="1914282"/>
                        <a:pt x="586320" y="1913622"/>
                        <a:pt x="596741" y="1915517"/>
                      </a:cubicBezTo>
                      <a:cubicBezTo>
                        <a:pt x="623310" y="1920348"/>
                        <a:pt x="650332" y="1922216"/>
                        <a:pt x="677128" y="1925566"/>
                      </a:cubicBezTo>
                      <a:cubicBezTo>
                        <a:pt x="687176" y="1928915"/>
                        <a:pt x="699783" y="1928124"/>
                        <a:pt x="707273" y="1935614"/>
                      </a:cubicBezTo>
                      <a:cubicBezTo>
                        <a:pt x="714763" y="1943104"/>
                        <a:pt x="715823" y="1955274"/>
                        <a:pt x="717321" y="1965759"/>
                      </a:cubicBezTo>
                      <a:cubicBezTo>
                        <a:pt x="722553" y="2002383"/>
                        <a:pt x="722137" y="2039667"/>
                        <a:pt x="727369" y="2076291"/>
                      </a:cubicBezTo>
                      <a:cubicBezTo>
                        <a:pt x="728867" y="2086776"/>
                        <a:pt x="732274" y="2097177"/>
                        <a:pt x="737418" y="2106436"/>
                      </a:cubicBezTo>
                      <a:cubicBezTo>
                        <a:pt x="749148" y="2127550"/>
                        <a:pt x="777611" y="2166726"/>
                        <a:pt x="777611" y="2166726"/>
                      </a:cubicBezTo>
                      <a:cubicBezTo>
                        <a:pt x="791009" y="2163377"/>
                        <a:pt x="804526" y="2160472"/>
                        <a:pt x="817805" y="2156678"/>
                      </a:cubicBezTo>
                      <a:cubicBezTo>
                        <a:pt x="827989" y="2153768"/>
                        <a:pt x="837358" y="2146629"/>
                        <a:pt x="847950" y="2146629"/>
                      </a:cubicBezTo>
                      <a:cubicBezTo>
                        <a:pt x="868749" y="2146629"/>
                        <a:pt x="893000" y="2166615"/>
                        <a:pt x="908240" y="2176774"/>
                      </a:cubicBezTo>
                      <a:cubicBezTo>
                        <a:pt x="912968" y="2190960"/>
                        <a:pt x="916909" y="2229577"/>
                        <a:pt x="948433" y="2216968"/>
                      </a:cubicBezTo>
                      <a:cubicBezTo>
                        <a:pt x="959646" y="2212483"/>
                        <a:pt x="961831" y="2196871"/>
                        <a:pt x="968530" y="2186823"/>
                      </a:cubicBezTo>
                      <a:cubicBezTo>
                        <a:pt x="971879" y="2176775"/>
                        <a:pt x="971088" y="2164168"/>
                        <a:pt x="978578" y="2156678"/>
                      </a:cubicBezTo>
                      <a:cubicBezTo>
                        <a:pt x="990996" y="2144260"/>
                        <a:pt x="1030901" y="2132538"/>
                        <a:pt x="1048917" y="2126533"/>
                      </a:cubicBezTo>
                      <a:cubicBezTo>
                        <a:pt x="1109207" y="2129882"/>
                        <a:pt x="1170297" y="2126235"/>
                        <a:pt x="1229787" y="2136581"/>
                      </a:cubicBezTo>
                      <a:cubicBezTo>
                        <a:pt x="1249029" y="2139927"/>
                        <a:pt x="1262560" y="2157992"/>
                        <a:pt x="1280029" y="2166726"/>
                      </a:cubicBezTo>
                      <a:cubicBezTo>
                        <a:pt x="1289503" y="2171463"/>
                        <a:pt x="1299990" y="2173864"/>
                        <a:pt x="1310174" y="2176774"/>
                      </a:cubicBezTo>
                      <a:cubicBezTo>
                        <a:pt x="1323453" y="2180568"/>
                        <a:pt x="1337139" y="2182855"/>
                        <a:pt x="1350367" y="2186823"/>
                      </a:cubicBezTo>
                      <a:cubicBezTo>
                        <a:pt x="1370657" y="2192910"/>
                        <a:pt x="1389527" y="2205410"/>
                        <a:pt x="1410657" y="2206919"/>
                      </a:cubicBezTo>
                      <a:lnTo>
                        <a:pt x="1551334" y="2216968"/>
                      </a:lnTo>
                      <a:cubicBezTo>
                        <a:pt x="1647500" y="2313134"/>
                        <a:pt x="1524371" y="2198993"/>
                        <a:pt x="1611624" y="2257161"/>
                      </a:cubicBezTo>
                      <a:cubicBezTo>
                        <a:pt x="1623448" y="2265044"/>
                        <a:pt x="1630205" y="2279046"/>
                        <a:pt x="1641769" y="2287306"/>
                      </a:cubicBezTo>
                      <a:cubicBezTo>
                        <a:pt x="1677327" y="2312705"/>
                        <a:pt x="1698278" y="2310122"/>
                        <a:pt x="1742253" y="2317451"/>
                      </a:cubicBezTo>
                      <a:cubicBezTo>
                        <a:pt x="1752301" y="2324150"/>
                        <a:pt x="1763859" y="2329009"/>
                        <a:pt x="1772398" y="2337548"/>
                      </a:cubicBezTo>
                      <a:cubicBezTo>
                        <a:pt x="1791878" y="2357028"/>
                        <a:pt x="1794370" y="2373319"/>
                        <a:pt x="1802543" y="2397838"/>
                      </a:cubicBezTo>
                      <a:cubicBezTo>
                        <a:pt x="1805892" y="2424634"/>
                        <a:pt x="1802562" y="2453152"/>
                        <a:pt x="1812591" y="2478225"/>
                      </a:cubicBezTo>
                      <a:cubicBezTo>
                        <a:pt x="1820301" y="2497501"/>
                        <a:pt x="1869815" y="2505091"/>
                        <a:pt x="1882930" y="2508370"/>
                      </a:cubicBezTo>
                      <a:cubicBezTo>
                        <a:pt x="1926473" y="2505021"/>
                        <a:pt x="1969887" y="2498322"/>
                        <a:pt x="2013558" y="2498322"/>
                      </a:cubicBezTo>
                      <a:cubicBezTo>
                        <a:pt x="2040562" y="2498322"/>
                        <a:pt x="1960176" y="2508370"/>
                        <a:pt x="1933172" y="2508370"/>
                      </a:cubicBezTo>
                      <a:cubicBezTo>
                        <a:pt x="1912798" y="2508370"/>
                        <a:pt x="1892979" y="2501671"/>
                        <a:pt x="1872882" y="2498322"/>
                      </a:cubicBezTo>
                      <a:cubicBezTo>
                        <a:pt x="1876231" y="2488274"/>
                        <a:pt x="1875441" y="2475667"/>
                        <a:pt x="1882930" y="2468177"/>
                      </a:cubicBezTo>
                      <a:cubicBezTo>
                        <a:pt x="1905649" y="2445457"/>
                        <a:pt x="1986811" y="2467346"/>
                        <a:pt x="1993462" y="2468177"/>
                      </a:cubicBezTo>
                      <a:cubicBezTo>
                        <a:pt x="1996811" y="2478225"/>
                        <a:pt x="1996893" y="2490051"/>
                        <a:pt x="2003510" y="2498322"/>
                      </a:cubicBezTo>
                      <a:cubicBezTo>
                        <a:pt x="2011054" y="2507752"/>
                        <a:pt x="2021672" y="2516920"/>
                        <a:pt x="2033655" y="2518418"/>
                      </a:cubicBezTo>
                      <a:cubicBezTo>
                        <a:pt x="2051292" y="2520623"/>
                        <a:pt x="2094356" y="2504884"/>
                        <a:pt x="2114042" y="2498322"/>
                      </a:cubicBezTo>
                      <a:cubicBezTo>
                        <a:pt x="2130789" y="2501671"/>
                        <a:pt x="2147715" y="2504228"/>
                        <a:pt x="2164284" y="2508370"/>
                      </a:cubicBezTo>
                      <a:cubicBezTo>
                        <a:pt x="2174560" y="2510939"/>
                        <a:pt x="2183837" y="2518418"/>
                        <a:pt x="2194429" y="2518418"/>
                      </a:cubicBezTo>
                      <a:cubicBezTo>
                        <a:pt x="2218113" y="2518418"/>
                        <a:pt x="2241321" y="2511719"/>
                        <a:pt x="2264767" y="2508370"/>
                      </a:cubicBezTo>
                      <a:cubicBezTo>
                        <a:pt x="2274815" y="2505021"/>
                        <a:pt x="2285830" y="2492873"/>
                        <a:pt x="2294912" y="2498322"/>
                      </a:cubicBezTo>
                      <a:cubicBezTo>
                        <a:pt x="2307757" y="2506029"/>
                        <a:pt x="2312890" y="2523686"/>
                        <a:pt x="2315009" y="2538515"/>
                      </a:cubicBezTo>
                      <a:cubicBezTo>
                        <a:pt x="2317456" y="2555646"/>
                        <a:pt x="2292235" y="2587749"/>
                        <a:pt x="2284864" y="2598805"/>
                      </a:cubicBezTo>
                      <a:cubicBezTo>
                        <a:pt x="2252798" y="2695001"/>
                        <a:pt x="2284761" y="2629073"/>
                        <a:pt x="2234622" y="2689240"/>
                      </a:cubicBezTo>
                      <a:cubicBezTo>
                        <a:pt x="2226891" y="2698517"/>
                        <a:pt x="2223614" y="2711433"/>
                        <a:pt x="2214526" y="2719385"/>
                      </a:cubicBezTo>
                      <a:cubicBezTo>
                        <a:pt x="2196349" y="2735290"/>
                        <a:pt x="2174332" y="2746181"/>
                        <a:pt x="2154235" y="2759579"/>
                      </a:cubicBezTo>
                      <a:lnTo>
                        <a:pt x="2124090" y="2779675"/>
                      </a:lnTo>
                      <a:cubicBezTo>
                        <a:pt x="2107434" y="2804660"/>
                        <a:pt x="2094823" y="2820879"/>
                        <a:pt x="2083897" y="2850014"/>
                      </a:cubicBezTo>
                      <a:cubicBezTo>
                        <a:pt x="2070059" y="2886914"/>
                        <a:pt x="2082262" y="2891842"/>
                        <a:pt x="2053752" y="2920352"/>
                      </a:cubicBezTo>
                      <a:cubicBezTo>
                        <a:pt x="2045213" y="2928891"/>
                        <a:pt x="2032885" y="2932718"/>
                        <a:pt x="2023607" y="2940449"/>
                      </a:cubicBezTo>
                      <a:cubicBezTo>
                        <a:pt x="2012690" y="2949546"/>
                        <a:pt x="2006172" y="2964239"/>
                        <a:pt x="1993462" y="2970594"/>
                      </a:cubicBezTo>
                      <a:cubicBezTo>
                        <a:pt x="1978186" y="2978232"/>
                        <a:pt x="1959892" y="2976938"/>
                        <a:pt x="1943220" y="2980643"/>
                      </a:cubicBezTo>
                      <a:cubicBezTo>
                        <a:pt x="1929739" y="2983639"/>
                        <a:pt x="1916306" y="2986897"/>
                        <a:pt x="1903027" y="2990691"/>
                      </a:cubicBezTo>
                      <a:cubicBezTo>
                        <a:pt x="1892843" y="2993601"/>
                        <a:pt x="1883367" y="2999241"/>
                        <a:pt x="1872882" y="3000739"/>
                      </a:cubicBezTo>
                      <a:cubicBezTo>
                        <a:pt x="1836258" y="3005971"/>
                        <a:pt x="1799194" y="3007438"/>
                        <a:pt x="1762350" y="3010788"/>
                      </a:cubicBezTo>
                      <a:cubicBezTo>
                        <a:pt x="1752302" y="3014137"/>
                        <a:pt x="1739695" y="3013347"/>
                        <a:pt x="1732205" y="3020836"/>
                      </a:cubicBezTo>
                      <a:cubicBezTo>
                        <a:pt x="1724715" y="3028326"/>
                        <a:pt x="1726328" y="3041245"/>
                        <a:pt x="1722156" y="3050981"/>
                      </a:cubicBezTo>
                      <a:cubicBezTo>
                        <a:pt x="1716244" y="3064776"/>
                        <a:pt x="1694579" y="3108703"/>
                        <a:pt x="1681963" y="3121319"/>
                      </a:cubicBezTo>
                      <a:cubicBezTo>
                        <a:pt x="1673424" y="3129858"/>
                        <a:pt x="1663627" y="3138886"/>
                        <a:pt x="1651818" y="3141416"/>
                      </a:cubicBezTo>
                      <a:cubicBezTo>
                        <a:pt x="1615643" y="3149168"/>
                        <a:pt x="1578218" y="3149292"/>
                        <a:pt x="1541286" y="3151465"/>
                      </a:cubicBezTo>
                      <a:cubicBezTo>
                        <a:pt x="1464309" y="3155993"/>
                        <a:pt x="1387211" y="3158164"/>
                        <a:pt x="1310174" y="3161513"/>
                      </a:cubicBezTo>
                      <a:cubicBezTo>
                        <a:pt x="1278326" y="3209284"/>
                        <a:pt x="1301534" y="3187839"/>
                        <a:pt x="1229787" y="3211755"/>
                      </a:cubicBezTo>
                      <a:lnTo>
                        <a:pt x="1199642" y="3221803"/>
                      </a:lnTo>
                      <a:cubicBezTo>
                        <a:pt x="1168303" y="3216580"/>
                        <a:pt x="1126431" y="3224670"/>
                        <a:pt x="1119255" y="3181610"/>
                      </a:cubicBezTo>
                      <a:cubicBezTo>
                        <a:pt x="1117514" y="3171162"/>
                        <a:pt x="1124160" y="3160724"/>
                        <a:pt x="1129304" y="3151465"/>
                      </a:cubicBezTo>
                      <a:cubicBezTo>
                        <a:pt x="1141034" y="3130351"/>
                        <a:pt x="1169497" y="3091174"/>
                        <a:pt x="1169497" y="3091174"/>
                      </a:cubicBezTo>
                      <a:cubicBezTo>
                        <a:pt x="1194769" y="3015360"/>
                        <a:pt x="1205785" y="3008701"/>
                        <a:pt x="1179545" y="2910304"/>
                      </a:cubicBezTo>
                      <a:cubicBezTo>
                        <a:pt x="1175883" y="2896573"/>
                        <a:pt x="1161224" y="2888042"/>
                        <a:pt x="1149400" y="2880159"/>
                      </a:cubicBezTo>
                      <a:cubicBezTo>
                        <a:pt x="1140587" y="2874284"/>
                        <a:pt x="1129303" y="2873460"/>
                        <a:pt x="1119255" y="2870111"/>
                      </a:cubicBezTo>
                      <a:cubicBezTo>
                        <a:pt x="1057339" y="2828833"/>
                        <a:pt x="1125786" y="2868939"/>
                        <a:pt x="1038868" y="2839966"/>
                      </a:cubicBezTo>
                      <a:cubicBezTo>
                        <a:pt x="1024658" y="2835229"/>
                        <a:pt x="1012443" y="2825770"/>
                        <a:pt x="998675" y="2819869"/>
                      </a:cubicBezTo>
                      <a:cubicBezTo>
                        <a:pt x="988940" y="2815697"/>
                        <a:pt x="978578" y="2813170"/>
                        <a:pt x="968530" y="2809821"/>
                      </a:cubicBezTo>
                      <a:cubicBezTo>
                        <a:pt x="946510" y="2776791"/>
                        <a:pt x="948785" y="2785932"/>
                        <a:pt x="938385" y="2749530"/>
                      </a:cubicBezTo>
                      <a:cubicBezTo>
                        <a:pt x="931364" y="2724954"/>
                        <a:pt x="920181" y="2666958"/>
                        <a:pt x="908240" y="2649047"/>
                      </a:cubicBezTo>
                      <a:lnTo>
                        <a:pt x="868046" y="2588757"/>
                      </a:lnTo>
                      <a:cubicBezTo>
                        <a:pt x="861347" y="2578709"/>
                        <a:pt x="853351" y="2569414"/>
                        <a:pt x="847950" y="2558612"/>
                      </a:cubicBezTo>
                      <a:cubicBezTo>
                        <a:pt x="821498" y="2505708"/>
                        <a:pt x="838445" y="2529010"/>
                        <a:pt x="797708" y="2488273"/>
                      </a:cubicBezTo>
                      <a:cubicBezTo>
                        <a:pt x="804407" y="2478225"/>
                        <a:pt x="810074" y="2467406"/>
                        <a:pt x="817805" y="2458128"/>
                      </a:cubicBezTo>
                      <a:cubicBezTo>
                        <a:pt x="840343" y="2431083"/>
                        <a:pt x="853789" y="2429916"/>
                        <a:pt x="868046" y="2397838"/>
                      </a:cubicBezTo>
                      <a:cubicBezTo>
                        <a:pt x="876649" y="2378480"/>
                        <a:pt x="881444" y="2357645"/>
                        <a:pt x="888143" y="2337548"/>
                      </a:cubicBezTo>
                      <a:lnTo>
                        <a:pt x="898191" y="2307403"/>
                      </a:lnTo>
                      <a:lnTo>
                        <a:pt x="908240" y="2277258"/>
                      </a:lnTo>
                      <a:cubicBezTo>
                        <a:pt x="904890" y="2253812"/>
                        <a:pt x="908783" y="2228103"/>
                        <a:pt x="898191" y="2206919"/>
                      </a:cubicBezTo>
                      <a:cubicBezTo>
                        <a:pt x="893454" y="2197445"/>
                        <a:pt x="878230" y="2199781"/>
                        <a:pt x="868046" y="2196871"/>
                      </a:cubicBezTo>
                      <a:cubicBezTo>
                        <a:pt x="779752" y="2171645"/>
                        <a:pt x="869966" y="2200861"/>
                        <a:pt x="797708" y="2176774"/>
                      </a:cubicBezTo>
                      <a:cubicBezTo>
                        <a:pt x="767563" y="2180124"/>
                        <a:pt x="737191" y="2181837"/>
                        <a:pt x="707273" y="2186823"/>
                      </a:cubicBezTo>
                      <a:cubicBezTo>
                        <a:pt x="696825" y="2188564"/>
                        <a:pt x="682383" y="2206067"/>
                        <a:pt x="677128" y="2196871"/>
                      </a:cubicBezTo>
                      <a:cubicBezTo>
                        <a:pt x="663730" y="2173425"/>
                        <a:pt x="671910" y="2143053"/>
                        <a:pt x="667079" y="2116484"/>
                      </a:cubicBezTo>
                      <a:cubicBezTo>
                        <a:pt x="663088" y="2094534"/>
                        <a:pt x="651646" y="2072745"/>
                        <a:pt x="636934" y="2056194"/>
                      </a:cubicBezTo>
                      <a:cubicBezTo>
                        <a:pt x="579856" y="1991982"/>
                        <a:pt x="599618" y="2003562"/>
                        <a:pt x="546499" y="1985856"/>
                      </a:cubicBezTo>
                      <a:cubicBezTo>
                        <a:pt x="536451" y="1975808"/>
                        <a:pt x="524614" y="1967275"/>
                        <a:pt x="516354" y="1955711"/>
                      </a:cubicBezTo>
                      <a:cubicBezTo>
                        <a:pt x="507647" y="1943522"/>
                        <a:pt x="503689" y="1928523"/>
                        <a:pt x="496257" y="1915517"/>
                      </a:cubicBezTo>
                      <a:cubicBezTo>
                        <a:pt x="490265" y="1905032"/>
                        <a:pt x="481562" y="1896174"/>
                        <a:pt x="476161" y="1885372"/>
                      </a:cubicBezTo>
                      <a:cubicBezTo>
                        <a:pt x="457726" y="1848502"/>
                        <a:pt x="478823" y="1853653"/>
                        <a:pt x="435967" y="1825082"/>
                      </a:cubicBezTo>
                      <a:cubicBezTo>
                        <a:pt x="427154" y="1819207"/>
                        <a:pt x="415870" y="1818383"/>
                        <a:pt x="405822" y="1815034"/>
                      </a:cubicBezTo>
                      <a:cubicBezTo>
                        <a:pt x="395774" y="1808335"/>
                        <a:pt x="386985" y="1799177"/>
                        <a:pt x="375677" y="1794937"/>
                      </a:cubicBezTo>
                      <a:cubicBezTo>
                        <a:pt x="359685" y="1788940"/>
                        <a:pt x="340711" y="1792527"/>
                        <a:pt x="325435" y="1784889"/>
                      </a:cubicBezTo>
                      <a:cubicBezTo>
                        <a:pt x="312725" y="1778534"/>
                        <a:pt x="306507" y="1763468"/>
                        <a:pt x="295290" y="1754744"/>
                      </a:cubicBezTo>
                      <a:cubicBezTo>
                        <a:pt x="276225" y="1739915"/>
                        <a:pt x="235000" y="1714550"/>
                        <a:pt x="235000" y="1714550"/>
                      </a:cubicBezTo>
                      <a:cubicBezTo>
                        <a:pt x="228301" y="1701152"/>
                        <a:pt x="222336" y="1687362"/>
                        <a:pt x="214904" y="1674357"/>
                      </a:cubicBezTo>
                      <a:cubicBezTo>
                        <a:pt x="208912" y="1663872"/>
                        <a:pt x="200208" y="1655014"/>
                        <a:pt x="194807" y="1644212"/>
                      </a:cubicBezTo>
                      <a:cubicBezTo>
                        <a:pt x="190070" y="1634738"/>
                        <a:pt x="188108" y="1624115"/>
                        <a:pt x="184758" y="1614067"/>
                      </a:cubicBezTo>
                      <a:cubicBezTo>
                        <a:pt x="181409" y="1553777"/>
                        <a:pt x="180177" y="1493331"/>
                        <a:pt x="174710" y="1433196"/>
                      </a:cubicBezTo>
                      <a:cubicBezTo>
                        <a:pt x="173460" y="1419443"/>
                        <a:pt x="170102" y="1405696"/>
                        <a:pt x="164662" y="1393003"/>
                      </a:cubicBezTo>
                      <a:cubicBezTo>
                        <a:pt x="159905" y="1381903"/>
                        <a:pt x="151264" y="1372906"/>
                        <a:pt x="144565" y="1362858"/>
                      </a:cubicBezTo>
                      <a:lnTo>
                        <a:pt x="124468" y="1302568"/>
                      </a:lnTo>
                      <a:cubicBezTo>
                        <a:pt x="121119" y="1292520"/>
                        <a:pt x="117330" y="1282607"/>
                        <a:pt x="114420" y="1272423"/>
                      </a:cubicBezTo>
                      <a:lnTo>
                        <a:pt x="94323" y="1202084"/>
                      </a:lnTo>
                      <a:cubicBezTo>
                        <a:pt x="0" y="1264967"/>
                        <a:pt x="97329" y="1188400"/>
                        <a:pt x="54130" y="1433196"/>
                      </a:cubicBezTo>
                      <a:cubicBezTo>
                        <a:pt x="51527" y="1447947"/>
                        <a:pt x="41465" y="1406009"/>
                        <a:pt x="34033" y="1393003"/>
                      </a:cubicBezTo>
                      <a:cubicBezTo>
                        <a:pt x="28041" y="1382518"/>
                        <a:pt x="20636" y="1372906"/>
                        <a:pt x="13937" y="1362858"/>
                      </a:cubicBezTo>
                      <a:cubicBezTo>
                        <a:pt x="17431" y="1327922"/>
                        <a:pt x="23645" y="1243635"/>
                        <a:pt x="34033" y="1202084"/>
                      </a:cubicBezTo>
                      <a:cubicBezTo>
                        <a:pt x="39171" y="1181533"/>
                        <a:pt x="48992" y="1162345"/>
                        <a:pt x="54130" y="1141794"/>
                      </a:cubicBezTo>
                      <a:cubicBezTo>
                        <a:pt x="66747" y="1091325"/>
                        <a:pt x="59811" y="1114702"/>
                        <a:pt x="74227" y="1071456"/>
                      </a:cubicBezTo>
                      <a:cubicBezTo>
                        <a:pt x="80926" y="1031262"/>
                        <a:pt x="86331" y="990832"/>
                        <a:pt x="94323" y="950875"/>
                      </a:cubicBezTo>
                      <a:cubicBezTo>
                        <a:pt x="97673" y="934128"/>
                        <a:pt x="99878" y="917111"/>
                        <a:pt x="104372" y="900634"/>
                      </a:cubicBezTo>
                      <a:cubicBezTo>
                        <a:pt x="109946" y="880197"/>
                        <a:pt x="112717" y="857970"/>
                        <a:pt x="124468" y="840344"/>
                      </a:cubicBezTo>
                      <a:lnTo>
                        <a:pt x="144565" y="810199"/>
                      </a:lnTo>
                      <a:cubicBezTo>
                        <a:pt x="165477" y="726547"/>
                        <a:pt x="140013" y="809253"/>
                        <a:pt x="174710" y="739860"/>
                      </a:cubicBezTo>
                      <a:cubicBezTo>
                        <a:pt x="188867" y="711547"/>
                        <a:pt x="186930" y="662098"/>
                        <a:pt x="224952" y="649425"/>
                      </a:cubicBezTo>
                      <a:lnTo>
                        <a:pt x="255097" y="639377"/>
                      </a:lnTo>
                      <a:cubicBezTo>
                        <a:pt x="268495" y="629329"/>
                        <a:pt x="284164" y="621749"/>
                        <a:pt x="295290" y="609232"/>
                      </a:cubicBezTo>
                      <a:cubicBezTo>
                        <a:pt x="311337" y="591179"/>
                        <a:pt x="315387" y="562339"/>
                        <a:pt x="335484" y="548941"/>
                      </a:cubicBezTo>
                      <a:cubicBezTo>
                        <a:pt x="365126" y="529181"/>
                        <a:pt x="371595" y="527714"/>
                        <a:pt x="395774" y="498700"/>
                      </a:cubicBezTo>
                      <a:cubicBezTo>
                        <a:pt x="437642" y="448458"/>
                        <a:pt x="390750" y="485302"/>
                        <a:pt x="446016" y="448458"/>
                      </a:cubicBezTo>
                      <a:cubicBezTo>
                        <a:pt x="459414" y="428361"/>
                        <a:pt x="480351" y="411600"/>
                        <a:pt x="486209" y="388168"/>
                      </a:cubicBezTo>
                      <a:cubicBezTo>
                        <a:pt x="498826" y="337698"/>
                        <a:pt x="491890" y="361076"/>
                        <a:pt x="506306" y="317829"/>
                      </a:cubicBezTo>
                      <a:cubicBezTo>
                        <a:pt x="499607" y="297732"/>
                        <a:pt x="506760" y="262677"/>
                        <a:pt x="486209" y="257539"/>
                      </a:cubicBezTo>
                      <a:cubicBezTo>
                        <a:pt x="472811" y="254190"/>
                        <a:pt x="459295" y="251285"/>
                        <a:pt x="446016" y="247491"/>
                      </a:cubicBezTo>
                      <a:cubicBezTo>
                        <a:pt x="435832" y="244581"/>
                        <a:pt x="426147" y="240012"/>
                        <a:pt x="415871" y="237443"/>
                      </a:cubicBezTo>
                      <a:cubicBezTo>
                        <a:pt x="399302" y="233301"/>
                        <a:pt x="382376" y="230744"/>
                        <a:pt x="365629" y="227394"/>
                      </a:cubicBezTo>
                      <a:cubicBezTo>
                        <a:pt x="358930" y="217346"/>
                        <a:pt x="338286" y="206910"/>
                        <a:pt x="345532" y="197249"/>
                      </a:cubicBezTo>
                      <a:cubicBezTo>
                        <a:pt x="355779" y="183586"/>
                        <a:pt x="379571" y="192602"/>
                        <a:pt x="395774" y="187201"/>
                      </a:cubicBezTo>
                      <a:cubicBezTo>
                        <a:pt x="409984" y="182464"/>
                        <a:pt x="423123" y="174811"/>
                        <a:pt x="435967" y="167104"/>
                      </a:cubicBezTo>
                      <a:cubicBezTo>
                        <a:pt x="456678" y="154677"/>
                        <a:pt x="496257" y="126911"/>
                        <a:pt x="496257" y="126911"/>
                      </a:cubicBezTo>
                      <a:cubicBezTo>
                        <a:pt x="503861" y="104102"/>
                        <a:pt x="504636" y="81214"/>
                        <a:pt x="536451" y="76669"/>
                      </a:cubicBezTo>
                      <a:cubicBezTo>
                        <a:pt x="550122" y="74716"/>
                        <a:pt x="563246" y="83368"/>
                        <a:pt x="576644" y="86717"/>
                      </a:cubicBezTo>
                      <a:cubicBezTo>
                        <a:pt x="586692" y="93416"/>
                        <a:pt x="598250" y="98275"/>
                        <a:pt x="606789" y="106814"/>
                      </a:cubicBezTo>
                      <a:cubicBezTo>
                        <a:pt x="673778" y="173803"/>
                        <a:pt x="576644" y="103464"/>
                        <a:pt x="657031" y="157056"/>
                      </a:cubicBezTo>
                      <a:cubicBezTo>
                        <a:pt x="667079" y="150357"/>
                        <a:pt x="677898" y="144690"/>
                        <a:pt x="687176" y="136959"/>
                      </a:cubicBezTo>
                      <a:cubicBezTo>
                        <a:pt x="698093" y="127862"/>
                        <a:pt x="705497" y="114697"/>
                        <a:pt x="717321" y="106814"/>
                      </a:cubicBezTo>
                      <a:cubicBezTo>
                        <a:pt x="726134" y="100939"/>
                        <a:pt x="737418" y="100115"/>
                        <a:pt x="747466" y="96766"/>
                      </a:cubicBezTo>
                      <a:cubicBezTo>
                        <a:pt x="810543" y="138817"/>
                        <a:pt x="783603" y="136959"/>
                        <a:pt x="817805" y="136959"/>
                      </a:cubicBezTo>
                    </a:path>
                  </a:pathLst>
                </a:custGeom>
                <a:gradFill flip="none" rotWithShape="1">
                  <a:gsLst>
                    <a:gs pos="1000">
                      <a:srgbClr val="EE8800"/>
                    </a:gs>
                    <a:gs pos="100000">
                      <a:srgbClr val="00B050"/>
                    </a:gs>
                    <a:gs pos="100000">
                      <a:srgbClr val="FFFFCC"/>
                    </a:gs>
                    <a:gs pos="0">
                      <a:srgbClr val="FFFFCC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1" name="Forma livre 50"/>
                <p:cNvSpPr/>
                <p:nvPr/>
              </p:nvSpPr>
              <p:spPr bwMode="auto">
                <a:xfrm>
                  <a:off x="4582404" y="2700246"/>
                  <a:ext cx="447343" cy="472816"/>
                </a:xfrm>
                <a:custGeom>
                  <a:avLst/>
                  <a:gdLst>
                    <a:gd name="connsiteX0" fmla="*/ 3349 w 447343"/>
                    <a:gd name="connsiteY0" fmla="*/ 110532 h 472816"/>
                    <a:gd name="connsiteX1" fmla="*/ 93784 w 447343"/>
                    <a:gd name="connsiteY1" fmla="*/ 160774 h 472816"/>
                    <a:gd name="connsiteX2" fmla="*/ 123929 w 447343"/>
                    <a:gd name="connsiteY2" fmla="*/ 261257 h 472816"/>
                    <a:gd name="connsiteX3" fmla="*/ 164122 w 447343"/>
                    <a:gd name="connsiteY3" fmla="*/ 321548 h 472816"/>
                    <a:gd name="connsiteX4" fmla="*/ 184219 w 447343"/>
                    <a:gd name="connsiteY4" fmla="*/ 351693 h 472816"/>
                    <a:gd name="connsiteX5" fmla="*/ 194267 w 447343"/>
                    <a:gd name="connsiteY5" fmla="*/ 381838 h 472816"/>
                    <a:gd name="connsiteX6" fmla="*/ 254557 w 447343"/>
                    <a:gd name="connsiteY6" fmla="*/ 422031 h 472816"/>
                    <a:gd name="connsiteX7" fmla="*/ 284702 w 447343"/>
                    <a:gd name="connsiteY7" fmla="*/ 452176 h 472816"/>
                    <a:gd name="connsiteX8" fmla="*/ 344993 w 447343"/>
                    <a:gd name="connsiteY8" fmla="*/ 472273 h 472816"/>
                    <a:gd name="connsiteX9" fmla="*/ 375138 w 447343"/>
                    <a:gd name="connsiteY9" fmla="*/ 462224 h 472816"/>
                    <a:gd name="connsiteX10" fmla="*/ 344993 w 447343"/>
                    <a:gd name="connsiteY10" fmla="*/ 452176 h 472816"/>
                    <a:gd name="connsiteX11" fmla="*/ 375138 w 447343"/>
                    <a:gd name="connsiteY11" fmla="*/ 331596 h 472816"/>
                    <a:gd name="connsiteX12" fmla="*/ 405283 w 447343"/>
                    <a:gd name="connsiteY12" fmla="*/ 321548 h 472816"/>
                    <a:gd name="connsiteX13" fmla="*/ 445476 w 447343"/>
                    <a:gd name="connsiteY13" fmla="*/ 251209 h 472816"/>
                    <a:gd name="connsiteX14" fmla="*/ 415331 w 447343"/>
                    <a:gd name="connsiteY14" fmla="*/ 190919 h 472816"/>
                    <a:gd name="connsiteX15" fmla="*/ 385186 w 447343"/>
                    <a:gd name="connsiteY15" fmla="*/ 180871 h 472816"/>
                    <a:gd name="connsiteX16" fmla="*/ 355041 w 447343"/>
                    <a:gd name="connsiteY16" fmla="*/ 160774 h 472816"/>
                    <a:gd name="connsiteX17" fmla="*/ 334944 w 447343"/>
                    <a:gd name="connsiteY17" fmla="*/ 100484 h 472816"/>
                    <a:gd name="connsiteX18" fmla="*/ 284702 w 447343"/>
                    <a:gd name="connsiteY18" fmla="*/ 30145 h 472816"/>
                    <a:gd name="connsiteX19" fmla="*/ 254557 w 447343"/>
                    <a:gd name="connsiteY19" fmla="*/ 20097 h 472816"/>
                    <a:gd name="connsiteX20" fmla="*/ 224412 w 447343"/>
                    <a:gd name="connsiteY20" fmla="*/ 0 h 472816"/>
                    <a:gd name="connsiteX21" fmla="*/ 164122 w 447343"/>
                    <a:gd name="connsiteY21" fmla="*/ 20097 h 472816"/>
                    <a:gd name="connsiteX22" fmla="*/ 103832 w 447343"/>
                    <a:gd name="connsiteY22" fmla="*/ 60290 h 472816"/>
                    <a:gd name="connsiteX23" fmla="*/ 73687 w 447343"/>
                    <a:gd name="connsiteY23" fmla="*/ 70339 h 472816"/>
                    <a:gd name="connsiteX24" fmla="*/ 3349 w 447343"/>
                    <a:gd name="connsiteY24" fmla="*/ 110532 h 472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7343" h="472816">
                      <a:moveTo>
                        <a:pt x="3349" y="110532"/>
                      </a:moveTo>
                      <a:cubicBezTo>
                        <a:pt x="6698" y="125604"/>
                        <a:pt x="40725" y="143088"/>
                        <a:pt x="93784" y="160774"/>
                      </a:cubicBezTo>
                      <a:cubicBezTo>
                        <a:pt x="99401" y="183244"/>
                        <a:pt x="114142" y="246576"/>
                        <a:pt x="123929" y="261257"/>
                      </a:cubicBezTo>
                      <a:lnTo>
                        <a:pt x="164122" y="321548"/>
                      </a:lnTo>
                      <a:lnTo>
                        <a:pt x="184219" y="351693"/>
                      </a:lnTo>
                      <a:cubicBezTo>
                        <a:pt x="187568" y="361741"/>
                        <a:pt x="188392" y="373025"/>
                        <a:pt x="194267" y="381838"/>
                      </a:cubicBezTo>
                      <a:cubicBezTo>
                        <a:pt x="215772" y="414096"/>
                        <a:pt x="222953" y="411497"/>
                        <a:pt x="254557" y="422031"/>
                      </a:cubicBezTo>
                      <a:cubicBezTo>
                        <a:pt x="264605" y="432079"/>
                        <a:pt x="272280" y="445275"/>
                        <a:pt x="284702" y="452176"/>
                      </a:cubicBezTo>
                      <a:cubicBezTo>
                        <a:pt x="303220" y="462464"/>
                        <a:pt x="344993" y="472273"/>
                        <a:pt x="344993" y="472273"/>
                      </a:cubicBezTo>
                      <a:cubicBezTo>
                        <a:pt x="355041" y="468923"/>
                        <a:pt x="375138" y="472816"/>
                        <a:pt x="375138" y="462224"/>
                      </a:cubicBezTo>
                      <a:cubicBezTo>
                        <a:pt x="375138" y="451632"/>
                        <a:pt x="347070" y="462562"/>
                        <a:pt x="344993" y="452176"/>
                      </a:cubicBezTo>
                      <a:cubicBezTo>
                        <a:pt x="340092" y="427673"/>
                        <a:pt x="344700" y="355946"/>
                        <a:pt x="375138" y="331596"/>
                      </a:cubicBezTo>
                      <a:cubicBezTo>
                        <a:pt x="383409" y="324979"/>
                        <a:pt x="395235" y="324897"/>
                        <a:pt x="405283" y="321548"/>
                      </a:cubicBezTo>
                      <a:cubicBezTo>
                        <a:pt x="414999" y="306974"/>
                        <a:pt x="443158" y="267431"/>
                        <a:pt x="445476" y="251209"/>
                      </a:cubicBezTo>
                      <a:cubicBezTo>
                        <a:pt x="447343" y="238139"/>
                        <a:pt x="423364" y="197345"/>
                        <a:pt x="415331" y="190919"/>
                      </a:cubicBezTo>
                      <a:cubicBezTo>
                        <a:pt x="407060" y="184302"/>
                        <a:pt x="395234" y="184220"/>
                        <a:pt x="385186" y="180871"/>
                      </a:cubicBezTo>
                      <a:cubicBezTo>
                        <a:pt x="375138" y="174172"/>
                        <a:pt x="361442" y="171015"/>
                        <a:pt x="355041" y="160774"/>
                      </a:cubicBezTo>
                      <a:cubicBezTo>
                        <a:pt x="343814" y="142810"/>
                        <a:pt x="346695" y="118110"/>
                        <a:pt x="334944" y="100484"/>
                      </a:cubicBezTo>
                      <a:cubicBezTo>
                        <a:pt x="325781" y="86739"/>
                        <a:pt x="294048" y="37933"/>
                        <a:pt x="284702" y="30145"/>
                      </a:cubicBezTo>
                      <a:cubicBezTo>
                        <a:pt x="276565" y="23364"/>
                        <a:pt x="264605" y="23446"/>
                        <a:pt x="254557" y="20097"/>
                      </a:cubicBezTo>
                      <a:cubicBezTo>
                        <a:pt x="244509" y="13398"/>
                        <a:pt x="236489" y="0"/>
                        <a:pt x="224412" y="0"/>
                      </a:cubicBezTo>
                      <a:cubicBezTo>
                        <a:pt x="203228" y="0"/>
                        <a:pt x="164122" y="20097"/>
                        <a:pt x="164122" y="20097"/>
                      </a:cubicBezTo>
                      <a:cubicBezTo>
                        <a:pt x="144025" y="33495"/>
                        <a:pt x="126746" y="52652"/>
                        <a:pt x="103832" y="60290"/>
                      </a:cubicBezTo>
                      <a:cubicBezTo>
                        <a:pt x="93784" y="63640"/>
                        <a:pt x="82946" y="65195"/>
                        <a:pt x="73687" y="70339"/>
                      </a:cubicBezTo>
                      <a:cubicBezTo>
                        <a:pt x="163" y="111186"/>
                        <a:pt x="0" y="95460"/>
                        <a:pt x="3349" y="1105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2000">
                      <a:srgbClr val="EE8800"/>
                    </a:gs>
                    <a:gs pos="100000">
                      <a:srgbClr val="00B050"/>
                    </a:gs>
                    <a:gs pos="0">
                      <a:srgbClr val="FFFFCC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2" name="Forma livre 51"/>
                <p:cNvSpPr/>
                <p:nvPr/>
              </p:nvSpPr>
              <p:spPr bwMode="auto">
                <a:xfrm>
                  <a:off x="3831711" y="2176734"/>
                  <a:ext cx="2075409" cy="1213973"/>
                </a:xfrm>
                <a:custGeom>
                  <a:avLst/>
                  <a:gdLst>
                    <a:gd name="connsiteX0" fmla="*/ 61783 w 2075409"/>
                    <a:gd name="connsiteY0" fmla="*/ 156206 h 1213973"/>
                    <a:gd name="connsiteX1" fmla="*/ 52056 w 2075409"/>
                    <a:gd name="connsiteY1" fmla="*/ 195117 h 1213973"/>
                    <a:gd name="connsiteX2" fmla="*/ 37464 w 2075409"/>
                    <a:gd name="connsiteY2" fmla="*/ 204845 h 1213973"/>
                    <a:gd name="connsiteX3" fmla="*/ 115285 w 2075409"/>
                    <a:gd name="connsiteY3" fmla="*/ 229164 h 1213973"/>
                    <a:gd name="connsiteX4" fmla="*/ 110422 w 2075409"/>
                    <a:gd name="connsiteY4" fmla="*/ 243755 h 1213973"/>
                    <a:gd name="connsiteX5" fmla="*/ 95830 w 2075409"/>
                    <a:gd name="connsiteY5" fmla="*/ 253483 h 1213973"/>
                    <a:gd name="connsiteX6" fmla="*/ 47192 w 2075409"/>
                    <a:gd name="connsiteY6" fmla="*/ 268074 h 1213973"/>
                    <a:gd name="connsiteX7" fmla="*/ 32600 w 2075409"/>
                    <a:gd name="connsiteY7" fmla="*/ 272938 h 1213973"/>
                    <a:gd name="connsiteX8" fmla="*/ 52056 w 2075409"/>
                    <a:gd name="connsiteY8" fmla="*/ 277802 h 1213973"/>
                    <a:gd name="connsiteX9" fmla="*/ 120149 w 2075409"/>
                    <a:gd name="connsiteY9" fmla="*/ 263210 h 1213973"/>
                    <a:gd name="connsiteX10" fmla="*/ 159060 w 2075409"/>
                    <a:gd name="connsiteY10" fmla="*/ 243755 h 1213973"/>
                    <a:gd name="connsiteX11" fmla="*/ 193107 w 2075409"/>
                    <a:gd name="connsiteY11" fmla="*/ 229164 h 1213973"/>
                    <a:gd name="connsiteX12" fmla="*/ 217426 w 2075409"/>
                    <a:gd name="connsiteY12" fmla="*/ 199981 h 1213973"/>
                    <a:gd name="connsiteX13" fmla="*/ 246609 w 2075409"/>
                    <a:gd name="connsiteY13" fmla="*/ 180525 h 1213973"/>
                    <a:gd name="connsiteX14" fmla="*/ 280656 w 2075409"/>
                    <a:gd name="connsiteY14" fmla="*/ 175662 h 1213973"/>
                    <a:gd name="connsiteX15" fmla="*/ 295247 w 2075409"/>
                    <a:gd name="connsiteY15" fmla="*/ 170798 h 1213973"/>
                    <a:gd name="connsiteX16" fmla="*/ 343885 w 2075409"/>
                    <a:gd name="connsiteY16" fmla="*/ 161070 h 1213973"/>
                    <a:gd name="connsiteX17" fmla="*/ 373068 w 2075409"/>
                    <a:gd name="connsiteY17" fmla="*/ 151342 h 1213973"/>
                    <a:gd name="connsiteX18" fmla="*/ 387660 w 2075409"/>
                    <a:gd name="connsiteY18" fmla="*/ 146479 h 1213973"/>
                    <a:gd name="connsiteX19" fmla="*/ 421707 w 2075409"/>
                    <a:gd name="connsiteY19" fmla="*/ 131887 h 1213973"/>
                    <a:gd name="connsiteX20" fmla="*/ 455754 w 2075409"/>
                    <a:gd name="connsiteY20" fmla="*/ 117296 h 1213973"/>
                    <a:gd name="connsiteX21" fmla="*/ 484937 w 2075409"/>
                    <a:gd name="connsiteY21" fmla="*/ 107568 h 1213973"/>
                    <a:gd name="connsiteX22" fmla="*/ 499528 w 2075409"/>
                    <a:gd name="connsiteY22" fmla="*/ 97840 h 1213973"/>
                    <a:gd name="connsiteX23" fmla="*/ 538439 w 2075409"/>
                    <a:gd name="connsiteY23" fmla="*/ 92976 h 1213973"/>
                    <a:gd name="connsiteX24" fmla="*/ 621124 w 2075409"/>
                    <a:gd name="connsiteY24" fmla="*/ 88113 h 1213973"/>
                    <a:gd name="connsiteX25" fmla="*/ 708673 w 2075409"/>
                    <a:gd name="connsiteY25" fmla="*/ 92976 h 1213973"/>
                    <a:gd name="connsiteX26" fmla="*/ 723264 w 2075409"/>
                    <a:gd name="connsiteY26" fmla="*/ 102704 h 1213973"/>
                    <a:gd name="connsiteX27" fmla="*/ 737856 w 2075409"/>
                    <a:gd name="connsiteY27" fmla="*/ 107568 h 1213973"/>
                    <a:gd name="connsiteX28" fmla="*/ 762175 w 2075409"/>
                    <a:gd name="connsiteY28" fmla="*/ 146479 h 1213973"/>
                    <a:gd name="connsiteX29" fmla="*/ 791358 w 2075409"/>
                    <a:gd name="connsiteY29" fmla="*/ 141615 h 1213973"/>
                    <a:gd name="connsiteX30" fmla="*/ 820541 w 2075409"/>
                    <a:gd name="connsiteY30" fmla="*/ 131887 h 1213973"/>
                    <a:gd name="connsiteX31" fmla="*/ 937273 w 2075409"/>
                    <a:gd name="connsiteY31" fmla="*/ 136751 h 1213973"/>
                    <a:gd name="connsiteX32" fmla="*/ 976183 w 2075409"/>
                    <a:gd name="connsiteY32" fmla="*/ 141615 h 1213973"/>
                    <a:gd name="connsiteX33" fmla="*/ 990775 w 2075409"/>
                    <a:gd name="connsiteY33" fmla="*/ 146479 h 1213973"/>
                    <a:gd name="connsiteX34" fmla="*/ 1102643 w 2075409"/>
                    <a:gd name="connsiteY34" fmla="*/ 151342 h 1213973"/>
                    <a:gd name="connsiteX35" fmla="*/ 1122098 w 2075409"/>
                    <a:gd name="connsiteY35" fmla="*/ 156206 h 1213973"/>
                    <a:gd name="connsiteX36" fmla="*/ 1151281 w 2075409"/>
                    <a:gd name="connsiteY36" fmla="*/ 165934 h 1213973"/>
                    <a:gd name="connsiteX37" fmla="*/ 1180464 w 2075409"/>
                    <a:gd name="connsiteY37" fmla="*/ 170798 h 1213973"/>
                    <a:gd name="connsiteX38" fmla="*/ 1209647 w 2075409"/>
                    <a:gd name="connsiteY38" fmla="*/ 190253 h 1213973"/>
                    <a:gd name="connsiteX39" fmla="*/ 1224239 w 2075409"/>
                    <a:gd name="connsiteY39" fmla="*/ 199981 h 1213973"/>
                    <a:gd name="connsiteX40" fmla="*/ 1238830 w 2075409"/>
                    <a:gd name="connsiteY40" fmla="*/ 204845 h 1213973"/>
                    <a:gd name="connsiteX41" fmla="*/ 1268013 w 2075409"/>
                    <a:gd name="connsiteY41" fmla="*/ 224300 h 1213973"/>
                    <a:gd name="connsiteX42" fmla="*/ 1282605 w 2075409"/>
                    <a:gd name="connsiteY42" fmla="*/ 234028 h 1213973"/>
                    <a:gd name="connsiteX43" fmla="*/ 1297196 w 2075409"/>
                    <a:gd name="connsiteY43" fmla="*/ 263210 h 1213973"/>
                    <a:gd name="connsiteX44" fmla="*/ 1272877 w 2075409"/>
                    <a:gd name="connsiteY44" fmla="*/ 282666 h 1213973"/>
                    <a:gd name="connsiteX45" fmla="*/ 1229102 w 2075409"/>
                    <a:gd name="connsiteY45" fmla="*/ 297257 h 1213973"/>
                    <a:gd name="connsiteX46" fmla="*/ 1219375 w 2075409"/>
                    <a:gd name="connsiteY46" fmla="*/ 311849 h 1213973"/>
                    <a:gd name="connsiteX47" fmla="*/ 1233966 w 2075409"/>
                    <a:gd name="connsiteY47" fmla="*/ 355623 h 1213973"/>
                    <a:gd name="connsiteX48" fmla="*/ 1292332 w 2075409"/>
                    <a:gd name="connsiteY48" fmla="*/ 404262 h 1213973"/>
                    <a:gd name="connsiteX49" fmla="*/ 1306924 w 2075409"/>
                    <a:gd name="connsiteY49" fmla="*/ 413989 h 1213973"/>
                    <a:gd name="connsiteX50" fmla="*/ 1336107 w 2075409"/>
                    <a:gd name="connsiteY50" fmla="*/ 428581 h 1213973"/>
                    <a:gd name="connsiteX51" fmla="*/ 1360426 w 2075409"/>
                    <a:gd name="connsiteY51" fmla="*/ 448036 h 1213973"/>
                    <a:gd name="connsiteX52" fmla="*/ 1370154 w 2075409"/>
                    <a:gd name="connsiteY52" fmla="*/ 462628 h 1213973"/>
                    <a:gd name="connsiteX53" fmla="*/ 1384745 w 2075409"/>
                    <a:gd name="connsiteY53" fmla="*/ 472355 h 1213973"/>
                    <a:gd name="connsiteX54" fmla="*/ 1409064 w 2075409"/>
                    <a:gd name="connsiteY54" fmla="*/ 501538 h 1213973"/>
                    <a:gd name="connsiteX55" fmla="*/ 1433383 w 2075409"/>
                    <a:gd name="connsiteY55" fmla="*/ 530721 h 1213973"/>
                    <a:gd name="connsiteX56" fmla="*/ 1452839 w 2075409"/>
                    <a:gd name="connsiteY56" fmla="*/ 550176 h 1213973"/>
                    <a:gd name="connsiteX57" fmla="*/ 1462566 w 2075409"/>
                    <a:gd name="connsiteY57" fmla="*/ 564768 h 1213973"/>
                    <a:gd name="connsiteX58" fmla="*/ 1477158 w 2075409"/>
                    <a:gd name="connsiteY58" fmla="*/ 569632 h 1213973"/>
                    <a:gd name="connsiteX59" fmla="*/ 1506341 w 2075409"/>
                    <a:gd name="connsiteY59" fmla="*/ 584223 h 1213973"/>
                    <a:gd name="connsiteX60" fmla="*/ 1511205 w 2075409"/>
                    <a:gd name="connsiteY60" fmla="*/ 564768 h 1213973"/>
                    <a:gd name="connsiteX61" fmla="*/ 1525796 w 2075409"/>
                    <a:gd name="connsiteY61" fmla="*/ 555040 h 1213973"/>
                    <a:gd name="connsiteX62" fmla="*/ 1574434 w 2075409"/>
                    <a:gd name="connsiteY62" fmla="*/ 569632 h 1213973"/>
                    <a:gd name="connsiteX63" fmla="*/ 1603617 w 2075409"/>
                    <a:gd name="connsiteY63" fmla="*/ 584223 h 1213973"/>
                    <a:gd name="connsiteX64" fmla="*/ 1613345 w 2075409"/>
                    <a:gd name="connsiteY64" fmla="*/ 569632 h 1213973"/>
                    <a:gd name="connsiteX65" fmla="*/ 1589026 w 2075409"/>
                    <a:gd name="connsiteY65" fmla="*/ 530721 h 1213973"/>
                    <a:gd name="connsiteX66" fmla="*/ 1569571 w 2075409"/>
                    <a:gd name="connsiteY66" fmla="*/ 501538 h 1213973"/>
                    <a:gd name="connsiteX67" fmla="*/ 1559843 w 2075409"/>
                    <a:gd name="connsiteY67" fmla="*/ 486947 h 1213973"/>
                    <a:gd name="connsiteX68" fmla="*/ 1545251 w 2075409"/>
                    <a:gd name="connsiteY68" fmla="*/ 477219 h 1213973"/>
                    <a:gd name="connsiteX69" fmla="*/ 1467430 w 2075409"/>
                    <a:gd name="connsiteY69" fmla="*/ 467491 h 1213973"/>
                    <a:gd name="connsiteX70" fmla="*/ 1423656 w 2075409"/>
                    <a:gd name="connsiteY70" fmla="*/ 443172 h 1213973"/>
                    <a:gd name="connsiteX71" fmla="*/ 1404200 w 2075409"/>
                    <a:gd name="connsiteY71" fmla="*/ 433445 h 1213973"/>
                    <a:gd name="connsiteX72" fmla="*/ 1370154 w 2075409"/>
                    <a:gd name="connsiteY72" fmla="*/ 389670 h 1213973"/>
                    <a:gd name="connsiteX73" fmla="*/ 1384745 w 2075409"/>
                    <a:gd name="connsiteY73" fmla="*/ 384806 h 1213973"/>
                    <a:gd name="connsiteX74" fmla="*/ 1399337 w 2075409"/>
                    <a:gd name="connsiteY74" fmla="*/ 394534 h 1213973"/>
                    <a:gd name="connsiteX75" fmla="*/ 1423656 w 2075409"/>
                    <a:gd name="connsiteY75" fmla="*/ 423717 h 1213973"/>
                    <a:gd name="connsiteX76" fmla="*/ 1452839 w 2075409"/>
                    <a:gd name="connsiteY76" fmla="*/ 452900 h 1213973"/>
                    <a:gd name="connsiteX77" fmla="*/ 1535524 w 2075409"/>
                    <a:gd name="connsiteY77" fmla="*/ 462628 h 1213973"/>
                    <a:gd name="connsiteX78" fmla="*/ 1564707 w 2075409"/>
                    <a:gd name="connsiteY78" fmla="*/ 472355 h 1213973"/>
                    <a:gd name="connsiteX79" fmla="*/ 1579298 w 2075409"/>
                    <a:gd name="connsiteY79" fmla="*/ 477219 h 1213973"/>
                    <a:gd name="connsiteX80" fmla="*/ 1593890 w 2075409"/>
                    <a:gd name="connsiteY80" fmla="*/ 482083 h 1213973"/>
                    <a:gd name="connsiteX81" fmla="*/ 1608481 w 2075409"/>
                    <a:gd name="connsiteY81" fmla="*/ 491810 h 1213973"/>
                    <a:gd name="connsiteX82" fmla="*/ 1642528 w 2075409"/>
                    <a:gd name="connsiteY82" fmla="*/ 540449 h 1213973"/>
                    <a:gd name="connsiteX83" fmla="*/ 1647392 w 2075409"/>
                    <a:gd name="connsiteY83" fmla="*/ 555040 h 1213973"/>
                    <a:gd name="connsiteX84" fmla="*/ 1642528 w 2075409"/>
                    <a:gd name="connsiteY84" fmla="*/ 608542 h 1213973"/>
                    <a:gd name="connsiteX85" fmla="*/ 1632800 w 2075409"/>
                    <a:gd name="connsiteY85" fmla="*/ 623134 h 1213973"/>
                    <a:gd name="connsiteX86" fmla="*/ 1627937 w 2075409"/>
                    <a:gd name="connsiteY86" fmla="*/ 637725 h 1213973"/>
                    <a:gd name="connsiteX87" fmla="*/ 1632800 w 2075409"/>
                    <a:gd name="connsiteY87" fmla="*/ 681500 h 1213973"/>
                    <a:gd name="connsiteX88" fmla="*/ 1652256 w 2075409"/>
                    <a:gd name="connsiteY88" fmla="*/ 710683 h 1213973"/>
                    <a:gd name="connsiteX89" fmla="*/ 1666847 w 2075409"/>
                    <a:gd name="connsiteY89" fmla="*/ 739866 h 1213973"/>
                    <a:gd name="connsiteX90" fmla="*/ 1681439 w 2075409"/>
                    <a:gd name="connsiteY90" fmla="*/ 788504 h 1213973"/>
                    <a:gd name="connsiteX91" fmla="*/ 1686302 w 2075409"/>
                    <a:gd name="connsiteY91" fmla="*/ 803096 h 1213973"/>
                    <a:gd name="connsiteX92" fmla="*/ 1681439 w 2075409"/>
                    <a:gd name="connsiteY92" fmla="*/ 856598 h 1213973"/>
                    <a:gd name="connsiteX93" fmla="*/ 1676575 w 2075409"/>
                    <a:gd name="connsiteY93" fmla="*/ 885781 h 1213973"/>
                    <a:gd name="connsiteX94" fmla="*/ 1715485 w 2075409"/>
                    <a:gd name="connsiteY94" fmla="*/ 890645 h 1213973"/>
                    <a:gd name="connsiteX95" fmla="*/ 1759260 w 2075409"/>
                    <a:gd name="connsiteY95" fmla="*/ 910100 h 1213973"/>
                    <a:gd name="connsiteX96" fmla="*/ 1773851 w 2075409"/>
                    <a:gd name="connsiteY96" fmla="*/ 939283 h 1213973"/>
                    <a:gd name="connsiteX97" fmla="*/ 1788443 w 2075409"/>
                    <a:gd name="connsiteY97" fmla="*/ 944147 h 1213973"/>
                    <a:gd name="connsiteX98" fmla="*/ 1793307 w 2075409"/>
                    <a:gd name="connsiteY98" fmla="*/ 992785 h 1213973"/>
                    <a:gd name="connsiteX99" fmla="*/ 1778715 w 2075409"/>
                    <a:gd name="connsiteY99" fmla="*/ 997649 h 1213973"/>
                    <a:gd name="connsiteX100" fmla="*/ 1759260 w 2075409"/>
                    <a:gd name="connsiteY100" fmla="*/ 1002513 h 1213973"/>
                    <a:gd name="connsiteX101" fmla="*/ 1730077 w 2075409"/>
                    <a:gd name="connsiteY101" fmla="*/ 1026832 h 1213973"/>
                    <a:gd name="connsiteX102" fmla="*/ 1734941 w 2075409"/>
                    <a:gd name="connsiteY102" fmla="*/ 1060879 h 1213973"/>
                    <a:gd name="connsiteX103" fmla="*/ 1759260 w 2075409"/>
                    <a:gd name="connsiteY103" fmla="*/ 1065742 h 1213973"/>
                    <a:gd name="connsiteX104" fmla="*/ 1768988 w 2075409"/>
                    <a:gd name="connsiteY104" fmla="*/ 1094925 h 1213973"/>
                    <a:gd name="connsiteX105" fmla="*/ 1773851 w 2075409"/>
                    <a:gd name="connsiteY105" fmla="*/ 1109517 h 1213973"/>
                    <a:gd name="connsiteX106" fmla="*/ 1793307 w 2075409"/>
                    <a:gd name="connsiteY106" fmla="*/ 1138700 h 1213973"/>
                    <a:gd name="connsiteX107" fmla="*/ 1803034 w 2075409"/>
                    <a:gd name="connsiteY107" fmla="*/ 1167883 h 1213973"/>
                    <a:gd name="connsiteX108" fmla="*/ 1832217 w 2075409"/>
                    <a:gd name="connsiteY108" fmla="*/ 1182474 h 1213973"/>
                    <a:gd name="connsiteX109" fmla="*/ 1841945 w 2075409"/>
                    <a:gd name="connsiteY109" fmla="*/ 1197066 h 1213973"/>
                    <a:gd name="connsiteX110" fmla="*/ 1871128 w 2075409"/>
                    <a:gd name="connsiteY110" fmla="*/ 1187338 h 1213973"/>
                    <a:gd name="connsiteX111" fmla="*/ 1895447 w 2075409"/>
                    <a:gd name="connsiteY111" fmla="*/ 1211657 h 1213973"/>
                    <a:gd name="connsiteX112" fmla="*/ 1900311 w 2075409"/>
                    <a:gd name="connsiteY112" fmla="*/ 1197066 h 1213973"/>
                    <a:gd name="connsiteX113" fmla="*/ 1914902 w 2075409"/>
                    <a:gd name="connsiteY113" fmla="*/ 1187338 h 1213973"/>
                    <a:gd name="connsiteX114" fmla="*/ 1919766 w 2075409"/>
                    <a:gd name="connsiteY114" fmla="*/ 1070606 h 1213973"/>
                    <a:gd name="connsiteX115" fmla="*/ 1900311 w 2075409"/>
                    <a:gd name="connsiteY115" fmla="*/ 1041423 h 1213973"/>
                    <a:gd name="connsiteX116" fmla="*/ 1890583 w 2075409"/>
                    <a:gd name="connsiteY116" fmla="*/ 1026832 h 1213973"/>
                    <a:gd name="connsiteX117" fmla="*/ 1880856 w 2075409"/>
                    <a:gd name="connsiteY117" fmla="*/ 997649 h 1213973"/>
                    <a:gd name="connsiteX118" fmla="*/ 1875992 w 2075409"/>
                    <a:gd name="connsiteY118" fmla="*/ 983057 h 1213973"/>
                    <a:gd name="connsiteX119" fmla="*/ 1871128 w 2075409"/>
                    <a:gd name="connsiteY119" fmla="*/ 929555 h 1213973"/>
                    <a:gd name="connsiteX120" fmla="*/ 1837081 w 2075409"/>
                    <a:gd name="connsiteY120" fmla="*/ 924691 h 1213973"/>
                    <a:gd name="connsiteX121" fmla="*/ 1841945 w 2075409"/>
                    <a:gd name="connsiteY121" fmla="*/ 900372 h 1213973"/>
                    <a:gd name="connsiteX122" fmla="*/ 1880856 w 2075409"/>
                    <a:gd name="connsiteY122" fmla="*/ 895508 h 1213973"/>
                    <a:gd name="connsiteX123" fmla="*/ 1875992 w 2075409"/>
                    <a:gd name="connsiteY123" fmla="*/ 851734 h 1213973"/>
                    <a:gd name="connsiteX124" fmla="*/ 1880856 w 2075409"/>
                    <a:gd name="connsiteY124" fmla="*/ 837142 h 1213973"/>
                    <a:gd name="connsiteX125" fmla="*/ 1895447 w 2075409"/>
                    <a:gd name="connsiteY125" fmla="*/ 832279 h 1213973"/>
                    <a:gd name="connsiteX126" fmla="*/ 1910039 w 2075409"/>
                    <a:gd name="connsiteY126" fmla="*/ 846870 h 1213973"/>
                    <a:gd name="connsiteX127" fmla="*/ 1919766 w 2075409"/>
                    <a:gd name="connsiteY127" fmla="*/ 861462 h 1213973"/>
                    <a:gd name="connsiteX128" fmla="*/ 1934358 w 2075409"/>
                    <a:gd name="connsiteY128" fmla="*/ 871189 h 1213973"/>
                    <a:gd name="connsiteX129" fmla="*/ 1978132 w 2075409"/>
                    <a:gd name="connsiteY129" fmla="*/ 861462 h 1213973"/>
                    <a:gd name="connsiteX130" fmla="*/ 2012179 w 2075409"/>
                    <a:gd name="connsiteY130" fmla="*/ 871189 h 1213973"/>
                    <a:gd name="connsiteX131" fmla="*/ 2017043 w 2075409"/>
                    <a:gd name="connsiteY131" fmla="*/ 856598 h 1213973"/>
                    <a:gd name="connsiteX132" fmla="*/ 1987860 w 2075409"/>
                    <a:gd name="connsiteY132" fmla="*/ 842006 h 1213973"/>
                    <a:gd name="connsiteX133" fmla="*/ 1982996 w 2075409"/>
                    <a:gd name="connsiteY133" fmla="*/ 827415 h 1213973"/>
                    <a:gd name="connsiteX134" fmla="*/ 1987860 w 2075409"/>
                    <a:gd name="connsiteY134" fmla="*/ 807959 h 1213973"/>
                    <a:gd name="connsiteX135" fmla="*/ 1958677 w 2075409"/>
                    <a:gd name="connsiteY135" fmla="*/ 812823 h 1213973"/>
                    <a:gd name="connsiteX136" fmla="*/ 1944085 w 2075409"/>
                    <a:gd name="connsiteY136" fmla="*/ 817687 h 1213973"/>
                    <a:gd name="connsiteX137" fmla="*/ 1910039 w 2075409"/>
                    <a:gd name="connsiteY137" fmla="*/ 812823 h 1213973"/>
                    <a:gd name="connsiteX138" fmla="*/ 1875992 w 2075409"/>
                    <a:gd name="connsiteY138" fmla="*/ 798232 h 1213973"/>
                    <a:gd name="connsiteX139" fmla="*/ 1846809 w 2075409"/>
                    <a:gd name="connsiteY139" fmla="*/ 778776 h 1213973"/>
                    <a:gd name="connsiteX140" fmla="*/ 1841945 w 2075409"/>
                    <a:gd name="connsiteY140" fmla="*/ 764185 h 1213973"/>
                    <a:gd name="connsiteX141" fmla="*/ 1856537 w 2075409"/>
                    <a:gd name="connsiteY141" fmla="*/ 759321 h 1213973"/>
                    <a:gd name="connsiteX142" fmla="*/ 1890583 w 2075409"/>
                    <a:gd name="connsiteY142" fmla="*/ 764185 h 1213973"/>
                    <a:gd name="connsiteX143" fmla="*/ 1924630 w 2075409"/>
                    <a:gd name="connsiteY143" fmla="*/ 788504 h 1213973"/>
                    <a:gd name="connsiteX144" fmla="*/ 1953813 w 2075409"/>
                    <a:gd name="connsiteY144" fmla="*/ 807959 h 1213973"/>
                    <a:gd name="connsiteX145" fmla="*/ 1982996 w 2075409"/>
                    <a:gd name="connsiteY145" fmla="*/ 798232 h 1213973"/>
                    <a:gd name="connsiteX146" fmla="*/ 2017043 w 2075409"/>
                    <a:gd name="connsiteY146" fmla="*/ 812823 h 1213973"/>
                    <a:gd name="connsiteX147" fmla="*/ 2046226 w 2075409"/>
                    <a:gd name="connsiteY147" fmla="*/ 827415 h 1213973"/>
                    <a:gd name="connsiteX148" fmla="*/ 2060817 w 2075409"/>
                    <a:gd name="connsiteY148" fmla="*/ 822551 h 1213973"/>
                    <a:gd name="connsiteX149" fmla="*/ 2051090 w 2075409"/>
                    <a:gd name="connsiteY149" fmla="*/ 788504 h 1213973"/>
                    <a:gd name="connsiteX150" fmla="*/ 2021907 w 2075409"/>
                    <a:gd name="connsiteY150" fmla="*/ 769049 h 1213973"/>
                    <a:gd name="connsiteX151" fmla="*/ 2007315 w 2075409"/>
                    <a:gd name="connsiteY151" fmla="*/ 759321 h 1213973"/>
                    <a:gd name="connsiteX152" fmla="*/ 2002451 w 2075409"/>
                    <a:gd name="connsiteY152" fmla="*/ 710683 h 1213973"/>
                    <a:gd name="connsiteX153" fmla="*/ 2012179 w 2075409"/>
                    <a:gd name="connsiteY153" fmla="*/ 725274 h 1213973"/>
                    <a:gd name="connsiteX154" fmla="*/ 2017043 w 2075409"/>
                    <a:gd name="connsiteY154" fmla="*/ 739866 h 1213973"/>
                    <a:gd name="connsiteX155" fmla="*/ 2031634 w 2075409"/>
                    <a:gd name="connsiteY155" fmla="*/ 754457 h 1213973"/>
                    <a:gd name="connsiteX156" fmla="*/ 2075409 w 2075409"/>
                    <a:gd name="connsiteY156" fmla="*/ 778776 h 1213973"/>
                    <a:gd name="connsiteX157" fmla="*/ 2070545 w 2075409"/>
                    <a:gd name="connsiteY157" fmla="*/ 764185 h 1213973"/>
                    <a:gd name="connsiteX158" fmla="*/ 2060817 w 2075409"/>
                    <a:gd name="connsiteY158" fmla="*/ 715547 h 1213973"/>
                    <a:gd name="connsiteX159" fmla="*/ 2046226 w 2075409"/>
                    <a:gd name="connsiteY159" fmla="*/ 700955 h 1213973"/>
                    <a:gd name="connsiteX160" fmla="*/ 2036498 w 2075409"/>
                    <a:gd name="connsiteY160" fmla="*/ 686364 h 1213973"/>
                    <a:gd name="connsiteX161" fmla="*/ 2031634 w 2075409"/>
                    <a:gd name="connsiteY161" fmla="*/ 671772 h 1213973"/>
                    <a:gd name="connsiteX162" fmla="*/ 2017043 w 2075409"/>
                    <a:gd name="connsiteY162" fmla="*/ 623134 h 1213973"/>
                    <a:gd name="connsiteX163" fmla="*/ 2002451 w 2075409"/>
                    <a:gd name="connsiteY163" fmla="*/ 613406 h 1213973"/>
                    <a:gd name="connsiteX164" fmla="*/ 1973268 w 2075409"/>
                    <a:gd name="connsiteY164" fmla="*/ 564768 h 1213973"/>
                    <a:gd name="connsiteX165" fmla="*/ 1963541 w 2075409"/>
                    <a:gd name="connsiteY165" fmla="*/ 550176 h 1213973"/>
                    <a:gd name="connsiteX166" fmla="*/ 1934358 w 2075409"/>
                    <a:gd name="connsiteY166" fmla="*/ 545313 h 1213973"/>
                    <a:gd name="connsiteX167" fmla="*/ 1905175 w 2075409"/>
                    <a:gd name="connsiteY167" fmla="*/ 530721 h 1213973"/>
                    <a:gd name="connsiteX168" fmla="*/ 1890583 w 2075409"/>
                    <a:gd name="connsiteY168" fmla="*/ 525857 h 1213973"/>
                    <a:gd name="connsiteX169" fmla="*/ 1871128 w 2075409"/>
                    <a:gd name="connsiteY169" fmla="*/ 530721 h 1213973"/>
                    <a:gd name="connsiteX170" fmla="*/ 1856537 w 2075409"/>
                    <a:gd name="connsiteY170" fmla="*/ 535585 h 1213973"/>
                    <a:gd name="connsiteX171" fmla="*/ 1861400 w 2075409"/>
                    <a:gd name="connsiteY171" fmla="*/ 569632 h 1213973"/>
                    <a:gd name="connsiteX172" fmla="*/ 1885720 w 2075409"/>
                    <a:gd name="connsiteY172" fmla="*/ 613406 h 1213973"/>
                    <a:gd name="connsiteX173" fmla="*/ 1900311 w 2075409"/>
                    <a:gd name="connsiteY173" fmla="*/ 627998 h 1213973"/>
                    <a:gd name="connsiteX174" fmla="*/ 1953813 w 2075409"/>
                    <a:gd name="connsiteY174" fmla="*/ 652317 h 1213973"/>
                    <a:gd name="connsiteX175" fmla="*/ 1968405 w 2075409"/>
                    <a:gd name="connsiteY175" fmla="*/ 666908 h 1213973"/>
                    <a:gd name="connsiteX176" fmla="*/ 1987860 w 2075409"/>
                    <a:gd name="connsiteY176" fmla="*/ 696091 h 1213973"/>
                    <a:gd name="connsiteX177" fmla="*/ 1978132 w 2075409"/>
                    <a:gd name="connsiteY177" fmla="*/ 652317 h 1213973"/>
                    <a:gd name="connsiteX178" fmla="*/ 1968405 w 2075409"/>
                    <a:gd name="connsiteY178" fmla="*/ 623134 h 1213973"/>
                    <a:gd name="connsiteX179" fmla="*/ 1958677 w 2075409"/>
                    <a:gd name="connsiteY179" fmla="*/ 608542 h 1213973"/>
                    <a:gd name="connsiteX180" fmla="*/ 1948949 w 2075409"/>
                    <a:gd name="connsiteY180" fmla="*/ 574496 h 1213973"/>
                    <a:gd name="connsiteX181" fmla="*/ 1929494 w 2075409"/>
                    <a:gd name="connsiteY181" fmla="*/ 545313 h 1213973"/>
                    <a:gd name="connsiteX182" fmla="*/ 1919766 w 2075409"/>
                    <a:gd name="connsiteY182" fmla="*/ 530721 h 1213973"/>
                    <a:gd name="connsiteX183" fmla="*/ 1910039 w 2075409"/>
                    <a:gd name="connsiteY183" fmla="*/ 516130 h 1213973"/>
                    <a:gd name="connsiteX184" fmla="*/ 1895447 w 2075409"/>
                    <a:gd name="connsiteY184" fmla="*/ 506402 h 1213973"/>
                    <a:gd name="connsiteX185" fmla="*/ 1871128 w 2075409"/>
                    <a:gd name="connsiteY185" fmla="*/ 482083 h 1213973"/>
                    <a:gd name="connsiteX186" fmla="*/ 1861400 w 2075409"/>
                    <a:gd name="connsiteY186" fmla="*/ 467491 h 1213973"/>
                    <a:gd name="connsiteX187" fmla="*/ 1832217 w 2075409"/>
                    <a:gd name="connsiteY187" fmla="*/ 457764 h 1213973"/>
                    <a:gd name="connsiteX188" fmla="*/ 1798171 w 2075409"/>
                    <a:gd name="connsiteY188" fmla="*/ 438308 h 1213973"/>
                    <a:gd name="connsiteX189" fmla="*/ 1783579 w 2075409"/>
                    <a:gd name="connsiteY189" fmla="*/ 433445 h 1213973"/>
                    <a:gd name="connsiteX190" fmla="*/ 1754396 w 2075409"/>
                    <a:gd name="connsiteY190" fmla="*/ 413989 h 1213973"/>
                    <a:gd name="connsiteX191" fmla="*/ 1739805 w 2075409"/>
                    <a:gd name="connsiteY191" fmla="*/ 404262 h 1213973"/>
                    <a:gd name="connsiteX192" fmla="*/ 1725213 w 2075409"/>
                    <a:gd name="connsiteY192" fmla="*/ 389670 h 1213973"/>
                    <a:gd name="connsiteX193" fmla="*/ 1710622 w 2075409"/>
                    <a:gd name="connsiteY193" fmla="*/ 360487 h 1213973"/>
                    <a:gd name="connsiteX194" fmla="*/ 1696030 w 2075409"/>
                    <a:gd name="connsiteY194" fmla="*/ 355623 h 1213973"/>
                    <a:gd name="connsiteX195" fmla="*/ 1686302 w 2075409"/>
                    <a:gd name="connsiteY195" fmla="*/ 341032 h 1213973"/>
                    <a:gd name="connsiteX196" fmla="*/ 1676575 w 2075409"/>
                    <a:gd name="connsiteY196" fmla="*/ 311849 h 1213973"/>
                    <a:gd name="connsiteX197" fmla="*/ 1647392 w 2075409"/>
                    <a:gd name="connsiteY197" fmla="*/ 287530 h 1213973"/>
                    <a:gd name="connsiteX198" fmla="*/ 1618209 w 2075409"/>
                    <a:gd name="connsiteY198" fmla="*/ 277802 h 1213973"/>
                    <a:gd name="connsiteX199" fmla="*/ 1603617 w 2075409"/>
                    <a:gd name="connsiteY199" fmla="*/ 272938 h 1213973"/>
                    <a:gd name="connsiteX200" fmla="*/ 1559843 w 2075409"/>
                    <a:gd name="connsiteY200" fmla="*/ 248619 h 1213973"/>
                    <a:gd name="connsiteX201" fmla="*/ 1540388 w 2075409"/>
                    <a:gd name="connsiteY201" fmla="*/ 234028 h 1213973"/>
                    <a:gd name="connsiteX202" fmla="*/ 1496613 w 2075409"/>
                    <a:gd name="connsiteY202" fmla="*/ 219436 h 1213973"/>
                    <a:gd name="connsiteX203" fmla="*/ 1482022 w 2075409"/>
                    <a:gd name="connsiteY203" fmla="*/ 214572 h 1213973"/>
                    <a:gd name="connsiteX204" fmla="*/ 1452839 w 2075409"/>
                    <a:gd name="connsiteY204" fmla="*/ 195117 h 1213973"/>
                    <a:gd name="connsiteX205" fmla="*/ 1438247 w 2075409"/>
                    <a:gd name="connsiteY205" fmla="*/ 185389 h 1213973"/>
                    <a:gd name="connsiteX206" fmla="*/ 1389609 w 2075409"/>
                    <a:gd name="connsiteY206" fmla="*/ 170798 h 1213973"/>
                    <a:gd name="connsiteX207" fmla="*/ 1360426 w 2075409"/>
                    <a:gd name="connsiteY207" fmla="*/ 156206 h 1213973"/>
                    <a:gd name="connsiteX208" fmla="*/ 1326379 w 2075409"/>
                    <a:gd name="connsiteY208" fmla="*/ 141615 h 1213973"/>
                    <a:gd name="connsiteX209" fmla="*/ 1311788 w 2075409"/>
                    <a:gd name="connsiteY209" fmla="*/ 127023 h 1213973"/>
                    <a:gd name="connsiteX210" fmla="*/ 1233966 w 2075409"/>
                    <a:gd name="connsiteY210" fmla="*/ 112432 h 1213973"/>
                    <a:gd name="connsiteX211" fmla="*/ 1185328 w 2075409"/>
                    <a:gd name="connsiteY211" fmla="*/ 97840 h 1213973"/>
                    <a:gd name="connsiteX212" fmla="*/ 1170737 w 2075409"/>
                    <a:gd name="connsiteY212" fmla="*/ 92976 h 1213973"/>
                    <a:gd name="connsiteX213" fmla="*/ 1146417 w 2075409"/>
                    <a:gd name="connsiteY213" fmla="*/ 88113 h 1213973"/>
                    <a:gd name="connsiteX214" fmla="*/ 1117234 w 2075409"/>
                    <a:gd name="connsiteY214" fmla="*/ 68657 h 1213973"/>
                    <a:gd name="connsiteX215" fmla="*/ 1088051 w 2075409"/>
                    <a:gd name="connsiteY215" fmla="*/ 58930 h 1213973"/>
                    <a:gd name="connsiteX216" fmla="*/ 1034549 w 2075409"/>
                    <a:gd name="connsiteY216" fmla="*/ 49202 h 1213973"/>
                    <a:gd name="connsiteX217" fmla="*/ 956728 w 2075409"/>
                    <a:gd name="connsiteY217" fmla="*/ 39474 h 1213973"/>
                    <a:gd name="connsiteX218" fmla="*/ 927545 w 2075409"/>
                    <a:gd name="connsiteY218" fmla="*/ 29747 h 1213973"/>
                    <a:gd name="connsiteX219" fmla="*/ 820541 w 2075409"/>
                    <a:gd name="connsiteY219" fmla="*/ 24883 h 1213973"/>
                    <a:gd name="connsiteX220" fmla="*/ 805949 w 2075409"/>
                    <a:gd name="connsiteY220" fmla="*/ 20019 h 1213973"/>
                    <a:gd name="connsiteX221" fmla="*/ 509256 w 2075409"/>
                    <a:gd name="connsiteY221" fmla="*/ 20019 h 1213973"/>
                    <a:gd name="connsiteX222" fmla="*/ 455754 w 2075409"/>
                    <a:gd name="connsiteY222" fmla="*/ 29747 h 1213973"/>
                    <a:gd name="connsiteX223" fmla="*/ 421707 w 2075409"/>
                    <a:gd name="connsiteY223" fmla="*/ 34610 h 1213973"/>
                    <a:gd name="connsiteX224" fmla="*/ 392524 w 2075409"/>
                    <a:gd name="connsiteY224" fmla="*/ 44338 h 1213973"/>
                    <a:gd name="connsiteX225" fmla="*/ 377932 w 2075409"/>
                    <a:gd name="connsiteY225" fmla="*/ 49202 h 1213973"/>
                    <a:gd name="connsiteX226" fmla="*/ 324430 w 2075409"/>
                    <a:gd name="connsiteY226" fmla="*/ 54066 h 1213973"/>
                    <a:gd name="connsiteX227" fmla="*/ 309839 w 2075409"/>
                    <a:gd name="connsiteY227" fmla="*/ 58930 h 1213973"/>
                    <a:gd name="connsiteX228" fmla="*/ 275792 w 2075409"/>
                    <a:gd name="connsiteY228" fmla="*/ 78385 h 1213973"/>
                    <a:gd name="connsiteX229" fmla="*/ 232017 w 2075409"/>
                    <a:gd name="connsiteY229" fmla="*/ 88113 h 1213973"/>
                    <a:gd name="connsiteX230" fmla="*/ 217426 w 2075409"/>
                    <a:gd name="connsiteY230" fmla="*/ 92976 h 1213973"/>
                    <a:gd name="connsiteX231" fmla="*/ 183379 w 2075409"/>
                    <a:gd name="connsiteY231" fmla="*/ 107568 h 1213973"/>
                    <a:gd name="connsiteX232" fmla="*/ 163924 w 2075409"/>
                    <a:gd name="connsiteY232" fmla="*/ 117296 h 1213973"/>
                    <a:gd name="connsiteX233" fmla="*/ 144468 w 2075409"/>
                    <a:gd name="connsiteY233" fmla="*/ 122159 h 1213973"/>
                    <a:gd name="connsiteX234" fmla="*/ 110422 w 2075409"/>
                    <a:gd name="connsiteY234" fmla="*/ 131887 h 1213973"/>
                    <a:gd name="connsiteX235" fmla="*/ 95830 w 2075409"/>
                    <a:gd name="connsiteY235" fmla="*/ 141615 h 1213973"/>
                    <a:gd name="connsiteX236" fmla="*/ 61783 w 2075409"/>
                    <a:gd name="connsiteY236" fmla="*/ 161070 h 1213973"/>
                    <a:gd name="connsiteX237" fmla="*/ 47192 w 2075409"/>
                    <a:gd name="connsiteY237" fmla="*/ 175662 h 1213973"/>
                    <a:gd name="connsiteX238" fmla="*/ 42328 w 2075409"/>
                    <a:gd name="connsiteY238" fmla="*/ 190253 h 1213973"/>
                    <a:gd name="connsiteX239" fmla="*/ 32600 w 2075409"/>
                    <a:gd name="connsiteY239" fmla="*/ 204845 h 1213973"/>
                    <a:gd name="connsiteX240" fmla="*/ 32600 w 2075409"/>
                    <a:gd name="connsiteY240" fmla="*/ 219436 h 1213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</a:cxnLst>
                  <a:rect l="l" t="t" r="r" b="b"/>
                  <a:pathLst>
                    <a:path w="2075409" h="1213973">
                      <a:moveTo>
                        <a:pt x="61783" y="156206"/>
                      </a:moveTo>
                      <a:cubicBezTo>
                        <a:pt x="61540" y="157420"/>
                        <a:pt x="56045" y="190131"/>
                        <a:pt x="52056" y="195117"/>
                      </a:cubicBezTo>
                      <a:cubicBezTo>
                        <a:pt x="48404" y="199682"/>
                        <a:pt x="42328" y="201602"/>
                        <a:pt x="37464" y="204845"/>
                      </a:cubicBezTo>
                      <a:cubicBezTo>
                        <a:pt x="0" y="261041"/>
                        <a:pt x="6332" y="234612"/>
                        <a:pt x="115285" y="229164"/>
                      </a:cubicBezTo>
                      <a:cubicBezTo>
                        <a:pt x="113664" y="234028"/>
                        <a:pt x="113625" y="239752"/>
                        <a:pt x="110422" y="243755"/>
                      </a:cubicBezTo>
                      <a:cubicBezTo>
                        <a:pt x="106770" y="248320"/>
                        <a:pt x="101172" y="251109"/>
                        <a:pt x="95830" y="253483"/>
                      </a:cubicBezTo>
                      <a:cubicBezTo>
                        <a:pt x="75030" y="262727"/>
                        <a:pt x="66995" y="262416"/>
                        <a:pt x="47192" y="268074"/>
                      </a:cubicBezTo>
                      <a:cubicBezTo>
                        <a:pt x="42262" y="269483"/>
                        <a:pt x="37464" y="271317"/>
                        <a:pt x="32600" y="272938"/>
                      </a:cubicBezTo>
                      <a:cubicBezTo>
                        <a:pt x="39085" y="274559"/>
                        <a:pt x="45371" y="277802"/>
                        <a:pt x="52056" y="277802"/>
                      </a:cubicBezTo>
                      <a:cubicBezTo>
                        <a:pt x="75046" y="277802"/>
                        <a:pt x="99037" y="272258"/>
                        <a:pt x="120149" y="263210"/>
                      </a:cubicBezTo>
                      <a:cubicBezTo>
                        <a:pt x="133478" y="257498"/>
                        <a:pt x="145303" y="248341"/>
                        <a:pt x="159060" y="243755"/>
                      </a:cubicBezTo>
                      <a:cubicBezTo>
                        <a:pt x="180530" y="236598"/>
                        <a:pt x="169065" y="241184"/>
                        <a:pt x="193107" y="229164"/>
                      </a:cubicBezTo>
                      <a:cubicBezTo>
                        <a:pt x="201755" y="216190"/>
                        <a:pt x="204459" y="210066"/>
                        <a:pt x="217426" y="199981"/>
                      </a:cubicBezTo>
                      <a:cubicBezTo>
                        <a:pt x="226655" y="192803"/>
                        <a:pt x="235035" y="182178"/>
                        <a:pt x="246609" y="180525"/>
                      </a:cubicBezTo>
                      <a:lnTo>
                        <a:pt x="280656" y="175662"/>
                      </a:lnTo>
                      <a:cubicBezTo>
                        <a:pt x="285520" y="174041"/>
                        <a:pt x="290242" y="171910"/>
                        <a:pt x="295247" y="170798"/>
                      </a:cubicBezTo>
                      <a:cubicBezTo>
                        <a:pt x="329056" y="163285"/>
                        <a:pt x="316197" y="169377"/>
                        <a:pt x="343885" y="161070"/>
                      </a:cubicBezTo>
                      <a:cubicBezTo>
                        <a:pt x="353706" y="158123"/>
                        <a:pt x="363340" y="154584"/>
                        <a:pt x="373068" y="151342"/>
                      </a:cubicBezTo>
                      <a:cubicBezTo>
                        <a:pt x="377932" y="149721"/>
                        <a:pt x="383074" y="148772"/>
                        <a:pt x="387660" y="146479"/>
                      </a:cubicBezTo>
                      <a:cubicBezTo>
                        <a:pt x="411701" y="134458"/>
                        <a:pt x="400237" y="139044"/>
                        <a:pt x="421707" y="131887"/>
                      </a:cubicBezTo>
                      <a:cubicBezTo>
                        <a:pt x="444858" y="116452"/>
                        <a:pt x="427199" y="125862"/>
                        <a:pt x="455754" y="117296"/>
                      </a:cubicBezTo>
                      <a:cubicBezTo>
                        <a:pt x="465575" y="114350"/>
                        <a:pt x="484937" y="107568"/>
                        <a:pt x="484937" y="107568"/>
                      </a:cubicBezTo>
                      <a:cubicBezTo>
                        <a:pt x="489801" y="104325"/>
                        <a:pt x="493888" y="99378"/>
                        <a:pt x="499528" y="97840"/>
                      </a:cubicBezTo>
                      <a:cubicBezTo>
                        <a:pt x="512139" y="94401"/>
                        <a:pt x="525409" y="94018"/>
                        <a:pt x="538439" y="92976"/>
                      </a:cubicBezTo>
                      <a:cubicBezTo>
                        <a:pt x="565960" y="90774"/>
                        <a:pt x="593562" y="89734"/>
                        <a:pt x="621124" y="88113"/>
                      </a:cubicBezTo>
                      <a:cubicBezTo>
                        <a:pt x="650307" y="89734"/>
                        <a:pt x="679739" y="88843"/>
                        <a:pt x="708673" y="92976"/>
                      </a:cubicBezTo>
                      <a:cubicBezTo>
                        <a:pt x="714460" y="93803"/>
                        <a:pt x="718036" y="100090"/>
                        <a:pt x="723264" y="102704"/>
                      </a:cubicBezTo>
                      <a:cubicBezTo>
                        <a:pt x="727850" y="104997"/>
                        <a:pt x="732992" y="105947"/>
                        <a:pt x="737856" y="107568"/>
                      </a:cubicBezTo>
                      <a:cubicBezTo>
                        <a:pt x="749431" y="142297"/>
                        <a:pt x="739051" y="131063"/>
                        <a:pt x="762175" y="146479"/>
                      </a:cubicBezTo>
                      <a:cubicBezTo>
                        <a:pt x="771903" y="144858"/>
                        <a:pt x="781791" y="144007"/>
                        <a:pt x="791358" y="141615"/>
                      </a:cubicBezTo>
                      <a:cubicBezTo>
                        <a:pt x="801306" y="139128"/>
                        <a:pt x="820541" y="131887"/>
                        <a:pt x="820541" y="131887"/>
                      </a:cubicBezTo>
                      <a:cubicBezTo>
                        <a:pt x="859452" y="133508"/>
                        <a:pt x="898404" y="134322"/>
                        <a:pt x="937273" y="136751"/>
                      </a:cubicBezTo>
                      <a:cubicBezTo>
                        <a:pt x="950318" y="137566"/>
                        <a:pt x="963323" y="139277"/>
                        <a:pt x="976183" y="141615"/>
                      </a:cubicBezTo>
                      <a:cubicBezTo>
                        <a:pt x="981227" y="142532"/>
                        <a:pt x="985663" y="146086"/>
                        <a:pt x="990775" y="146479"/>
                      </a:cubicBezTo>
                      <a:cubicBezTo>
                        <a:pt x="1027990" y="149341"/>
                        <a:pt x="1065354" y="149721"/>
                        <a:pt x="1102643" y="151342"/>
                      </a:cubicBezTo>
                      <a:cubicBezTo>
                        <a:pt x="1109128" y="152963"/>
                        <a:pt x="1115695" y="154285"/>
                        <a:pt x="1122098" y="156206"/>
                      </a:cubicBezTo>
                      <a:cubicBezTo>
                        <a:pt x="1131919" y="159153"/>
                        <a:pt x="1141167" y="164248"/>
                        <a:pt x="1151281" y="165934"/>
                      </a:cubicBezTo>
                      <a:lnTo>
                        <a:pt x="1180464" y="170798"/>
                      </a:lnTo>
                      <a:lnTo>
                        <a:pt x="1209647" y="190253"/>
                      </a:lnTo>
                      <a:cubicBezTo>
                        <a:pt x="1214511" y="193496"/>
                        <a:pt x="1218693" y="198132"/>
                        <a:pt x="1224239" y="199981"/>
                      </a:cubicBezTo>
                      <a:cubicBezTo>
                        <a:pt x="1229103" y="201602"/>
                        <a:pt x="1234348" y="202355"/>
                        <a:pt x="1238830" y="204845"/>
                      </a:cubicBezTo>
                      <a:cubicBezTo>
                        <a:pt x="1249050" y="210523"/>
                        <a:pt x="1258285" y="217815"/>
                        <a:pt x="1268013" y="224300"/>
                      </a:cubicBezTo>
                      <a:lnTo>
                        <a:pt x="1282605" y="234028"/>
                      </a:lnTo>
                      <a:cubicBezTo>
                        <a:pt x="1285992" y="239109"/>
                        <a:pt x="1298538" y="255156"/>
                        <a:pt x="1297196" y="263210"/>
                      </a:cubicBezTo>
                      <a:cubicBezTo>
                        <a:pt x="1294214" y="281099"/>
                        <a:pt x="1284603" y="276803"/>
                        <a:pt x="1272877" y="282666"/>
                      </a:cubicBezTo>
                      <a:cubicBezTo>
                        <a:pt x="1238683" y="299762"/>
                        <a:pt x="1283277" y="288228"/>
                        <a:pt x="1229102" y="297257"/>
                      </a:cubicBezTo>
                      <a:cubicBezTo>
                        <a:pt x="1225860" y="302121"/>
                        <a:pt x="1220020" y="306039"/>
                        <a:pt x="1219375" y="311849"/>
                      </a:cubicBezTo>
                      <a:cubicBezTo>
                        <a:pt x="1217521" y="328542"/>
                        <a:pt x="1223321" y="343647"/>
                        <a:pt x="1233966" y="355623"/>
                      </a:cubicBezTo>
                      <a:cubicBezTo>
                        <a:pt x="1261199" y="386260"/>
                        <a:pt x="1260386" y="382965"/>
                        <a:pt x="1292332" y="404262"/>
                      </a:cubicBezTo>
                      <a:cubicBezTo>
                        <a:pt x="1297196" y="407505"/>
                        <a:pt x="1301378" y="412140"/>
                        <a:pt x="1306924" y="413989"/>
                      </a:cubicBezTo>
                      <a:cubicBezTo>
                        <a:pt x="1327061" y="420702"/>
                        <a:pt x="1317249" y="416009"/>
                        <a:pt x="1336107" y="428581"/>
                      </a:cubicBezTo>
                      <a:cubicBezTo>
                        <a:pt x="1363982" y="470395"/>
                        <a:pt x="1326865" y="421187"/>
                        <a:pt x="1360426" y="448036"/>
                      </a:cubicBezTo>
                      <a:cubicBezTo>
                        <a:pt x="1364991" y="451688"/>
                        <a:pt x="1366020" y="458494"/>
                        <a:pt x="1370154" y="462628"/>
                      </a:cubicBezTo>
                      <a:cubicBezTo>
                        <a:pt x="1374287" y="466761"/>
                        <a:pt x="1379881" y="469113"/>
                        <a:pt x="1384745" y="472355"/>
                      </a:cubicBezTo>
                      <a:cubicBezTo>
                        <a:pt x="1408898" y="508585"/>
                        <a:pt x="1377855" y="464088"/>
                        <a:pt x="1409064" y="501538"/>
                      </a:cubicBezTo>
                      <a:cubicBezTo>
                        <a:pt x="1442921" y="542167"/>
                        <a:pt x="1390757" y="488095"/>
                        <a:pt x="1433383" y="530721"/>
                      </a:cubicBezTo>
                      <a:cubicBezTo>
                        <a:pt x="1443996" y="562560"/>
                        <a:pt x="1429255" y="531309"/>
                        <a:pt x="1452839" y="550176"/>
                      </a:cubicBezTo>
                      <a:cubicBezTo>
                        <a:pt x="1457404" y="553828"/>
                        <a:pt x="1458001" y="561116"/>
                        <a:pt x="1462566" y="564768"/>
                      </a:cubicBezTo>
                      <a:cubicBezTo>
                        <a:pt x="1466570" y="567971"/>
                        <a:pt x="1472572" y="567339"/>
                        <a:pt x="1477158" y="569632"/>
                      </a:cubicBezTo>
                      <a:cubicBezTo>
                        <a:pt x="1514873" y="588489"/>
                        <a:pt x="1469662" y="571997"/>
                        <a:pt x="1506341" y="584223"/>
                      </a:cubicBezTo>
                      <a:cubicBezTo>
                        <a:pt x="1551243" y="572997"/>
                        <a:pt x="1511205" y="588915"/>
                        <a:pt x="1511205" y="564768"/>
                      </a:cubicBezTo>
                      <a:cubicBezTo>
                        <a:pt x="1511205" y="558922"/>
                        <a:pt x="1520932" y="558283"/>
                        <a:pt x="1525796" y="555040"/>
                      </a:cubicBezTo>
                      <a:cubicBezTo>
                        <a:pt x="1536673" y="557759"/>
                        <a:pt x="1567328" y="564895"/>
                        <a:pt x="1574434" y="569632"/>
                      </a:cubicBezTo>
                      <a:cubicBezTo>
                        <a:pt x="1593292" y="582203"/>
                        <a:pt x="1583480" y="577510"/>
                        <a:pt x="1603617" y="584223"/>
                      </a:cubicBezTo>
                      <a:cubicBezTo>
                        <a:pt x="1606860" y="579359"/>
                        <a:pt x="1613345" y="575478"/>
                        <a:pt x="1613345" y="569632"/>
                      </a:cubicBezTo>
                      <a:cubicBezTo>
                        <a:pt x="1613345" y="542622"/>
                        <a:pt x="1605549" y="541737"/>
                        <a:pt x="1589026" y="530721"/>
                      </a:cubicBezTo>
                      <a:cubicBezTo>
                        <a:pt x="1580478" y="505080"/>
                        <a:pt x="1589811" y="525826"/>
                        <a:pt x="1569571" y="501538"/>
                      </a:cubicBezTo>
                      <a:cubicBezTo>
                        <a:pt x="1565829" y="497047"/>
                        <a:pt x="1563976" y="491080"/>
                        <a:pt x="1559843" y="486947"/>
                      </a:cubicBezTo>
                      <a:cubicBezTo>
                        <a:pt x="1555709" y="482813"/>
                        <a:pt x="1550480" y="479833"/>
                        <a:pt x="1545251" y="477219"/>
                      </a:cubicBezTo>
                      <a:cubicBezTo>
                        <a:pt x="1524253" y="466720"/>
                        <a:pt x="1479502" y="468420"/>
                        <a:pt x="1467430" y="467491"/>
                      </a:cubicBezTo>
                      <a:cubicBezTo>
                        <a:pt x="1427073" y="454041"/>
                        <a:pt x="1490569" y="476625"/>
                        <a:pt x="1423656" y="443172"/>
                      </a:cubicBezTo>
                      <a:lnTo>
                        <a:pt x="1404200" y="433445"/>
                      </a:lnTo>
                      <a:cubicBezTo>
                        <a:pt x="1371392" y="400637"/>
                        <a:pt x="1379367" y="417313"/>
                        <a:pt x="1370154" y="389670"/>
                      </a:cubicBezTo>
                      <a:cubicBezTo>
                        <a:pt x="1375018" y="388049"/>
                        <a:pt x="1379688" y="383963"/>
                        <a:pt x="1384745" y="384806"/>
                      </a:cubicBezTo>
                      <a:cubicBezTo>
                        <a:pt x="1390511" y="385767"/>
                        <a:pt x="1394846" y="390792"/>
                        <a:pt x="1399337" y="394534"/>
                      </a:cubicBezTo>
                      <a:cubicBezTo>
                        <a:pt x="1427849" y="418294"/>
                        <a:pt x="1401794" y="399122"/>
                        <a:pt x="1423656" y="423717"/>
                      </a:cubicBezTo>
                      <a:cubicBezTo>
                        <a:pt x="1432796" y="433999"/>
                        <a:pt x="1439139" y="451654"/>
                        <a:pt x="1452839" y="452900"/>
                      </a:cubicBezTo>
                      <a:cubicBezTo>
                        <a:pt x="1471608" y="454606"/>
                        <a:pt x="1513214" y="457051"/>
                        <a:pt x="1535524" y="462628"/>
                      </a:cubicBezTo>
                      <a:cubicBezTo>
                        <a:pt x="1545472" y="465115"/>
                        <a:pt x="1554979" y="469113"/>
                        <a:pt x="1564707" y="472355"/>
                      </a:cubicBezTo>
                      <a:lnTo>
                        <a:pt x="1579298" y="477219"/>
                      </a:lnTo>
                      <a:cubicBezTo>
                        <a:pt x="1584162" y="478840"/>
                        <a:pt x="1589624" y="479239"/>
                        <a:pt x="1593890" y="482083"/>
                      </a:cubicBezTo>
                      <a:lnTo>
                        <a:pt x="1608481" y="491810"/>
                      </a:lnTo>
                      <a:cubicBezTo>
                        <a:pt x="1615141" y="500690"/>
                        <a:pt x="1640132" y="533262"/>
                        <a:pt x="1642528" y="540449"/>
                      </a:cubicBezTo>
                      <a:lnTo>
                        <a:pt x="1647392" y="555040"/>
                      </a:lnTo>
                      <a:cubicBezTo>
                        <a:pt x="1645771" y="572874"/>
                        <a:pt x="1646280" y="591032"/>
                        <a:pt x="1642528" y="608542"/>
                      </a:cubicBezTo>
                      <a:cubicBezTo>
                        <a:pt x="1641303" y="614258"/>
                        <a:pt x="1635414" y="617905"/>
                        <a:pt x="1632800" y="623134"/>
                      </a:cubicBezTo>
                      <a:cubicBezTo>
                        <a:pt x="1630507" y="627719"/>
                        <a:pt x="1629558" y="632861"/>
                        <a:pt x="1627937" y="637725"/>
                      </a:cubicBezTo>
                      <a:cubicBezTo>
                        <a:pt x="1629558" y="652317"/>
                        <a:pt x="1628157" y="667572"/>
                        <a:pt x="1632800" y="681500"/>
                      </a:cubicBezTo>
                      <a:cubicBezTo>
                        <a:pt x="1636497" y="692591"/>
                        <a:pt x="1648559" y="699592"/>
                        <a:pt x="1652256" y="710683"/>
                      </a:cubicBezTo>
                      <a:cubicBezTo>
                        <a:pt x="1658969" y="730820"/>
                        <a:pt x="1654276" y="721008"/>
                        <a:pt x="1666847" y="739866"/>
                      </a:cubicBezTo>
                      <a:cubicBezTo>
                        <a:pt x="1674200" y="769276"/>
                        <a:pt x="1669594" y="752968"/>
                        <a:pt x="1681439" y="788504"/>
                      </a:cubicBezTo>
                      <a:lnTo>
                        <a:pt x="1686302" y="803096"/>
                      </a:lnTo>
                      <a:cubicBezTo>
                        <a:pt x="1684681" y="820930"/>
                        <a:pt x="1685191" y="839088"/>
                        <a:pt x="1681439" y="856598"/>
                      </a:cubicBezTo>
                      <a:cubicBezTo>
                        <a:pt x="1680483" y="861060"/>
                        <a:pt x="1659674" y="878269"/>
                        <a:pt x="1676575" y="885781"/>
                      </a:cubicBezTo>
                      <a:cubicBezTo>
                        <a:pt x="1688519" y="891090"/>
                        <a:pt x="1702515" y="889024"/>
                        <a:pt x="1715485" y="890645"/>
                      </a:cubicBezTo>
                      <a:cubicBezTo>
                        <a:pt x="1750214" y="902220"/>
                        <a:pt x="1736136" y="894684"/>
                        <a:pt x="1759260" y="910100"/>
                      </a:cubicBezTo>
                      <a:cubicBezTo>
                        <a:pt x="1762464" y="919711"/>
                        <a:pt x="1765281" y="932427"/>
                        <a:pt x="1773851" y="939283"/>
                      </a:cubicBezTo>
                      <a:cubicBezTo>
                        <a:pt x="1777855" y="942486"/>
                        <a:pt x="1783579" y="942526"/>
                        <a:pt x="1788443" y="944147"/>
                      </a:cubicBezTo>
                      <a:cubicBezTo>
                        <a:pt x="1792989" y="957784"/>
                        <a:pt x="1805415" y="977651"/>
                        <a:pt x="1793307" y="992785"/>
                      </a:cubicBezTo>
                      <a:cubicBezTo>
                        <a:pt x="1790104" y="996789"/>
                        <a:pt x="1783645" y="996240"/>
                        <a:pt x="1778715" y="997649"/>
                      </a:cubicBezTo>
                      <a:cubicBezTo>
                        <a:pt x="1772288" y="999485"/>
                        <a:pt x="1765745" y="1000892"/>
                        <a:pt x="1759260" y="1002513"/>
                      </a:cubicBezTo>
                      <a:cubicBezTo>
                        <a:pt x="1753633" y="1006264"/>
                        <a:pt x="1731518" y="1019628"/>
                        <a:pt x="1730077" y="1026832"/>
                      </a:cubicBezTo>
                      <a:cubicBezTo>
                        <a:pt x="1727829" y="1038074"/>
                        <a:pt x="1728062" y="1051708"/>
                        <a:pt x="1734941" y="1060879"/>
                      </a:cubicBezTo>
                      <a:cubicBezTo>
                        <a:pt x="1739901" y="1067492"/>
                        <a:pt x="1751154" y="1064121"/>
                        <a:pt x="1759260" y="1065742"/>
                      </a:cubicBezTo>
                      <a:lnTo>
                        <a:pt x="1768988" y="1094925"/>
                      </a:lnTo>
                      <a:cubicBezTo>
                        <a:pt x="1770609" y="1099789"/>
                        <a:pt x="1771007" y="1105251"/>
                        <a:pt x="1773851" y="1109517"/>
                      </a:cubicBezTo>
                      <a:cubicBezTo>
                        <a:pt x="1780336" y="1119245"/>
                        <a:pt x="1789610" y="1127609"/>
                        <a:pt x="1793307" y="1138700"/>
                      </a:cubicBezTo>
                      <a:cubicBezTo>
                        <a:pt x="1796549" y="1148428"/>
                        <a:pt x="1793306" y="1164640"/>
                        <a:pt x="1803034" y="1167883"/>
                      </a:cubicBezTo>
                      <a:cubicBezTo>
                        <a:pt x="1823171" y="1174595"/>
                        <a:pt x="1813360" y="1169903"/>
                        <a:pt x="1832217" y="1182474"/>
                      </a:cubicBezTo>
                      <a:cubicBezTo>
                        <a:pt x="1835460" y="1187338"/>
                        <a:pt x="1836144" y="1196341"/>
                        <a:pt x="1841945" y="1197066"/>
                      </a:cubicBezTo>
                      <a:cubicBezTo>
                        <a:pt x="1852120" y="1198338"/>
                        <a:pt x="1871128" y="1187338"/>
                        <a:pt x="1871128" y="1187338"/>
                      </a:cubicBezTo>
                      <a:cubicBezTo>
                        <a:pt x="1873907" y="1191507"/>
                        <a:pt x="1886183" y="1213973"/>
                        <a:pt x="1895447" y="1211657"/>
                      </a:cubicBezTo>
                      <a:cubicBezTo>
                        <a:pt x="1900421" y="1210414"/>
                        <a:pt x="1897108" y="1201069"/>
                        <a:pt x="1900311" y="1197066"/>
                      </a:cubicBezTo>
                      <a:cubicBezTo>
                        <a:pt x="1903963" y="1192501"/>
                        <a:pt x="1910038" y="1190581"/>
                        <a:pt x="1914902" y="1187338"/>
                      </a:cubicBezTo>
                      <a:cubicBezTo>
                        <a:pt x="1941545" y="1147377"/>
                        <a:pt x="1936533" y="1161149"/>
                        <a:pt x="1919766" y="1070606"/>
                      </a:cubicBezTo>
                      <a:cubicBezTo>
                        <a:pt x="1917637" y="1059110"/>
                        <a:pt x="1906796" y="1051151"/>
                        <a:pt x="1900311" y="1041423"/>
                      </a:cubicBezTo>
                      <a:lnTo>
                        <a:pt x="1890583" y="1026832"/>
                      </a:lnTo>
                      <a:lnTo>
                        <a:pt x="1880856" y="997649"/>
                      </a:lnTo>
                      <a:lnTo>
                        <a:pt x="1875992" y="983057"/>
                      </a:lnTo>
                      <a:cubicBezTo>
                        <a:pt x="1874371" y="965223"/>
                        <a:pt x="1881061" y="944455"/>
                        <a:pt x="1871128" y="929555"/>
                      </a:cubicBezTo>
                      <a:cubicBezTo>
                        <a:pt x="1864769" y="920016"/>
                        <a:pt x="1845187" y="932797"/>
                        <a:pt x="1837081" y="924691"/>
                      </a:cubicBezTo>
                      <a:cubicBezTo>
                        <a:pt x="1831235" y="918845"/>
                        <a:pt x="1835067" y="904958"/>
                        <a:pt x="1841945" y="900372"/>
                      </a:cubicBezTo>
                      <a:cubicBezTo>
                        <a:pt x="1852821" y="893121"/>
                        <a:pt x="1867886" y="897129"/>
                        <a:pt x="1880856" y="895508"/>
                      </a:cubicBezTo>
                      <a:cubicBezTo>
                        <a:pt x="1879235" y="880917"/>
                        <a:pt x="1875992" y="866415"/>
                        <a:pt x="1875992" y="851734"/>
                      </a:cubicBezTo>
                      <a:cubicBezTo>
                        <a:pt x="1875992" y="846607"/>
                        <a:pt x="1877231" y="840767"/>
                        <a:pt x="1880856" y="837142"/>
                      </a:cubicBezTo>
                      <a:cubicBezTo>
                        <a:pt x="1884481" y="833517"/>
                        <a:pt x="1890583" y="833900"/>
                        <a:pt x="1895447" y="832279"/>
                      </a:cubicBezTo>
                      <a:cubicBezTo>
                        <a:pt x="1900311" y="837143"/>
                        <a:pt x="1905636" y="841586"/>
                        <a:pt x="1910039" y="846870"/>
                      </a:cubicBezTo>
                      <a:cubicBezTo>
                        <a:pt x="1913781" y="851361"/>
                        <a:pt x="1915633" y="857329"/>
                        <a:pt x="1919766" y="861462"/>
                      </a:cubicBezTo>
                      <a:cubicBezTo>
                        <a:pt x="1923899" y="865595"/>
                        <a:pt x="1929494" y="867947"/>
                        <a:pt x="1934358" y="871189"/>
                      </a:cubicBezTo>
                      <a:cubicBezTo>
                        <a:pt x="1947738" y="866729"/>
                        <a:pt x="1964219" y="860392"/>
                        <a:pt x="1978132" y="861462"/>
                      </a:cubicBezTo>
                      <a:cubicBezTo>
                        <a:pt x="1989900" y="862367"/>
                        <a:pt x="2000830" y="867947"/>
                        <a:pt x="2012179" y="871189"/>
                      </a:cubicBezTo>
                      <a:cubicBezTo>
                        <a:pt x="2013800" y="866325"/>
                        <a:pt x="2018947" y="861358"/>
                        <a:pt x="2017043" y="856598"/>
                      </a:cubicBezTo>
                      <a:cubicBezTo>
                        <a:pt x="2014142" y="849345"/>
                        <a:pt x="1994003" y="844054"/>
                        <a:pt x="1987860" y="842006"/>
                      </a:cubicBezTo>
                      <a:cubicBezTo>
                        <a:pt x="1986239" y="837142"/>
                        <a:pt x="1980703" y="832000"/>
                        <a:pt x="1982996" y="827415"/>
                      </a:cubicBezTo>
                      <a:cubicBezTo>
                        <a:pt x="1993545" y="806319"/>
                        <a:pt x="2011365" y="843217"/>
                        <a:pt x="1987860" y="807959"/>
                      </a:cubicBezTo>
                      <a:cubicBezTo>
                        <a:pt x="1978132" y="809580"/>
                        <a:pt x="1968304" y="810684"/>
                        <a:pt x="1958677" y="812823"/>
                      </a:cubicBezTo>
                      <a:cubicBezTo>
                        <a:pt x="1953672" y="813935"/>
                        <a:pt x="1949212" y="817687"/>
                        <a:pt x="1944085" y="817687"/>
                      </a:cubicBezTo>
                      <a:cubicBezTo>
                        <a:pt x="1932621" y="817687"/>
                        <a:pt x="1921388" y="814444"/>
                        <a:pt x="1910039" y="812823"/>
                      </a:cubicBezTo>
                      <a:cubicBezTo>
                        <a:pt x="1894946" y="807792"/>
                        <a:pt x="1891015" y="807246"/>
                        <a:pt x="1875992" y="798232"/>
                      </a:cubicBezTo>
                      <a:cubicBezTo>
                        <a:pt x="1865967" y="792217"/>
                        <a:pt x="1846809" y="778776"/>
                        <a:pt x="1846809" y="778776"/>
                      </a:cubicBezTo>
                      <a:cubicBezTo>
                        <a:pt x="1845188" y="773912"/>
                        <a:pt x="1839652" y="768770"/>
                        <a:pt x="1841945" y="764185"/>
                      </a:cubicBezTo>
                      <a:cubicBezTo>
                        <a:pt x="1844238" y="759599"/>
                        <a:pt x="1851410" y="759321"/>
                        <a:pt x="1856537" y="759321"/>
                      </a:cubicBezTo>
                      <a:cubicBezTo>
                        <a:pt x="1868001" y="759321"/>
                        <a:pt x="1879234" y="762564"/>
                        <a:pt x="1890583" y="764185"/>
                      </a:cubicBezTo>
                      <a:cubicBezTo>
                        <a:pt x="1938033" y="795818"/>
                        <a:pt x="1864288" y="746265"/>
                        <a:pt x="1924630" y="788504"/>
                      </a:cubicBezTo>
                      <a:cubicBezTo>
                        <a:pt x="1934208" y="795208"/>
                        <a:pt x="1953813" y="807959"/>
                        <a:pt x="1953813" y="807959"/>
                      </a:cubicBezTo>
                      <a:cubicBezTo>
                        <a:pt x="1963541" y="804717"/>
                        <a:pt x="1973268" y="794989"/>
                        <a:pt x="1982996" y="798232"/>
                      </a:cubicBezTo>
                      <a:cubicBezTo>
                        <a:pt x="2017213" y="809638"/>
                        <a:pt x="1974976" y="794795"/>
                        <a:pt x="2017043" y="812823"/>
                      </a:cubicBezTo>
                      <a:cubicBezTo>
                        <a:pt x="2045232" y="824904"/>
                        <a:pt x="2018187" y="808722"/>
                        <a:pt x="2046226" y="827415"/>
                      </a:cubicBezTo>
                      <a:cubicBezTo>
                        <a:pt x="2051090" y="825794"/>
                        <a:pt x="2058913" y="827311"/>
                        <a:pt x="2060817" y="822551"/>
                      </a:cubicBezTo>
                      <a:cubicBezTo>
                        <a:pt x="2060854" y="822460"/>
                        <a:pt x="2053356" y="790770"/>
                        <a:pt x="2051090" y="788504"/>
                      </a:cubicBezTo>
                      <a:cubicBezTo>
                        <a:pt x="2042823" y="780237"/>
                        <a:pt x="2031635" y="775534"/>
                        <a:pt x="2021907" y="769049"/>
                      </a:cubicBezTo>
                      <a:lnTo>
                        <a:pt x="2007315" y="759321"/>
                      </a:lnTo>
                      <a:cubicBezTo>
                        <a:pt x="1995474" y="723796"/>
                        <a:pt x="1995101" y="740086"/>
                        <a:pt x="2002451" y="710683"/>
                      </a:cubicBezTo>
                      <a:cubicBezTo>
                        <a:pt x="2005694" y="715547"/>
                        <a:pt x="2009565" y="720046"/>
                        <a:pt x="2012179" y="725274"/>
                      </a:cubicBezTo>
                      <a:cubicBezTo>
                        <a:pt x="2014472" y="729860"/>
                        <a:pt x="2014199" y="735600"/>
                        <a:pt x="2017043" y="739866"/>
                      </a:cubicBezTo>
                      <a:cubicBezTo>
                        <a:pt x="2020858" y="745589"/>
                        <a:pt x="2026205" y="750234"/>
                        <a:pt x="2031634" y="754457"/>
                      </a:cubicBezTo>
                      <a:cubicBezTo>
                        <a:pt x="2056723" y="773971"/>
                        <a:pt x="2053391" y="771438"/>
                        <a:pt x="2075409" y="778776"/>
                      </a:cubicBezTo>
                      <a:cubicBezTo>
                        <a:pt x="2073788" y="773912"/>
                        <a:pt x="2071550" y="769212"/>
                        <a:pt x="2070545" y="764185"/>
                      </a:cubicBezTo>
                      <a:cubicBezTo>
                        <a:pt x="2069897" y="760946"/>
                        <a:pt x="2067097" y="724967"/>
                        <a:pt x="2060817" y="715547"/>
                      </a:cubicBezTo>
                      <a:cubicBezTo>
                        <a:pt x="2057002" y="709824"/>
                        <a:pt x="2050629" y="706239"/>
                        <a:pt x="2046226" y="700955"/>
                      </a:cubicBezTo>
                      <a:cubicBezTo>
                        <a:pt x="2042484" y="696464"/>
                        <a:pt x="2039741" y="691228"/>
                        <a:pt x="2036498" y="686364"/>
                      </a:cubicBezTo>
                      <a:cubicBezTo>
                        <a:pt x="2034877" y="681500"/>
                        <a:pt x="2032746" y="676777"/>
                        <a:pt x="2031634" y="671772"/>
                      </a:cubicBezTo>
                      <a:cubicBezTo>
                        <a:pt x="2027487" y="653110"/>
                        <a:pt x="2029779" y="638416"/>
                        <a:pt x="2017043" y="623134"/>
                      </a:cubicBezTo>
                      <a:cubicBezTo>
                        <a:pt x="2013301" y="618643"/>
                        <a:pt x="2007315" y="616649"/>
                        <a:pt x="2002451" y="613406"/>
                      </a:cubicBezTo>
                      <a:cubicBezTo>
                        <a:pt x="1987494" y="583490"/>
                        <a:pt x="1996749" y="599990"/>
                        <a:pt x="1973268" y="564768"/>
                      </a:cubicBezTo>
                      <a:cubicBezTo>
                        <a:pt x="1970025" y="559904"/>
                        <a:pt x="1969307" y="551137"/>
                        <a:pt x="1963541" y="550176"/>
                      </a:cubicBezTo>
                      <a:lnTo>
                        <a:pt x="1934358" y="545313"/>
                      </a:lnTo>
                      <a:cubicBezTo>
                        <a:pt x="1897680" y="533087"/>
                        <a:pt x="1942890" y="549579"/>
                        <a:pt x="1905175" y="530721"/>
                      </a:cubicBezTo>
                      <a:cubicBezTo>
                        <a:pt x="1900589" y="528428"/>
                        <a:pt x="1895447" y="527478"/>
                        <a:pt x="1890583" y="525857"/>
                      </a:cubicBezTo>
                      <a:cubicBezTo>
                        <a:pt x="1884098" y="527478"/>
                        <a:pt x="1877555" y="528884"/>
                        <a:pt x="1871128" y="530721"/>
                      </a:cubicBezTo>
                      <a:cubicBezTo>
                        <a:pt x="1866198" y="532130"/>
                        <a:pt x="1857780" y="530611"/>
                        <a:pt x="1856537" y="535585"/>
                      </a:cubicBezTo>
                      <a:cubicBezTo>
                        <a:pt x="1853756" y="546707"/>
                        <a:pt x="1859152" y="558390"/>
                        <a:pt x="1861400" y="569632"/>
                      </a:cubicBezTo>
                      <a:cubicBezTo>
                        <a:pt x="1864458" y="584922"/>
                        <a:pt x="1875970" y="603656"/>
                        <a:pt x="1885720" y="613406"/>
                      </a:cubicBezTo>
                      <a:cubicBezTo>
                        <a:pt x="1890584" y="618270"/>
                        <a:pt x="1894588" y="624182"/>
                        <a:pt x="1900311" y="627998"/>
                      </a:cubicBezTo>
                      <a:cubicBezTo>
                        <a:pt x="1933946" y="650423"/>
                        <a:pt x="1895361" y="593869"/>
                        <a:pt x="1953813" y="652317"/>
                      </a:cubicBezTo>
                      <a:cubicBezTo>
                        <a:pt x="1958677" y="657181"/>
                        <a:pt x="1964182" y="661478"/>
                        <a:pt x="1968405" y="666908"/>
                      </a:cubicBezTo>
                      <a:cubicBezTo>
                        <a:pt x="1975583" y="676136"/>
                        <a:pt x="1987860" y="696091"/>
                        <a:pt x="1987860" y="696091"/>
                      </a:cubicBezTo>
                      <a:cubicBezTo>
                        <a:pt x="1985082" y="682202"/>
                        <a:pt x="1982254" y="666058"/>
                        <a:pt x="1978132" y="652317"/>
                      </a:cubicBezTo>
                      <a:cubicBezTo>
                        <a:pt x="1975186" y="642496"/>
                        <a:pt x="1974093" y="631666"/>
                        <a:pt x="1968405" y="623134"/>
                      </a:cubicBezTo>
                      <a:lnTo>
                        <a:pt x="1958677" y="608542"/>
                      </a:lnTo>
                      <a:cubicBezTo>
                        <a:pt x="1957532" y="603962"/>
                        <a:pt x="1952121" y="580206"/>
                        <a:pt x="1948949" y="574496"/>
                      </a:cubicBezTo>
                      <a:cubicBezTo>
                        <a:pt x="1943271" y="564276"/>
                        <a:pt x="1935979" y="555041"/>
                        <a:pt x="1929494" y="545313"/>
                      </a:cubicBezTo>
                      <a:lnTo>
                        <a:pt x="1919766" y="530721"/>
                      </a:lnTo>
                      <a:cubicBezTo>
                        <a:pt x="1916524" y="525857"/>
                        <a:pt x="1914903" y="519372"/>
                        <a:pt x="1910039" y="516130"/>
                      </a:cubicBezTo>
                      <a:lnTo>
                        <a:pt x="1895447" y="506402"/>
                      </a:lnTo>
                      <a:cubicBezTo>
                        <a:pt x="1869511" y="467494"/>
                        <a:pt x="1903551" y="514504"/>
                        <a:pt x="1871128" y="482083"/>
                      </a:cubicBezTo>
                      <a:cubicBezTo>
                        <a:pt x="1866994" y="477949"/>
                        <a:pt x="1866357" y="470589"/>
                        <a:pt x="1861400" y="467491"/>
                      </a:cubicBezTo>
                      <a:cubicBezTo>
                        <a:pt x="1852705" y="462057"/>
                        <a:pt x="1832217" y="457764"/>
                        <a:pt x="1832217" y="457764"/>
                      </a:cubicBezTo>
                      <a:cubicBezTo>
                        <a:pt x="1817565" y="447996"/>
                        <a:pt x="1815447" y="445712"/>
                        <a:pt x="1798171" y="438308"/>
                      </a:cubicBezTo>
                      <a:cubicBezTo>
                        <a:pt x="1793459" y="436288"/>
                        <a:pt x="1788443" y="435066"/>
                        <a:pt x="1783579" y="433445"/>
                      </a:cubicBezTo>
                      <a:lnTo>
                        <a:pt x="1754396" y="413989"/>
                      </a:lnTo>
                      <a:cubicBezTo>
                        <a:pt x="1749532" y="410747"/>
                        <a:pt x="1743938" y="408395"/>
                        <a:pt x="1739805" y="404262"/>
                      </a:cubicBezTo>
                      <a:lnTo>
                        <a:pt x="1725213" y="389670"/>
                      </a:lnTo>
                      <a:cubicBezTo>
                        <a:pt x="1722009" y="380059"/>
                        <a:pt x="1719192" y="367343"/>
                        <a:pt x="1710622" y="360487"/>
                      </a:cubicBezTo>
                      <a:cubicBezTo>
                        <a:pt x="1706618" y="357284"/>
                        <a:pt x="1700894" y="357244"/>
                        <a:pt x="1696030" y="355623"/>
                      </a:cubicBezTo>
                      <a:cubicBezTo>
                        <a:pt x="1692787" y="350759"/>
                        <a:pt x="1688676" y="346374"/>
                        <a:pt x="1686302" y="341032"/>
                      </a:cubicBezTo>
                      <a:cubicBezTo>
                        <a:pt x="1682138" y="331662"/>
                        <a:pt x="1683826" y="319100"/>
                        <a:pt x="1676575" y="311849"/>
                      </a:cubicBezTo>
                      <a:cubicBezTo>
                        <a:pt x="1667411" y="302685"/>
                        <a:pt x="1659581" y="292948"/>
                        <a:pt x="1647392" y="287530"/>
                      </a:cubicBezTo>
                      <a:cubicBezTo>
                        <a:pt x="1638022" y="283366"/>
                        <a:pt x="1627937" y="281045"/>
                        <a:pt x="1618209" y="277802"/>
                      </a:cubicBezTo>
                      <a:lnTo>
                        <a:pt x="1603617" y="272938"/>
                      </a:lnTo>
                      <a:cubicBezTo>
                        <a:pt x="1570168" y="250639"/>
                        <a:pt x="1585525" y="257180"/>
                        <a:pt x="1559843" y="248619"/>
                      </a:cubicBezTo>
                      <a:cubicBezTo>
                        <a:pt x="1553358" y="243755"/>
                        <a:pt x="1547638" y="237653"/>
                        <a:pt x="1540388" y="234028"/>
                      </a:cubicBezTo>
                      <a:cubicBezTo>
                        <a:pt x="1540385" y="234026"/>
                        <a:pt x="1503910" y="221869"/>
                        <a:pt x="1496613" y="219436"/>
                      </a:cubicBezTo>
                      <a:cubicBezTo>
                        <a:pt x="1491749" y="217815"/>
                        <a:pt x="1486288" y="217416"/>
                        <a:pt x="1482022" y="214572"/>
                      </a:cubicBezTo>
                      <a:lnTo>
                        <a:pt x="1452839" y="195117"/>
                      </a:lnTo>
                      <a:cubicBezTo>
                        <a:pt x="1447975" y="191874"/>
                        <a:pt x="1443918" y="186807"/>
                        <a:pt x="1438247" y="185389"/>
                      </a:cubicBezTo>
                      <a:cubicBezTo>
                        <a:pt x="1427373" y="182670"/>
                        <a:pt x="1396711" y="175533"/>
                        <a:pt x="1389609" y="170798"/>
                      </a:cubicBezTo>
                      <a:cubicBezTo>
                        <a:pt x="1347798" y="142924"/>
                        <a:pt x="1400693" y="176339"/>
                        <a:pt x="1360426" y="156206"/>
                      </a:cubicBezTo>
                      <a:cubicBezTo>
                        <a:pt x="1326838" y="139413"/>
                        <a:pt x="1366867" y="151737"/>
                        <a:pt x="1326379" y="141615"/>
                      </a:cubicBezTo>
                      <a:cubicBezTo>
                        <a:pt x="1321515" y="136751"/>
                        <a:pt x="1317385" y="131021"/>
                        <a:pt x="1311788" y="127023"/>
                      </a:cubicBezTo>
                      <a:cubicBezTo>
                        <a:pt x="1287411" y="109611"/>
                        <a:pt x="1265791" y="115084"/>
                        <a:pt x="1233966" y="112432"/>
                      </a:cubicBezTo>
                      <a:cubicBezTo>
                        <a:pt x="1204564" y="105081"/>
                        <a:pt x="1220851" y="109682"/>
                        <a:pt x="1185328" y="97840"/>
                      </a:cubicBezTo>
                      <a:cubicBezTo>
                        <a:pt x="1180464" y="96219"/>
                        <a:pt x="1175764" y="93981"/>
                        <a:pt x="1170737" y="92976"/>
                      </a:cubicBezTo>
                      <a:lnTo>
                        <a:pt x="1146417" y="88113"/>
                      </a:lnTo>
                      <a:cubicBezTo>
                        <a:pt x="1136689" y="81628"/>
                        <a:pt x="1128325" y="72354"/>
                        <a:pt x="1117234" y="68657"/>
                      </a:cubicBezTo>
                      <a:cubicBezTo>
                        <a:pt x="1107506" y="65415"/>
                        <a:pt x="1098106" y="60941"/>
                        <a:pt x="1088051" y="58930"/>
                      </a:cubicBezTo>
                      <a:cubicBezTo>
                        <a:pt x="1054062" y="52132"/>
                        <a:pt x="1071886" y="55425"/>
                        <a:pt x="1034549" y="49202"/>
                      </a:cubicBezTo>
                      <a:cubicBezTo>
                        <a:pt x="992256" y="35103"/>
                        <a:pt x="1056604" y="55243"/>
                        <a:pt x="956728" y="39474"/>
                      </a:cubicBezTo>
                      <a:cubicBezTo>
                        <a:pt x="946600" y="37875"/>
                        <a:pt x="937788" y="30213"/>
                        <a:pt x="927545" y="29747"/>
                      </a:cubicBezTo>
                      <a:lnTo>
                        <a:pt x="820541" y="24883"/>
                      </a:lnTo>
                      <a:cubicBezTo>
                        <a:pt x="815677" y="23262"/>
                        <a:pt x="810954" y="21131"/>
                        <a:pt x="805949" y="20019"/>
                      </a:cubicBezTo>
                      <a:cubicBezTo>
                        <a:pt x="715867" y="0"/>
                        <a:pt x="541799" y="19427"/>
                        <a:pt x="509256" y="20019"/>
                      </a:cubicBezTo>
                      <a:cubicBezTo>
                        <a:pt x="481546" y="29256"/>
                        <a:pt x="501581" y="23637"/>
                        <a:pt x="455754" y="29747"/>
                      </a:cubicBezTo>
                      <a:lnTo>
                        <a:pt x="421707" y="34610"/>
                      </a:lnTo>
                      <a:lnTo>
                        <a:pt x="392524" y="44338"/>
                      </a:lnTo>
                      <a:cubicBezTo>
                        <a:pt x="387660" y="45959"/>
                        <a:pt x="383038" y="48738"/>
                        <a:pt x="377932" y="49202"/>
                      </a:cubicBezTo>
                      <a:lnTo>
                        <a:pt x="324430" y="54066"/>
                      </a:lnTo>
                      <a:cubicBezTo>
                        <a:pt x="319566" y="55687"/>
                        <a:pt x="314425" y="56637"/>
                        <a:pt x="309839" y="58930"/>
                      </a:cubicBezTo>
                      <a:cubicBezTo>
                        <a:pt x="260996" y="83350"/>
                        <a:pt x="335475" y="52806"/>
                        <a:pt x="275792" y="78385"/>
                      </a:cubicBezTo>
                      <a:cubicBezTo>
                        <a:pt x="258107" y="85965"/>
                        <a:pt x="254212" y="83181"/>
                        <a:pt x="232017" y="88113"/>
                      </a:cubicBezTo>
                      <a:cubicBezTo>
                        <a:pt x="227012" y="89225"/>
                        <a:pt x="222290" y="91355"/>
                        <a:pt x="217426" y="92976"/>
                      </a:cubicBezTo>
                      <a:cubicBezTo>
                        <a:pt x="187854" y="112691"/>
                        <a:pt x="219275" y="94106"/>
                        <a:pt x="183379" y="107568"/>
                      </a:cubicBezTo>
                      <a:cubicBezTo>
                        <a:pt x="176590" y="110114"/>
                        <a:pt x="170713" y="114750"/>
                        <a:pt x="163924" y="117296"/>
                      </a:cubicBezTo>
                      <a:cubicBezTo>
                        <a:pt x="157665" y="119643"/>
                        <a:pt x="150896" y="120323"/>
                        <a:pt x="144468" y="122159"/>
                      </a:cubicBezTo>
                      <a:cubicBezTo>
                        <a:pt x="95573" y="136128"/>
                        <a:pt x="171309" y="116664"/>
                        <a:pt x="110422" y="131887"/>
                      </a:cubicBezTo>
                      <a:cubicBezTo>
                        <a:pt x="105558" y="135130"/>
                        <a:pt x="100906" y="138715"/>
                        <a:pt x="95830" y="141615"/>
                      </a:cubicBezTo>
                      <a:cubicBezTo>
                        <a:pt x="80693" y="150265"/>
                        <a:pt x="74711" y="150297"/>
                        <a:pt x="61783" y="161070"/>
                      </a:cubicBezTo>
                      <a:cubicBezTo>
                        <a:pt x="56499" y="165474"/>
                        <a:pt x="52056" y="170798"/>
                        <a:pt x="47192" y="175662"/>
                      </a:cubicBezTo>
                      <a:cubicBezTo>
                        <a:pt x="45571" y="180526"/>
                        <a:pt x="44621" y="185667"/>
                        <a:pt x="42328" y="190253"/>
                      </a:cubicBezTo>
                      <a:cubicBezTo>
                        <a:pt x="39714" y="195482"/>
                        <a:pt x="34449" y="199299"/>
                        <a:pt x="32600" y="204845"/>
                      </a:cubicBezTo>
                      <a:cubicBezTo>
                        <a:pt x="31062" y="209459"/>
                        <a:pt x="32600" y="214572"/>
                        <a:pt x="32600" y="219436"/>
                      </a:cubicBezTo>
                    </a:path>
                  </a:pathLst>
                </a:custGeom>
                <a:gradFill flip="none" rotWithShape="1">
                  <a:gsLst>
                    <a:gs pos="12000">
                      <a:srgbClr val="EE8800"/>
                    </a:gs>
                    <a:gs pos="100000">
                      <a:srgbClr val="00B050"/>
                    </a:gs>
                    <a:gs pos="100000">
                      <a:srgbClr val="FFFFC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3" name="Forma livre 52"/>
                <p:cNvSpPr/>
                <p:nvPr/>
              </p:nvSpPr>
              <p:spPr bwMode="auto">
                <a:xfrm>
                  <a:off x="5747979" y="2939947"/>
                  <a:ext cx="567335" cy="1471471"/>
                </a:xfrm>
                <a:custGeom>
                  <a:avLst/>
                  <a:gdLst>
                    <a:gd name="connsiteX0" fmla="*/ 211685 w 567335"/>
                    <a:gd name="connsiteY0" fmla="*/ 10700 h 1471471"/>
                    <a:gd name="connsiteX1" fmla="*/ 231141 w 567335"/>
                    <a:gd name="connsiteY1" fmla="*/ 39883 h 1471471"/>
                    <a:gd name="connsiteX2" fmla="*/ 240868 w 567335"/>
                    <a:gd name="connsiteY2" fmla="*/ 54475 h 1471471"/>
                    <a:gd name="connsiteX3" fmla="*/ 265187 w 567335"/>
                    <a:gd name="connsiteY3" fmla="*/ 83658 h 1471471"/>
                    <a:gd name="connsiteX4" fmla="*/ 274915 w 567335"/>
                    <a:gd name="connsiteY4" fmla="*/ 112841 h 1471471"/>
                    <a:gd name="connsiteX5" fmla="*/ 279779 w 567335"/>
                    <a:gd name="connsiteY5" fmla="*/ 127432 h 1471471"/>
                    <a:gd name="connsiteX6" fmla="*/ 279779 w 567335"/>
                    <a:gd name="connsiteY6" fmla="*/ 253892 h 1471471"/>
                    <a:gd name="connsiteX7" fmla="*/ 299234 w 567335"/>
                    <a:gd name="connsiteY7" fmla="*/ 283075 h 1471471"/>
                    <a:gd name="connsiteX8" fmla="*/ 294370 w 567335"/>
                    <a:gd name="connsiteY8" fmla="*/ 307394 h 1471471"/>
                    <a:gd name="connsiteX9" fmla="*/ 279779 w 567335"/>
                    <a:gd name="connsiteY9" fmla="*/ 312258 h 1471471"/>
                    <a:gd name="connsiteX10" fmla="*/ 221413 w 567335"/>
                    <a:gd name="connsiteY10" fmla="*/ 297666 h 1471471"/>
                    <a:gd name="connsiteX11" fmla="*/ 206822 w 567335"/>
                    <a:gd name="connsiteY11" fmla="*/ 287939 h 1471471"/>
                    <a:gd name="connsiteX12" fmla="*/ 182502 w 567335"/>
                    <a:gd name="connsiteY12" fmla="*/ 292802 h 1471471"/>
                    <a:gd name="connsiteX13" fmla="*/ 177639 w 567335"/>
                    <a:gd name="connsiteY13" fmla="*/ 312258 h 1471471"/>
                    <a:gd name="connsiteX14" fmla="*/ 167911 w 567335"/>
                    <a:gd name="connsiteY14" fmla="*/ 297666 h 1471471"/>
                    <a:gd name="connsiteX15" fmla="*/ 148456 w 567335"/>
                    <a:gd name="connsiteY15" fmla="*/ 258756 h 1471471"/>
                    <a:gd name="connsiteX16" fmla="*/ 138728 w 567335"/>
                    <a:gd name="connsiteY16" fmla="*/ 244164 h 1471471"/>
                    <a:gd name="connsiteX17" fmla="*/ 124136 w 567335"/>
                    <a:gd name="connsiteY17" fmla="*/ 239300 h 1471471"/>
                    <a:gd name="connsiteX18" fmla="*/ 119273 w 567335"/>
                    <a:gd name="connsiteY18" fmla="*/ 253892 h 1471471"/>
                    <a:gd name="connsiteX19" fmla="*/ 109545 w 567335"/>
                    <a:gd name="connsiteY19" fmla="*/ 292802 h 1471471"/>
                    <a:gd name="connsiteX20" fmla="*/ 90090 w 567335"/>
                    <a:gd name="connsiteY20" fmla="*/ 321985 h 1471471"/>
                    <a:gd name="connsiteX21" fmla="*/ 75498 w 567335"/>
                    <a:gd name="connsiteY21" fmla="*/ 370624 h 1471471"/>
                    <a:gd name="connsiteX22" fmla="*/ 65770 w 567335"/>
                    <a:gd name="connsiteY22" fmla="*/ 399807 h 1471471"/>
                    <a:gd name="connsiteX23" fmla="*/ 56043 w 567335"/>
                    <a:gd name="connsiteY23" fmla="*/ 433853 h 1471471"/>
                    <a:gd name="connsiteX24" fmla="*/ 26860 w 567335"/>
                    <a:gd name="connsiteY24" fmla="*/ 458173 h 1471471"/>
                    <a:gd name="connsiteX25" fmla="*/ 12268 w 567335"/>
                    <a:gd name="connsiteY25" fmla="*/ 463036 h 1471471"/>
                    <a:gd name="connsiteX26" fmla="*/ 21996 w 567335"/>
                    <a:gd name="connsiteY26" fmla="*/ 492219 h 1471471"/>
                    <a:gd name="connsiteX27" fmla="*/ 31724 w 567335"/>
                    <a:gd name="connsiteY27" fmla="*/ 531130 h 1471471"/>
                    <a:gd name="connsiteX28" fmla="*/ 21996 w 567335"/>
                    <a:gd name="connsiteY28" fmla="*/ 574905 h 1471471"/>
                    <a:gd name="connsiteX29" fmla="*/ 12268 w 567335"/>
                    <a:gd name="connsiteY29" fmla="*/ 589496 h 1471471"/>
                    <a:gd name="connsiteX30" fmla="*/ 21996 w 567335"/>
                    <a:gd name="connsiteY30" fmla="*/ 638134 h 1471471"/>
                    <a:gd name="connsiteX31" fmla="*/ 31724 w 567335"/>
                    <a:gd name="connsiteY31" fmla="*/ 667317 h 1471471"/>
                    <a:gd name="connsiteX32" fmla="*/ 36587 w 567335"/>
                    <a:gd name="connsiteY32" fmla="*/ 681909 h 1471471"/>
                    <a:gd name="connsiteX33" fmla="*/ 31724 w 567335"/>
                    <a:gd name="connsiteY33" fmla="*/ 740275 h 1471471"/>
                    <a:gd name="connsiteX34" fmla="*/ 26860 w 567335"/>
                    <a:gd name="connsiteY34" fmla="*/ 754866 h 1471471"/>
                    <a:gd name="connsiteX35" fmla="*/ 17132 w 567335"/>
                    <a:gd name="connsiteY35" fmla="*/ 788913 h 1471471"/>
                    <a:gd name="connsiteX36" fmla="*/ 12268 w 567335"/>
                    <a:gd name="connsiteY36" fmla="*/ 983466 h 1471471"/>
                    <a:gd name="connsiteX37" fmla="*/ 31724 w 567335"/>
                    <a:gd name="connsiteY37" fmla="*/ 1046696 h 1471471"/>
                    <a:gd name="connsiteX38" fmla="*/ 46315 w 567335"/>
                    <a:gd name="connsiteY38" fmla="*/ 1061288 h 1471471"/>
                    <a:gd name="connsiteX39" fmla="*/ 51179 w 567335"/>
                    <a:gd name="connsiteY39" fmla="*/ 1080743 h 1471471"/>
                    <a:gd name="connsiteX40" fmla="*/ 60907 w 567335"/>
                    <a:gd name="connsiteY40" fmla="*/ 1109926 h 1471471"/>
                    <a:gd name="connsiteX41" fmla="*/ 70634 w 567335"/>
                    <a:gd name="connsiteY41" fmla="*/ 1143973 h 1471471"/>
                    <a:gd name="connsiteX42" fmla="*/ 75498 w 567335"/>
                    <a:gd name="connsiteY42" fmla="*/ 1158564 h 1471471"/>
                    <a:gd name="connsiteX43" fmla="*/ 80362 w 567335"/>
                    <a:gd name="connsiteY43" fmla="*/ 1178019 h 1471471"/>
                    <a:gd name="connsiteX44" fmla="*/ 90090 w 567335"/>
                    <a:gd name="connsiteY44" fmla="*/ 1207202 h 1471471"/>
                    <a:gd name="connsiteX45" fmla="*/ 94953 w 567335"/>
                    <a:gd name="connsiteY45" fmla="*/ 1221794 h 1471471"/>
                    <a:gd name="connsiteX46" fmla="*/ 99817 w 567335"/>
                    <a:gd name="connsiteY46" fmla="*/ 1241249 h 1471471"/>
                    <a:gd name="connsiteX47" fmla="*/ 104681 w 567335"/>
                    <a:gd name="connsiteY47" fmla="*/ 1299615 h 1471471"/>
                    <a:gd name="connsiteX48" fmla="*/ 109545 w 567335"/>
                    <a:gd name="connsiteY48" fmla="*/ 1319071 h 1471471"/>
                    <a:gd name="connsiteX49" fmla="*/ 129000 w 567335"/>
                    <a:gd name="connsiteY49" fmla="*/ 1323934 h 1471471"/>
                    <a:gd name="connsiteX50" fmla="*/ 143592 w 567335"/>
                    <a:gd name="connsiteY50" fmla="*/ 1343390 h 1471471"/>
                    <a:gd name="connsiteX51" fmla="*/ 158183 w 567335"/>
                    <a:gd name="connsiteY51" fmla="*/ 1372573 h 1471471"/>
                    <a:gd name="connsiteX52" fmla="*/ 172775 w 567335"/>
                    <a:gd name="connsiteY52" fmla="*/ 1377436 h 1471471"/>
                    <a:gd name="connsiteX53" fmla="*/ 236004 w 567335"/>
                    <a:gd name="connsiteY53" fmla="*/ 1401756 h 1471471"/>
                    <a:gd name="connsiteX54" fmla="*/ 240868 w 567335"/>
                    <a:gd name="connsiteY54" fmla="*/ 1416347 h 1471471"/>
                    <a:gd name="connsiteX55" fmla="*/ 255460 w 567335"/>
                    <a:gd name="connsiteY55" fmla="*/ 1421211 h 1471471"/>
                    <a:gd name="connsiteX56" fmla="*/ 284643 w 567335"/>
                    <a:gd name="connsiteY56" fmla="*/ 1445530 h 1471471"/>
                    <a:gd name="connsiteX57" fmla="*/ 304098 w 567335"/>
                    <a:gd name="connsiteY57" fmla="*/ 1455258 h 1471471"/>
                    <a:gd name="connsiteX58" fmla="*/ 308962 w 567335"/>
                    <a:gd name="connsiteY58" fmla="*/ 1440666 h 1471471"/>
                    <a:gd name="connsiteX59" fmla="*/ 328417 w 567335"/>
                    <a:gd name="connsiteY59" fmla="*/ 1411483 h 1471471"/>
                    <a:gd name="connsiteX60" fmla="*/ 338145 w 567335"/>
                    <a:gd name="connsiteY60" fmla="*/ 1392028 h 1471471"/>
                    <a:gd name="connsiteX61" fmla="*/ 367328 w 567335"/>
                    <a:gd name="connsiteY61" fmla="*/ 1377436 h 1471471"/>
                    <a:gd name="connsiteX62" fmla="*/ 381919 w 567335"/>
                    <a:gd name="connsiteY62" fmla="*/ 1367709 h 1471471"/>
                    <a:gd name="connsiteX63" fmla="*/ 386783 w 567335"/>
                    <a:gd name="connsiteY63" fmla="*/ 1353117 h 1471471"/>
                    <a:gd name="connsiteX64" fmla="*/ 396511 w 567335"/>
                    <a:gd name="connsiteY64" fmla="*/ 1304479 h 1471471"/>
                    <a:gd name="connsiteX65" fmla="*/ 420830 w 567335"/>
                    <a:gd name="connsiteY65" fmla="*/ 1275296 h 1471471"/>
                    <a:gd name="connsiteX66" fmla="*/ 454877 w 567335"/>
                    <a:gd name="connsiteY66" fmla="*/ 1231522 h 1471471"/>
                    <a:gd name="connsiteX67" fmla="*/ 469468 w 567335"/>
                    <a:gd name="connsiteY67" fmla="*/ 1202339 h 1471471"/>
                    <a:gd name="connsiteX68" fmla="*/ 493787 w 567335"/>
                    <a:gd name="connsiteY68" fmla="*/ 1236385 h 1471471"/>
                    <a:gd name="connsiteX69" fmla="*/ 508379 w 567335"/>
                    <a:gd name="connsiteY69" fmla="*/ 1221794 h 1471471"/>
                    <a:gd name="connsiteX70" fmla="*/ 518107 w 567335"/>
                    <a:gd name="connsiteY70" fmla="*/ 1192611 h 1471471"/>
                    <a:gd name="connsiteX71" fmla="*/ 522970 w 567335"/>
                    <a:gd name="connsiteY71" fmla="*/ 1255841 h 1471471"/>
                    <a:gd name="connsiteX72" fmla="*/ 527834 w 567335"/>
                    <a:gd name="connsiteY72" fmla="*/ 1270432 h 1471471"/>
                    <a:gd name="connsiteX73" fmla="*/ 522970 w 567335"/>
                    <a:gd name="connsiteY73" fmla="*/ 1348253 h 1471471"/>
                    <a:gd name="connsiteX74" fmla="*/ 527834 w 567335"/>
                    <a:gd name="connsiteY74" fmla="*/ 1411483 h 1471471"/>
                    <a:gd name="connsiteX75" fmla="*/ 537562 w 567335"/>
                    <a:gd name="connsiteY75" fmla="*/ 1382300 h 1471471"/>
                    <a:gd name="connsiteX76" fmla="*/ 547290 w 567335"/>
                    <a:gd name="connsiteY76" fmla="*/ 1328798 h 1471471"/>
                    <a:gd name="connsiteX77" fmla="*/ 552153 w 567335"/>
                    <a:gd name="connsiteY77" fmla="*/ 1285024 h 1471471"/>
                    <a:gd name="connsiteX78" fmla="*/ 557017 w 567335"/>
                    <a:gd name="connsiteY78" fmla="*/ 1260705 h 1471471"/>
                    <a:gd name="connsiteX79" fmla="*/ 566745 w 567335"/>
                    <a:gd name="connsiteY79" fmla="*/ 1212066 h 1471471"/>
                    <a:gd name="connsiteX80" fmla="*/ 561881 w 567335"/>
                    <a:gd name="connsiteY80" fmla="*/ 1178019 h 1471471"/>
                    <a:gd name="connsiteX81" fmla="*/ 557017 w 567335"/>
                    <a:gd name="connsiteY81" fmla="*/ 1163428 h 1471471"/>
                    <a:gd name="connsiteX82" fmla="*/ 566745 w 567335"/>
                    <a:gd name="connsiteY82" fmla="*/ 993194 h 1471471"/>
                    <a:gd name="connsiteX83" fmla="*/ 561881 w 567335"/>
                    <a:gd name="connsiteY83" fmla="*/ 905645 h 1471471"/>
                    <a:gd name="connsiteX84" fmla="*/ 552153 w 567335"/>
                    <a:gd name="connsiteY84" fmla="*/ 793777 h 1471471"/>
                    <a:gd name="connsiteX85" fmla="*/ 547290 w 567335"/>
                    <a:gd name="connsiteY85" fmla="*/ 764594 h 1471471"/>
                    <a:gd name="connsiteX86" fmla="*/ 542426 w 567335"/>
                    <a:gd name="connsiteY86" fmla="*/ 715956 h 1471471"/>
                    <a:gd name="connsiteX87" fmla="*/ 537562 w 567335"/>
                    <a:gd name="connsiteY87" fmla="*/ 701364 h 1471471"/>
                    <a:gd name="connsiteX88" fmla="*/ 527834 w 567335"/>
                    <a:gd name="connsiteY88" fmla="*/ 657590 h 1471471"/>
                    <a:gd name="connsiteX89" fmla="*/ 518107 w 567335"/>
                    <a:gd name="connsiteY89" fmla="*/ 628407 h 1471471"/>
                    <a:gd name="connsiteX90" fmla="*/ 498651 w 567335"/>
                    <a:gd name="connsiteY90" fmla="*/ 570041 h 1471471"/>
                    <a:gd name="connsiteX91" fmla="*/ 488924 w 567335"/>
                    <a:gd name="connsiteY91" fmla="*/ 540858 h 1471471"/>
                    <a:gd name="connsiteX92" fmla="*/ 484060 w 567335"/>
                    <a:gd name="connsiteY92" fmla="*/ 521402 h 1471471"/>
                    <a:gd name="connsiteX93" fmla="*/ 474332 w 567335"/>
                    <a:gd name="connsiteY93" fmla="*/ 492219 h 1471471"/>
                    <a:gd name="connsiteX94" fmla="*/ 464604 w 567335"/>
                    <a:gd name="connsiteY94" fmla="*/ 477628 h 1471471"/>
                    <a:gd name="connsiteX95" fmla="*/ 459741 w 567335"/>
                    <a:gd name="connsiteY95" fmla="*/ 463036 h 1471471"/>
                    <a:gd name="connsiteX96" fmla="*/ 440285 w 567335"/>
                    <a:gd name="connsiteY96" fmla="*/ 433853 h 1471471"/>
                    <a:gd name="connsiteX97" fmla="*/ 420830 w 567335"/>
                    <a:gd name="connsiteY97" fmla="*/ 375488 h 1471471"/>
                    <a:gd name="connsiteX98" fmla="*/ 411102 w 567335"/>
                    <a:gd name="connsiteY98" fmla="*/ 346305 h 1471471"/>
                    <a:gd name="connsiteX99" fmla="*/ 406239 w 567335"/>
                    <a:gd name="connsiteY99" fmla="*/ 331713 h 1471471"/>
                    <a:gd name="connsiteX100" fmla="*/ 396511 w 567335"/>
                    <a:gd name="connsiteY100" fmla="*/ 317122 h 1471471"/>
                    <a:gd name="connsiteX101" fmla="*/ 381919 w 567335"/>
                    <a:gd name="connsiteY101" fmla="*/ 273347 h 1471471"/>
                    <a:gd name="connsiteX102" fmla="*/ 377056 w 567335"/>
                    <a:gd name="connsiteY102" fmla="*/ 258756 h 1471471"/>
                    <a:gd name="connsiteX103" fmla="*/ 367328 w 567335"/>
                    <a:gd name="connsiteY103" fmla="*/ 244164 h 1471471"/>
                    <a:gd name="connsiteX104" fmla="*/ 357600 w 567335"/>
                    <a:gd name="connsiteY104" fmla="*/ 214981 h 1471471"/>
                    <a:gd name="connsiteX105" fmla="*/ 352736 w 567335"/>
                    <a:gd name="connsiteY105" fmla="*/ 200390 h 1471471"/>
                    <a:gd name="connsiteX106" fmla="*/ 338145 w 567335"/>
                    <a:gd name="connsiteY106" fmla="*/ 185798 h 1471471"/>
                    <a:gd name="connsiteX107" fmla="*/ 318690 w 567335"/>
                    <a:gd name="connsiteY107" fmla="*/ 156615 h 1471471"/>
                    <a:gd name="connsiteX108" fmla="*/ 304098 w 567335"/>
                    <a:gd name="connsiteY108" fmla="*/ 146888 h 1471471"/>
                    <a:gd name="connsiteX109" fmla="*/ 294370 w 567335"/>
                    <a:gd name="connsiteY109" fmla="*/ 132296 h 1471471"/>
                    <a:gd name="connsiteX110" fmla="*/ 284643 w 567335"/>
                    <a:gd name="connsiteY110" fmla="*/ 103113 h 1471471"/>
                    <a:gd name="connsiteX111" fmla="*/ 274915 w 567335"/>
                    <a:gd name="connsiteY111" fmla="*/ 88522 h 1471471"/>
                    <a:gd name="connsiteX112" fmla="*/ 270051 w 567335"/>
                    <a:gd name="connsiteY112" fmla="*/ 73930 h 1471471"/>
                    <a:gd name="connsiteX113" fmla="*/ 236004 w 567335"/>
                    <a:gd name="connsiteY113" fmla="*/ 30156 h 1471471"/>
                    <a:gd name="connsiteX114" fmla="*/ 216549 w 567335"/>
                    <a:gd name="connsiteY114" fmla="*/ 973 h 1471471"/>
                    <a:gd name="connsiteX115" fmla="*/ 211685 w 567335"/>
                    <a:gd name="connsiteY115" fmla="*/ 10700 h 1471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567335" h="1471471">
                      <a:moveTo>
                        <a:pt x="211685" y="10700"/>
                      </a:moveTo>
                      <a:cubicBezTo>
                        <a:pt x="214117" y="17185"/>
                        <a:pt x="224656" y="30155"/>
                        <a:pt x="231141" y="39883"/>
                      </a:cubicBezTo>
                      <a:cubicBezTo>
                        <a:pt x="234384" y="44747"/>
                        <a:pt x="236734" y="50342"/>
                        <a:pt x="240868" y="54475"/>
                      </a:cubicBezTo>
                      <a:cubicBezTo>
                        <a:pt x="250035" y="63641"/>
                        <a:pt x="259768" y="71466"/>
                        <a:pt x="265187" y="83658"/>
                      </a:cubicBezTo>
                      <a:cubicBezTo>
                        <a:pt x="269351" y="93028"/>
                        <a:pt x="271672" y="103113"/>
                        <a:pt x="274915" y="112841"/>
                      </a:cubicBezTo>
                      <a:lnTo>
                        <a:pt x="279779" y="127432"/>
                      </a:lnTo>
                      <a:cubicBezTo>
                        <a:pt x="270143" y="175612"/>
                        <a:pt x="266636" y="182920"/>
                        <a:pt x="279779" y="253892"/>
                      </a:cubicBezTo>
                      <a:cubicBezTo>
                        <a:pt x="281908" y="265388"/>
                        <a:pt x="299234" y="283075"/>
                        <a:pt x="299234" y="283075"/>
                      </a:cubicBezTo>
                      <a:cubicBezTo>
                        <a:pt x="297613" y="291181"/>
                        <a:pt x="298956" y="300516"/>
                        <a:pt x="294370" y="307394"/>
                      </a:cubicBezTo>
                      <a:cubicBezTo>
                        <a:pt x="291526" y="311660"/>
                        <a:pt x="284906" y="312258"/>
                        <a:pt x="279779" y="312258"/>
                      </a:cubicBezTo>
                      <a:cubicBezTo>
                        <a:pt x="268838" y="312258"/>
                        <a:pt x="230468" y="303703"/>
                        <a:pt x="221413" y="297666"/>
                      </a:cubicBezTo>
                      <a:lnTo>
                        <a:pt x="206822" y="287939"/>
                      </a:lnTo>
                      <a:cubicBezTo>
                        <a:pt x="198715" y="289560"/>
                        <a:pt x="188853" y="287510"/>
                        <a:pt x="182502" y="292802"/>
                      </a:cubicBezTo>
                      <a:cubicBezTo>
                        <a:pt x="177367" y="297082"/>
                        <a:pt x="183981" y="310144"/>
                        <a:pt x="177639" y="312258"/>
                      </a:cubicBezTo>
                      <a:cubicBezTo>
                        <a:pt x="172093" y="314107"/>
                        <a:pt x="170710" y="302798"/>
                        <a:pt x="167911" y="297666"/>
                      </a:cubicBezTo>
                      <a:cubicBezTo>
                        <a:pt x="160967" y="284936"/>
                        <a:pt x="156500" y="270821"/>
                        <a:pt x="148456" y="258756"/>
                      </a:cubicBezTo>
                      <a:cubicBezTo>
                        <a:pt x="145213" y="253892"/>
                        <a:pt x="143293" y="247816"/>
                        <a:pt x="138728" y="244164"/>
                      </a:cubicBezTo>
                      <a:cubicBezTo>
                        <a:pt x="134724" y="240961"/>
                        <a:pt x="129000" y="240921"/>
                        <a:pt x="124136" y="239300"/>
                      </a:cubicBezTo>
                      <a:cubicBezTo>
                        <a:pt x="122515" y="244164"/>
                        <a:pt x="120516" y="248918"/>
                        <a:pt x="119273" y="253892"/>
                      </a:cubicBezTo>
                      <a:cubicBezTo>
                        <a:pt x="117313" y="261733"/>
                        <a:pt x="114599" y="283705"/>
                        <a:pt x="109545" y="292802"/>
                      </a:cubicBezTo>
                      <a:cubicBezTo>
                        <a:pt x="103867" y="303022"/>
                        <a:pt x="90090" y="321985"/>
                        <a:pt x="90090" y="321985"/>
                      </a:cubicBezTo>
                      <a:cubicBezTo>
                        <a:pt x="82739" y="351388"/>
                        <a:pt x="87340" y="335101"/>
                        <a:pt x="75498" y="370624"/>
                      </a:cubicBezTo>
                      <a:lnTo>
                        <a:pt x="65770" y="399807"/>
                      </a:lnTo>
                      <a:cubicBezTo>
                        <a:pt x="65121" y="402405"/>
                        <a:pt x="58836" y="429664"/>
                        <a:pt x="56043" y="433853"/>
                      </a:cubicBezTo>
                      <a:cubicBezTo>
                        <a:pt x="50665" y="441919"/>
                        <a:pt x="35831" y="453687"/>
                        <a:pt x="26860" y="458173"/>
                      </a:cubicBezTo>
                      <a:cubicBezTo>
                        <a:pt x="22274" y="460466"/>
                        <a:pt x="17132" y="461415"/>
                        <a:pt x="12268" y="463036"/>
                      </a:cubicBezTo>
                      <a:cubicBezTo>
                        <a:pt x="15511" y="472764"/>
                        <a:pt x="19985" y="482164"/>
                        <a:pt x="21996" y="492219"/>
                      </a:cubicBezTo>
                      <a:cubicBezTo>
                        <a:pt x="27865" y="521566"/>
                        <a:pt x="24246" y="508696"/>
                        <a:pt x="31724" y="531130"/>
                      </a:cubicBezTo>
                      <a:cubicBezTo>
                        <a:pt x="29856" y="542337"/>
                        <a:pt x="27983" y="562932"/>
                        <a:pt x="21996" y="574905"/>
                      </a:cubicBezTo>
                      <a:cubicBezTo>
                        <a:pt x="19382" y="580133"/>
                        <a:pt x="15511" y="584632"/>
                        <a:pt x="12268" y="589496"/>
                      </a:cubicBezTo>
                      <a:cubicBezTo>
                        <a:pt x="15555" y="609217"/>
                        <a:pt x="16554" y="619994"/>
                        <a:pt x="21996" y="638134"/>
                      </a:cubicBezTo>
                      <a:cubicBezTo>
                        <a:pt x="24943" y="647955"/>
                        <a:pt x="28482" y="657589"/>
                        <a:pt x="31724" y="667317"/>
                      </a:cubicBezTo>
                      <a:lnTo>
                        <a:pt x="36587" y="681909"/>
                      </a:lnTo>
                      <a:cubicBezTo>
                        <a:pt x="34966" y="701364"/>
                        <a:pt x="34304" y="720923"/>
                        <a:pt x="31724" y="740275"/>
                      </a:cubicBezTo>
                      <a:cubicBezTo>
                        <a:pt x="31046" y="745357"/>
                        <a:pt x="28268" y="749936"/>
                        <a:pt x="26860" y="754866"/>
                      </a:cubicBezTo>
                      <a:cubicBezTo>
                        <a:pt x="14645" y="797617"/>
                        <a:pt x="28794" y="753929"/>
                        <a:pt x="17132" y="788913"/>
                      </a:cubicBezTo>
                      <a:cubicBezTo>
                        <a:pt x="15511" y="853764"/>
                        <a:pt x="12268" y="918595"/>
                        <a:pt x="12268" y="983466"/>
                      </a:cubicBezTo>
                      <a:cubicBezTo>
                        <a:pt x="12268" y="1045178"/>
                        <a:pt x="0" y="1036121"/>
                        <a:pt x="31724" y="1046696"/>
                      </a:cubicBezTo>
                      <a:cubicBezTo>
                        <a:pt x="36588" y="1051560"/>
                        <a:pt x="42902" y="1055316"/>
                        <a:pt x="46315" y="1061288"/>
                      </a:cubicBezTo>
                      <a:cubicBezTo>
                        <a:pt x="49631" y="1067092"/>
                        <a:pt x="49258" y="1074340"/>
                        <a:pt x="51179" y="1080743"/>
                      </a:cubicBezTo>
                      <a:cubicBezTo>
                        <a:pt x="54126" y="1090564"/>
                        <a:pt x="57665" y="1100198"/>
                        <a:pt x="60907" y="1109926"/>
                      </a:cubicBezTo>
                      <a:cubicBezTo>
                        <a:pt x="72565" y="1144902"/>
                        <a:pt x="58422" y="1101233"/>
                        <a:pt x="70634" y="1143973"/>
                      </a:cubicBezTo>
                      <a:cubicBezTo>
                        <a:pt x="72042" y="1148903"/>
                        <a:pt x="74089" y="1153634"/>
                        <a:pt x="75498" y="1158564"/>
                      </a:cubicBezTo>
                      <a:cubicBezTo>
                        <a:pt x="77335" y="1164991"/>
                        <a:pt x="78441" y="1171616"/>
                        <a:pt x="80362" y="1178019"/>
                      </a:cubicBezTo>
                      <a:cubicBezTo>
                        <a:pt x="83309" y="1187840"/>
                        <a:pt x="86848" y="1197474"/>
                        <a:pt x="90090" y="1207202"/>
                      </a:cubicBezTo>
                      <a:cubicBezTo>
                        <a:pt x="91711" y="1212066"/>
                        <a:pt x="93709" y="1216820"/>
                        <a:pt x="94953" y="1221794"/>
                      </a:cubicBezTo>
                      <a:lnTo>
                        <a:pt x="99817" y="1241249"/>
                      </a:lnTo>
                      <a:cubicBezTo>
                        <a:pt x="101438" y="1260704"/>
                        <a:pt x="102259" y="1280243"/>
                        <a:pt x="104681" y="1299615"/>
                      </a:cubicBezTo>
                      <a:cubicBezTo>
                        <a:pt x="105510" y="1306248"/>
                        <a:pt x="104818" y="1314344"/>
                        <a:pt x="109545" y="1319071"/>
                      </a:cubicBezTo>
                      <a:cubicBezTo>
                        <a:pt x="114272" y="1323798"/>
                        <a:pt x="122515" y="1322313"/>
                        <a:pt x="129000" y="1323934"/>
                      </a:cubicBezTo>
                      <a:cubicBezTo>
                        <a:pt x="133864" y="1330419"/>
                        <a:pt x="139570" y="1336351"/>
                        <a:pt x="143592" y="1343390"/>
                      </a:cubicBezTo>
                      <a:cubicBezTo>
                        <a:pt x="151011" y="1356372"/>
                        <a:pt x="144807" y="1361873"/>
                        <a:pt x="158183" y="1372573"/>
                      </a:cubicBezTo>
                      <a:cubicBezTo>
                        <a:pt x="162187" y="1375776"/>
                        <a:pt x="167911" y="1375815"/>
                        <a:pt x="172775" y="1377436"/>
                      </a:cubicBezTo>
                      <a:cubicBezTo>
                        <a:pt x="211496" y="1403251"/>
                        <a:pt x="190384" y="1395239"/>
                        <a:pt x="236004" y="1401756"/>
                      </a:cubicBezTo>
                      <a:cubicBezTo>
                        <a:pt x="237625" y="1406620"/>
                        <a:pt x="237243" y="1412722"/>
                        <a:pt x="240868" y="1416347"/>
                      </a:cubicBezTo>
                      <a:cubicBezTo>
                        <a:pt x="244494" y="1419972"/>
                        <a:pt x="250874" y="1418918"/>
                        <a:pt x="255460" y="1421211"/>
                      </a:cubicBezTo>
                      <a:cubicBezTo>
                        <a:pt x="269000" y="1427981"/>
                        <a:pt x="273888" y="1434776"/>
                        <a:pt x="284643" y="1445530"/>
                      </a:cubicBezTo>
                      <a:cubicBezTo>
                        <a:pt x="287885" y="1455257"/>
                        <a:pt x="287886" y="1471471"/>
                        <a:pt x="304098" y="1455258"/>
                      </a:cubicBezTo>
                      <a:cubicBezTo>
                        <a:pt x="307723" y="1451632"/>
                        <a:pt x="306472" y="1445148"/>
                        <a:pt x="308962" y="1440666"/>
                      </a:cubicBezTo>
                      <a:cubicBezTo>
                        <a:pt x="314640" y="1430446"/>
                        <a:pt x="323188" y="1421940"/>
                        <a:pt x="328417" y="1411483"/>
                      </a:cubicBezTo>
                      <a:cubicBezTo>
                        <a:pt x="331660" y="1404998"/>
                        <a:pt x="333503" y="1397598"/>
                        <a:pt x="338145" y="1392028"/>
                      </a:cubicBezTo>
                      <a:cubicBezTo>
                        <a:pt x="348102" y="1380080"/>
                        <a:pt x="354997" y="1383602"/>
                        <a:pt x="367328" y="1377436"/>
                      </a:cubicBezTo>
                      <a:cubicBezTo>
                        <a:pt x="372556" y="1374822"/>
                        <a:pt x="377055" y="1370951"/>
                        <a:pt x="381919" y="1367709"/>
                      </a:cubicBezTo>
                      <a:cubicBezTo>
                        <a:pt x="383540" y="1362845"/>
                        <a:pt x="385777" y="1358145"/>
                        <a:pt x="386783" y="1353117"/>
                      </a:cubicBezTo>
                      <a:cubicBezTo>
                        <a:pt x="389770" y="1338182"/>
                        <a:pt x="389185" y="1319129"/>
                        <a:pt x="396511" y="1304479"/>
                      </a:cubicBezTo>
                      <a:cubicBezTo>
                        <a:pt x="406937" y="1283627"/>
                        <a:pt x="405774" y="1294655"/>
                        <a:pt x="420830" y="1275296"/>
                      </a:cubicBezTo>
                      <a:cubicBezTo>
                        <a:pt x="461545" y="1222947"/>
                        <a:pt x="421755" y="1264642"/>
                        <a:pt x="454877" y="1231522"/>
                      </a:cubicBezTo>
                      <a:cubicBezTo>
                        <a:pt x="455732" y="1228958"/>
                        <a:pt x="463576" y="1201160"/>
                        <a:pt x="469468" y="1202339"/>
                      </a:cubicBezTo>
                      <a:cubicBezTo>
                        <a:pt x="471790" y="1202803"/>
                        <a:pt x="490940" y="1232115"/>
                        <a:pt x="493787" y="1236385"/>
                      </a:cubicBezTo>
                      <a:cubicBezTo>
                        <a:pt x="498651" y="1231521"/>
                        <a:pt x="505038" y="1227807"/>
                        <a:pt x="508379" y="1221794"/>
                      </a:cubicBezTo>
                      <a:cubicBezTo>
                        <a:pt x="513359" y="1212831"/>
                        <a:pt x="518107" y="1192611"/>
                        <a:pt x="518107" y="1192611"/>
                      </a:cubicBezTo>
                      <a:cubicBezTo>
                        <a:pt x="519728" y="1213688"/>
                        <a:pt x="520348" y="1234865"/>
                        <a:pt x="522970" y="1255841"/>
                      </a:cubicBezTo>
                      <a:cubicBezTo>
                        <a:pt x="523606" y="1260928"/>
                        <a:pt x="527834" y="1265305"/>
                        <a:pt x="527834" y="1270432"/>
                      </a:cubicBezTo>
                      <a:cubicBezTo>
                        <a:pt x="527834" y="1296423"/>
                        <a:pt x="524591" y="1322313"/>
                        <a:pt x="522970" y="1348253"/>
                      </a:cubicBezTo>
                      <a:cubicBezTo>
                        <a:pt x="524591" y="1369330"/>
                        <a:pt x="519507" y="1392053"/>
                        <a:pt x="527834" y="1411483"/>
                      </a:cubicBezTo>
                      <a:cubicBezTo>
                        <a:pt x="531873" y="1420908"/>
                        <a:pt x="535075" y="1392248"/>
                        <a:pt x="537562" y="1382300"/>
                      </a:cubicBezTo>
                      <a:cubicBezTo>
                        <a:pt x="544359" y="1355112"/>
                        <a:pt x="542934" y="1363650"/>
                        <a:pt x="547290" y="1328798"/>
                      </a:cubicBezTo>
                      <a:cubicBezTo>
                        <a:pt x="549111" y="1314230"/>
                        <a:pt x="550077" y="1299558"/>
                        <a:pt x="552153" y="1285024"/>
                      </a:cubicBezTo>
                      <a:cubicBezTo>
                        <a:pt x="553322" y="1276840"/>
                        <a:pt x="555538" y="1268839"/>
                        <a:pt x="557017" y="1260705"/>
                      </a:cubicBezTo>
                      <a:cubicBezTo>
                        <a:pt x="564968" y="1216976"/>
                        <a:pt x="558142" y="1246480"/>
                        <a:pt x="566745" y="1212066"/>
                      </a:cubicBezTo>
                      <a:cubicBezTo>
                        <a:pt x="565124" y="1200717"/>
                        <a:pt x="564129" y="1189261"/>
                        <a:pt x="561881" y="1178019"/>
                      </a:cubicBezTo>
                      <a:cubicBezTo>
                        <a:pt x="560876" y="1172992"/>
                        <a:pt x="557017" y="1168555"/>
                        <a:pt x="557017" y="1163428"/>
                      </a:cubicBezTo>
                      <a:cubicBezTo>
                        <a:pt x="557017" y="1034947"/>
                        <a:pt x="553210" y="1060868"/>
                        <a:pt x="566745" y="993194"/>
                      </a:cubicBezTo>
                      <a:cubicBezTo>
                        <a:pt x="565124" y="964011"/>
                        <a:pt x="563417" y="934833"/>
                        <a:pt x="561881" y="905645"/>
                      </a:cubicBezTo>
                      <a:cubicBezTo>
                        <a:pt x="556441" y="802288"/>
                        <a:pt x="567335" y="839319"/>
                        <a:pt x="552153" y="793777"/>
                      </a:cubicBezTo>
                      <a:cubicBezTo>
                        <a:pt x="550532" y="784049"/>
                        <a:pt x="548513" y="774380"/>
                        <a:pt x="547290" y="764594"/>
                      </a:cubicBezTo>
                      <a:cubicBezTo>
                        <a:pt x="545269" y="748426"/>
                        <a:pt x="544904" y="732060"/>
                        <a:pt x="542426" y="715956"/>
                      </a:cubicBezTo>
                      <a:cubicBezTo>
                        <a:pt x="541646" y="710889"/>
                        <a:pt x="538806" y="706338"/>
                        <a:pt x="537562" y="701364"/>
                      </a:cubicBezTo>
                      <a:cubicBezTo>
                        <a:pt x="530616" y="673583"/>
                        <a:pt x="535326" y="682565"/>
                        <a:pt x="527834" y="657590"/>
                      </a:cubicBezTo>
                      <a:cubicBezTo>
                        <a:pt x="524888" y="647769"/>
                        <a:pt x="521349" y="638135"/>
                        <a:pt x="518107" y="628407"/>
                      </a:cubicBezTo>
                      <a:lnTo>
                        <a:pt x="498651" y="570041"/>
                      </a:lnTo>
                      <a:cubicBezTo>
                        <a:pt x="498648" y="570031"/>
                        <a:pt x="488927" y="540869"/>
                        <a:pt x="488924" y="540858"/>
                      </a:cubicBezTo>
                      <a:cubicBezTo>
                        <a:pt x="487303" y="534373"/>
                        <a:pt x="485981" y="527805"/>
                        <a:pt x="484060" y="521402"/>
                      </a:cubicBezTo>
                      <a:cubicBezTo>
                        <a:pt x="481114" y="511581"/>
                        <a:pt x="480020" y="500751"/>
                        <a:pt x="474332" y="492219"/>
                      </a:cubicBezTo>
                      <a:lnTo>
                        <a:pt x="464604" y="477628"/>
                      </a:lnTo>
                      <a:cubicBezTo>
                        <a:pt x="462983" y="472764"/>
                        <a:pt x="462231" y="467518"/>
                        <a:pt x="459741" y="463036"/>
                      </a:cubicBezTo>
                      <a:cubicBezTo>
                        <a:pt x="454063" y="452816"/>
                        <a:pt x="440285" y="433853"/>
                        <a:pt x="440285" y="433853"/>
                      </a:cubicBezTo>
                      <a:lnTo>
                        <a:pt x="420830" y="375488"/>
                      </a:lnTo>
                      <a:lnTo>
                        <a:pt x="411102" y="346305"/>
                      </a:lnTo>
                      <a:cubicBezTo>
                        <a:pt x="409481" y="341441"/>
                        <a:pt x="409083" y="335979"/>
                        <a:pt x="406239" y="331713"/>
                      </a:cubicBezTo>
                      <a:lnTo>
                        <a:pt x="396511" y="317122"/>
                      </a:lnTo>
                      <a:lnTo>
                        <a:pt x="381919" y="273347"/>
                      </a:lnTo>
                      <a:cubicBezTo>
                        <a:pt x="380298" y="268483"/>
                        <a:pt x="379900" y="263022"/>
                        <a:pt x="377056" y="258756"/>
                      </a:cubicBezTo>
                      <a:cubicBezTo>
                        <a:pt x="373813" y="253892"/>
                        <a:pt x="369702" y="249506"/>
                        <a:pt x="367328" y="244164"/>
                      </a:cubicBezTo>
                      <a:cubicBezTo>
                        <a:pt x="363163" y="234794"/>
                        <a:pt x="360843" y="224709"/>
                        <a:pt x="357600" y="214981"/>
                      </a:cubicBezTo>
                      <a:cubicBezTo>
                        <a:pt x="355979" y="210117"/>
                        <a:pt x="356361" y="204015"/>
                        <a:pt x="352736" y="200390"/>
                      </a:cubicBezTo>
                      <a:cubicBezTo>
                        <a:pt x="347872" y="195526"/>
                        <a:pt x="342368" y="191228"/>
                        <a:pt x="338145" y="185798"/>
                      </a:cubicBezTo>
                      <a:cubicBezTo>
                        <a:pt x="330967" y="176569"/>
                        <a:pt x="328418" y="163100"/>
                        <a:pt x="318690" y="156615"/>
                      </a:cubicBezTo>
                      <a:lnTo>
                        <a:pt x="304098" y="146888"/>
                      </a:lnTo>
                      <a:cubicBezTo>
                        <a:pt x="300855" y="142024"/>
                        <a:pt x="296744" y="137638"/>
                        <a:pt x="294370" y="132296"/>
                      </a:cubicBezTo>
                      <a:cubicBezTo>
                        <a:pt x="290206" y="122926"/>
                        <a:pt x="290331" y="111644"/>
                        <a:pt x="284643" y="103113"/>
                      </a:cubicBezTo>
                      <a:lnTo>
                        <a:pt x="274915" y="88522"/>
                      </a:lnTo>
                      <a:cubicBezTo>
                        <a:pt x="273294" y="83658"/>
                        <a:pt x="272541" y="78412"/>
                        <a:pt x="270051" y="73930"/>
                      </a:cubicBezTo>
                      <a:cubicBezTo>
                        <a:pt x="255506" y="47749"/>
                        <a:pt x="253729" y="47880"/>
                        <a:pt x="236004" y="30156"/>
                      </a:cubicBezTo>
                      <a:cubicBezTo>
                        <a:pt x="230474" y="13564"/>
                        <a:pt x="232743" y="13118"/>
                        <a:pt x="216549" y="973"/>
                      </a:cubicBezTo>
                      <a:cubicBezTo>
                        <a:pt x="215252" y="0"/>
                        <a:pt x="209253" y="4215"/>
                        <a:pt x="211685" y="107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2000">
                      <a:srgbClr val="EE8800"/>
                    </a:gs>
                    <a:gs pos="100000">
                      <a:srgbClr val="00B050"/>
                    </a:gs>
                    <a:gs pos="0">
                      <a:srgbClr val="FFFFCC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75" name="Elipse 74"/>
            <p:cNvSpPr/>
            <p:nvPr/>
          </p:nvSpPr>
          <p:spPr bwMode="auto">
            <a:xfrm rot="17679432">
              <a:off x="5511322" y="5897278"/>
              <a:ext cx="565200" cy="500280"/>
            </a:xfrm>
            <a:prstGeom prst="ellipse">
              <a:avLst/>
            </a:prstGeom>
            <a:solidFill>
              <a:schemeClr val="tx1">
                <a:alpha val="59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4" name="Retângulo 53"/>
          <p:cNvSpPr/>
          <p:nvPr/>
        </p:nvSpPr>
        <p:spPr>
          <a:xfrm>
            <a:off x="0" y="653637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Crédito do slide original: Prof. Roberto </a:t>
            </a:r>
            <a:r>
              <a:rPr lang="pt-BR" sz="12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Boczko</a:t>
            </a:r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; adaptações: André Luiz da Silva CDA/CDCC/USP</a:t>
            </a:r>
          </a:p>
        </p:txBody>
      </p:sp>
      <p:sp>
        <p:nvSpPr>
          <p:cNvPr id="5135" name="Line 19"/>
          <p:cNvSpPr>
            <a:spLocks noChangeShapeType="1"/>
          </p:cNvSpPr>
          <p:nvPr/>
        </p:nvSpPr>
        <p:spPr bwMode="auto">
          <a:xfrm flipV="1">
            <a:off x="2836863" y="1608326"/>
            <a:ext cx="4581525" cy="34448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138" name="Line 23"/>
          <p:cNvSpPr>
            <a:spLocks noChangeShapeType="1"/>
          </p:cNvSpPr>
          <p:nvPr/>
        </p:nvSpPr>
        <p:spPr bwMode="auto">
          <a:xfrm flipH="1" flipV="1">
            <a:off x="5159375" y="1980611"/>
            <a:ext cx="579438" cy="3865563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arrow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 flipV="1">
            <a:off x="4067944" y="3192651"/>
            <a:ext cx="1266960" cy="2304256"/>
          </a:xfrm>
          <a:prstGeom prst="line">
            <a:avLst/>
          </a:prstGeom>
          <a:noFill/>
          <a:ln w="50800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" name="Estrela de 12 Pontos 2"/>
          <p:cNvSpPr/>
          <p:nvPr/>
        </p:nvSpPr>
        <p:spPr bwMode="auto">
          <a:xfrm>
            <a:off x="4794904" y="2631385"/>
            <a:ext cx="1080000" cy="1080000"/>
          </a:xfrm>
          <a:prstGeom prst="star12">
            <a:avLst>
              <a:gd name="adj" fmla="val 11449"/>
            </a:avLst>
          </a:prstGeom>
          <a:gradFill>
            <a:gsLst>
              <a:gs pos="95000">
                <a:schemeClr val="tx1">
                  <a:alpha val="0"/>
                </a:schemeClr>
              </a:gs>
              <a:gs pos="50000">
                <a:schemeClr val="bg1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7" name="Estrela de 12 Pontos 66"/>
          <p:cNvSpPr/>
          <p:nvPr/>
        </p:nvSpPr>
        <p:spPr bwMode="auto">
          <a:xfrm>
            <a:off x="4783020" y="1342516"/>
            <a:ext cx="720000" cy="720000"/>
          </a:xfrm>
          <a:prstGeom prst="star12">
            <a:avLst>
              <a:gd name="adj" fmla="val 11449"/>
            </a:avLst>
          </a:prstGeom>
          <a:gradFill>
            <a:gsLst>
              <a:gs pos="95000">
                <a:schemeClr val="tx1">
                  <a:alpha val="0"/>
                </a:schemeClr>
              </a:gs>
              <a:gs pos="50000">
                <a:schemeClr val="bg1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8" name="Estrela de 12 Pontos 67"/>
          <p:cNvSpPr/>
          <p:nvPr/>
        </p:nvSpPr>
        <p:spPr bwMode="auto">
          <a:xfrm>
            <a:off x="7146985" y="1153120"/>
            <a:ext cx="720000" cy="720000"/>
          </a:xfrm>
          <a:prstGeom prst="star12">
            <a:avLst>
              <a:gd name="adj" fmla="val 11449"/>
            </a:avLst>
          </a:prstGeom>
          <a:gradFill>
            <a:gsLst>
              <a:gs pos="95000">
                <a:schemeClr val="tx1">
                  <a:alpha val="0"/>
                </a:schemeClr>
              </a:gs>
              <a:gs pos="50000">
                <a:schemeClr val="bg1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 animBg="1"/>
      <p:bldP spid="72" grpId="0"/>
      <p:bldP spid="54" grpId="0"/>
      <p:bldP spid="5135" grpId="0" animBg="1"/>
      <p:bldP spid="5135" grpId="1" animBg="1"/>
      <p:bldP spid="5135" grpId="2" animBg="1"/>
      <p:bldP spid="5138" grpId="0" animBg="1"/>
      <p:bldP spid="5138" grpId="1" animBg="1"/>
      <p:bldP spid="5138" grpId="2" animBg="1"/>
      <p:bldP spid="6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lipse 53"/>
          <p:cNvSpPr/>
          <p:nvPr/>
        </p:nvSpPr>
        <p:spPr bwMode="auto">
          <a:xfrm flipV="1">
            <a:off x="5273859" y="2780928"/>
            <a:ext cx="1872208" cy="216023"/>
          </a:xfrm>
          <a:prstGeom prst="ellipse">
            <a:avLst/>
          </a:prstGeom>
          <a:gradFill>
            <a:gsLst>
              <a:gs pos="89000">
                <a:srgbClr val="FFFF00">
                  <a:alpha val="80000"/>
                </a:srgbClr>
              </a:gs>
              <a:gs pos="28000">
                <a:srgbClr val="EA8D04">
                  <a:alpha val="80000"/>
                </a:srgbClr>
              </a:gs>
              <a:gs pos="48000">
                <a:srgbClr val="FFC000">
                  <a:alpha val="80000"/>
                </a:srgbClr>
              </a:gs>
            </a:gsLst>
            <a:lin ang="10200000" scaled="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2" name="Elipse 51"/>
          <p:cNvSpPr>
            <a:spLocks noChangeAspect="1"/>
          </p:cNvSpPr>
          <p:nvPr/>
        </p:nvSpPr>
        <p:spPr bwMode="auto">
          <a:xfrm>
            <a:off x="5364088" y="116632"/>
            <a:ext cx="3865901" cy="3865901"/>
          </a:xfrm>
          <a:prstGeom prst="ellipse">
            <a:avLst/>
          </a:prstGeom>
          <a:gradFill>
            <a:gsLst>
              <a:gs pos="0">
                <a:srgbClr val="FFFF00"/>
              </a:gs>
              <a:gs pos="56000">
                <a:srgbClr val="FF0000"/>
              </a:gs>
              <a:gs pos="15000">
                <a:srgbClr val="FFC000"/>
              </a:gs>
              <a:gs pos="71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5" name="Elipse 234"/>
          <p:cNvSpPr>
            <a:spLocks noChangeAspect="1"/>
          </p:cNvSpPr>
          <p:nvPr/>
        </p:nvSpPr>
        <p:spPr bwMode="auto">
          <a:xfrm>
            <a:off x="6012160" y="764704"/>
            <a:ext cx="3384376" cy="3384376"/>
          </a:xfrm>
          <a:prstGeom prst="ellipse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55000">
                <a:srgbClr val="C00000">
                  <a:alpha val="33000"/>
                </a:srgbClr>
              </a:gs>
              <a:gs pos="7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2" name="Grupo 235"/>
          <p:cNvGrpSpPr/>
          <p:nvPr/>
        </p:nvGrpSpPr>
        <p:grpSpPr>
          <a:xfrm>
            <a:off x="2661372" y="805976"/>
            <a:ext cx="2232248" cy="1872208"/>
            <a:chOff x="2915816" y="3429000"/>
            <a:chExt cx="2952328" cy="2592288"/>
          </a:xfrm>
        </p:grpSpPr>
        <p:grpSp>
          <p:nvGrpSpPr>
            <p:cNvPr id="3" name="Grupo 41"/>
            <p:cNvGrpSpPr/>
            <p:nvPr/>
          </p:nvGrpSpPr>
          <p:grpSpPr>
            <a:xfrm>
              <a:off x="2915816" y="3429000"/>
              <a:ext cx="2952328" cy="2592288"/>
              <a:chOff x="1835696" y="3429000"/>
              <a:chExt cx="2952328" cy="2592288"/>
            </a:xfrm>
          </p:grpSpPr>
          <p:sp>
            <p:nvSpPr>
              <p:cNvPr id="241" name="Nuvem 240"/>
              <p:cNvSpPr/>
              <p:nvPr/>
            </p:nvSpPr>
            <p:spPr bwMode="auto">
              <a:xfrm rot="10800000">
                <a:off x="1835696" y="3429000"/>
                <a:ext cx="2952328" cy="2592288"/>
              </a:xfrm>
              <a:prstGeom prst="cloud">
                <a:avLst/>
              </a:prstGeom>
              <a:gradFill flip="none" rotWithShape="1">
                <a:gsLst>
                  <a:gs pos="4000">
                    <a:schemeClr val="tx1">
                      <a:alpha val="50000"/>
                    </a:schemeClr>
                  </a:gs>
                  <a:gs pos="46000">
                    <a:srgbClr val="C00000"/>
                  </a:gs>
                  <a:gs pos="13000">
                    <a:schemeClr val="tx1">
                      <a:alpha val="0"/>
                    </a:schemeClr>
                  </a:gs>
                  <a:gs pos="100000">
                    <a:schemeClr val="tx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065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2" name="Nuvem 241"/>
              <p:cNvSpPr/>
              <p:nvPr/>
            </p:nvSpPr>
            <p:spPr bwMode="auto">
              <a:xfrm rot="7730160">
                <a:off x="2244040" y="3891375"/>
                <a:ext cx="2111348" cy="1667538"/>
              </a:xfrm>
              <a:prstGeom prst="cloud">
                <a:avLst/>
              </a:prstGeom>
              <a:gradFill flip="none" rotWithShape="1">
                <a:gsLst>
                  <a:gs pos="31000">
                    <a:schemeClr val="accent1">
                      <a:alpha val="63000"/>
                    </a:schemeClr>
                  </a:gs>
                  <a:gs pos="50000">
                    <a:srgbClr val="FFC000"/>
                  </a:gs>
                  <a:gs pos="95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065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39" name="Elipse 238"/>
            <p:cNvSpPr>
              <a:spLocks noChangeAspect="1"/>
            </p:cNvSpPr>
            <p:nvPr/>
          </p:nvSpPr>
          <p:spPr bwMode="auto">
            <a:xfrm>
              <a:off x="4264090" y="4591068"/>
              <a:ext cx="253410" cy="25481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0">
                  <a:srgbClr val="7030A0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o 13"/>
          <p:cNvGrpSpPr>
            <a:grpSpLocks noChangeAspect="1"/>
          </p:cNvGrpSpPr>
          <p:nvPr/>
        </p:nvGrpSpPr>
        <p:grpSpPr>
          <a:xfrm>
            <a:off x="6600192" y="3011225"/>
            <a:ext cx="1137725" cy="1137855"/>
            <a:chOff x="3035465" y="1160768"/>
            <a:chExt cx="1800001" cy="1800200"/>
          </a:xfrm>
        </p:grpSpPr>
        <p:sp>
          <p:nvSpPr>
            <p:cNvPr id="231" name="Elipse 230"/>
            <p:cNvSpPr/>
            <p:nvPr/>
          </p:nvSpPr>
          <p:spPr bwMode="auto">
            <a:xfrm>
              <a:off x="3563888" y="1700808"/>
              <a:ext cx="720000" cy="720000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7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33" name="Elipse 232"/>
            <p:cNvSpPr/>
            <p:nvPr/>
          </p:nvSpPr>
          <p:spPr bwMode="auto">
            <a:xfrm>
              <a:off x="3107225" y="1337186"/>
              <a:ext cx="1528957" cy="147014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34" name="Elipse 233"/>
            <p:cNvSpPr/>
            <p:nvPr/>
          </p:nvSpPr>
          <p:spPr bwMode="auto">
            <a:xfrm>
              <a:off x="3035465" y="1160768"/>
              <a:ext cx="1800001" cy="1800200"/>
            </a:xfrm>
            <a:prstGeom prst="ellipse">
              <a:avLst/>
            </a:prstGeom>
            <a:gradFill flip="none" rotWithShape="1">
              <a:gsLst>
                <a:gs pos="3000">
                  <a:schemeClr val="bg1"/>
                </a:gs>
                <a:gs pos="100000">
                  <a:schemeClr val="tx1">
                    <a:alpha val="0"/>
                  </a:schemeClr>
                </a:gs>
                <a:gs pos="30000">
                  <a:srgbClr val="EA8D04">
                    <a:alpha val="61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0" name="Elipse 39"/>
          <p:cNvSpPr>
            <a:spLocks noChangeAspect="1"/>
          </p:cNvSpPr>
          <p:nvPr/>
        </p:nvSpPr>
        <p:spPr bwMode="auto">
          <a:xfrm rot="349981">
            <a:off x="4928056" y="-3259062"/>
            <a:ext cx="180000" cy="180000"/>
          </a:xfrm>
          <a:prstGeom prst="ellipse">
            <a:avLst/>
          </a:prstGeom>
          <a:gradFill>
            <a:gsLst>
              <a:gs pos="14000">
                <a:srgbClr val="FFC000"/>
              </a:gs>
              <a:gs pos="52000">
                <a:srgbClr val="FF0000"/>
              </a:gs>
              <a:gs pos="96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9" name="Conector de seta reta 8"/>
          <p:cNvCxnSpPr/>
          <p:nvPr/>
        </p:nvCxnSpPr>
        <p:spPr bwMode="auto">
          <a:xfrm>
            <a:off x="2187351" y="886991"/>
            <a:ext cx="1" cy="4968552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solidFill>
              <a:schemeClr val="bg1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504" y="-99392"/>
            <a:ext cx="88569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No Diagrama H-R</a:t>
            </a:r>
          </a:p>
        </p:txBody>
      </p:sp>
      <p:sp>
        <p:nvSpPr>
          <p:cNvPr id="192" name="Elipse 191"/>
          <p:cNvSpPr>
            <a:spLocks noChangeAspect="1"/>
          </p:cNvSpPr>
          <p:nvPr/>
        </p:nvSpPr>
        <p:spPr bwMode="auto">
          <a:xfrm>
            <a:off x="6084168" y="-1490912"/>
            <a:ext cx="180000" cy="180000"/>
          </a:xfrm>
          <a:prstGeom prst="ellipse">
            <a:avLst/>
          </a:prstGeom>
          <a:gradFill>
            <a:gsLst>
              <a:gs pos="100000">
                <a:srgbClr val="FFC000">
                  <a:alpha val="38000"/>
                </a:srgbClr>
              </a:gs>
              <a:gs pos="83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4" name="CaixaDeTexto 193"/>
          <p:cNvSpPr txBox="1"/>
          <p:nvPr/>
        </p:nvSpPr>
        <p:spPr>
          <a:xfrm>
            <a:off x="107504" y="6053226"/>
            <a:ext cx="140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Temp.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5" name="CaixaDeTexto 194"/>
          <p:cNvSpPr txBox="1"/>
          <p:nvPr/>
        </p:nvSpPr>
        <p:spPr>
          <a:xfrm>
            <a:off x="1395264" y="3501008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7" name="CaixaDeTexto 206"/>
          <p:cNvSpPr txBox="1"/>
          <p:nvPr/>
        </p:nvSpPr>
        <p:spPr>
          <a:xfrm>
            <a:off x="5168751" y="596920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FF00"/>
                </a:solidFill>
                <a:latin typeface="Century Gothic" pitchFamily="34" charset="0"/>
              </a:rPr>
              <a:t>6.000°C</a:t>
            </a:r>
            <a:endParaRPr lang="pt-BR" sz="24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30" name="CaixaDeTexto 229"/>
          <p:cNvSpPr txBox="1"/>
          <p:nvPr/>
        </p:nvSpPr>
        <p:spPr>
          <a:xfrm>
            <a:off x="1424335" y="5977333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954ECA"/>
                </a:solidFill>
                <a:latin typeface="Century Gothic" pitchFamily="34" charset="0"/>
              </a:rPr>
              <a:t>3</a:t>
            </a:r>
            <a:r>
              <a:rPr lang="pt-BR" sz="2400" dirty="0" smtClean="0">
                <a:solidFill>
                  <a:srgbClr val="954ECA"/>
                </a:solidFill>
                <a:latin typeface="Century Gothic" pitchFamily="34" charset="0"/>
              </a:rPr>
              <a:t>0.000°C</a:t>
            </a:r>
            <a:endParaRPr lang="pt-BR" sz="2400" dirty="0">
              <a:solidFill>
                <a:srgbClr val="954ECA"/>
              </a:solidFill>
              <a:latin typeface="Century Gothic" pitchFamily="34" charset="0"/>
            </a:endParaRPr>
          </a:p>
        </p:txBody>
      </p:sp>
      <p:sp>
        <p:nvSpPr>
          <p:cNvPr id="232" name="CaixaDeTexto 231"/>
          <p:cNvSpPr txBox="1"/>
          <p:nvPr/>
        </p:nvSpPr>
        <p:spPr>
          <a:xfrm>
            <a:off x="7184975" y="5939585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latin typeface="Century Gothic" pitchFamily="34" charset="0"/>
              </a:rPr>
              <a:t>3.000°C</a:t>
            </a:r>
            <a:endParaRPr lang="pt-BR" sz="24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08" name="CaixaDeTexto 207"/>
          <p:cNvSpPr txBox="1"/>
          <p:nvPr/>
        </p:nvSpPr>
        <p:spPr>
          <a:xfrm>
            <a:off x="531168" y="173574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10.000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3" name="Text Box 141"/>
          <p:cNvSpPr txBox="1">
            <a:spLocks noChangeArrowheads="1"/>
          </p:cNvSpPr>
          <p:nvPr/>
        </p:nvSpPr>
        <p:spPr bwMode="auto">
          <a:xfrm>
            <a:off x="0" y="6597352"/>
            <a:ext cx="9144000" cy="25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Crédito :  André Luiz da Silva/CDA/CDCC/USP, baseado em figura de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Chaisson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&amp;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McMillan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,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Astronomy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Today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endParaRPr lang="pt-BR" sz="10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53" name="Forma livre 252"/>
          <p:cNvSpPr/>
          <p:nvPr/>
        </p:nvSpPr>
        <p:spPr bwMode="auto">
          <a:xfrm>
            <a:off x="2771800" y="1916832"/>
            <a:ext cx="5256584" cy="3672408"/>
          </a:xfrm>
          <a:custGeom>
            <a:avLst/>
            <a:gdLst>
              <a:gd name="connsiteX0" fmla="*/ 5525311 w 5525311"/>
              <a:gd name="connsiteY0" fmla="*/ 3570051 h 3570051"/>
              <a:gd name="connsiteX1" fmla="*/ 5321030 w 5525311"/>
              <a:gd name="connsiteY1" fmla="*/ 3229583 h 3570051"/>
              <a:gd name="connsiteX2" fmla="*/ 4941651 w 5525311"/>
              <a:gd name="connsiteY2" fmla="*/ 2782111 h 3570051"/>
              <a:gd name="connsiteX3" fmla="*/ 4562272 w 5525311"/>
              <a:gd name="connsiteY3" fmla="*/ 2402732 h 3570051"/>
              <a:gd name="connsiteX4" fmla="*/ 4105072 w 5525311"/>
              <a:gd name="connsiteY4" fmla="*/ 2110902 h 3570051"/>
              <a:gd name="connsiteX5" fmla="*/ 3540868 w 5525311"/>
              <a:gd name="connsiteY5" fmla="*/ 1848255 h 3570051"/>
              <a:gd name="connsiteX6" fmla="*/ 3268494 w 5525311"/>
              <a:gd name="connsiteY6" fmla="*/ 1741251 h 3570051"/>
              <a:gd name="connsiteX7" fmla="*/ 2714017 w 5525311"/>
              <a:gd name="connsiteY7" fmla="*/ 1605064 h 3570051"/>
              <a:gd name="connsiteX8" fmla="*/ 2159541 w 5525311"/>
              <a:gd name="connsiteY8" fmla="*/ 1429966 h 3570051"/>
              <a:gd name="connsiteX9" fmla="*/ 1498060 w 5525311"/>
              <a:gd name="connsiteY9" fmla="*/ 1167319 h 3570051"/>
              <a:gd name="connsiteX10" fmla="*/ 894945 w 5525311"/>
              <a:gd name="connsiteY10" fmla="*/ 836579 h 3570051"/>
              <a:gd name="connsiteX11" fmla="*/ 564204 w 5525311"/>
              <a:gd name="connsiteY11" fmla="*/ 603115 h 3570051"/>
              <a:gd name="connsiteX12" fmla="*/ 282102 w 5525311"/>
              <a:gd name="connsiteY12" fmla="*/ 340468 h 3570051"/>
              <a:gd name="connsiteX13" fmla="*/ 0 w 5525311"/>
              <a:gd name="connsiteY13" fmla="*/ 0 h 3570051"/>
              <a:gd name="connsiteX0" fmla="*/ 5525311 w 5525311"/>
              <a:gd name="connsiteY0" fmla="*/ 3570051 h 3570051"/>
              <a:gd name="connsiteX1" fmla="*/ 5321030 w 5525311"/>
              <a:gd name="connsiteY1" fmla="*/ 3229583 h 3570051"/>
              <a:gd name="connsiteX2" fmla="*/ 4941651 w 5525311"/>
              <a:gd name="connsiteY2" fmla="*/ 2782111 h 3570051"/>
              <a:gd name="connsiteX3" fmla="*/ 4562272 w 5525311"/>
              <a:gd name="connsiteY3" fmla="*/ 2402732 h 3570051"/>
              <a:gd name="connsiteX4" fmla="*/ 4105072 w 5525311"/>
              <a:gd name="connsiteY4" fmla="*/ 2110902 h 3570051"/>
              <a:gd name="connsiteX5" fmla="*/ 3633081 w 5525311"/>
              <a:gd name="connsiteY5" fmla="*/ 1890027 h 3570051"/>
              <a:gd name="connsiteX6" fmla="*/ 3268494 w 5525311"/>
              <a:gd name="connsiteY6" fmla="*/ 1741251 h 3570051"/>
              <a:gd name="connsiteX7" fmla="*/ 2714017 w 5525311"/>
              <a:gd name="connsiteY7" fmla="*/ 1605064 h 3570051"/>
              <a:gd name="connsiteX8" fmla="*/ 2159541 w 5525311"/>
              <a:gd name="connsiteY8" fmla="*/ 1429966 h 3570051"/>
              <a:gd name="connsiteX9" fmla="*/ 1498060 w 5525311"/>
              <a:gd name="connsiteY9" fmla="*/ 1167319 h 3570051"/>
              <a:gd name="connsiteX10" fmla="*/ 894945 w 5525311"/>
              <a:gd name="connsiteY10" fmla="*/ 836579 h 3570051"/>
              <a:gd name="connsiteX11" fmla="*/ 564204 w 5525311"/>
              <a:gd name="connsiteY11" fmla="*/ 603115 h 3570051"/>
              <a:gd name="connsiteX12" fmla="*/ 282102 w 5525311"/>
              <a:gd name="connsiteY12" fmla="*/ 340468 h 3570051"/>
              <a:gd name="connsiteX13" fmla="*/ 0 w 5525311"/>
              <a:gd name="connsiteY13" fmla="*/ 0 h 3570051"/>
              <a:gd name="connsiteX0" fmla="*/ 5525311 w 5525311"/>
              <a:gd name="connsiteY0" fmla="*/ 3570051 h 3570051"/>
              <a:gd name="connsiteX1" fmla="*/ 5321030 w 5525311"/>
              <a:gd name="connsiteY1" fmla="*/ 3229583 h 3570051"/>
              <a:gd name="connsiteX2" fmla="*/ 4941651 w 5525311"/>
              <a:gd name="connsiteY2" fmla="*/ 2782111 h 3570051"/>
              <a:gd name="connsiteX3" fmla="*/ 4562272 w 5525311"/>
              <a:gd name="connsiteY3" fmla="*/ 2402732 h 3570051"/>
              <a:gd name="connsiteX4" fmla="*/ 4105072 w 5525311"/>
              <a:gd name="connsiteY4" fmla="*/ 2110902 h 3570051"/>
              <a:gd name="connsiteX5" fmla="*/ 3633081 w 5525311"/>
              <a:gd name="connsiteY5" fmla="*/ 1890027 h 3570051"/>
              <a:gd name="connsiteX6" fmla="*/ 3265210 w 5525311"/>
              <a:gd name="connsiteY6" fmla="*/ 1748293 h 3570051"/>
              <a:gd name="connsiteX7" fmla="*/ 2714017 w 5525311"/>
              <a:gd name="connsiteY7" fmla="*/ 1605064 h 3570051"/>
              <a:gd name="connsiteX8" fmla="*/ 2159541 w 5525311"/>
              <a:gd name="connsiteY8" fmla="*/ 1429966 h 3570051"/>
              <a:gd name="connsiteX9" fmla="*/ 1498060 w 5525311"/>
              <a:gd name="connsiteY9" fmla="*/ 1167319 h 3570051"/>
              <a:gd name="connsiteX10" fmla="*/ 894945 w 5525311"/>
              <a:gd name="connsiteY10" fmla="*/ 836579 h 3570051"/>
              <a:gd name="connsiteX11" fmla="*/ 564204 w 5525311"/>
              <a:gd name="connsiteY11" fmla="*/ 603115 h 3570051"/>
              <a:gd name="connsiteX12" fmla="*/ 282102 w 5525311"/>
              <a:gd name="connsiteY12" fmla="*/ 340468 h 3570051"/>
              <a:gd name="connsiteX13" fmla="*/ 0 w 5525311"/>
              <a:gd name="connsiteY13" fmla="*/ 0 h 357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25311" h="3570051">
                <a:moveTo>
                  <a:pt x="5525311" y="3570051"/>
                </a:moveTo>
                <a:cubicBezTo>
                  <a:pt x="5471809" y="3465478"/>
                  <a:pt x="5418307" y="3360906"/>
                  <a:pt x="5321030" y="3229583"/>
                </a:cubicBezTo>
                <a:cubicBezTo>
                  <a:pt x="5223753" y="3098260"/>
                  <a:pt x="5068111" y="2919919"/>
                  <a:pt x="4941651" y="2782111"/>
                </a:cubicBezTo>
                <a:cubicBezTo>
                  <a:pt x="4815191" y="2644303"/>
                  <a:pt x="4701702" y="2514600"/>
                  <a:pt x="4562272" y="2402732"/>
                </a:cubicBezTo>
                <a:cubicBezTo>
                  <a:pt x="4422842" y="2290864"/>
                  <a:pt x="4259937" y="2196353"/>
                  <a:pt x="4105072" y="2110902"/>
                </a:cubicBezTo>
                <a:cubicBezTo>
                  <a:pt x="3950207" y="2025451"/>
                  <a:pt x="3773058" y="1950462"/>
                  <a:pt x="3633081" y="1890027"/>
                </a:cubicBezTo>
                <a:cubicBezTo>
                  <a:pt x="3493104" y="1829592"/>
                  <a:pt x="3418387" y="1795787"/>
                  <a:pt x="3265210" y="1748293"/>
                </a:cubicBezTo>
                <a:cubicBezTo>
                  <a:pt x="3112033" y="1700799"/>
                  <a:pt x="2898295" y="1658119"/>
                  <a:pt x="2714017" y="1605064"/>
                </a:cubicBezTo>
                <a:cubicBezTo>
                  <a:pt x="2529739" y="1552009"/>
                  <a:pt x="2362200" y="1502923"/>
                  <a:pt x="2159541" y="1429966"/>
                </a:cubicBezTo>
                <a:cubicBezTo>
                  <a:pt x="1956882" y="1357009"/>
                  <a:pt x="1708826" y="1266217"/>
                  <a:pt x="1498060" y="1167319"/>
                </a:cubicBezTo>
                <a:cubicBezTo>
                  <a:pt x="1287294" y="1068421"/>
                  <a:pt x="1050588" y="930613"/>
                  <a:pt x="894945" y="836579"/>
                </a:cubicBezTo>
                <a:cubicBezTo>
                  <a:pt x="739302" y="742545"/>
                  <a:pt x="666344" y="685800"/>
                  <a:pt x="564204" y="603115"/>
                </a:cubicBezTo>
                <a:cubicBezTo>
                  <a:pt x="462064" y="520430"/>
                  <a:pt x="376136" y="440987"/>
                  <a:pt x="282102" y="340468"/>
                </a:cubicBezTo>
                <a:cubicBezTo>
                  <a:pt x="188068" y="239949"/>
                  <a:pt x="94034" y="119974"/>
                  <a:pt x="0" y="0"/>
                </a:cubicBezTo>
              </a:path>
            </a:pathLst>
          </a:custGeom>
          <a:noFill/>
          <a:ln w="127000" cap="flat" cmpd="sng" algn="ctr">
            <a:gradFill>
              <a:gsLst>
                <a:gs pos="0">
                  <a:srgbClr val="7030A0">
                    <a:alpha val="80000"/>
                  </a:srgbClr>
                </a:gs>
                <a:gs pos="50000">
                  <a:srgbClr val="FFFFCC">
                    <a:alpha val="80000"/>
                  </a:srgbClr>
                </a:gs>
                <a:gs pos="100000">
                  <a:srgbClr val="FF0000">
                    <a:alpha val="80000"/>
                  </a:srgbClr>
                </a:gs>
                <a:gs pos="55000">
                  <a:srgbClr val="FFFF00">
                    <a:alpha val="80000"/>
                  </a:srgbClr>
                </a:gs>
                <a:gs pos="16000">
                  <a:srgbClr val="00B0F0">
                    <a:alpha val="80000"/>
                  </a:srgbClr>
                </a:gs>
              </a:gsLst>
              <a:lin ang="5400000" scaled="0"/>
            </a:gra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65" name="CaixaDeTexto 264"/>
          <p:cNvSpPr txBox="1"/>
          <p:nvPr/>
        </p:nvSpPr>
        <p:spPr>
          <a:xfrm>
            <a:off x="3440559" y="597899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10.000°C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68" name="CaixaDeTexto 267"/>
          <p:cNvSpPr txBox="1"/>
          <p:nvPr/>
        </p:nvSpPr>
        <p:spPr>
          <a:xfrm>
            <a:off x="789484" y="436510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0,01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69" name="CaixaDeTexto 268"/>
          <p:cNvSpPr txBox="1"/>
          <p:nvPr/>
        </p:nvSpPr>
        <p:spPr>
          <a:xfrm>
            <a:off x="827584" y="263691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100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70" name="Conector reto 269"/>
          <p:cNvCxnSpPr/>
          <p:nvPr/>
        </p:nvCxnSpPr>
        <p:spPr bwMode="auto">
          <a:xfrm flipV="1">
            <a:off x="1952278" y="2837466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1" name="Conector reto 270"/>
          <p:cNvCxnSpPr/>
          <p:nvPr/>
        </p:nvCxnSpPr>
        <p:spPr bwMode="auto">
          <a:xfrm flipV="1">
            <a:off x="1971328" y="3743755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72" name="Conector reto 271"/>
          <p:cNvCxnSpPr/>
          <p:nvPr/>
        </p:nvCxnSpPr>
        <p:spPr bwMode="auto">
          <a:xfrm flipV="1">
            <a:off x="1933228" y="4580417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78" name="CaixaDeTexto 277"/>
          <p:cNvSpPr txBox="1"/>
          <p:nvPr/>
        </p:nvSpPr>
        <p:spPr>
          <a:xfrm>
            <a:off x="1395264" y="571907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 smtClean="0">
                <a:solidFill>
                  <a:schemeClr val="bg1"/>
                </a:solidFill>
                <a:latin typeface="Century Gothic" pitchFamily="34" charset="0"/>
              </a:rPr>
              <a:t>L</a:t>
            </a:r>
            <a:r>
              <a:rPr lang="pt-BR" sz="2000" dirty="0" err="1" smtClean="0">
                <a:solidFill>
                  <a:schemeClr val="bg1"/>
                </a:solidFill>
                <a:latin typeface="Arial"/>
                <a:cs typeface="Arial"/>
              </a:rPr>
              <a:t>ʘ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09" name="Conector reto 208"/>
          <p:cNvCxnSpPr/>
          <p:nvPr/>
        </p:nvCxnSpPr>
        <p:spPr bwMode="auto">
          <a:xfrm flipV="1">
            <a:off x="1975184" y="1946600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10" name="CaixaDeTexto 209"/>
          <p:cNvSpPr txBox="1"/>
          <p:nvPr/>
        </p:nvSpPr>
        <p:spPr>
          <a:xfrm>
            <a:off x="611560" y="519958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latin typeface="Century Gothic" pitchFamily="34" charset="0"/>
              </a:rPr>
              <a:t>0,0001</a:t>
            </a:r>
            <a:endParaRPr lang="pt-BR" sz="24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11" name="Conector reto 210"/>
          <p:cNvCxnSpPr/>
          <p:nvPr/>
        </p:nvCxnSpPr>
        <p:spPr bwMode="auto">
          <a:xfrm flipV="1">
            <a:off x="1967355" y="5519400"/>
            <a:ext cx="280203" cy="289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13" name="Forma livre 212"/>
          <p:cNvSpPr/>
          <p:nvPr/>
        </p:nvSpPr>
        <p:spPr bwMode="auto">
          <a:xfrm>
            <a:off x="6012160" y="3589872"/>
            <a:ext cx="1152128" cy="230800"/>
          </a:xfrm>
          <a:custGeom>
            <a:avLst/>
            <a:gdLst>
              <a:gd name="connsiteX0" fmla="*/ 2548647 w 2548647"/>
              <a:gd name="connsiteY0" fmla="*/ 74579 h 1397541"/>
              <a:gd name="connsiteX1" fmla="*/ 2091447 w 2548647"/>
              <a:gd name="connsiteY1" fmla="*/ 25941 h 1397541"/>
              <a:gd name="connsiteX2" fmla="*/ 1867711 w 2548647"/>
              <a:gd name="connsiteY2" fmla="*/ 16213 h 1397541"/>
              <a:gd name="connsiteX3" fmla="*/ 1721796 w 2548647"/>
              <a:gd name="connsiteY3" fmla="*/ 123217 h 1397541"/>
              <a:gd name="connsiteX4" fmla="*/ 1566153 w 2548647"/>
              <a:gd name="connsiteY4" fmla="*/ 492869 h 1397541"/>
              <a:gd name="connsiteX5" fmla="*/ 1245140 w 2548647"/>
              <a:gd name="connsiteY5" fmla="*/ 1134894 h 1397541"/>
              <a:gd name="connsiteX6" fmla="*/ 1128409 w 2548647"/>
              <a:gd name="connsiteY6" fmla="*/ 1300264 h 1397541"/>
              <a:gd name="connsiteX7" fmla="*/ 953311 w 2548647"/>
              <a:gd name="connsiteY7" fmla="*/ 1387813 h 1397541"/>
              <a:gd name="connsiteX8" fmla="*/ 826851 w 2548647"/>
              <a:gd name="connsiteY8" fmla="*/ 1358630 h 1397541"/>
              <a:gd name="connsiteX9" fmla="*/ 671209 w 2548647"/>
              <a:gd name="connsiteY9" fmla="*/ 1271081 h 1397541"/>
              <a:gd name="connsiteX10" fmla="*/ 466928 w 2548647"/>
              <a:gd name="connsiteY10" fmla="*/ 1183532 h 1397541"/>
              <a:gd name="connsiteX11" fmla="*/ 291830 w 2548647"/>
              <a:gd name="connsiteY11" fmla="*/ 1164077 h 1397541"/>
              <a:gd name="connsiteX12" fmla="*/ 0 w 2548647"/>
              <a:gd name="connsiteY12" fmla="*/ 1309992 h 1397541"/>
              <a:gd name="connsiteX13" fmla="*/ 0 w 2548647"/>
              <a:gd name="connsiteY13" fmla="*/ 1309992 h 1397541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8428"/>
              <a:gd name="connsiteX1" fmla="*/ 2050799 w 2548647"/>
              <a:gd name="connsiteY1" fmla="*/ 14631 h 1398428"/>
              <a:gd name="connsiteX2" fmla="*/ 1867711 w 2548647"/>
              <a:gd name="connsiteY2" fmla="*/ 18475 h 1398428"/>
              <a:gd name="connsiteX3" fmla="*/ 1721796 w 2548647"/>
              <a:gd name="connsiteY3" fmla="*/ 125479 h 1398428"/>
              <a:gd name="connsiteX4" fmla="*/ 1566153 w 2548647"/>
              <a:gd name="connsiteY4" fmla="*/ 495131 h 1398428"/>
              <a:gd name="connsiteX5" fmla="*/ 1245140 w 2548647"/>
              <a:gd name="connsiteY5" fmla="*/ 1137156 h 1398428"/>
              <a:gd name="connsiteX6" fmla="*/ 1114695 w 2548647"/>
              <a:gd name="connsiteY6" fmla="*/ 1310775 h 1398428"/>
              <a:gd name="connsiteX7" fmla="*/ 953311 w 2548647"/>
              <a:gd name="connsiteY7" fmla="*/ 1390075 h 1398428"/>
              <a:gd name="connsiteX8" fmla="*/ 826851 w 2548647"/>
              <a:gd name="connsiteY8" fmla="*/ 1360892 h 1398428"/>
              <a:gd name="connsiteX9" fmla="*/ 671209 w 2548647"/>
              <a:gd name="connsiteY9" fmla="*/ 1273343 h 1398428"/>
              <a:gd name="connsiteX10" fmla="*/ 466928 w 2548647"/>
              <a:gd name="connsiteY10" fmla="*/ 1185794 h 1398428"/>
              <a:gd name="connsiteX11" fmla="*/ 291830 w 2548647"/>
              <a:gd name="connsiteY11" fmla="*/ 1166339 h 1398428"/>
              <a:gd name="connsiteX12" fmla="*/ 0 w 2548647"/>
              <a:gd name="connsiteY12" fmla="*/ 1312254 h 1398428"/>
              <a:gd name="connsiteX13" fmla="*/ 0 w 2548647"/>
              <a:gd name="connsiteY13" fmla="*/ 1312254 h 1398428"/>
              <a:gd name="connsiteX0" fmla="*/ 2548647 w 2548647"/>
              <a:gd name="connsiteY0" fmla="*/ 76841 h 1407061"/>
              <a:gd name="connsiteX1" fmla="*/ 2050799 w 2548647"/>
              <a:gd name="connsiteY1" fmla="*/ 14631 h 1407061"/>
              <a:gd name="connsiteX2" fmla="*/ 1867711 w 2548647"/>
              <a:gd name="connsiteY2" fmla="*/ 18475 h 1407061"/>
              <a:gd name="connsiteX3" fmla="*/ 1721796 w 2548647"/>
              <a:gd name="connsiteY3" fmla="*/ 125479 h 1407061"/>
              <a:gd name="connsiteX4" fmla="*/ 1566153 w 2548647"/>
              <a:gd name="connsiteY4" fmla="*/ 495131 h 1407061"/>
              <a:gd name="connsiteX5" fmla="*/ 1245140 w 2548647"/>
              <a:gd name="connsiteY5" fmla="*/ 1137156 h 1407061"/>
              <a:gd name="connsiteX6" fmla="*/ 1136726 w 2548647"/>
              <a:gd name="connsiteY6" fmla="*/ 1364908 h 1407061"/>
              <a:gd name="connsiteX7" fmla="*/ 953311 w 2548647"/>
              <a:gd name="connsiteY7" fmla="*/ 1390075 h 1407061"/>
              <a:gd name="connsiteX8" fmla="*/ 826851 w 2548647"/>
              <a:gd name="connsiteY8" fmla="*/ 1360892 h 1407061"/>
              <a:gd name="connsiteX9" fmla="*/ 671209 w 2548647"/>
              <a:gd name="connsiteY9" fmla="*/ 1273343 h 1407061"/>
              <a:gd name="connsiteX10" fmla="*/ 466928 w 2548647"/>
              <a:gd name="connsiteY10" fmla="*/ 1185794 h 1407061"/>
              <a:gd name="connsiteX11" fmla="*/ 291830 w 2548647"/>
              <a:gd name="connsiteY11" fmla="*/ 1166339 h 1407061"/>
              <a:gd name="connsiteX12" fmla="*/ 0 w 2548647"/>
              <a:gd name="connsiteY12" fmla="*/ 1312254 h 1407061"/>
              <a:gd name="connsiteX13" fmla="*/ 0 w 2548647"/>
              <a:gd name="connsiteY13" fmla="*/ 1312254 h 1407061"/>
              <a:gd name="connsiteX0" fmla="*/ 2548647 w 2548647"/>
              <a:gd name="connsiteY0" fmla="*/ 76841 h 1395727"/>
              <a:gd name="connsiteX1" fmla="*/ 2050799 w 2548647"/>
              <a:gd name="connsiteY1" fmla="*/ 14631 h 1395727"/>
              <a:gd name="connsiteX2" fmla="*/ 1867711 w 2548647"/>
              <a:gd name="connsiteY2" fmla="*/ 18475 h 1395727"/>
              <a:gd name="connsiteX3" fmla="*/ 1721796 w 2548647"/>
              <a:gd name="connsiteY3" fmla="*/ 125479 h 1395727"/>
              <a:gd name="connsiteX4" fmla="*/ 1566153 w 2548647"/>
              <a:gd name="connsiteY4" fmla="*/ 495131 h 1395727"/>
              <a:gd name="connsiteX5" fmla="*/ 1245140 w 2548647"/>
              <a:gd name="connsiteY5" fmla="*/ 1137156 h 1395727"/>
              <a:gd name="connsiteX6" fmla="*/ 1142715 w 2548647"/>
              <a:gd name="connsiteY6" fmla="*/ 1326980 h 1395727"/>
              <a:gd name="connsiteX7" fmla="*/ 953311 w 2548647"/>
              <a:gd name="connsiteY7" fmla="*/ 1390075 h 1395727"/>
              <a:gd name="connsiteX8" fmla="*/ 826851 w 2548647"/>
              <a:gd name="connsiteY8" fmla="*/ 1360892 h 1395727"/>
              <a:gd name="connsiteX9" fmla="*/ 671209 w 2548647"/>
              <a:gd name="connsiteY9" fmla="*/ 1273343 h 1395727"/>
              <a:gd name="connsiteX10" fmla="*/ 466928 w 2548647"/>
              <a:gd name="connsiteY10" fmla="*/ 1185794 h 1395727"/>
              <a:gd name="connsiteX11" fmla="*/ 291830 w 2548647"/>
              <a:gd name="connsiteY11" fmla="*/ 1166339 h 1395727"/>
              <a:gd name="connsiteX12" fmla="*/ 0 w 2548647"/>
              <a:gd name="connsiteY12" fmla="*/ 1312254 h 1395727"/>
              <a:gd name="connsiteX13" fmla="*/ 0 w 2548647"/>
              <a:gd name="connsiteY13" fmla="*/ 1312254 h 1395727"/>
              <a:gd name="connsiteX0" fmla="*/ 2548647 w 2548647"/>
              <a:gd name="connsiteY0" fmla="*/ 71938 h 1390824"/>
              <a:gd name="connsiteX1" fmla="*/ 2050799 w 2548647"/>
              <a:gd name="connsiteY1" fmla="*/ 9728 h 1390824"/>
              <a:gd name="connsiteX2" fmla="*/ 1867711 w 2548647"/>
              <a:gd name="connsiteY2" fmla="*/ 13572 h 1390824"/>
              <a:gd name="connsiteX3" fmla="*/ 1762767 w 2548647"/>
              <a:gd name="connsiteY3" fmla="*/ 81736 h 1390824"/>
              <a:gd name="connsiteX4" fmla="*/ 1566153 w 2548647"/>
              <a:gd name="connsiteY4" fmla="*/ 490228 h 1390824"/>
              <a:gd name="connsiteX5" fmla="*/ 1245140 w 2548647"/>
              <a:gd name="connsiteY5" fmla="*/ 1132253 h 1390824"/>
              <a:gd name="connsiteX6" fmla="*/ 1142715 w 2548647"/>
              <a:gd name="connsiteY6" fmla="*/ 1322077 h 1390824"/>
              <a:gd name="connsiteX7" fmla="*/ 953311 w 2548647"/>
              <a:gd name="connsiteY7" fmla="*/ 1385172 h 1390824"/>
              <a:gd name="connsiteX8" fmla="*/ 826851 w 2548647"/>
              <a:gd name="connsiteY8" fmla="*/ 1355989 h 1390824"/>
              <a:gd name="connsiteX9" fmla="*/ 671209 w 2548647"/>
              <a:gd name="connsiteY9" fmla="*/ 1268440 h 1390824"/>
              <a:gd name="connsiteX10" fmla="*/ 466928 w 2548647"/>
              <a:gd name="connsiteY10" fmla="*/ 1180891 h 1390824"/>
              <a:gd name="connsiteX11" fmla="*/ 291830 w 2548647"/>
              <a:gd name="connsiteY11" fmla="*/ 1161436 h 1390824"/>
              <a:gd name="connsiteX12" fmla="*/ 0 w 2548647"/>
              <a:gd name="connsiteY12" fmla="*/ 1307351 h 1390824"/>
              <a:gd name="connsiteX13" fmla="*/ 0 w 2548647"/>
              <a:gd name="connsiteY13" fmla="*/ 1307351 h 1390824"/>
              <a:gd name="connsiteX0" fmla="*/ 2548647 w 2548647"/>
              <a:gd name="connsiteY0" fmla="*/ 91990 h 1410876"/>
              <a:gd name="connsiteX1" fmla="*/ 2086894 w 2548647"/>
              <a:gd name="connsiteY1" fmla="*/ 9728 h 1410876"/>
              <a:gd name="connsiteX2" fmla="*/ 1867711 w 2548647"/>
              <a:gd name="connsiteY2" fmla="*/ 33624 h 1410876"/>
              <a:gd name="connsiteX3" fmla="*/ 1762767 w 2548647"/>
              <a:gd name="connsiteY3" fmla="*/ 101788 h 1410876"/>
              <a:gd name="connsiteX4" fmla="*/ 1566153 w 2548647"/>
              <a:gd name="connsiteY4" fmla="*/ 510280 h 1410876"/>
              <a:gd name="connsiteX5" fmla="*/ 1245140 w 2548647"/>
              <a:gd name="connsiteY5" fmla="*/ 1152305 h 1410876"/>
              <a:gd name="connsiteX6" fmla="*/ 1142715 w 2548647"/>
              <a:gd name="connsiteY6" fmla="*/ 1342129 h 1410876"/>
              <a:gd name="connsiteX7" fmla="*/ 953311 w 2548647"/>
              <a:gd name="connsiteY7" fmla="*/ 1405224 h 1410876"/>
              <a:gd name="connsiteX8" fmla="*/ 826851 w 2548647"/>
              <a:gd name="connsiteY8" fmla="*/ 1376041 h 1410876"/>
              <a:gd name="connsiteX9" fmla="*/ 671209 w 2548647"/>
              <a:gd name="connsiteY9" fmla="*/ 1288492 h 1410876"/>
              <a:gd name="connsiteX10" fmla="*/ 466928 w 2548647"/>
              <a:gd name="connsiteY10" fmla="*/ 1200943 h 1410876"/>
              <a:gd name="connsiteX11" fmla="*/ 291830 w 2548647"/>
              <a:gd name="connsiteY11" fmla="*/ 1181488 h 1410876"/>
              <a:gd name="connsiteX12" fmla="*/ 0 w 2548647"/>
              <a:gd name="connsiteY12" fmla="*/ 1327403 h 1410876"/>
              <a:gd name="connsiteX13" fmla="*/ 0 w 2548647"/>
              <a:gd name="connsiteY13" fmla="*/ 1327403 h 1410876"/>
              <a:gd name="connsiteX0" fmla="*/ 2086894 w 2086894"/>
              <a:gd name="connsiteY0" fmla="*/ 9728 h 1410876"/>
              <a:gd name="connsiteX1" fmla="*/ 1867711 w 2086894"/>
              <a:gd name="connsiteY1" fmla="*/ 33624 h 1410876"/>
              <a:gd name="connsiteX2" fmla="*/ 1762767 w 2086894"/>
              <a:gd name="connsiteY2" fmla="*/ 101788 h 1410876"/>
              <a:gd name="connsiteX3" fmla="*/ 1566153 w 2086894"/>
              <a:gd name="connsiteY3" fmla="*/ 510280 h 1410876"/>
              <a:gd name="connsiteX4" fmla="*/ 1245140 w 2086894"/>
              <a:gd name="connsiteY4" fmla="*/ 1152305 h 1410876"/>
              <a:gd name="connsiteX5" fmla="*/ 1142715 w 2086894"/>
              <a:gd name="connsiteY5" fmla="*/ 1342129 h 1410876"/>
              <a:gd name="connsiteX6" fmla="*/ 953311 w 2086894"/>
              <a:gd name="connsiteY6" fmla="*/ 1405224 h 1410876"/>
              <a:gd name="connsiteX7" fmla="*/ 826851 w 2086894"/>
              <a:gd name="connsiteY7" fmla="*/ 1376041 h 1410876"/>
              <a:gd name="connsiteX8" fmla="*/ 671209 w 2086894"/>
              <a:gd name="connsiteY8" fmla="*/ 1288492 h 1410876"/>
              <a:gd name="connsiteX9" fmla="*/ 466928 w 2086894"/>
              <a:gd name="connsiteY9" fmla="*/ 1200943 h 1410876"/>
              <a:gd name="connsiteX10" fmla="*/ 291830 w 2086894"/>
              <a:gd name="connsiteY10" fmla="*/ 1181488 h 1410876"/>
              <a:gd name="connsiteX11" fmla="*/ 0 w 2086894"/>
              <a:gd name="connsiteY11" fmla="*/ 1327403 h 1410876"/>
              <a:gd name="connsiteX12" fmla="*/ 0 w 2086894"/>
              <a:gd name="connsiteY12" fmla="*/ 1327403 h 1410876"/>
              <a:gd name="connsiteX0" fmla="*/ 2086894 w 2086894"/>
              <a:gd name="connsiteY0" fmla="*/ 59529 h 1460677"/>
              <a:gd name="connsiteX1" fmla="*/ 1867711 w 2086894"/>
              <a:gd name="connsiteY1" fmla="*/ 83425 h 1460677"/>
              <a:gd name="connsiteX2" fmla="*/ 1566153 w 2086894"/>
              <a:gd name="connsiteY2" fmla="*/ 560081 h 1460677"/>
              <a:gd name="connsiteX3" fmla="*/ 1245140 w 2086894"/>
              <a:gd name="connsiteY3" fmla="*/ 1202106 h 1460677"/>
              <a:gd name="connsiteX4" fmla="*/ 1142715 w 2086894"/>
              <a:gd name="connsiteY4" fmla="*/ 1391930 h 1460677"/>
              <a:gd name="connsiteX5" fmla="*/ 953311 w 2086894"/>
              <a:gd name="connsiteY5" fmla="*/ 1455025 h 1460677"/>
              <a:gd name="connsiteX6" fmla="*/ 826851 w 2086894"/>
              <a:gd name="connsiteY6" fmla="*/ 1425842 h 1460677"/>
              <a:gd name="connsiteX7" fmla="*/ 671209 w 2086894"/>
              <a:gd name="connsiteY7" fmla="*/ 1338293 h 1460677"/>
              <a:gd name="connsiteX8" fmla="*/ 466928 w 2086894"/>
              <a:gd name="connsiteY8" fmla="*/ 1250744 h 1460677"/>
              <a:gd name="connsiteX9" fmla="*/ 291830 w 2086894"/>
              <a:gd name="connsiteY9" fmla="*/ 1231289 h 1460677"/>
              <a:gd name="connsiteX10" fmla="*/ 0 w 2086894"/>
              <a:gd name="connsiteY10" fmla="*/ 1377204 h 1460677"/>
              <a:gd name="connsiteX11" fmla="*/ 0 w 2086894"/>
              <a:gd name="connsiteY11" fmla="*/ 1377204 h 1460677"/>
              <a:gd name="connsiteX0" fmla="*/ 2086894 w 2086894"/>
              <a:gd name="connsiteY0" fmla="*/ 59529 h 1492314"/>
              <a:gd name="connsiteX1" fmla="*/ 1867711 w 2086894"/>
              <a:gd name="connsiteY1" fmla="*/ 83425 h 1492314"/>
              <a:gd name="connsiteX2" fmla="*/ 1566153 w 2086894"/>
              <a:gd name="connsiteY2" fmla="*/ 560081 h 1492314"/>
              <a:gd name="connsiteX3" fmla="*/ 1245140 w 2086894"/>
              <a:gd name="connsiteY3" fmla="*/ 1202106 h 1492314"/>
              <a:gd name="connsiteX4" fmla="*/ 953311 w 2086894"/>
              <a:gd name="connsiteY4" fmla="*/ 1455025 h 1492314"/>
              <a:gd name="connsiteX5" fmla="*/ 826851 w 2086894"/>
              <a:gd name="connsiteY5" fmla="*/ 1425842 h 1492314"/>
              <a:gd name="connsiteX6" fmla="*/ 671209 w 2086894"/>
              <a:gd name="connsiteY6" fmla="*/ 1338293 h 1492314"/>
              <a:gd name="connsiteX7" fmla="*/ 466928 w 2086894"/>
              <a:gd name="connsiteY7" fmla="*/ 1250744 h 1492314"/>
              <a:gd name="connsiteX8" fmla="*/ 291830 w 2086894"/>
              <a:gd name="connsiteY8" fmla="*/ 1231289 h 1492314"/>
              <a:gd name="connsiteX9" fmla="*/ 0 w 2086894"/>
              <a:gd name="connsiteY9" fmla="*/ 1377204 h 1492314"/>
              <a:gd name="connsiteX10" fmla="*/ 0 w 2086894"/>
              <a:gd name="connsiteY10" fmla="*/ 1377204 h 1492314"/>
              <a:gd name="connsiteX0" fmla="*/ 2086894 w 2086894"/>
              <a:gd name="connsiteY0" fmla="*/ 59529 h 1448540"/>
              <a:gd name="connsiteX1" fmla="*/ 1867711 w 2086894"/>
              <a:gd name="connsiteY1" fmla="*/ 83425 h 1448540"/>
              <a:gd name="connsiteX2" fmla="*/ 1566153 w 2086894"/>
              <a:gd name="connsiteY2" fmla="*/ 560081 h 1448540"/>
              <a:gd name="connsiteX3" fmla="*/ 1245140 w 2086894"/>
              <a:gd name="connsiteY3" fmla="*/ 1202106 h 1448540"/>
              <a:gd name="connsiteX4" fmla="*/ 826851 w 2086894"/>
              <a:gd name="connsiteY4" fmla="*/ 1425842 h 1448540"/>
              <a:gd name="connsiteX5" fmla="*/ 671209 w 2086894"/>
              <a:gd name="connsiteY5" fmla="*/ 1338293 h 1448540"/>
              <a:gd name="connsiteX6" fmla="*/ 466928 w 2086894"/>
              <a:gd name="connsiteY6" fmla="*/ 1250744 h 1448540"/>
              <a:gd name="connsiteX7" fmla="*/ 291830 w 2086894"/>
              <a:gd name="connsiteY7" fmla="*/ 1231289 h 1448540"/>
              <a:gd name="connsiteX8" fmla="*/ 0 w 2086894"/>
              <a:gd name="connsiteY8" fmla="*/ 1377204 h 1448540"/>
              <a:gd name="connsiteX9" fmla="*/ 0 w 2086894"/>
              <a:gd name="connsiteY9" fmla="*/ 1377204 h 1448540"/>
              <a:gd name="connsiteX0" fmla="*/ 2086894 w 2086894"/>
              <a:gd name="connsiteY0" fmla="*/ 59529 h 1377204"/>
              <a:gd name="connsiteX1" fmla="*/ 1867711 w 2086894"/>
              <a:gd name="connsiteY1" fmla="*/ 83425 h 1377204"/>
              <a:gd name="connsiteX2" fmla="*/ 1566153 w 2086894"/>
              <a:gd name="connsiteY2" fmla="*/ 560081 h 1377204"/>
              <a:gd name="connsiteX3" fmla="*/ 1245140 w 2086894"/>
              <a:gd name="connsiteY3" fmla="*/ 1202106 h 1377204"/>
              <a:gd name="connsiteX4" fmla="*/ 671209 w 2086894"/>
              <a:gd name="connsiteY4" fmla="*/ 1338293 h 1377204"/>
              <a:gd name="connsiteX5" fmla="*/ 466928 w 2086894"/>
              <a:gd name="connsiteY5" fmla="*/ 1250744 h 1377204"/>
              <a:gd name="connsiteX6" fmla="*/ 291830 w 2086894"/>
              <a:gd name="connsiteY6" fmla="*/ 1231289 h 1377204"/>
              <a:gd name="connsiteX7" fmla="*/ 0 w 2086894"/>
              <a:gd name="connsiteY7" fmla="*/ 1377204 h 1377204"/>
              <a:gd name="connsiteX8" fmla="*/ 0 w 2086894"/>
              <a:gd name="connsiteY8" fmla="*/ 1377204 h 1377204"/>
              <a:gd name="connsiteX0" fmla="*/ 2086894 w 2086894"/>
              <a:gd name="connsiteY0" fmla="*/ 166533 h 1518255"/>
              <a:gd name="connsiteX1" fmla="*/ 1867711 w 2086894"/>
              <a:gd name="connsiteY1" fmla="*/ 190429 h 1518255"/>
              <a:gd name="connsiteX2" fmla="*/ 1245140 w 2086894"/>
              <a:gd name="connsiteY2" fmla="*/ 1309110 h 1518255"/>
              <a:gd name="connsiteX3" fmla="*/ 671209 w 2086894"/>
              <a:gd name="connsiteY3" fmla="*/ 1445297 h 1518255"/>
              <a:gd name="connsiteX4" fmla="*/ 466928 w 2086894"/>
              <a:gd name="connsiteY4" fmla="*/ 1357748 h 1518255"/>
              <a:gd name="connsiteX5" fmla="*/ 291830 w 2086894"/>
              <a:gd name="connsiteY5" fmla="*/ 1338293 h 1518255"/>
              <a:gd name="connsiteX6" fmla="*/ 0 w 2086894"/>
              <a:gd name="connsiteY6" fmla="*/ 1484208 h 1518255"/>
              <a:gd name="connsiteX7" fmla="*/ 0 w 2086894"/>
              <a:gd name="connsiteY7" fmla="*/ 1484208 h 1518255"/>
              <a:gd name="connsiteX0" fmla="*/ 2086894 w 2086894"/>
              <a:gd name="connsiteY0" fmla="*/ 0 h 1355704"/>
              <a:gd name="connsiteX1" fmla="*/ 1245140 w 2086894"/>
              <a:gd name="connsiteY1" fmla="*/ 1142577 h 1355704"/>
              <a:gd name="connsiteX2" fmla="*/ 671209 w 2086894"/>
              <a:gd name="connsiteY2" fmla="*/ 1278764 h 1355704"/>
              <a:gd name="connsiteX3" fmla="*/ 466928 w 2086894"/>
              <a:gd name="connsiteY3" fmla="*/ 1191215 h 1355704"/>
              <a:gd name="connsiteX4" fmla="*/ 291830 w 2086894"/>
              <a:gd name="connsiteY4" fmla="*/ 1171760 h 1355704"/>
              <a:gd name="connsiteX5" fmla="*/ 0 w 2086894"/>
              <a:gd name="connsiteY5" fmla="*/ 1317675 h 1355704"/>
              <a:gd name="connsiteX6" fmla="*/ 0 w 2086894"/>
              <a:gd name="connsiteY6" fmla="*/ 1317675 h 1355704"/>
              <a:gd name="connsiteX0" fmla="*/ 1440160 w 1440160"/>
              <a:gd name="connsiteY0" fmla="*/ 0 h 391300"/>
              <a:gd name="connsiteX1" fmla="*/ 1245140 w 1440160"/>
              <a:gd name="connsiteY1" fmla="*/ 216202 h 391300"/>
              <a:gd name="connsiteX2" fmla="*/ 671209 w 1440160"/>
              <a:gd name="connsiteY2" fmla="*/ 352389 h 391300"/>
              <a:gd name="connsiteX3" fmla="*/ 466928 w 1440160"/>
              <a:gd name="connsiteY3" fmla="*/ 264840 h 391300"/>
              <a:gd name="connsiteX4" fmla="*/ 291830 w 1440160"/>
              <a:gd name="connsiteY4" fmla="*/ 245385 h 391300"/>
              <a:gd name="connsiteX5" fmla="*/ 0 w 1440160"/>
              <a:gd name="connsiteY5" fmla="*/ 391300 h 391300"/>
              <a:gd name="connsiteX6" fmla="*/ 0 w 1440160"/>
              <a:gd name="connsiteY6" fmla="*/ 391300 h 391300"/>
              <a:gd name="connsiteX0" fmla="*/ 1440160 w 1440160"/>
              <a:gd name="connsiteY0" fmla="*/ 0 h 391300"/>
              <a:gd name="connsiteX1" fmla="*/ 936104 w 1440160"/>
              <a:gd name="connsiteY1" fmla="*/ 216024 h 391300"/>
              <a:gd name="connsiteX2" fmla="*/ 671209 w 1440160"/>
              <a:gd name="connsiteY2" fmla="*/ 352389 h 391300"/>
              <a:gd name="connsiteX3" fmla="*/ 466928 w 1440160"/>
              <a:gd name="connsiteY3" fmla="*/ 264840 h 391300"/>
              <a:gd name="connsiteX4" fmla="*/ 291830 w 1440160"/>
              <a:gd name="connsiteY4" fmla="*/ 245385 h 391300"/>
              <a:gd name="connsiteX5" fmla="*/ 0 w 1440160"/>
              <a:gd name="connsiteY5" fmla="*/ 391300 h 391300"/>
              <a:gd name="connsiteX6" fmla="*/ 0 w 1440160"/>
              <a:gd name="connsiteY6" fmla="*/ 391300 h 391300"/>
              <a:gd name="connsiteX0" fmla="*/ 1440160 w 1440160"/>
              <a:gd name="connsiteY0" fmla="*/ 0 h 391300"/>
              <a:gd name="connsiteX1" fmla="*/ 936104 w 1440160"/>
              <a:gd name="connsiteY1" fmla="*/ 216024 h 391300"/>
              <a:gd name="connsiteX2" fmla="*/ 466928 w 1440160"/>
              <a:gd name="connsiteY2" fmla="*/ 264840 h 391300"/>
              <a:gd name="connsiteX3" fmla="*/ 291830 w 1440160"/>
              <a:gd name="connsiteY3" fmla="*/ 245385 h 391300"/>
              <a:gd name="connsiteX4" fmla="*/ 0 w 1440160"/>
              <a:gd name="connsiteY4" fmla="*/ 391300 h 391300"/>
              <a:gd name="connsiteX5" fmla="*/ 0 w 1440160"/>
              <a:gd name="connsiteY5" fmla="*/ 391300 h 391300"/>
              <a:gd name="connsiteX0" fmla="*/ 1440160 w 1440160"/>
              <a:gd name="connsiteY0" fmla="*/ 0 h 391300"/>
              <a:gd name="connsiteX1" fmla="*/ 936104 w 1440160"/>
              <a:gd name="connsiteY1" fmla="*/ 216024 h 391300"/>
              <a:gd name="connsiteX2" fmla="*/ 648072 w 1440160"/>
              <a:gd name="connsiteY2" fmla="*/ 216024 h 391300"/>
              <a:gd name="connsiteX3" fmla="*/ 291830 w 1440160"/>
              <a:gd name="connsiteY3" fmla="*/ 245385 h 391300"/>
              <a:gd name="connsiteX4" fmla="*/ 0 w 1440160"/>
              <a:gd name="connsiteY4" fmla="*/ 391300 h 391300"/>
              <a:gd name="connsiteX5" fmla="*/ 0 w 1440160"/>
              <a:gd name="connsiteY5" fmla="*/ 391300 h 391300"/>
              <a:gd name="connsiteX0" fmla="*/ 1440160 w 1440160"/>
              <a:gd name="connsiteY0" fmla="*/ 0 h 391300"/>
              <a:gd name="connsiteX1" fmla="*/ 648072 w 1440160"/>
              <a:gd name="connsiteY1" fmla="*/ 216024 h 391300"/>
              <a:gd name="connsiteX2" fmla="*/ 291830 w 1440160"/>
              <a:gd name="connsiteY2" fmla="*/ 245385 h 391300"/>
              <a:gd name="connsiteX3" fmla="*/ 0 w 1440160"/>
              <a:gd name="connsiteY3" fmla="*/ 391300 h 391300"/>
              <a:gd name="connsiteX4" fmla="*/ 0 w 1440160"/>
              <a:gd name="connsiteY4" fmla="*/ 391300 h 391300"/>
              <a:gd name="connsiteX0" fmla="*/ 1440160 w 1440160"/>
              <a:gd name="connsiteY0" fmla="*/ 527 h 391827"/>
              <a:gd name="connsiteX1" fmla="*/ 1080120 w 1440160"/>
              <a:gd name="connsiteY1" fmla="*/ 216551 h 391827"/>
              <a:gd name="connsiteX2" fmla="*/ 648072 w 1440160"/>
              <a:gd name="connsiteY2" fmla="*/ 216551 h 391827"/>
              <a:gd name="connsiteX3" fmla="*/ 291830 w 1440160"/>
              <a:gd name="connsiteY3" fmla="*/ 245912 h 391827"/>
              <a:gd name="connsiteX4" fmla="*/ 0 w 1440160"/>
              <a:gd name="connsiteY4" fmla="*/ 391827 h 391827"/>
              <a:gd name="connsiteX5" fmla="*/ 0 w 1440160"/>
              <a:gd name="connsiteY5" fmla="*/ 391827 h 391827"/>
              <a:gd name="connsiteX0" fmla="*/ 1440160 w 1440160"/>
              <a:gd name="connsiteY0" fmla="*/ 526 h 391826"/>
              <a:gd name="connsiteX1" fmla="*/ 1152128 w 1440160"/>
              <a:gd name="connsiteY1" fmla="*/ 144543 h 391826"/>
              <a:gd name="connsiteX2" fmla="*/ 1080120 w 1440160"/>
              <a:gd name="connsiteY2" fmla="*/ 216550 h 391826"/>
              <a:gd name="connsiteX3" fmla="*/ 648072 w 1440160"/>
              <a:gd name="connsiteY3" fmla="*/ 216550 h 391826"/>
              <a:gd name="connsiteX4" fmla="*/ 291830 w 1440160"/>
              <a:gd name="connsiteY4" fmla="*/ 245911 h 391826"/>
              <a:gd name="connsiteX5" fmla="*/ 0 w 1440160"/>
              <a:gd name="connsiteY5" fmla="*/ 391826 h 391826"/>
              <a:gd name="connsiteX6" fmla="*/ 0 w 1440160"/>
              <a:gd name="connsiteY6" fmla="*/ 391826 h 391826"/>
              <a:gd name="connsiteX0" fmla="*/ 1440160 w 1440160"/>
              <a:gd name="connsiteY0" fmla="*/ 0 h 391300"/>
              <a:gd name="connsiteX1" fmla="*/ 1080120 w 1440160"/>
              <a:gd name="connsiteY1" fmla="*/ 216024 h 391300"/>
              <a:gd name="connsiteX2" fmla="*/ 648072 w 1440160"/>
              <a:gd name="connsiteY2" fmla="*/ 216024 h 391300"/>
              <a:gd name="connsiteX3" fmla="*/ 291830 w 1440160"/>
              <a:gd name="connsiteY3" fmla="*/ 245385 h 391300"/>
              <a:gd name="connsiteX4" fmla="*/ 0 w 1440160"/>
              <a:gd name="connsiteY4" fmla="*/ 391300 h 391300"/>
              <a:gd name="connsiteX5" fmla="*/ 0 w 1440160"/>
              <a:gd name="connsiteY5" fmla="*/ 391300 h 391300"/>
              <a:gd name="connsiteX0" fmla="*/ 1152128 w 1164129"/>
              <a:gd name="connsiteY0" fmla="*/ 0 h 247284"/>
              <a:gd name="connsiteX1" fmla="*/ 1080120 w 1164129"/>
              <a:gd name="connsiteY1" fmla="*/ 72008 h 247284"/>
              <a:gd name="connsiteX2" fmla="*/ 648072 w 1164129"/>
              <a:gd name="connsiteY2" fmla="*/ 72008 h 247284"/>
              <a:gd name="connsiteX3" fmla="*/ 291830 w 1164129"/>
              <a:gd name="connsiteY3" fmla="*/ 101369 h 247284"/>
              <a:gd name="connsiteX4" fmla="*/ 0 w 1164129"/>
              <a:gd name="connsiteY4" fmla="*/ 247284 h 247284"/>
              <a:gd name="connsiteX5" fmla="*/ 0 w 1164129"/>
              <a:gd name="connsiteY5" fmla="*/ 247284 h 247284"/>
              <a:gd name="connsiteX0" fmla="*/ 1152128 w 1308145"/>
              <a:gd name="connsiteY0" fmla="*/ 0 h 247284"/>
              <a:gd name="connsiteX1" fmla="*/ 1296144 w 1308145"/>
              <a:gd name="connsiteY1" fmla="*/ 72008 h 247284"/>
              <a:gd name="connsiteX2" fmla="*/ 1080120 w 1308145"/>
              <a:gd name="connsiteY2" fmla="*/ 72008 h 247284"/>
              <a:gd name="connsiteX3" fmla="*/ 648072 w 1308145"/>
              <a:gd name="connsiteY3" fmla="*/ 72008 h 247284"/>
              <a:gd name="connsiteX4" fmla="*/ 291830 w 1308145"/>
              <a:gd name="connsiteY4" fmla="*/ 101369 h 247284"/>
              <a:gd name="connsiteX5" fmla="*/ 0 w 1308145"/>
              <a:gd name="connsiteY5" fmla="*/ 247284 h 247284"/>
              <a:gd name="connsiteX6" fmla="*/ 0 w 1308145"/>
              <a:gd name="connsiteY6" fmla="*/ 247284 h 247284"/>
              <a:gd name="connsiteX0" fmla="*/ 1296144 w 1296144"/>
              <a:gd name="connsiteY0" fmla="*/ 4893 h 180169"/>
              <a:gd name="connsiteX1" fmla="*/ 1080120 w 1296144"/>
              <a:gd name="connsiteY1" fmla="*/ 4893 h 180169"/>
              <a:gd name="connsiteX2" fmla="*/ 648072 w 1296144"/>
              <a:gd name="connsiteY2" fmla="*/ 4893 h 180169"/>
              <a:gd name="connsiteX3" fmla="*/ 291830 w 1296144"/>
              <a:gd name="connsiteY3" fmla="*/ 34254 h 180169"/>
              <a:gd name="connsiteX4" fmla="*/ 0 w 1296144"/>
              <a:gd name="connsiteY4" fmla="*/ 180169 h 180169"/>
              <a:gd name="connsiteX5" fmla="*/ 0 w 1296144"/>
              <a:gd name="connsiteY5" fmla="*/ 180169 h 180169"/>
              <a:gd name="connsiteX0" fmla="*/ 1296144 w 1296144"/>
              <a:gd name="connsiteY0" fmla="*/ 76901 h 252177"/>
              <a:gd name="connsiteX1" fmla="*/ 1224136 w 1296144"/>
              <a:gd name="connsiteY1" fmla="*/ 0 h 252177"/>
              <a:gd name="connsiteX2" fmla="*/ 1080120 w 1296144"/>
              <a:gd name="connsiteY2" fmla="*/ 76901 h 252177"/>
              <a:gd name="connsiteX3" fmla="*/ 648072 w 1296144"/>
              <a:gd name="connsiteY3" fmla="*/ 76901 h 252177"/>
              <a:gd name="connsiteX4" fmla="*/ 291830 w 1296144"/>
              <a:gd name="connsiteY4" fmla="*/ 106262 h 252177"/>
              <a:gd name="connsiteX5" fmla="*/ 0 w 1296144"/>
              <a:gd name="connsiteY5" fmla="*/ 252177 h 252177"/>
              <a:gd name="connsiteX6" fmla="*/ 0 w 1296144"/>
              <a:gd name="connsiteY6" fmla="*/ 252177 h 252177"/>
              <a:gd name="connsiteX0" fmla="*/ 1296144 w 1296144"/>
              <a:gd name="connsiteY0" fmla="*/ 76901 h 252177"/>
              <a:gd name="connsiteX1" fmla="*/ 1224136 w 1296144"/>
              <a:gd name="connsiteY1" fmla="*/ 0 h 252177"/>
              <a:gd name="connsiteX2" fmla="*/ 1080120 w 1296144"/>
              <a:gd name="connsiteY2" fmla="*/ 76901 h 252177"/>
              <a:gd name="connsiteX3" fmla="*/ 648072 w 1296144"/>
              <a:gd name="connsiteY3" fmla="*/ 76901 h 252177"/>
              <a:gd name="connsiteX4" fmla="*/ 291830 w 1296144"/>
              <a:gd name="connsiteY4" fmla="*/ 106262 h 252177"/>
              <a:gd name="connsiteX5" fmla="*/ 0 w 1296144"/>
              <a:gd name="connsiteY5" fmla="*/ 252177 h 252177"/>
              <a:gd name="connsiteX6" fmla="*/ 0 w 1296144"/>
              <a:gd name="connsiteY6" fmla="*/ 252177 h 252177"/>
              <a:gd name="connsiteX0" fmla="*/ 1224136 w 1224136"/>
              <a:gd name="connsiteY0" fmla="*/ 0 h 252177"/>
              <a:gd name="connsiteX1" fmla="*/ 1080120 w 1224136"/>
              <a:gd name="connsiteY1" fmla="*/ 76901 h 252177"/>
              <a:gd name="connsiteX2" fmla="*/ 648072 w 1224136"/>
              <a:gd name="connsiteY2" fmla="*/ 76901 h 252177"/>
              <a:gd name="connsiteX3" fmla="*/ 291830 w 1224136"/>
              <a:gd name="connsiteY3" fmla="*/ 106262 h 252177"/>
              <a:gd name="connsiteX4" fmla="*/ 0 w 1224136"/>
              <a:gd name="connsiteY4" fmla="*/ 252177 h 252177"/>
              <a:gd name="connsiteX5" fmla="*/ 0 w 1224136"/>
              <a:gd name="connsiteY5" fmla="*/ 252177 h 252177"/>
              <a:gd name="connsiteX0" fmla="*/ 1224136 w 1224136"/>
              <a:gd name="connsiteY0" fmla="*/ 0 h 252177"/>
              <a:gd name="connsiteX1" fmla="*/ 1080120 w 1224136"/>
              <a:gd name="connsiteY1" fmla="*/ 76901 h 252177"/>
              <a:gd name="connsiteX2" fmla="*/ 648072 w 1224136"/>
              <a:gd name="connsiteY2" fmla="*/ 76901 h 252177"/>
              <a:gd name="connsiteX3" fmla="*/ 291830 w 1224136"/>
              <a:gd name="connsiteY3" fmla="*/ 106262 h 252177"/>
              <a:gd name="connsiteX4" fmla="*/ 0 w 1224136"/>
              <a:gd name="connsiteY4" fmla="*/ 252177 h 252177"/>
              <a:gd name="connsiteX5" fmla="*/ 0 w 1224136"/>
              <a:gd name="connsiteY5" fmla="*/ 252177 h 25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4136" h="252177">
                <a:moveTo>
                  <a:pt x="1224136" y="0"/>
                </a:moveTo>
                <a:cubicBezTo>
                  <a:pt x="1057731" y="84935"/>
                  <a:pt x="1176131" y="64084"/>
                  <a:pt x="1080120" y="76901"/>
                </a:cubicBezTo>
                <a:cubicBezTo>
                  <a:pt x="984109" y="89718"/>
                  <a:pt x="779453" y="72008"/>
                  <a:pt x="648072" y="76901"/>
                </a:cubicBezTo>
                <a:cubicBezTo>
                  <a:pt x="516691" y="81794"/>
                  <a:pt x="399842" y="77049"/>
                  <a:pt x="291830" y="106262"/>
                </a:cubicBezTo>
                <a:cubicBezTo>
                  <a:pt x="183818" y="135475"/>
                  <a:pt x="0" y="252177"/>
                  <a:pt x="0" y="252177"/>
                </a:cubicBezTo>
                <a:lnTo>
                  <a:pt x="0" y="252177"/>
                </a:lnTo>
              </a:path>
            </a:pathLst>
          </a:custGeom>
          <a:noFill/>
          <a:ln w="63500" cap="flat" cmpd="sng" algn="ctr">
            <a:gradFill>
              <a:gsLst>
                <a:gs pos="6000">
                  <a:srgbClr val="C00000"/>
                </a:gs>
                <a:gs pos="60000">
                  <a:srgbClr val="EA8D04"/>
                </a:gs>
                <a:gs pos="80000">
                  <a:srgbClr val="FFFF00"/>
                </a:gs>
                <a:gs pos="60000">
                  <a:srgbClr val="FF0000"/>
                </a:gs>
              </a:gsLst>
              <a:lin ang="10200000" scaled="0"/>
            </a:gradFill>
            <a:prstDash val="sysDot"/>
            <a:round/>
            <a:headEnd type="oval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4" name="Forma livre 213"/>
          <p:cNvSpPr/>
          <p:nvPr/>
        </p:nvSpPr>
        <p:spPr bwMode="auto">
          <a:xfrm>
            <a:off x="7214067" y="2492896"/>
            <a:ext cx="454277" cy="1084641"/>
          </a:xfrm>
          <a:custGeom>
            <a:avLst/>
            <a:gdLst>
              <a:gd name="connsiteX0" fmla="*/ 2548647 w 2548647"/>
              <a:gd name="connsiteY0" fmla="*/ 74579 h 1397541"/>
              <a:gd name="connsiteX1" fmla="*/ 2091447 w 2548647"/>
              <a:gd name="connsiteY1" fmla="*/ 25941 h 1397541"/>
              <a:gd name="connsiteX2" fmla="*/ 1867711 w 2548647"/>
              <a:gd name="connsiteY2" fmla="*/ 16213 h 1397541"/>
              <a:gd name="connsiteX3" fmla="*/ 1721796 w 2548647"/>
              <a:gd name="connsiteY3" fmla="*/ 123217 h 1397541"/>
              <a:gd name="connsiteX4" fmla="*/ 1566153 w 2548647"/>
              <a:gd name="connsiteY4" fmla="*/ 492869 h 1397541"/>
              <a:gd name="connsiteX5" fmla="*/ 1245140 w 2548647"/>
              <a:gd name="connsiteY5" fmla="*/ 1134894 h 1397541"/>
              <a:gd name="connsiteX6" fmla="*/ 1128409 w 2548647"/>
              <a:gd name="connsiteY6" fmla="*/ 1300264 h 1397541"/>
              <a:gd name="connsiteX7" fmla="*/ 953311 w 2548647"/>
              <a:gd name="connsiteY7" fmla="*/ 1387813 h 1397541"/>
              <a:gd name="connsiteX8" fmla="*/ 826851 w 2548647"/>
              <a:gd name="connsiteY8" fmla="*/ 1358630 h 1397541"/>
              <a:gd name="connsiteX9" fmla="*/ 671209 w 2548647"/>
              <a:gd name="connsiteY9" fmla="*/ 1271081 h 1397541"/>
              <a:gd name="connsiteX10" fmla="*/ 466928 w 2548647"/>
              <a:gd name="connsiteY10" fmla="*/ 1183532 h 1397541"/>
              <a:gd name="connsiteX11" fmla="*/ 291830 w 2548647"/>
              <a:gd name="connsiteY11" fmla="*/ 1164077 h 1397541"/>
              <a:gd name="connsiteX12" fmla="*/ 0 w 2548647"/>
              <a:gd name="connsiteY12" fmla="*/ 1309992 h 1397541"/>
              <a:gd name="connsiteX13" fmla="*/ 0 w 2548647"/>
              <a:gd name="connsiteY13" fmla="*/ 1309992 h 1397541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8428"/>
              <a:gd name="connsiteX1" fmla="*/ 2050799 w 2548647"/>
              <a:gd name="connsiteY1" fmla="*/ 14631 h 1398428"/>
              <a:gd name="connsiteX2" fmla="*/ 1867711 w 2548647"/>
              <a:gd name="connsiteY2" fmla="*/ 18475 h 1398428"/>
              <a:gd name="connsiteX3" fmla="*/ 1721796 w 2548647"/>
              <a:gd name="connsiteY3" fmla="*/ 125479 h 1398428"/>
              <a:gd name="connsiteX4" fmla="*/ 1566153 w 2548647"/>
              <a:gd name="connsiteY4" fmla="*/ 495131 h 1398428"/>
              <a:gd name="connsiteX5" fmla="*/ 1245140 w 2548647"/>
              <a:gd name="connsiteY5" fmla="*/ 1137156 h 1398428"/>
              <a:gd name="connsiteX6" fmla="*/ 1114695 w 2548647"/>
              <a:gd name="connsiteY6" fmla="*/ 1310775 h 1398428"/>
              <a:gd name="connsiteX7" fmla="*/ 953311 w 2548647"/>
              <a:gd name="connsiteY7" fmla="*/ 1390075 h 1398428"/>
              <a:gd name="connsiteX8" fmla="*/ 826851 w 2548647"/>
              <a:gd name="connsiteY8" fmla="*/ 1360892 h 1398428"/>
              <a:gd name="connsiteX9" fmla="*/ 671209 w 2548647"/>
              <a:gd name="connsiteY9" fmla="*/ 1273343 h 1398428"/>
              <a:gd name="connsiteX10" fmla="*/ 466928 w 2548647"/>
              <a:gd name="connsiteY10" fmla="*/ 1185794 h 1398428"/>
              <a:gd name="connsiteX11" fmla="*/ 291830 w 2548647"/>
              <a:gd name="connsiteY11" fmla="*/ 1166339 h 1398428"/>
              <a:gd name="connsiteX12" fmla="*/ 0 w 2548647"/>
              <a:gd name="connsiteY12" fmla="*/ 1312254 h 1398428"/>
              <a:gd name="connsiteX13" fmla="*/ 0 w 2548647"/>
              <a:gd name="connsiteY13" fmla="*/ 1312254 h 1398428"/>
              <a:gd name="connsiteX0" fmla="*/ 2548647 w 2548647"/>
              <a:gd name="connsiteY0" fmla="*/ 76841 h 1407061"/>
              <a:gd name="connsiteX1" fmla="*/ 2050799 w 2548647"/>
              <a:gd name="connsiteY1" fmla="*/ 14631 h 1407061"/>
              <a:gd name="connsiteX2" fmla="*/ 1867711 w 2548647"/>
              <a:gd name="connsiteY2" fmla="*/ 18475 h 1407061"/>
              <a:gd name="connsiteX3" fmla="*/ 1721796 w 2548647"/>
              <a:gd name="connsiteY3" fmla="*/ 125479 h 1407061"/>
              <a:gd name="connsiteX4" fmla="*/ 1566153 w 2548647"/>
              <a:gd name="connsiteY4" fmla="*/ 495131 h 1407061"/>
              <a:gd name="connsiteX5" fmla="*/ 1245140 w 2548647"/>
              <a:gd name="connsiteY5" fmla="*/ 1137156 h 1407061"/>
              <a:gd name="connsiteX6" fmla="*/ 1136726 w 2548647"/>
              <a:gd name="connsiteY6" fmla="*/ 1364908 h 1407061"/>
              <a:gd name="connsiteX7" fmla="*/ 953311 w 2548647"/>
              <a:gd name="connsiteY7" fmla="*/ 1390075 h 1407061"/>
              <a:gd name="connsiteX8" fmla="*/ 826851 w 2548647"/>
              <a:gd name="connsiteY8" fmla="*/ 1360892 h 1407061"/>
              <a:gd name="connsiteX9" fmla="*/ 671209 w 2548647"/>
              <a:gd name="connsiteY9" fmla="*/ 1273343 h 1407061"/>
              <a:gd name="connsiteX10" fmla="*/ 466928 w 2548647"/>
              <a:gd name="connsiteY10" fmla="*/ 1185794 h 1407061"/>
              <a:gd name="connsiteX11" fmla="*/ 291830 w 2548647"/>
              <a:gd name="connsiteY11" fmla="*/ 1166339 h 1407061"/>
              <a:gd name="connsiteX12" fmla="*/ 0 w 2548647"/>
              <a:gd name="connsiteY12" fmla="*/ 1312254 h 1407061"/>
              <a:gd name="connsiteX13" fmla="*/ 0 w 2548647"/>
              <a:gd name="connsiteY13" fmla="*/ 1312254 h 1407061"/>
              <a:gd name="connsiteX0" fmla="*/ 2548647 w 2548647"/>
              <a:gd name="connsiteY0" fmla="*/ 76841 h 1395727"/>
              <a:gd name="connsiteX1" fmla="*/ 2050799 w 2548647"/>
              <a:gd name="connsiteY1" fmla="*/ 14631 h 1395727"/>
              <a:gd name="connsiteX2" fmla="*/ 1867711 w 2548647"/>
              <a:gd name="connsiteY2" fmla="*/ 18475 h 1395727"/>
              <a:gd name="connsiteX3" fmla="*/ 1721796 w 2548647"/>
              <a:gd name="connsiteY3" fmla="*/ 125479 h 1395727"/>
              <a:gd name="connsiteX4" fmla="*/ 1566153 w 2548647"/>
              <a:gd name="connsiteY4" fmla="*/ 495131 h 1395727"/>
              <a:gd name="connsiteX5" fmla="*/ 1245140 w 2548647"/>
              <a:gd name="connsiteY5" fmla="*/ 1137156 h 1395727"/>
              <a:gd name="connsiteX6" fmla="*/ 1142715 w 2548647"/>
              <a:gd name="connsiteY6" fmla="*/ 1326980 h 1395727"/>
              <a:gd name="connsiteX7" fmla="*/ 953311 w 2548647"/>
              <a:gd name="connsiteY7" fmla="*/ 1390075 h 1395727"/>
              <a:gd name="connsiteX8" fmla="*/ 826851 w 2548647"/>
              <a:gd name="connsiteY8" fmla="*/ 1360892 h 1395727"/>
              <a:gd name="connsiteX9" fmla="*/ 671209 w 2548647"/>
              <a:gd name="connsiteY9" fmla="*/ 1273343 h 1395727"/>
              <a:gd name="connsiteX10" fmla="*/ 466928 w 2548647"/>
              <a:gd name="connsiteY10" fmla="*/ 1185794 h 1395727"/>
              <a:gd name="connsiteX11" fmla="*/ 291830 w 2548647"/>
              <a:gd name="connsiteY11" fmla="*/ 1166339 h 1395727"/>
              <a:gd name="connsiteX12" fmla="*/ 0 w 2548647"/>
              <a:gd name="connsiteY12" fmla="*/ 1312254 h 1395727"/>
              <a:gd name="connsiteX13" fmla="*/ 0 w 2548647"/>
              <a:gd name="connsiteY13" fmla="*/ 1312254 h 1395727"/>
              <a:gd name="connsiteX0" fmla="*/ 2548647 w 2548647"/>
              <a:gd name="connsiteY0" fmla="*/ 71938 h 1390824"/>
              <a:gd name="connsiteX1" fmla="*/ 2050799 w 2548647"/>
              <a:gd name="connsiteY1" fmla="*/ 9728 h 1390824"/>
              <a:gd name="connsiteX2" fmla="*/ 1867711 w 2548647"/>
              <a:gd name="connsiteY2" fmla="*/ 13572 h 1390824"/>
              <a:gd name="connsiteX3" fmla="*/ 1762767 w 2548647"/>
              <a:gd name="connsiteY3" fmla="*/ 81736 h 1390824"/>
              <a:gd name="connsiteX4" fmla="*/ 1566153 w 2548647"/>
              <a:gd name="connsiteY4" fmla="*/ 490228 h 1390824"/>
              <a:gd name="connsiteX5" fmla="*/ 1245140 w 2548647"/>
              <a:gd name="connsiteY5" fmla="*/ 1132253 h 1390824"/>
              <a:gd name="connsiteX6" fmla="*/ 1142715 w 2548647"/>
              <a:gd name="connsiteY6" fmla="*/ 1322077 h 1390824"/>
              <a:gd name="connsiteX7" fmla="*/ 953311 w 2548647"/>
              <a:gd name="connsiteY7" fmla="*/ 1385172 h 1390824"/>
              <a:gd name="connsiteX8" fmla="*/ 826851 w 2548647"/>
              <a:gd name="connsiteY8" fmla="*/ 1355989 h 1390824"/>
              <a:gd name="connsiteX9" fmla="*/ 671209 w 2548647"/>
              <a:gd name="connsiteY9" fmla="*/ 1268440 h 1390824"/>
              <a:gd name="connsiteX10" fmla="*/ 466928 w 2548647"/>
              <a:gd name="connsiteY10" fmla="*/ 1180891 h 1390824"/>
              <a:gd name="connsiteX11" fmla="*/ 291830 w 2548647"/>
              <a:gd name="connsiteY11" fmla="*/ 1161436 h 1390824"/>
              <a:gd name="connsiteX12" fmla="*/ 0 w 2548647"/>
              <a:gd name="connsiteY12" fmla="*/ 1307351 h 1390824"/>
              <a:gd name="connsiteX13" fmla="*/ 0 w 2548647"/>
              <a:gd name="connsiteY13" fmla="*/ 1307351 h 1390824"/>
              <a:gd name="connsiteX0" fmla="*/ 2548647 w 2548647"/>
              <a:gd name="connsiteY0" fmla="*/ 91990 h 1410876"/>
              <a:gd name="connsiteX1" fmla="*/ 2086894 w 2548647"/>
              <a:gd name="connsiteY1" fmla="*/ 9728 h 1410876"/>
              <a:gd name="connsiteX2" fmla="*/ 1867711 w 2548647"/>
              <a:gd name="connsiteY2" fmla="*/ 33624 h 1410876"/>
              <a:gd name="connsiteX3" fmla="*/ 1762767 w 2548647"/>
              <a:gd name="connsiteY3" fmla="*/ 101788 h 1410876"/>
              <a:gd name="connsiteX4" fmla="*/ 1566153 w 2548647"/>
              <a:gd name="connsiteY4" fmla="*/ 510280 h 1410876"/>
              <a:gd name="connsiteX5" fmla="*/ 1245140 w 2548647"/>
              <a:gd name="connsiteY5" fmla="*/ 1152305 h 1410876"/>
              <a:gd name="connsiteX6" fmla="*/ 1142715 w 2548647"/>
              <a:gd name="connsiteY6" fmla="*/ 1342129 h 1410876"/>
              <a:gd name="connsiteX7" fmla="*/ 953311 w 2548647"/>
              <a:gd name="connsiteY7" fmla="*/ 1405224 h 1410876"/>
              <a:gd name="connsiteX8" fmla="*/ 826851 w 2548647"/>
              <a:gd name="connsiteY8" fmla="*/ 1376041 h 1410876"/>
              <a:gd name="connsiteX9" fmla="*/ 671209 w 2548647"/>
              <a:gd name="connsiteY9" fmla="*/ 1288492 h 1410876"/>
              <a:gd name="connsiteX10" fmla="*/ 466928 w 2548647"/>
              <a:gd name="connsiteY10" fmla="*/ 1200943 h 1410876"/>
              <a:gd name="connsiteX11" fmla="*/ 291830 w 2548647"/>
              <a:gd name="connsiteY11" fmla="*/ 1181488 h 1410876"/>
              <a:gd name="connsiteX12" fmla="*/ 0 w 2548647"/>
              <a:gd name="connsiteY12" fmla="*/ 1327403 h 1410876"/>
              <a:gd name="connsiteX13" fmla="*/ 0 w 2548647"/>
              <a:gd name="connsiteY13" fmla="*/ 1327403 h 1410876"/>
              <a:gd name="connsiteX0" fmla="*/ 2548647 w 2548647"/>
              <a:gd name="connsiteY0" fmla="*/ 82262 h 1401148"/>
              <a:gd name="connsiteX1" fmla="*/ 2086894 w 2548647"/>
              <a:gd name="connsiteY1" fmla="*/ 0 h 1401148"/>
              <a:gd name="connsiteX2" fmla="*/ 1762767 w 2548647"/>
              <a:gd name="connsiteY2" fmla="*/ 92060 h 1401148"/>
              <a:gd name="connsiteX3" fmla="*/ 1566153 w 2548647"/>
              <a:gd name="connsiteY3" fmla="*/ 500552 h 1401148"/>
              <a:gd name="connsiteX4" fmla="*/ 1245140 w 2548647"/>
              <a:gd name="connsiteY4" fmla="*/ 1142577 h 1401148"/>
              <a:gd name="connsiteX5" fmla="*/ 1142715 w 2548647"/>
              <a:gd name="connsiteY5" fmla="*/ 1332401 h 1401148"/>
              <a:gd name="connsiteX6" fmla="*/ 953311 w 2548647"/>
              <a:gd name="connsiteY6" fmla="*/ 1395496 h 1401148"/>
              <a:gd name="connsiteX7" fmla="*/ 826851 w 2548647"/>
              <a:gd name="connsiteY7" fmla="*/ 1366313 h 1401148"/>
              <a:gd name="connsiteX8" fmla="*/ 671209 w 2548647"/>
              <a:gd name="connsiteY8" fmla="*/ 1278764 h 1401148"/>
              <a:gd name="connsiteX9" fmla="*/ 466928 w 2548647"/>
              <a:gd name="connsiteY9" fmla="*/ 1191215 h 1401148"/>
              <a:gd name="connsiteX10" fmla="*/ 291830 w 2548647"/>
              <a:gd name="connsiteY10" fmla="*/ 1171760 h 1401148"/>
              <a:gd name="connsiteX11" fmla="*/ 0 w 2548647"/>
              <a:gd name="connsiteY11" fmla="*/ 1317675 h 1401148"/>
              <a:gd name="connsiteX12" fmla="*/ 0 w 2548647"/>
              <a:gd name="connsiteY12" fmla="*/ 1317675 h 1401148"/>
              <a:gd name="connsiteX0" fmla="*/ 2548647 w 2548647"/>
              <a:gd name="connsiteY0" fmla="*/ 82262 h 1401148"/>
              <a:gd name="connsiteX1" fmla="*/ 2086894 w 2548647"/>
              <a:gd name="connsiteY1" fmla="*/ 0 h 1401148"/>
              <a:gd name="connsiteX2" fmla="*/ 1566153 w 2548647"/>
              <a:gd name="connsiteY2" fmla="*/ 500552 h 1401148"/>
              <a:gd name="connsiteX3" fmla="*/ 1245140 w 2548647"/>
              <a:gd name="connsiteY3" fmla="*/ 1142577 h 1401148"/>
              <a:gd name="connsiteX4" fmla="*/ 1142715 w 2548647"/>
              <a:gd name="connsiteY4" fmla="*/ 1332401 h 1401148"/>
              <a:gd name="connsiteX5" fmla="*/ 953311 w 2548647"/>
              <a:gd name="connsiteY5" fmla="*/ 1395496 h 1401148"/>
              <a:gd name="connsiteX6" fmla="*/ 826851 w 2548647"/>
              <a:gd name="connsiteY6" fmla="*/ 1366313 h 1401148"/>
              <a:gd name="connsiteX7" fmla="*/ 671209 w 2548647"/>
              <a:gd name="connsiteY7" fmla="*/ 1278764 h 1401148"/>
              <a:gd name="connsiteX8" fmla="*/ 466928 w 2548647"/>
              <a:gd name="connsiteY8" fmla="*/ 1191215 h 1401148"/>
              <a:gd name="connsiteX9" fmla="*/ 291830 w 2548647"/>
              <a:gd name="connsiteY9" fmla="*/ 1171760 h 1401148"/>
              <a:gd name="connsiteX10" fmla="*/ 0 w 2548647"/>
              <a:gd name="connsiteY10" fmla="*/ 1317675 h 1401148"/>
              <a:gd name="connsiteX11" fmla="*/ 0 w 2548647"/>
              <a:gd name="connsiteY11" fmla="*/ 1317675 h 1401148"/>
              <a:gd name="connsiteX0" fmla="*/ 2548647 w 2548647"/>
              <a:gd name="connsiteY0" fmla="*/ 0 h 1318886"/>
              <a:gd name="connsiteX1" fmla="*/ 1566153 w 2548647"/>
              <a:gd name="connsiteY1" fmla="*/ 418290 h 1318886"/>
              <a:gd name="connsiteX2" fmla="*/ 1245140 w 2548647"/>
              <a:gd name="connsiteY2" fmla="*/ 1060315 h 1318886"/>
              <a:gd name="connsiteX3" fmla="*/ 1142715 w 2548647"/>
              <a:gd name="connsiteY3" fmla="*/ 1250139 h 1318886"/>
              <a:gd name="connsiteX4" fmla="*/ 953311 w 2548647"/>
              <a:gd name="connsiteY4" fmla="*/ 1313234 h 1318886"/>
              <a:gd name="connsiteX5" fmla="*/ 826851 w 2548647"/>
              <a:gd name="connsiteY5" fmla="*/ 1284051 h 1318886"/>
              <a:gd name="connsiteX6" fmla="*/ 671209 w 2548647"/>
              <a:gd name="connsiteY6" fmla="*/ 1196502 h 1318886"/>
              <a:gd name="connsiteX7" fmla="*/ 466928 w 2548647"/>
              <a:gd name="connsiteY7" fmla="*/ 1108953 h 1318886"/>
              <a:gd name="connsiteX8" fmla="*/ 291830 w 2548647"/>
              <a:gd name="connsiteY8" fmla="*/ 1089498 h 1318886"/>
              <a:gd name="connsiteX9" fmla="*/ 0 w 2548647"/>
              <a:gd name="connsiteY9" fmla="*/ 1235413 h 1318886"/>
              <a:gd name="connsiteX10" fmla="*/ 0 w 2548647"/>
              <a:gd name="connsiteY10" fmla="*/ 1235413 h 1318886"/>
              <a:gd name="connsiteX0" fmla="*/ 1584176 w 1584176"/>
              <a:gd name="connsiteY0" fmla="*/ 0 h 1266860"/>
              <a:gd name="connsiteX1" fmla="*/ 1566153 w 1584176"/>
              <a:gd name="connsiteY1" fmla="*/ 366264 h 1266860"/>
              <a:gd name="connsiteX2" fmla="*/ 1245140 w 1584176"/>
              <a:gd name="connsiteY2" fmla="*/ 1008289 h 1266860"/>
              <a:gd name="connsiteX3" fmla="*/ 1142715 w 1584176"/>
              <a:gd name="connsiteY3" fmla="*/ 1198113 h 1266860"/>
              <a:gd name="connsiteX4" fmla="*/ 953311 w 1584176"/>
              <a:gd name="connsiteY4" fmla="*/ 1261208 h 1266860"/>
              <a:gd name="connsiteX5" fmla="*/ 826851 w 1584176"/>
              <a:gd name="connsiteY5" fmla="*/ 1232025 h 1266860"/>
              <a:gd name="connsiteX6" fmla="*/ 671209 w 1584176"/>
              <a:gd name="connsiteY6" fmla="*/ 1144476 h 1266860"/>
              <a:gd name="connsiteX7" fmla="*/ 466928 w 1584176"/>
              <a:gd name="connsiteY7" fmla="*/ 1056927 h 1266860"/>
              <a:gd name="connsiteX8" fmla="*/ 291830 w 1584176"/>
              <a:gd name="connsiteY8" fmla="*/ 1037472 h 1266860"/>
              <a:gd name="connsiteX9" fmla="*/ 0 w 1584176"/>
              <a:gd name="connsiteY9" fmla="*/ 1183387 h 1266860"/>
              <a:gd name="connsiteX10" fmla="*/ 0 w 1584176"/>
              <a:gd name="connsiteY10" fmla="*/ 1183387 h 1266860"/>
              <a:gd name="connsiteX0" fmla="*/ 1584176 w 1584176"/>
              <a:gd name="connsiteY0" fmla="*/ 0 h 1266860"/>
              <a:gd name="connsiteX1" fmla="*/ 1245140 w 1584176"/>
              <a:gd name="connsiteY1" fmla="*/ 1008289 h 1266860"/>
              <a:gd name="connsiteX2" fmla="*/ 1142715 w 1584176"/>
              <a:gd name="connsiteY2" fmla="*/ 1198113 h 1266860"/>
              <a:gd name="connsiteX3" fmla="*/ 953311 w 1584176"/>
              <a:gd name="connsiteY3" fmla="*/ 1261208 h 1266860"/>
              <a:gd name="connsiteX4" fmla="*/ 826851 w 1584176"/>
              <a:gd name="connsiteY4" fmla="*/ 1232025 h 1266860"/>
              <a:gd name="connsiteX5" fmla="*/ 671209 w 1584176"/>
              <a:gd name="connsiteY5" fmla="*/ 1144476 h 1266860"/>
              <a:gd name="connsiteX6" fmla="*/ 466928 w 1584176"/>
              <a:gd name="connsiteY6" fmla="*/ 1056927 h 1266860"/>
              <a:gd name="connsiteX7" fmla="*/ 291830 w 1584176"/>
              <a:gd name="connsiteY7" fmla="*/ 1037472 h 1266860"/>
              <a:gd name="connsiteX8" fmla="*/ 0 w 1584176"/>
              <a:gd name="connsiteY8" fmla="*/ 1183387 h 1266860"/>
              <a:gd name="connsiteX9" fmla="*/ 0 w 1584176"/>
              <a:gd name="connsiteY9" fmla="*/ 1183387 h 1266860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466928 w 1584176"/>
              <a:gd name="connsiteY6" fmla="*/ 1056927 h 1288301"/>
              <a:gd name="connsiteX7" fmla="*/ 291830 w 1584176"/>
              <a:gd name="connsiteY7" fmla="*/ 1037472 h 1288301"/>
              <a:gd name="connsiteX8" fmla="*/ 0 w 1584176"/>
              <a:gd name="connsiteY8" fmla="*/ 1183387 h 1288301"/>
              <a:gd name="connsiteX9" fmla="*/ 0 w 1584176"/>
              <a:gd name="connsiteY9" fmla="*/ 1183387 h 1288301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466928 w 1584176"/>
              <a:gd name="connsiteY6" fmla="*/ 1056927 h 1288301"/>
              <a:gd name="connsiteX7" fmla="*/ 291830 w 1584176"/>
              <a:gd name="connsiteY7" fmla="*/ 1037472 h 1288301"/>
              <a:gd name="connsiteX8" fmla="*/ 0 w 1584176"/>
              <a:gd name="connsiteY8" fmla="*/ 1183387 h 1288301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466928 w 1584176"/>
              <a:gd name="connsiteY6" fmla="*/ 1056927 h 1288301"/>
              <a:gd name="connsiteX7" fmla="*/ 0 w 1584176"/>
              <a:gd name="connsiteY7" fmla="*/ 1183387 h 1288301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0 w 1584176"/>
              <a:gd name="connsiteY6" fmla="*/ 1183387 h 1288301"/>
              <a:gd name="connsiteX0" fmla="*/ 912967 w 912967"/>
              <a:gd name="connsiteY0" fmla="*/ 0 h 1288301"/>
              <a:gd name="connsiteX1" fmla="*/ 768951 w 912967"/>
              <a:gd name="connsiteY1" fmla="*/ 720080 h 1288301"/>
              <a:gd name="connsiteX2" fmla="*/ 471506 w 912967"/>
              <a:gd name="connsiteY2" fmla="*/ 1198113 h 1288301"/>
              <a:gd name="connsiteX3" fmla="*/ 282102 w 912967"/>
              <a:gd name="connsiteY3" fmla="*/ 1261208 h 1288301"/>
              <a:gd name="connsiteX4" fmla="*/ 155642 w 912967"/>
              <a:gd name="connsiteY4" fmla="*/ 1232025 h 1288301"/>
              <a:gd name="connsiteX5" fmla="*/ 0 w 912967"/>
              <a:gd name="connsiteY5" fmla="*/ 1144476 h 1288301"/>
              <a:gd name="connsiteX0" fmla="*/ 757325 w 757325"/>
              <a:gd name="connsiteY0" fmla="*/ 0 h 1288301"/>
              <a:gd name="connsiteX1" fmla="*/ 613309 w 757325"/>
              <a:gd name="connsiteY1" fmla="*/ 720080 h 1288301"/>
              <a:gd name="connsiteX2" fmla="*/ 315864 w 757325"/>
              <a:gd name="connsiteY2" fmla="*/ 1198113 h 1288301"/>
              <a:gd name="connsiteX3" fmla="*/ 126460 w 757325"/>
              <a:gd name="connsiteY3" fmla="*/ 1261208 h 1288301"/>
              <a:gd name="connsiteX4" fmla="*/ 0 w 757325"/>
              <a:gd name="connsiteY4" fmla="*/ 1232025 h 1288301"/>
              <a:gd name="connsiteX0" fmla="*/ 630865 w 630865"/>
              <a:gd name="connsiteY0" fmla="*/ 0 h 1288301"/>
              <a:gd name="connsiteX1" fmla="*/ 486849 w 630865"/>
              <a:gd name="connsiteY1" fmla="*/ 720080 h 1288301"/>
              <a:gd name="connsiteX2" fmla="*/ 189404 w 630865"/>
              <a:gd name="connsiteY2" fmla="*/ 1198113 h 1288301"/>
              <a:gd name="connsiteX3" fmla="*/ 0 w 630865"/>
              <a:gd name="connsiteY3" fmla="*/ 1261208 h 1288301"/>
              <a:gd name="connsiteX0" fmla="*/ 441461 w 441461"/>
              <a:gd name="connsiteY0" fmla="*/ 0 h 1198113"/>
              <a:gd name="connsiteX1" fmla="*/ 297445 w 441461"/>
              <a:gd name="connsiteY1" fmla="*/ 720080 h 1198113"/>
              <a:gd name="connsiteX2" fmla="*/ 0 w 441461"/>
              <a:gd name="connsiteY2" fmla="*/ 1198113 h 1198113"/>
              <a:gd name="connsiteX0" fmla="*/ 432048 w 432048"/>
              <a:gd name="connsiteY0" fmla="*/ 0 h 1080120"/>
              <a:gd name="connsiteX1" fmla="*/ 288032 w 432048"/>
              <a:gd name="connsiteY1" fmla="*/ 720080 h 1080120"/>
              <a:gd name="connsiteX2" fmla="*/ 0 w 432048"/>
              <a:gd name="connsiteY2" fmla="*/ 1080120 h 1080120"/>
              <a:gd name="connsiteX0" fmla="*/ 432049 w 432049"/>
              <a:gd name="connsiteY0" fmla="*/ 0 h 1080120"/>
              <a:gd name="connsiteX1" fmla="*/ 288033 w 432049"/>
              <a:gd name="connsiteY1" fmla="*/ 720080 h 1080120"/>
              <a:gd name="connsiteX2" fmla="*/ 0 w 432049"/>
              <a:gd name="connsiteY2" fmla="*/ 1080120 h 1080120"/>
              <a:gd name="connsiteX0" fmla="*/ 454277 w 454277"/>
              <a:gd name="connsiteY0" fmla="*/ 0 h 1084641"/>
              <a:gd name="connsiteX1" fmla="*/ 310261 w 454277"/>
              <a:gd name="connsiteY1" fmla="*/ 720080 h 1084641"/>
              <a:gd name="connsiteX2" fmla="*/ 0 w 454277"/>
              <a:gd name="connsiteY2" fmla="*/ 1084641 h 108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277" h="1084641">
                <a:moveTo>
                  <a:pt x="454277" y="0"/>
                </a:moveTo>
                <a:lnTo>
                  <a:pt x="310261" y="720080"/>
                </a:lnTo>
                <a:cubicBezTo>
                  <a:pt x="239688" y="858722"/>
                  <a:pt x="81142" y="994453"/>
                  <a:pt x="0" y="1084641"/>
                </a:cubicBezTo>
              </a:path>
            </a:pathLst>
          </a:custGeom>
          <a:noFill/>
          <a:ln w="63500" cap="flat" cmpd="sng" algn="ctr">
            <a:solidFill>
              <a:srgbClr val="C00000"/>
            </a:solidFill>
            <a:prstDash val="sysDot"/>
            <a:round/>
            <a:headEnd type="oval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5" name="Forma livre 214"/>
          <p:cNvSpPr/>
          <p:nvPr/>
        </p:nvSpPr>
        <p:spPr bwMode="auto">
          <a:xfrm>
            <a:off x="3715331" y="1703642"/>
            <a:ext cx="3496026" cy="338898"/>
          </a:xfrm>
          <a:custGeom>
            <a:avLst/>
            <a:gdLst>
              <a:gd name="connsiteX0" fmla="*/ 2548647 w 2548647"/>
              <a:gd name="connsiteY0" fmla="*/ 74579 h 1397541"/>
              <a:gd name="connsiteX1" fmla="*/ 2091447 w 2548647"/>
              <a:gd name="connsiteY1" fmla="*/ 25941 h 1397541"/>
              <a:gd name="connsiteX2" fmla="*/ 1867711 w 2548647"/>
              <a:gd name="connsiteY2" fmla="*/ 16213 h 1397541"/>
              <a:gd name="connsiteX3" fmla="*/ 1721796 w 2548647"/>
              <a:gd name="connsiteY3" fmla="*/ 123217 h 1397541"/>
              <a:gd name="connsiteX4" fmla="*/ 1566153 w 2548647"/>
              <a:gd name="connsiteY4" fmla="*/ 492869 h 1397541"/>
              <a:gd name="connsiteX5" fmla="*/ 1245140 w 2548647"/>
              <a:gd name="connsiteY5" fmla="*/ 1134894 h 1397541"/>
              <a:gd name="connsiteX6" fmla="*/ 1128409 w 2548647"/>
              <a:gd name="connsiteY6" fmla="*/ 1300264 h 1397541"/>
              <a:gd name="connsiteX7" fmla="*/ 953311 w 2548647"/>
              <a:gd name="connsiteY7" fmla="*/ 1387813 h 1397541"/>
              <a:gd name="connsiteX8" fmla="*/ 826851 w 2548647"/>
              <a:gd name="connsiteY8" fmla="*/ 1358630 h 1397541"/>
              <a:gd name="connsiteX9" fmla="*/ 671209 w 2548647"/>
              <a:gd name="connsiteY9" fmla="*/ 1271081 h 1397541"/>
              <a:gd name="connsiteX10" fmla="*/ 466928 w 2548647"/>
              <a:gd name="connsiteY10" fmla="*/ 1183532 h 1397541"/>
              <a:gd name="connsiteX11" fmla="*/ 291830 w 2548647"/>
              <a:gd name="connsiteY11" fmla="*/ 1164077 h 1397541"/>
              <a:gd name="connsiteX12" fmla="*/ 0 w 2548647"/>
              <a:gd name="connsiteY12" fmla="*/ 1309992 h 1397541"/>
              <a:gd name="connsiteX13" fmla="*/ 0 w 2548647"/>
              <a:gd name="connsiteY13" fmla="*/ 1309992 h 1397541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8428"/>
              <a:gd name="connsiteX1" fmla="*/ 2050799 w 2548647"/>
              <a:gd name="connsiteY1" fmla="*/ 14631 h 1398428"/>
              <a:gd name="connsiteX2" fmla="*/ 1867711 w 2548647"/>
              <a:gd name="connsiteY2" fmla="*/ 18475 h 1398428"/>
              <a:gd name="connsiteX3" fmla="*/ 1721796 w 2548647"/>
              <a:gd name="connsiteY3" fmla="*/ 125479 h 1398428"/>
              <a:gd name="connsiteX4" fmla="*/ 1566153 w 2548647"/>
              <a:gd name="connsiteY4" fmla="*/ 495131 h 1398428"/>
              <a:gd name="connsiteX5" fmla="*/ 1245140 w 2548647"/>
              <a:gd name="connsiteY5" fmla="*/ 1137156 h 1398428"/>
              <a:gd name="connsiteX6" fmla="*/ 1114695 w 2548647"/>
              <a:gd name="connsiteY6" fmla="*/ 1310775 h 1398428"/>
              <a:gd name="connsiteX7" fmla="*/ 953311 w 2548647"/>
              <a:gd name="connsiteY7" fmla="*/ 1390075 h 1398428"/>
              <a:gd name="connsiteX8" fmla="*/ 826851 w 2548647"/>
              <a:gd name="connsiteY8" fmla="*/ 1360892 h 1398428"/>
              <a:gd name="connsiteX9" fmla="*/ 671209 w 2548647"/>
              <a:gd name="connsiteY9" fmla="*/ 1273343 h 1398428"/>
              <a:gd name="connsiteX10" fmla="*/ 466928 w 2548647"/>
              <a:gd name="connsiteY10" fmla="*/ 1185794 h 1398428"/>
              <a:gd name="connsiteX11" fmla="*/ 291830 w 2548647"/>
              <a:gd name="connsiteY11" fmla="*/ 1166339 h 1398428"/>
              <a:gd name="connsiteX12" fmla="*/ 0 w 2548647"/>
              <a:gd name="connsiteY12" fmla="*/ 1312254 h 1398428"/>
              <a:gd name="connsiteX13" fmla="*/ 0 w 2548647"/>
              <a:gd name="connsiteY13" fmla="*/ 1312254 h 1398428"/>
              <a:gd name="connsiteX0" fmla="*/ 2548647 w 2548647"/>
              <a:gd name="connsiteY0" fmla="*/ 76841 h 1407061"/>
              <a:gd name="connsiteX1" fmla="*/ 2050799 w 2548647"/>
              <a:gd name="connsiteY1" fmla="*/ 14631 h 1407061"/>
              <a:gd name="connsiteX2" fmla="*/ 1867711 w 2548647"/>
              <a:gd name="connsiteY2" fmla="*/ 18475 h 1407061"/>
              <a:gd name="connsiteX3" fmla="*/ 1721796 w 2548647"/>
              <a:gd name="connsiteY3" fmla="*/ 125479 h 1407061"/>
              <a:gd name="connsiteX4" fmla="*/ 1566153 w 2548647"/>
              <a:gd name="connsiteY4" fmla="*/ 495131 h 1407061"/>
              <a:gd name="connsiteX5" fmla="*/ 1245140 w 2548647"/>
              <a:gd name="connsiteY5" fmla="*/ 1137156 h 1407061"/>
              <a:gd name="connsiteX6" fmla="*/ 1136726 w 2548647"/>
              <a:gd name="connsiteY6" fmla="*/ 1364908 h 1407061"/>
              <a:gd name="connsiteX7" fmla="*/ 953311 w 2548647"/>
              <a:gd name="connsiteY7" fmla="*/ 1390075 h 1407061"/>
              <a:gd name="connsiteX8" fmla="*/ 826851 w 2548647"/>
              <a:gd name="connsiteY8" fmla="*/ 1360892 h 1407061"/>
              <a:gd name="connsiteX9" fmla="*/ 671209 w 2548647"/>
              <a:gd name="connsiteY9" fmla="*/ 1273343 h 1407061"/>
              <a:gd name="connsiteX10" fmla="*/ 466928 w 2548647"/>
              <a:gd name="connsiteY10" fmla="*/ 1185794 h 1407061"/>
              <a:gd name="connsiteX11" fmla="*/ 291830 w 2548647"/>
              <a:gd name="connsiteY11" fmla="*/ 1166339 h 1407061"/>
              <a:gd name="connsiteX12" fmla="*/ 0 w 2548647"/>
              <a:gd name="connsiteY12" fmla="*/ 1312254 h 1407061"/>
              <a:gd name="connsiteX13" fmla="*/ 0 w 2548647"/>
              <a:gd name="connsiteY13" fmla="*/ 1312254 h 1407061"/>
              <a:gd name="connsiteX0" fmla="*/ 2548647 w 2548647"/>
              <a:gd name="connsiteY0" fmla="*/ 76841 h 1395727"/>
              <a:gd name="connsiteX1" fmla="*/ 2050799 w 2548647"/>
              <a:gd name="connsiteY1" fmla="*/ 14631 h 1395727"/>
              <a:gd name="connsiteX2" fmla="*/ 1867711 w 2548647"/>
              <a:gd name="connsiteY2" fmla="*/ 18475 h 1395727"/>
              <a:gd name="connsiteX3" fmla="*/ 1721796 w 2548647"/>
              <a:gd name="connsiteY3" fmla="*/ 125479 h 1395727"/>
              <a:gd name="connsiteX4" fmla="*/ 1566153 w 2548647"/>
              <a:gd name="connsiteY4" fmla="*/ 495131 h 1395727"/>
              <a:gd name="connsiteX5" fmla="*/ 1245140 w 2548647"/>
              <a:gd name="connsiteY5" fmla="*/ 1137156 h 1395727"/>
              <a:gd name="connsiteX6" fmla="*/ 1142715 w 2548647"/>
              <a:gd name="connsiteY6" fmla="*/ 1326980 h 1395727"/>
              <a:gd name="connsiteX7" fmla="*/ 953311 w 2548647"/>
              <a:gd name="connsiteY7" fmla="*/ 1390075 h 1395727"/>
              <a:gd name="connsiteX8" fmla="*/ 826851 w 2548647"/>
              <a:gd name="connsiteY8" fmla="*/ 1360892 h 1395727"/>
              <a:gd name="connsiteX9" fmla="*/ 671209 w 2548647"/>
              <a:gd name="connsiteY9" fmla="*/ 1273343 h 1395727"/>
              <a:gd name="connsiteX10" fmla="*/ 466928 w 2548647"/>
              <a:gd name="connsiteY10" fmla="*/ 1185794 h 1395727"/>
              <a:gd name="connsiteX11" fmla="*/ 291830 w 2548647"/>
              <a:gd name="connsiteY11" fmla="*/ 1166339 h 1395727"/>
              <a:gd name="connsiteX12" fmla="*/ 0 w 2548647"/>
              <a:gd name="connsiteY12" fmla="*/ 1312254 h 1395727"/>
              <a:gd name="connsiteX13" fmla="*/ 0 w 2548647"/>
              <a:gd name="connsiteY13" fmla="*/ 1312254 h 1395727"/>
              <a:gd name="connsiteX0" fmla="*/ 2548647 w 2548647"/>
              <a:gd name="connsiteY0" fmla="*/ 71938 h 1390824"/>
              <a:gd name="connsiteX1" fmla="*/ 2050799 w 2548647"/>
              <a:gd name="connsiteY1" fmla="*/ 9728 h 1390824"/>
              <a:gd name="connsiteX2" fmla="*/ 1867711 w 2548647"/>
              <a:gd name="connsiteY2" fmla="*/ 13572 h 1390824"/>
              <a:gd name="connsiteX3" fmla="*/ 1762767 w 2548647"/>
              <a:gd name="connsiteY3" fmla="*/ 81736 h 1390824"/>
              <a:gd name="connsiteX4" fmla="*/ 1566153 w 2548647"/>
              <a:gd name="connsiteY4" fmla="*/ 490228 h 1390824"/>
              <a:gd name="connsiteX5" fmla="*/ 1245140 w 2548647"/>
              <a:gd name="connsiteY5" fmla="*/ 1132253 h 1390824"/>
              <a:gd name="connsiteX6" fmla="*/ 1142715 w 2548647"/>
              <a:gd name="connsiteY6" fmla="*/ 1322077 h 1390824"/>
              <a:gd name="connsiteX7" fmla="*/ 953311 w 2548647"/>
              <a:gd name="connsiteY7" fmla="*/ 1385172 h 1390824"/>
              <a:gd name="connsiteX8" fmla="*/ 826851 w 2548647"/>
              <a:gd name="connsiteY8" fmla="*/ 1355989 h 1390824"/>
              <a:gd name="connsiteX9" fmla="*/ 671209 w 2548647"/>
              <a:gd name="connsiteY9" fmla="*/ 1268440 h 1390824"/>
              <a:gd name="connsiteX10" fmla="*/ 466928 w 2548647"/>
              <a:gd name="connsiteY10" fmla="*/ 1180891 h 1390824"/>
              <a:gd name="connsiteX11" fmla="*/ 291830 w 2548647"/>
              <a:gd name="connsiteY11" fmla="*/ 1161436 h 1390824"/>
              <a:gd name="connsiteX12" fmla="*/ 0 w 2548647"/>
              <a:gd name="connsiteY12" fmla="*/ 1307351 h 1390824"/>
              <a:gd name="connsiteX13" fmla="*/ 0 w 2548647"/>
              <a:gd name="connsiteY13" fmla="*/ 1307351 h 1390824"/>
              <a:gd name="connsiteX0" fmla="*/ 2548647 w 2548647"/>
              <a:gd name="connsiteY0" fmla="*/ 91990 h 1410876"/>
              <a:gd name="connsiteX1" fmla="*/ 2086894 w 2548647"/>
              <a:gd name="connsiteY1" fmla="*/ 9728 h 1410876"/>
              <a:gd name="connsiteX2" fmla="*/ 1867711 w 2548647"/>
              <a:gd name="connsiteY2" fmla="*/ 33624 h 1410876"/>
              <a:gd name="connsiteX3" fmla="*/ 1762767 w 2548647"/>
              <a:gd name="connsiteY3" fmla="*/ 101788 h 1410876"/>
              <a:gd name="connsiteX4" fmla="*/ 1566153 w 2548647"/>
              <a:gd name="connsiteY4" fmla="*/ 510280 h 1410876"/>
              <a:gd name="connsiteX5" fmla="*/ 1245140 w 2548647"/>
              <a:gd name="connsiteY5" fmla="*/ 1152305 h 1410876"/>
              <a:gd name="connsiteX6" fmla="*/ 1142715 w 2548647"/>
              <a:gd name="connsiteY6" fmla="*/ 1342129 h 1410876"/>
              <a:gd name="connsiteX7" fmla="*/ 953311 w 2548647"/>
              <a:gd name="connsiteY7" fmla="*/ 1405224 h 1410876"/>
              <a:gd name="connsiteX8" fmla="*/ 826851 w 2548647"/>
              <a:gd name="connsiteY8" fmla="*/ 1376041 h 1410876"/>
              <a:gd name="connsiteX9" fmla="*/ 671209 w 2548647"/>
              <a:gd name="connsiteY9" fmla="*/ 1288492 h 1410876"/>
              <a:gd name="connsiteX10" fmla="*/ 466928 w 2548647"/>
              <a:gd name="connsiteY10" fmla="*/ 1200943 h 1410876"/>
              <a:gd name="connsiteX11" fmla="*/ 291830 w 2548647"/>
              <a:gd name="connsiteY11" fmla="*/ 1181488 h 1410876"/>
              <a:gd name="connsiteX12" fmla="*/ 0 w 2548647"/>
              <a:gd name="connsiteY12" fmla="*/ 1327403 h 1410876"/>
              <a:gd name="connsiteX13" fmla="*/ 0 w 2548647"/>
              <a:gd name="connsiteY13" fmla="*/ 1327403 h 1410876"/>
              <a:gd name="connsiteX0" fmla="*/ 2548647 w 2674882"/>
              <a:gd name="connsiteY0" fmla="*/ 91990 h 1690764"/>
              <a:gd name="connsiteX1" fmla="*/ 2674882 w 2674882"/>
              <a:gd name="connsiteY1" fmla="*/ 1690764 h 1690764"/>
              <a:gd name="connsiteX2" fmla="*/ 2086894 w 2674882"/>
              <a:gd name="connsiteY2" fmla="*/ 9728 h 1690764"/>
              <a:gd name="connsiteX3" fmla="*/ 1867711 w 2674882"/>
              <a:gd name="connsiteY3" fmla="*/ 33624 h 1690764"/>
              <a:gd name="connsiteX4" fmla="*/ 1762767 w 2674882"/>
              <a:gd name="connsiteY4" fmla="*/ 101788 h 1690764"/>
              <a:gd name="connsiteX5" fmla="*/ 1566153 w 2674882"/>
              <a:gd name="connsiteY5" fmla="*/ 510280 h 1690764"/>
              <a:gd name="connsiteX6" fmla="*/ 1245140 w 2674882"/>
              <a:gd name="connsiteY6" fmla="*/ 1152305 h 1690764"/>
              <a:gd name="connsiteX7" fmla="*/ 1142715 w 2674882"/>
              <a:gd name="connsiteY7" fmla="*/ 1342129 h 1690764"/>
              <a:gd name="connsiteX8" fmla="*/ 953311 w 2674882"/>
              <a:gd name="connsiteY8" fmla="*/ 1405224 h 1690764"/>
              <a:gd name="connsiteX9" fmla="*/ 826851 w 2674882"/>
              <a:gd name="connsiteY9" fmla="*/ 1376041 h 1690764"/>
              <a:gd name="connsiteX10" fmla="*/ 671209 w 2674882"/>
              <a:gd name="connsiteY10" fmla="*/ 1288492 h 1690764"/>
              <a:gd name="connsiteX11" fmla="*/ 466928 w 2674882"/>
              <a:gd name="connsiteY11" fmla="*/ 1200943 h 1690764"/>
              <a:gd name="connsiteX12" fmla="*/ 291830 w 2674882"/>
              <a:gd name="connsiteY12" fmla="*/ 1181488 h 1690764"/>
              <a:gd name="connsiteX13" fmla="*/ 0 w 2674882"/>
              <a:gd name="connsiteY13" fmla="*/ 1327403 h 1690764"/>
              <a:gd name="connsiteX14" fmla="*/ 0 w 2674882"/>
              <a:gd name="connsiteY14" fmla="*/ 1327403 h 1690764"/>
              <a:gd name="connsiteX0" fmla="*/ 2674882 w 2674882"/>
              <a:gd name="connsiteY0" fmla="*/ 1690764 h 1690764"/>
              <a:gd name="connsiteX1" fmla="*/ 2086894 w 2674882"/>
              <a:gd name="connsiteY1" fmla="*/ 9728 h 1690764"/>
              <a:gd name="connsiteX2" fmla="*/ 1867711 w 2674882"/>
              <a:gd name="connsiteY2" fmla="*/ 33624 h 1690764"/>
              <a:gd name="connsiteX3" fmla="*/ 1762767 w 2674882"/>
              <a:gd name="connsiteY3" fmla="*/ 101788 h 1690764"/>
              <a:gd name="connsiteX4" fmla="*/ 1566153 w 2674882"/>
              <a:gd name="connsiteY4" fmla="*/ 510280 h 1690764"/>
              <a:gd name="connsiteX5" fmla="*/ 1245140 w 2674882"/>
              <a:gd name="connsiteY5" fmla="*/ 1152305 h 1690764"/>
              <a:gd name="connsiteX6" fmla="*/ 1142715 w 2674882"/>
              <a:gd name="connsiteY6" fmla="*/ 1342129 h 1690764"/>
              <a:gd name="connsiteX7" fmla="*/ 953311 w 2674882"/>
              <a:gd name="connsiteY7" fmla="*/ 1405224 h 1690764"/>
              <a:gd name="connsiteX8" fmla="*/ 826851 w 2674882"/>
              <a:gd name="connsiteY8" fmla="*/ 1376041 h 1690764"/>
              <a:gd name="connsiteX9" fmla="*/ 671209 w 2674882"/>
              <a:gd name="connsiteY9" fmla="*/ 1288492 h 1690764"/>
              <a:gd name="connsiteX10" fmla="*/ 466928 w 2674882"/>
              <a:gd name="connsiteY10" fmla="*/ 1200943 h 1690764"/>
              <a:gd name="connsiteX11" fmla="*/ 291830 w 2674882"/>
              <a:gd name="connsiteY11" fmla="*/ 1181488 h 1690764"/>
              <a:gd name="connsiteX12" fmla="*/ 0 w 2674882"/>
              <a:gd name="connsiteY12" fmla="*/ 1327403 h 1690764"/>
              <a:gd name="connsiteX13" fmla="*/ 0 w 2674882"/>
              <a:gd name="connsiteY13" fmla="*/ 1327403 h 1690764"/>
              <a:gd name="connsiteX0" fmla="*/ 2674882 w 2674882"/>
              <a:gd name="connsiteY0" fmla="*/ 1755610 h 1755610"/>
              <a:gd name="connsiteX1" fmla="*/ 2086549 w 2674882"/>
              <a:gd name="connsiteY1" fmla="*/ 757440 h 1755610"/>
              <a:gd name="connsiteX2" fmla="*/ 1867711 w 2674882"/>
              <a:gd name="connsiteY2" fmla="*/ 98470 h 1755610"/>
              <a:gd name="connsiteX3" fmla="*/ 1762767 w 2674882"/>
              <a:gd name="connsiteY3" fmla="*/ 166634 h 1755610"/>
              <a:gd name="connsiteX4" fmla="*/ 1566153 w 2674882"/>
              <a:gd name="connsiteY4" fmla="*/ 575126 h 1755610"/>
              <a:gd name="connsiteX5" fmla="*/ 1245140 w 2674882"/>
              <a:gd name="connsiteY5" fmla="*/ 1217151 h 1755610"/>
              <a:gd name="connsiteX6" fmla="*/ 1142715 w 2674882"/>
              <a:gd name="connsiteY6" fmla="*/ 1406975 h 1755610"/>
              <a:gd name="connsiteX7" fmla="*/ 953311 w 2674882"/>
              <a:gd name="connsiteY7" fmla="*/ 1470070 h 1755610"/>
              <a:gd name="connsiteX8" fmla="*/ 826851 w 2674882"/>
              <a:gd name="connsiteY8" fmla="*/ 1440887 h 1755610"/>
              <a:gd name="connsiteX9" fmla="*/ 671209 w 2674882"/>
              <a:gd name="connsiteY9" fmla="*/ 1353338 h 1755610"/>
              <a:gd name="connsiteX10" fmla="*/ 466928 w 2674882"/>
              <a:gd name="connsiteY10" fmla="*/ 1265789 h 1755610"/>
              <a:gd name="connsiteX11" fmla="*/ 291830 w 2674882"/>
              <a:gd name="connsiteY11" fmla="*/ 1246334 h 1755610"/>
              <a:gd name="connsiteX12" fmla="*/ 0 w 2674882"/>
              <a:gd name="connsiteY12" fmla="*/ 1392249 h 1755610"/>
              <a:gd name="connsiteX13" fmla="*/ 0 w 2674882"/>
              <a:gd name="connsiteY13" fmla="*/ 1392249 h 1755610"/>
              <a:gd name="connsiteX0" fmla="*/ 2674882 w 2674882"/>
              <a:gd name="connsiteY0" fmla="*/ 1619362 h 1619362"/>
              <a:gd name="connsiteX1" fmla="*/ 2086549 w 2674882"/>
              <a:gd name="connsiteY1" fmla="*/ 621192 h 1619362"/>
              <a:gd name="connsiteX2" fmla="*/ 1762767 w 2674882"/>
              <a:gd name="connsiteY2" fmla="*/ 30386 h 1619362"/>
              <a:gd name="connsiteX3" fmla="*/ 1566153 w 2674882"/>
              <a:gd name="connsiteY3" fmla="*/ 438878 h 1619362"/>
              <a:gd name="connsiteX4" fmla="*/ 1245140 w 2674882"/>
              <a:gd name="connsiteY4" fmla="*/ 1080903 h 1619362"/>
              <a:gd name="connsiteX5" fmla="*/ 1142715 w 2674882"/>
              <a:gd name="connsiteY5" fmla="*/ 1270727 h 1619362"/>
              <a:gd name="connsiteX6" fmla="*/ 953311 w 2674882"/>
              <a:gd name="connsiteY6" fmla="*/ 1333822 h 1619362"/>
              <a:gd name="connsiteX7" fmla="*/ 826851 w 2674882"/>
              <a:gd name="connsiteY7" fmla="*/ 1304639 h 1619362"/>
              <a:gd name="connsiteX8" fmla="*/ 671209 w 2674882"/>
              <a:gd name="connsiteY8" fmla="*/ 1217090 h 1619362"/>
              <a:gd name="connsiteX9" fmla="*/ 466928 w 2674882"/>
              <a:gd name="connsiteY9" fmla="*/ 1129541 h 1619362"/>
              <a:gd name="connsiteX10" fmla="*/ 291830 w 2674882"/>
              <a:gd name="connsiteY10" fmla="*/ 1110086 h 1619362"/>
              <a:gd name="connsiteX11" fmla="*/ 0 w 2674882"/>
              <a:gd name="connsiteY11" fmla="*/ 1256001 h 1619362"/>
              <a:gd name="connsiteX12" fmla="*/ 0 w 2674882"/>
              <a:gd name="connsiteY12" fmla="*/ 1256001 h 1619362"/>
              <a:gd name="connsiteX0" fmla="*/ 2674882 w 2674882"/>
              <a:gd name="connsiteY0" fmla="*/ 1257101 h 1257101"/>
              <a:gd name="connsiteX1" fmla="*/ 2086549 w 2674882"/>
              <a:gd name="connsiteY1" fmla="*/ 258931 h 1257101"/>
              <a:gd name="connsiteX2" fmla="*/ 1566153 w 2674882"/>
              <a:gd name="connsiteY2" fmla="*/ 76617 h 1257101"/>
              <a:gd name="connsiteX3" fmla="*/ 1245140 w 2674882"/>
              <a:gd name="connsiteY3" fmla="*/ 718642 h 1257101"/>
              <a:gd name="connsiteX4" fmla="*/ 1142715 w 2674882"/>
              <a:gd name="connsiteY4" fmla="*/ 908466 h 1257101"/>
              <a:gd name="connsiteX5" fmla="*/ 953311 w 2674882"/>
              <a:gd name="connsiteY5" fmla="*/ 971561 h 1257101"/>
              <a:gd name="connsiteX6" fmla="*/ 826851 w 2674882"/>
              <a:gd name="connsiteY6" fmla="*/ 942378 h 1257101"/>
              <a:gd name="connsiteX7" fmla="*/ 671209 w 2674882"/>
              <a:gd name="connsiteY7" fmla="*/ 854829 h 1257101"/>
              <a:gd name="connsiteX8" fmla="*/ 466928 w 2674882"/>
              <a:gd name="connsiteY8" fmla="*/ 767280 h 1257101"/>
              <a:gd name="connsiteX9" fmla="*/ 291830 w 2674882"/>
              <a:gd name="connsiteY9" fmla="*/ 747825 h 1257101"/>
              <a:gd name="connsiteX10" fmla="*/ 0 w 2674882"/>
              <a:gd name="connsiteY10" fmla="*/ 893740 h 1257101"/>
              <a:gd name="connsiteX11" fmla="*/ 0 w 2674882"/>
              <a:gd name="connsiteY11" fmla="*/ 893740 h 1257101"/>
              <a:gd name="connsiteX0" fmla="*/ 2674882 w 2674882"/>
              <a:gd name="connsiteY0" fmla="*/ 1522251 h 1522251"/>
              <a:gd name="connsiteX1" fmla="*/ 2086549 w 2674882"/>
              <a:gd name="connsiteY1" fmla="*/ 524081 h 1522251"/>
              <a:gd name="connsiteX2" fmla="*/ 1566153 w 2674882"/>
              <a:gd name="connsiteY2" fmla="*/ 341767 h 1522251"/>
              <a:gd name="connsiteX3" fmla="*/ 1274324 w 2674882"/>
              <a:gd name="connsiteY3" fmla="*/ 138641 h 1522251"/>
              <a:gd name="connsiteX4" fmla="*/ 1142715 w 2674882"/>
              <a:gd name="connsiteY4" fmla="*/ 1173616 h 1522251"/>
              <a:gd name="connsiteX5" fmla="*/ 953311 w 2674882"/>
              <a:gd name="connsiteY5" fmla="*/ 1236711 h 1522251"/>
              <a:gd name="connsiteX6" fmla="*/ 826851 w 2674882"/>
              <a:gd name="connsiteY6" fmla="*/ 1207528 h 1522251"/>
              <a:gd name="connsiteX7" fmla="*/ 671209 w 2674882"/>
              <a:gd name="connsiteY7" fmla="*/ 1119979 h 1522251"/>
              <a:gd name="connsiteX8" fmla="*/ 466928 w 2674882"/>
              <a:gd name="connsiteY8" fmla="*/ 1032430 h 1522251"/>
              <a:gd name="connsiteX9" fmla="*/ 291830 w 2674882"/>
              <a:gd name="connsiteY9" fmla="*/ 1012975 h 1522251"/>
              <a:gd name="connsiteX10" fmla="*/ 0 w 2674882"/>
              <a:gd name="connsiteY10" fmla="*/ 1158890 h 1522251"/>
              <a:gd name="connsiteX11" fmla="*/ 0 w 2674882"/>
              <a:gd name="connsiteY11" fmla="*/ 1158890 h 1522251"/>
              <a:gd name="connsiteX0" fmla="*/ 2674882 w 2674882"/>
              <a:gd name="connsiteY0" fmla="*/ 1529989 h 1529989"/>
              <a:gd name="connsiteX1" fmla="*/ 2086549 w 2674882"/>
              <a:gd name="connsiteY1" fmla="*/ 531819 h 1529989"/>
              <a:gd name="connsiteX2" fmla="*/ 1574910 w 2674882"/>
              <a:gd name="connsiteY2" fmla="*/ 303072 h 1529989"/>
              <a:gd name="connsiteX3" fmla="*/ 1274324 w 2674882"/>
              <a:gd name="connsiteY3" fmla="*/ 146379 h 1529989"/>
              <a:gd name="connsiteX4" fmla="*/ 1142715 w 2674882"/>
              <a:gd name="connsiteY4" fmla="*/ 1181354 h 1529989"/>
              <a:gd name="connsiteX5" fmla="*/ 953311 w 2674882"/>
              <a:gd name="connsiteY5" fmla="*/ 1244449 h 1529989"/>
              <a:gd name="connsiteX6" fmla="*/ 826851 w 2674882"/>
              <a:gd name="connsiteY6" fmla="*/ 1215266 h 1529989"/>
              <a:gd name="connsiteX7" fmla="*/ 671209 w 2674882"/>
              <a:gd name="connsiteY7" fmla="*/ 1127717 h 1529989"/>
              <a:gd name="connsiteX8" fmla="*/ 466928 w 2674882"/>
              <a:gd name="connsiteY8" fmla="*/ 1040168 h 1529989"/>
              <a:gd name="connsiteX9" fmla="*/ 291830 w 2674882"/>
              <a:gd name="connsiteY9" fmla="*/ 1020713 h 1529989"/>
              <a:gd name="connsiteX10" fmla="*/ 0 w 2674882"/>
              <a:gd name="connsiteY10" fmla="*/ 1166628 h 1529989"/>
              <a:gd name="connsiteX11" fmla="*/ 0 w 2674882"/>
              <a:gd name="connsiteY11" fmla="*/ 1166628 h 1529989"/>
              <a:gd name="connsiteX0" fmla="*/ 2674882 w 2674882"/>
              <a:gd name="connsiteY0" fmla="*/ 1540508 h 1540508"/>
              <a:gd name="connsiteX1" fmla="*/ 2086549 w 2674882"/>
              <a:gd name="connsiteY1" fmla="*/ 542338 h 1540508"/>
              <a:gd name="connsiteX2" fmla="*/ 1574910 w 2674882"/>
              <a:gd name="connsiteY2" fmla="*/ 313591 h 1540508"/>
              <a:gd name="connsiteX3" fmla="*/ 1274324 w 2674882"/>
              <a:gd name="connsiteY3" fmla="*/ 156898 h 1540508"/>
              <a:gd name="connsiteX4" fmla="*/ 953311 w 2674882"/>
              <a:gd name="connsiteY4" fmla="*/ 1254968 h 1540508"/>
              <a:gd name="connsiteX5" fmla="*/ 826851 w 2674882"/>
              <a:gd name="connsiteY5" fmla="*/ 1225785 h 1540508"/>
              <a:gd name="connsiteX6" fmla="*/ 671209 w 2674882"/>
              <a:gd name="connsiteY6" fmla="*/ 1138236 h 1540508"/>
              <a:gd name="connsiteX7" fmla="*/ 466928 w 2674882"/>
              <a:gd name="connsiteY7" fmla="*/ 1050687 h 1540508"/>
              <a:gd name="connsiteX8" fmla="*/ 291830 w 2674882"/>
              <a:gd name="connsiteY8" fmla="*/ 1031232 h 1540508"/>
              <a:gd name="connsiteX9" fmla="*/ 0 w 2674882"/>
              <a:gd name="connsiteY9" fmla="*/ 1177147 h 1540508"/>
              <a:gd name="connsiteX10" fmla="*/ 0 w 2674882"/>
              <a:gd name="connsiteY10" fmla="*/ 1177147 h 1540508"/>
              <a:gd name="connsiteX0" fmla="*/ 2674882 w 2674882"/>
              <a:gd name="connsiteY0" fmla="*/ 1504758 h 1504758"/>
              <a:gd name="connsiteX1" fmla="*/ 2086549 w 2674882"/>
              <a:gd name="connsiteY1" fmla="*/ 506588 h 1504758"/>
              <a:gd name="connsiteX2" fmla="*/ 1574910 w 2674882"/>
              <a:gd name="connsiteY2" fmla="*/ 277841 h 1504758"/>
              <a:gd name="connsiteX3" fmla="*/ 1274324 w 2674882"/>
              <a:gd name="connsiteY3" fmla="*/ 121148 h 1504758"/>
              <a:gd name="connsiteX4" fmla="*/ 929307 w 2674882"/>
              <a:gd name="connsiteY4" fmla="*/ 178149 h 1504758"/>
              <a:gd name="connsiteX5" fmla="*/ 826851 w 2674882"/>
              <a:gd name="connsiteY5" fmla="*/ 1190035 h 1504758"/>
              <a:gd name="connsiteX6" fmla="*/ 671209 w 2674882"/>
              <a:gd name="connsiteY6" fmla="*/ 1102486 h 1504758"/>
              <a:gd name="connsiteX7" fmla="*/ 466928 w 2674882"/>
              <a:gd name="connsiteY7" fmla="*/ 1014937 h 1504758"/>
              <a:gd name="connsiteX8" fmla="*/ 291830 w 2674882"/>
              <a:gd name="connsiteY8" fmla="*/ 995482 h 1504758"/>
              <a:gd name="connsiteX9" fmla="*/ 0 w 2674882"/>
              <a:gd name="connsiteY9" fmla="*/ 1141397 h 1504758"/>
              <a:gd name="connsiteX10" fmla="*/ 0 w 2674882"/>
              <a:gd name="connsiteY10" fmla="*/ 1141397 h 1504758"/>
              <a:gd name="connsiteX0" fmla="*/ 2723520 w 2723520"/>
              <a:gd name="connsiteY0" fmla="*/ 1504758 h 1504758"/>
              <a:gd name="connsiteX1" fmla="*/ 2135187 w 2723520"/>
              <a:gd name="connsiteY1" fmla="*/ 506588 h 1504758"/>
              <a:gd name="connsiteX2" fmla="*/ 1623548 w 2723520"/>
              <a:gd name="connsiteY2" fmla="*/ 277841 h 1504758"/>
              <a:gd name="connsiteX3" fmla="*/ 1322962 w 2723520"/>
              <a:gd name="connsiteY3" fmla="*/ 121148 h 1504758"/>
              <a:gd name="connsiteX4" fmla="*/ 977945 w 2723520"/>
              <a:gd name="connsiteY4" fmla="*/ 178149 h 1504758"/>
              <a:gd name="connsiteX5" fmla="*/ 875489 w 2723520"/>
              <a:gd name="connsiteY5" fmla="*/ 1190035 h 1504758"/>
              <a:gd name="connsiteX6" fmla="*/ 719847 w 2723520"/>
              <a:gd name="connsiteY6" fmla="*/ 1102486 h 1504758"/>
              <a:gd name="connsiteX7" fmla="*/ 515566 w 2723520"/>
              <a:gd name="connsiteY7" fmla="*/ 1014937 h 1504758"/>
              <a:gd name="connsiteX8" fmla="*/ 340468 w 2723520"/>
              <a:gd name="connsiteY8" fmla="*/ 995482 h 1504758"/>
              <a:gd name="connsiteX9" fmla="*/ 48638 w 2723520"/>
              <a:gd name="connsiteY9" fmla="*/ 1141397 h 1504758"/>
              <a:gd name="connsiteX10" fmla="*/ 48638 w 2723520"/>
              <a:gd name="connsiteY10" fmla="*/ 428306 h 1504758"/>
              <a:gd name="connsiteX0" fmla="*/ 2674882 w 2674882"/>
              <a:gd name="connsiteY0" fmla="*/ 1504758 h 1504758"/>
              <a:gd name="connsiteX1" fmla="*/ 2086549 w 2674882"/>
              <a:gd name="connsiteY1" fmla="*/ 506588 h 1504758"/>
              <a:gd name="connsiteX2" fmla="*/ 1574910 w 2674882"/>
              <a:gd name="connsiteY2" fmla="*/ 277841 h 1504758"/>
              <a:gd name="connsiteX3" fmla="*/ 1274324 w 2674882"/>
              <a:gd name="connsiteY3" fmla="*/ 121148 h 1504758"/>
              <a:gd name="connsiteX4" fmla="*/ 929307 w 2674882"/>
              <a:gd name="connsiteY4" fmla="*/ 178149 h 1504758"/>
              <a:gd name="connsiteX5" fmla="*/ 826851 w 2674882"/>
              <a:gd name="connsiteY5" fmla="*/ 1190035 h 1504758"/>
              <a:gd name="connsiteX6" fmla="*/ 671209 w 2674882"/>
              <a:gd name="connsiteY6" fmla="*/ 1102486 h 1504758"/>
              <a:gd name="connsiteX7" fmla="*/ 466928 w 2674882"/>
              <a:gd name="connsiteY7" fmla="*/ 1014937 h 1504758"/>
              <a:gd name="connsiteX8" fmla="*/ 291830 w 2674882"/>
              <a:gd name="connsiteY8" fmla="*/ 995482 h 1504758"/>
              <a:gd name="connsiteX9" fmla="*/ 0 w 2674882"/>
              <a:gd name="connsiteY9" fmla="*/ 1141397 h 1504758"/>
              <a:gd name="connsiteX0" fmla="*/ 2674882 w 2674882"/>
              <a:gd name="connsiteY0" fmla="*/ 1537667 h 1537667"/>
              <a:gd name="connsiteX1" fmla="*/ 2086549 w 2674882"/>
              <a:gd name="connsiteY1" fmla="*/ 539497 h 1537667"/>
              <a:gd name="connsiteX2" fmla="*/ 1574910 w 2674882"/>
              <a:gd name="connsiteY2" fmla="*/ 310750 h 1537667"/>
              <a:gd name="connsiteX3" fmla="*/ 1274324 w 2674882"/>
              <a:gd name="connsiteY3" fmla="*/ 154057 h 1537667"/>
              <a:gd name="connsiteX4" fmla="*/ 929307 w 2674882"/>
              <a:gd name="connsiteY4" fmla="*/ 211058 h 1537667"/>
              <a:gd name="connsiteX5" fmla="*/ 637162 w 2674882"/>
              <a:gd name="connsiteY5" fmla="*/ 154057 h 1537667"/>
              <a:gd name="connsiteX6" fmla="*/ 671209 w 2674882"/>
              <a:gd name="connsiteY6" fmla="*/ 1135395 h 1537667"/>
              <a:gd name="connsiteX7" fmla="*/ 466928 w 2674882"/>
              <a:gd name="connsiteY7" fmla="*/ 1047846 h 1537667"/>
              <a:gd name="connsiteX8" fmla="*/ 291830 w 2674882"/>
              <a:gd name="connsiteY8" fmla="*/ 1028391 h 1537667"/>
              <a:gd name="connsiteX9" fmla="*/ 0 w 2674882"/>
              <a:gd name="connsiteY9" fmla="*/ 1174306 h 1537667"/>
              <a:gd name="connsiteX0" fmla="*/ 2674882 w 2674882"/>
              <a:gd name="connsiteY0" fmla="*/ 1523074 h 1523074"/>
              <a:gd name="connsiteX1" fmla="*/ 2086549 w 2674882"/>
              <a:gd name="connsiteY1" fmla="*/ 524904 h 1523074"/>
              <a:gd name="connsiteX2" fmla="*/ 1574910 w 2674882"/>
              <a:gd name="connsiteY2" fmla="*/ 296157 h 1523074"/>
              <a:gd name="connsiteX3" fmla="*/ 1274324 w 2674882"/>
              <a:gd name="connsiteY3" fmla="*/ 139464 h 1523074"/>
              <a:gd name="connsiteX4" fmla="*/ 929307 w 2674882"/>
              <a:gd name="connsiteY4" fmla="*/ 196465 h 1523074"/>
              <a:gd name="connsiteX5" fmla="*/ 637162 w 2674882"/>
              <a:gd name="connsiteY5" fmla="*/ 139464 h 1523074"/>
              <a:gd name="connsiteX6" fmla="*/ 466928 w 2674882"/>
              <a:gd name="connsiteY6" fmla="*/ 1033253 h 1523074"/>
              <a:gd name="connsiteX7" fmla="*/ 291830 w 2674882"/>
              <a:gd name="connsiteY7" fmla="*/ 1013798 h 1523074"/>
              <a:gd name="connsiteX8" fmla="*/ 0 w 2674882"/>
              <a:gd name="connsiteY8" fmla="*/ 1159713 h 1523074"/>
              <a:gd name="connsiteX0" fmla="*/ 2674882 w 2674882"/>
              <a:gd name="connsiteY0" fmla="*/ 1519832 h 1519832"/>
              <a:gd name="connsiteX1" fmla="*/ 2086549 w 2674882"/>
              <a:gd name="connsiteY1" fmla="*/ 521662 h 1519832"/>
              <a:gd name="connsiteX2" fmla="*/ 1574910 w 2674882"/>
              <a:gd name="connsiteY2" fmla="*/ 292915 h 1519832"/>
              <a:gd name="connsiteX3" fmla="*/ 1274324 w 2674882"/>
              <a:gd name="connsiteY3" fmla="*/ 136222 h 1519832"/>
              <a:gd name="connsiteX4" fmla="*/ 929307 w 2674882"/>
              <a:gd name="connsiteY4" fmla="*/ 193223 h 1519832"/>
              <a:gd name="connsiteX5" fmla="*/ 637162 w 2674882"/>
              <a:gd name="connsiteY5" fmla="*/ 136222 h 1519832"/>
              <a:gd name="connsiteX6" fmla="*/ 291830 w 2674882"/>
              <a:gd name="connsiteY6" fmla="*/ 1010556 h 1519832"/>
              <a:gd name="connsiteX7" fmla="*/ 0 w 2674882"/>
              <a:gd name="connsiteY7" fmla="*/ 1156471 h 1519832"/>
              <a:gd name="connsiteX0" fmla="*/ 2674882 w 2674882"/>
              <a:gd name="connsiteY0" fmla="*/ 1544150 h 1544150"/>
              <a:gd name="connsiteX1" fmla="*/ 2086549 w 2674882"/>
              <a:gd name="connsiteY1" fmla="*/ 545980 h 1544150"/>
              <a:gd name="connsiteX2" fmla="*/ 1574910 w 2674882"/>
              <a:gd name="connsiteY2" fmla="*/ 317233 h 1544150"/>
              <a:gd name="connsiteX3" fmla="*/ 1274324 w 2674882"/>
              <a:gd name="connsiteY3" fmla="*/ 160540 h 1544150"/>
              <a:gd name="connsiteX4" fmla="*/ 929307 w 2674882"/>
              <a:gd name="connsiteY4" fmla="*/ 217541 h 1544150"/>
              <a:gd name="connsiteX5" fmla="*/ 637162 w 2674882"/>
              <a:gd name="connsiteY5" fmla="*/ 160540 h 1544150"/>
              <a:gd name="connsiteX6" fmla="*/ 0 w 2674882"/>
              <a:gd name="connsiteY6" fmla="*/ 1180789 h 1544150"/>
              <a:gd name="connsiteX0" fmla="*/ 2674882 w 2674882"/>
              <a:gd name="connsiteY0" fmla="*/ 1476497 h 1476497"/>
              <a:gd name="connsiteX1" fmla="*/ 2086549 w 2674882"/>
              <a:gd name="connsiteY1" fmla="*/ 478327 h 1476497"/>
              <a:gd name="connsiteX2" fmla="*/ 1574910 w 2674882"/>
              <a:gd name="connsiteY2" fmla="*/ 249580 h 1476497"/>
              <a:gd name="connsiteX3" fmla="*/ 1274324 w 2674882"/>
              <a:gd name="connsiteY3" fmla="*/ 92887 h 1476497"/>
              <a:gd name="connsiteX4" fmla="*/ 929307 w 2674882"/>
              <a:gd name="connsiteY4" fmla="*/ 149888 h 1476497"/>
              <a:gd name="connsiteX5" fmla="*/ 637162 w 2674882"/>
              <a:gd name="connsiteY5" fmla="*/ 92887 h 1476497"/>
              <a:gd name="connsiteX6" fmla="*/ 0 w 2674882"/>
              <a:gd name="connsiteY6" fmla="*/ 707203 h 1476497"/>
              <a:gd name="connsiteX0" fmla="*/ 2726832 w 2726832"/>
              <a:gd name="connsiteY0" fmla="*/ 1445972 h 1445972"/>
              <a:gd name="connsiteX1" fmla="*/ 2138499 w 2726832"/>
              <a:gd name="connsiteY1" fmla="*/ 447802 h 1445972"/>
              <a:gd name="connsiteX2" fmla="*/ 1626860 w 2726832"/>
              <a:gd name="connsiteY2" fmla="*/ 219055 h 1445972"/>
              <a:gd name="connsiteX3" fmla="*/ 1326274 w 2726832"/>
              <a:gd name="connsiteY3" fmla="*/ 62362 h 1445972"/>
              <a:gd name="connsiteX4" fmla="*/ 981257 w 2726832"/>
              <a:gd name="connsiteY4" fmla="*/ 119363 h 1445972"/>
              <a:gd name="connsiteX5" fmla="*/ 689112 w 2726832"/>
              <a:gd name="connsiteY5" fmla="*/ 62362 h 1445972"/>
              <a:gd name="connsiteX6" fmla="*/ 106194 w 2726832"/>
              <a:gd name="connsiteY6" fmla="*/ 493543 h 1445972"/>
              <a:gd name="connsiteX7" fmla="*/ 51950 w 2726832"/>
              <a:gd name="connsiteY7" fmla="*/ 676678 h 1445972"/>
              <a:gd name="connsiteX0" fmla="*/ 2726832 w 2726832"/>
              <a:gd name="connsiteY0" fmla="*/ 1400223 h 1400223"/>
              <a:gd name="connsiteX1" fmla="*/ 2138499 w 2726832"/>
              <a:gd name="connsiteY1" fmla="*/ 402053 h 1400223"/>
              <a:gd name="connsiteX2" fmla="*/ 1626860 w 2726832"/>
              <a:gd name="connsiteY2" fmla="*/ 173306 h 1400223"/>
              <a:gd name="connsiteX3" fmla="*/ 1326274 w 2726832"/>
              <a:gd name="connsiteY3" fmla="*/ 16613 h 1400223"/>
              <a:gd name="connsiteX4" fmla="*/ 981257 w 2726832"/>
              <a:gd name="connsiteY4" fmla="*/ 73614 h 1400223"/>
              <a:gd name="connsiteX5" fmla="*/ 689112 w 2726832"/>
              <a:gd name="connsiteY5" fmla="*/ 109481 h 1400223"/>
              <a:gd name="connsiteX6" fmla="*/ 106194 w 2726832"/>
              <a:gd name="connsiteY6" fmla="*/ 447794 h 1400223"/>
              <a:gd name="connsiteX7" fmla="*/ 51950 w 2726832"/>
              <a:gd name="connsiteY7" fmla="*/ 630929 h 1400223"/>
              <a:gd name="connsiteX0" fmla="*/ 2726832 w 2726832"/>
              <a:gd name="connsiteY0" fmla="*/ 1419474 h 1419474"/>
              <a:gd name="connsiteX1" fmla="*/ 2138499 w 2726832"/>
              <a:gd name="connsiteY1" fmla="*/ 421304 h 1419474"/>
              <a:gd name="connsiteX2" fmla="*/ 1626860 w 2726832"/>
              <a:gd name="connsiteY2" fmla="*/ 192557 h 1419474"/>
              <a:gd name="connsiteX3" fmla="*/ 1326274 w 2726832"/>
              <a:gd name="connsiteY3" fmla="*/ 35864 h 1419474"/>
              <a:gd name="connsiteX4" fmla="*/ 981258 w 2726832"/>
              <a:gd name="connsiteY4" fmla="*/ 15480 h 1419474"/>
              <a:gd name="connsiteX5" fmla="*/ 689112 w 2726832"/>
              <a:gd name="connsiteY5" fmla="*/ 128732 h 1419474"/>
              <a:gd name="connsiteX6" fmla="*/ 106194 w 2726832"/>
              <a:gd name="connsiteY6" fmla="*/ 467045 h 1419474"/>
              <a:gd name="connsiteX7" fmla="*/ 51950 w 2726832"/>
              <a:gd name="connsiteY7" fmla="*/ 650180 h 1419474"/>
              <a:gd name="connsiteX0" fmla="*/ 2726832 w 2726832"/>
              <a:gd name="connsiteY0" fmla="*/ 1439847 h 1439847"/>
              <a:gd name="connsiteX1" fmla="*/ 2138499 w 2726832"/>
              <a:gd name="connsiteY1" fmla="*/ 441677 h 1439847"/>
              <a:gd name="connsiteX2" fmla="*/ 1626860 w 2726832"/>
              <a:gd name="connsiteY2" fmla="*/ 212930 h 1439847"/>
              <a:gd name="connsiteX3" fmla="*/ 1331260 w 2726832"/>
              <a:gd name="connsiteY3" fmla="*/ 29514 h 1439847"/>
              <a:gd name="connsiteX4" fmla="*/ 981258 w 2726832"/>
              <a:gd name="connsiteY4" fmla="*/ 35853 h 1439847"/>
              <a:gd name="connsiteX5" fmla="*/ 689112 w 2726832"/>
              <a:gd name="connsiteY5" fmla="*/ 149105 h 1439847"/>
              <a:gd name="connsiteX6" fmla="*/ 106194 w 2726832"/>
              <a:gd name="connsiteY6" fmla="*/ 487418 h 1439847"/>
              <a:gd name="connsiteX7" fmla="*/ 51950 w 2726832"/>
              <a:gd name="connsiteY7" fmla="*/ 670553 h 1439847"/>
              <a:gd name="connsiteX0" fmla="*/ 2726832 w 2726832"/>
              <a:gd name="connsiteY0" fmla="*/ 1432105 h 1432105"/>
              <a:gd name="connsiteX1" fmla="*/ 2138499 w 2726832"/>
              <a:gd name="connsiteY1" fmla="*/ 433935 h 1432105"/>
              <a:gd name="connsiteX2" fmla="*/ 1676481 w 2726832"/>
              <a:gd name="connsiteY2" fmla="*/ 158753 h 1432105"/>
              <a:gd name="connsiteX3" fmla="*/ 1331260 w 2726832"/>
              <a:gd name="connsiteY3" fmla="*/ 21772 h 1432105"/>
              <a:gd name="connsiteX4" fmla="*/ 981258 w 2726832"/>
              <a:gd name="connsiteY4" fmla="*/ 28111 h 1432105"/>
              <a:gd name="connsiteX5" fmla="*/ 689112 w 2726832"/>
              <a:gd name="connsiteY5" fmla="*/ 141363 h 1432105"/>
              <a:gd name="connsiteX6" fmla="*/ 106194 w 2726832"/>
              <a:gd name="connsiteY6" fmla="*/ 479676 h 1432105"/>
              <a:gd name="connsiteX7" fmla="*/ 51950 w 2726832"/>
              <a:gd name="connsiteY7" fmla="*/ 662811 h 1432105"/>
              <a:gd name="connsiteX0" fmla="*/ 2726832 w 2726832"/>
              <a:gd name="connsiteY0" fmla="*/ 1432105 h 1432105"/>
              <a:gd name="connsiteX1" fmla="*/ 2138499 w 2726832"/>
              <a:gd name="connsiteY1" fmla="*/ 433935 h 1432105"/>
              <a:gd name="connsiteX2" fmla="*/ 1696913 w 2726832"/>
              <a:gd name="connsiteY2" fmla="*/ 158753 h 1432105"/>
              <a:gd name="connsiteX3" fmla="*/ 1331260 w 2726832"/>
              <a:gd name="connsiteY3" fmla="*/ 21772 h 1432105"/>
              <a:gd name="connsiteX4" fmla="*/ 981258 w 2726832"/>
              <a:gd name="connsiteY4" fmla="*/ 28111 h 1432105"/>
              <a:gd name="connsiteX5" fmla="*/ 689112 w 2726832"/>
              <a:gd name="connsiteY5" fmla="*/ 141363 h 1432105"/>
              <a:gd name="connsiteX6" fmla="*/ 106194 w 2726832"/>
              <a:gd name="connsiteY6" fmla="*/ 479676 h 1432105"/>
              <a:gd name="connsiteX7" fmla="*/ 51950 w 2726832"/>
              <a:gd name="connsiteY7" fmla="*/ 662811 h 1432105"/>
              <a:gd name="connsiteX0" fmla="*/ 2726832 w 2726832"/>
              <a:gd name="connsiteY0" fmla="*/ 1446109 h 1446109"/>
              <a:gd name="connsiteX1" fmla="*/ 2138499 w 2726832"/>
              <a:gd name="connsiteY1" fmla="*/ 447939 h 1446109"/>
              <a:gd name="connsiteX2" fmla="*/ 1722132 w 2726832"/>
              <a:gd name="connsiteY2" fmla="*/ 256781 h 1446109"/>
              <a:gd name="connsiteX3" fmla="*/ 1331260 w 2726832"/>
              <a:gd name="connsiteY3" fmla="*/ 35776 h 1446109"/>
              <a:gd name="connsiteX4" fmla="*/ 981258 w 2726832"/>
              <a:gd name="connsiteY4" fmla="*/ 42115 h 1446109"/>
              <a:gd name="connsiteX5" fmla="*/ 689112 w 2726832"/>
              <a:gd name="connsiteY5" fmla="*/ 155367 h 1446109"/>
              <a:gd name="connsiteX6" fmla="*/ 106194 w 2726832"/>
              <a:gd name="connsiteY6" fmla="*/ 493680 h 1446109"/>
              <a:gd name="connsiteX7" fmla="*/ 51950 w 2726832"/>
              <a:gd name="connsiteY7" fmla="*/ 676815 h 1446109"/>
              <a:gd name="connsiteX0" fmla="*/ 2726832 w 2726832"/>
              <a:gd name="connsiteY0" fmla="*/ 1412901 h 1412901"/>
              <a:gd name="connsiteX1" fmla="*/ 2138499 w 2726832"/>
              <a:gd name="connsiteY1" fmla="*/ 414731 h 1412901"/>
              <a:gd name="connsiteX2" fmla="*/ 1722132 w 2726832"/>
              <a:gd name="connsiteY2" fmla="*/ 223573 h 1412901"/>
              <a:gd name="connsiteX3" fmla="*/ 1339164 w 2726832"/>
              <a:gd name="connsiteY3" fmla="*/ 68710 h 1412901"/>
              <a:gd name="connsiteX4" fmla="*/ 981258 w 2726832"/>
              <a:gd name="connsiteY4" fmla="*/ 8907 h 1412901"/>
              <a:gd name="connsiteX5" fmla="*/ 689112 w 2726832"/>
              <a:gd name="connsiteY5" fmla="*/ 122159 h 1412901"/>
              <a:gd name="connsiteX6" fmla="*/ 106194 w 2726832"/>
              <a:gd name="connsiteY6" fmla="*/ 460472 h 1412901"/>
              <a:gd name="connsiteX7" fmla="*/ 51950 w 2726832"/>
              <a:gd name="connsiteY7" fmla="*/ 643607 h 1412901"/>
              <a:gd name="connsiteX0" fmla="*/ 2726832 w 2726832"/>
              <a:gd name="connsiteY0" fmla="*/ 1371525 h 1371525"/>
              <a:gd name="connsiteX1" fmla="*/ 2138499 w 2726832"/>
              <a:gd name="connsiteY1" fmla="*/ 373355 h 1371525"/>
              <a:gd name="connsiteX2" fmla="*/ 1722132 w 2726832"/>
              <a:gd name="connsiteY2" fmla="*/ 182197 h 1371525"/>
              <a:gd name="connsiteX3" fmla="*/ 1339164 w 2726832"/>
              <a:gd name="connsiteY3" fmla="*/ 27334 h 1371525"/>
              <a:gd name="connsiteX4" fmla="*/ 995200 w 2726832"/>
              <a:gd name="connsiteY4" fmla="*/ 18197 h 1371525"/>
              <a:gd name="connsiteX5" fmla="*/ 689112 w 2726832"/>
              <a:gd name="connsiteY5" fmla="*/ 80783 h 1371525"/>
              <a:gd name="connsiteX6" fmla="*/ 106194 w 2726832"/>
              <a:gd name="connsiteY6" fmla="*/ 419096 h 1371525"/>
              <a:gd name="connsiteX7" fmla="*/ 51950 w 2726832"/>
              <a:gd name="connsiteY7" fmla="*/ 602231 h 1371525"/>
              <a:gd name="connsiteX0" fmla="*/ 2726832 w 2726832"/>
              <a:gd name="connsiteY0" fmla="*/ 1371525 h 1371525"/>
              <a:gd name="connsiteX1" fmla="*/ 2149830 w 2726832"/>
              <a:gd name="connsiteY1" fmla="*/ 441904 h 1371525"/>
              <a:gd name="connsiteX2" fmla="*/ 1722132 w 2726832"/>
              <a:gd name="connsiteY2" fmla="*/ 182197 h 1371525"/>
              <a:gd name="connsiteX3" fmla="*/ 1339164 w 2726832"/>
              <a:gd name="connsiteY3" fmla="*/ 27334 h 1371525"/>
              <a:gd name="connsiteX4" fmla="*/ 995200 w 2726832"/>
              <a:gd name="connsiteY4" fmla="*/ 18197 h 1371525"/>
              <a:gd name="connsiteX5" fmla="*/ 689112 w 2726832"/>
              <a:gd name="connsiteY5" fmla="*/ 80783 h 1371525"/>
              <a:gd name="connsiteX6" fmla="*/ 106194 w 2726832"/>
              <a:gd name="connsiteY6" fmla="*/ 419096 h 1371525"/>
              <a:gd name="connsiteX7" fmla="*/ 51950 w 2726832"/>
              <a:gd name="connsiteY7" fmla="*/ 602231 h 1371525"/>
              <a:gd name="connsiteX0" fmla="*/ 2726832 w 2726832"/>
              <a:gd name="connsiteY0" fmla="*/ 1371525 h 1371525"/>
              <a:gd name="connsiteX1" fmla="*/ 2149830 w 2726832"/>
              <a:gd name="connsiteY1" fmla="*/ 441904 h 1371525"/>
              <a:gd name="connsiteX2" fmla="*/ 1722132 w 2726832"/>
              <a:gd name="connsiteY2" fmla="*/ 182197 h 1371525"/>
              <a:gd name="connsiteX3" fmla="*/ 1339164 w 2726832"/>
              <a:gd name="connsiteY3" fmla="*/ 27334 h 1371525"/>
              <a:gd name="connsiteX4" fmla="*/ 995200 w 2726832"/>
              <a:gd name="connsiteY4" fmla="*/ 18197 h 1371525"/>
              <a:gd name="connsiteX5" fmla="*/ 689112 w 2726832"/>
              <a:gd name="connsiteY5" fmla="*/ 80783 h 1371525"/>
              <a:gd name="connsiteX6" fmla="*/ 106194 w 2726832"/>
              <a:gd name="connsiteY6" fmla="*/ 419096 h 1371525"/>
              <a:gd name="connsiteX7" fmla="*/ 51950 w 2726832"/>
              <a:gd name="connsiteY7" fmla="*/ 602231 h 1371525"/>
              <a:gd name="connsiteX0" fmla="*/ 2726832 w 2812230"/>
              <a:gd name="connsiteY0" fmla="*/ 1371525 h 1445606"/>
              <a:gd name="connsiteX1" fmla="*/ 2716063 w 2812230"/>
              <a:gd name="connsiteY1" fmla="*/ 1290670 h 1445606"/>
              <a:gd name="connsiteX2" fmla="*/ 2149830 w 2812230"/>
              <a:gd name="connsiteY2" fmla="*/ 441904 h 1445606"/>
              <a:gd name="connsiteX3" fmla="*/ 1722132 w 2812230"/>
              <a:gd name="connsiteY3" fmla="*/ 182197 h 1445606"/>
              <a:gd name="connsiteX4" fmla="*/ 1339164 w 2812230"/>
              <a:gd name="connsiteY4" fmla="*/ 27334 h 1445606"/>
              <a:gd name="connsiteX5" fmla="*/ 995200 w 2812230"/>
              <a:gd name="connsiteY5" fmla="*/ 18197 h 1445606"/>
              <a:gd name="connsiteX6" fmla="*/ 689112 w 2812230"/>
              <a:gd name="connsiteY6" fmla="*/ 80783 h 1445606"/>
              <a:gd name="connsiteX7" fmla="*/ 106194 w 2812230"/>
              <a:gd name="connsiteY7" fmla="*/ 419096 h 1445606"/>
              <a:gd name="connsiteX8" fmla="*/ 51950 w 2812230"/>
              <a:gd name="connsiteY8" fmla="*/ 602231 h 1445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230" h="1445606">
                <a:moveTo>
                  <a:pt x="2726832" y="1371525"/>
                </a:moveTo>
                <a:cubicBezTo>
                  <a:pt x="2725312" y="1368640"/>
                  <a:pt x="2812230" y="1445607"/>
                  <a:pt x="2716063" y="1290670"/>
                </a:cubicBezTo>
                <a:cubicBezTo>
                  <a:pt x="2619896" y="1135733"/>
                  <a:pt x="2315760" y="637240"/>
                  <a:pt x="2149830" y="441904"/>
                </a:cubicBezTo>
                <a:cubicBezTo>
                  <a:pt x="1965042" y="245157"/>
                  <a:pt x="1857243" y="251292"/>
                  <a:pt x="1722132" y="182197"/>
                </a:cubicBezTo>
                <a:cubicBezTo>
                  <a:pt x="1587021" y="113102"/>
                  <a:pt x="1460319" y="54667"/>
                  <a:pt x="1339164" y="27334"/>
                </a:cubicBezTo>
                <a:cubicBezTo>
                  <a:pt x="1218009" y="1"/>
                  <a:pt x="1103542" y="9289"/>
                  <a:pt x="995200" y="18197"/>
                </a:cubicBezTo>
                <a:cubicBezTo>
                  <a:pt x="886858" y="27105"/>
                  <a:pt x="837280" y="13967"/>
                  <a:pt x="689112" y="80783"/>
                </a:cubicBezTo>
                <a:cubicBezTo>
                  <a:pt x="540944" y="147599"/>
                  <a:pt x="212388" y="332188"/>
                  <a:pt x="106194" y="419096"/>
                </a:cubicBezTo>
                <a:cubicBezTo>
                  <a:pt x="0" y="506004"/>
                  <a:pt x="56470" y="593419"/>
                  <a:pt x="51950" y="602231"/>
                </a:cubicBezTo>
              </a:path>
            </a:pathLst>
          </a:custGeom>
          <a:noFill/>
          <a:ln w="63500" cap="flat" cmpd="sng" algn="ctr">
            <a:gradFill>
              <a:gsLst>
                <a:gs pos="6000">
                  <a:srgbClr val="EA8D04"/>
                </a:gs>
                <a:gs pos="60000">
                  <a:srgbClr val="FFFF00"/>
                </a:gs>
                <a:gs pos="80000">
                  <a:schemeClr val="bg1"/>
                </a:gs>
                <a:gs pos="100000">
                  <a:srgbClr val="00B0F0"/>
                </a:gs>
              </a:gsLst>
              <a:lin ang="10200000" scaled="0"/>
            </a:gradFill>
            <a:prstDash val="sysDot"/>
            <a:round/>
            <a:headEnd type="none" w="sm" len="sm"/>
            <a:tailEnd type="oval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4" name="Conector de seta reta 3"/>
          <p:cNvCxnSpPr/>
          <p:nvPr/>
        </p:nvCxnSpPr>
        <p:spPr bwMode="auto">
          <a:xfrm flipV="1">
            <a:off x="755576" y="5891917"/>
            <a:ext cx="8205544" cy="17538"/>
          </a:xfrm>
          <a:prstGeom prst="straightConnector1">
            <a:avLst/>
          </a:prstGeom>
          <a:solidFill>
            <a:schemeClr val="accent1"/>
          </a:solidFill>
          <a:ln w="114300" cap="flat" cmpd="sng" algn="ctr">
            <a:gradFill flip="none" rotWithShape="1">
              <a:gsLst>
                <a:gs pos="13000">
                  <a:srgbClr val="FF0000"/>
                </a:gs>
                <a:gs pos="0">
                  <a:srgbClr val="EE8800"/>
                </a:gs>
                <a:gs pos="35000">
                  <a:srgbClr val="FFFF00"/>
                </a:gs>
                <a:gs pos="68000">
                  <a:srgbClr val="00B0F0"/>
                </a:gs>
                <a:gs pos="73000">
                  <a:srgbClr val="0070C0"/>
                </a:gs>
                <a:gs pos="84000">
                  <a:srgbClr val="7030A0"/>
                </a:gs>
              </a:gsLst>
              <a:path path="circle">
                <a:fillToRect l="100000" t="100000"/>
              </a:path>
              <a:tileRect r="-100000" b="-100000"/>
            </a:gra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221" name="Forma livre 220"/>
          <p:cNvSpPr/>
          <p:nvPr/>
        </p:nvSpPr>
        <p:spPr bwMode="auto">
          <a:xfrm rot="16410421">
            <a:off x="2932293" y="1410671"/>
            <a:ext cx="3647360" cy="4616340"/>
          </a:xfrm>
          <a:custGeom>
            <a:avLst/>
            <a:gdLst>
              <a:gd name="connsiteX0" fmla="*/ 2548647 w 2548647"/>
              <a:gd name="connsiteY0" fmla="*/ 74579 h 1397541"/>
              <a:gd name="connsiteX1" fmla="*/ 2091447 w 2548647"/>
              <a:gd name="connsiteY1" fmla="*/ 25941 h 1397541"/>
              <a:gd name="connsiteX2" fmla="*/ 1867711 w 2548647"/>
              <a:gd name="connsiteY2" fmla="*/ 16213 h 1397541"/>
              <a:gd name="connsiteX3" fmla="*/ 1721796 w 2548647"/>
              <a:gd name="connsiteY3" fmla="*/ 123217 h 1397541"/>
              <a:gd name="connsiteX4" fmla="*/ 1566153 w 2548647"/>
              <a:gd name="connsiteY4" fmla="*/ 492869 h 1397541"/>
              <a:gd name="connsiteX5" fmla="*/ 1245140 w 2548647"/>
              <a:gd name="connsiteY5" fmla="*/ 1134894 h 1397541"/>
              <a:gd name="connsiteX6" fmla="*/ 1128409 w 2548647"/>
              <a:gd name="connsiteY6" fmla="*/ 1300264 h 1397541"/>
              <a:gd name="connsiteX7" fmla="*/ 953311 w 2548647"/>
              <a:gd name="connsiteY7" fmla="*/ 1387813 h 1397541"/>
              <a:gd name="connsiteX8" fmla="*/ 826851 w 2548647"/>
              <a:gd name="connsiteY8" fmla="*/ 1358630 h 1397541"/>
              <a:gd name="connsiteX9" fmla="*/ 671209 w 2548647"/>
              <a:gd name="connsiteY9" fmla="*/ 1271081 h 1397541"/>
              <a:gd name="connsiteX10" fmla="*/ 466928 w 2548647"/>
              <a:gd name="connsiteY10" fmla="*/ 1183532 h 1397541"/>
              <a:gd name="connsiteX11" fmla="*/ 291830 w 2548647"/>
              <a:gd name="connsiteY11" fmla="*/ 1164077 h 1397541"/>
              <a:gd name="connsiteX12" fmla="*/ 0 w 2548647"/>
              <a:gd name="connsiteY12" fmla="*/ 1309992 h 1397541"/>
              <a:gd name="connsiteX13" fmla="*/ 0 w 2548647"/>
              <a:gd name="connsiteY13" fmla="*/ 1309992 h 1397541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8428"/>
              <a:gd name="connsiteX1" fmla="*/ 2050799 w 2548647"/>
              <a:gd name="connsiteY1" fmla="*/ 14631 h 1398428"/>
              <a:gd name="connsiteX2" fmla="*/ 1867711 w 2548647"/>
              <a:gd name="connsiteY2" fmla="*/ 18475 h 1398428"/>
              <a:gd name="connsiteX3" fmla="*/ 1721796 w 2548647"/>
              <a:gd name="connsiteY3" fmla="*/ 125479 h 1398428"/>
              <a:gd name="connsiteX4" fmla="*/ 1566153 w 2548647"/>
              <a:gd name="connsiteY4" fmla="*/ 495131 h 1398428"/>
              <a:gd name="connsiteX5" fmla="*/ 1245140 w 2548647"/>
              <a:gd name="connsiteY5" fmla="*/ 1137156 h 1398428"/>
              <a:gd name="connsiteX6" fmla="*/ 1114695 w 2548647"/>
              <a:gd name="connsiteY6" fmla="*/ 1310775 h 1398428"/>
              <a:gd name="connsiteX7" fmla="*/ 953311 w 2548647"/>
              <a:gd name="connsiteY7" fmla="*/ 1390075 h 1398428"/>
              <a:gd name="connsiteX8" fmla="*/ 826851 w 2548647"/>
              <a:gd name="connsiteY8" fmla="*/ 1360892 h 1398428"/>
              <a:gd name="connsiteX9" fmla="*/ 671209 w 2548647"/>
              <a:gd name="connsiteY9" fmla="*/ 1273343 h 1398428"/>
              <a:gd name="connsiteX10" fmla="*/ 466928 w 2548647"/>
              <a:gd name="connsiteY10" fmla="*/ 1185794 h 1398428"/>
              <a:gd name="connsiteX11" fmla="*/ 291830 w 2548647"/>
              <a:gd name="connsiteY11" fmla="*/ 1166339 h 1398428"/>
              <a:gd name="connsiteX12" fmla="*/ 0 w 2548647"/>
              <a:gd name="connsiteY12" fmla="*/ 1312254 h 1398428"/>
              <a:gd name="connsiteX13" fmla="*/ 0 w 2548647"/>
              <a:gd name="connsiteY13" fmla="*/ 1312254 h 1398428"/>
              <a:gd name="connsiteX0" fmla="*/ 2548647 w 2548647"/>
              <a:gd name="connsiteY0" fmla="*/ 76841 h 1407061"/>
              <a:gd name="connsiteX1" fmla="*/ 2050799 w 2548647"/>
              <a:gd name="connsiteY1" fmla="*/ 14631 h 1407061"/>
              <a:gd name="connsiteX2" fmla="*/ 1867711 w 2548647"/>
              <a:gd name="connsiteY2" fmla="*/ 18475 h 1407061"/>
              <a:gd name="connsiteX3" fmla="*/ 1721796 w 2548647"/>
              <a:gd name="connsiteY3" fmla="*/ 125479 h 1407061"/>
              <a:gd name="connsiteX4" fmla="*/ 1566153 w 2548647"/>
              <a:gd name="connsiteY4" fmla="*/ 495131 h 1407061"/>
              <a:gd name="connsiteX5" fmla="*/ 1245140 w 2548647"/>
              <a:gd name="connsiteY5" fmla="*/ 1137156 h 1407061"/>
              <a:gd name="connsiteX6" fmla="*/ 1136726 w 2548647"/>
              <a:gd name="connsiteY6" fmla="*/ 1364908 h 1407061"/>
              <a:gd name="connsiteX7" fmla="*/ 953311 w 2548647"/>
              <a:gd name="connsiteY7" fmla="*/ 1390075 h 1407061"/>
              <a:gd name="connsiteX8" fmla="*/ 826851 w 2548647"/>
              <a:gd name="connsiteY8" fmla="*/ 1360892 h 1407061"/>
              <a:gd name="connsiteX9" fmla="*/ 671209 w 2548647"/>
              <a:gd name="connsiteY9" fmla="*/ 1273343 h 1407061"/>
              <a:gd name="connsiteX10" fmla="*/ 466928 w 2548647"/>
              <a:gd name="connsiteY10" fmla="*/ 1185794 h 1407061"/>
              <a:gd name="connsiteX11" fmla="*/ 291830 w 2548647"/>
              <a:gd name="connsiteY11" fmla="*/ 1166339 h 1407061"/>
              <a:gd name="connsiteX12" fmla="*/ 0 w 2548647"/>
              <a:gd name="connsiteY12" fmla="*/ 1312254 h 1407061"/>
              <a:gd name="connsiteX13" fmla="*/ 0 w 2548647"/>
              <a:gd name="connsiteY13" fmla="*/ 1312254 h 1407061"/>
              <a:gd name="connsiteX0" fmla="*/ 2548647 w 2548647"/>
              <a:gd name="connsiteY0" fmla="*/ 76841 h 1395727"/>
              <a:gd name="connsiteX1" fmla="*/ 2050799 w 2548647"/>
              <a:gd name="connsiteY1" fmla="*/ 14631 h 1395727"/>
              <a:gd name="connsiteX2" fmla="*/ 1867711 w 2548647"/>
              <a:gd name="connsiteY2" fmla="*/ 18475 h 1395727"/>
              <a:gd name="connsiteX3" fmla="*/ 1721796 w 2548647"/>
              <a:gd name="connsiteY3" fmla="*/ 125479 h 1395727"/>
              <a:gd name="connsiteX4" fmla="*/ 1566153 w 2548647"/>
              <a:gd name="connsiteY4" fmla="*/ 495131 h 1395727"/>
              <a:gd name="connsiteX5" fmla="*/ 1245140 w 2548647"/>
              <a:gd name="connsiteY5" fmla="*/ 1137156 h 1395727"/>
              <a:gd name="connsiteX6" fmla="*/ 1142715 w 2548647"/>
              <a:gd name="connsiteY6" fmla="*/ 1326980 h 1395727"/>
              <a:gd name="connsiteX7" fmla="*/ 953311 w 2548647"/>
              <a:gd name="connsiteY7" fmla="*/ 1390075 h 1395727"/>
              <a:gd name="connsiteX8" fmla="*/ 826851 w 2548647"/>
              <a:gd name="connsiteY8" fmla="*/ 1360892 h 1395727"/>
              <a:gd name="connsiteX9" fmla="*/ 671209 w 2548647"/>
              <a:gd name="connsiteY9" fmla="*/ 1273343 h 1395727"/>
              <a:gd name="connsiteX10" fmla="*/ 466928 w 2548647"/>
              <a:gd name="connsiteY10" fmla="*/ 1185794 h 1395727"/>
              <a:gd name="connsiteX11" fmla="*/ 291830 w 2548647"/>
              <a:gd name="connsiteY11" fmla="*/ 1166339 h 1395727"/>
              <a:gd name="connsiteX12" fmla="*/ 0 w 2548647"/>
              <a:gd name="connsiteY12" fmla="*/ 1312254 h 1395727"/>
              <a:gd name="connsiteX13" fmla="*/ 0 w 2548647"/>
              <a:gd name="connsiteY13" fmla="*/ 1312254 h 1395727"/>
              <a:gd name="connsiteX0" fmla="*/ 2548647 w 2548647"/>
              <a:gd name="connsiteY0" fmla="*/ 71938 h 1390824"/>
              <a:gd name="connsiteX1" fmla="*/ 2050799 w 2548647"/>
              <a:gd name="connsiteY1" fmla="*/ 9728 h 1390824"/>
              <a:gd name="connsiteX2" fmla="*/ 1867711 w 2548647"/>
              <a:gd name="connsiteY2" fmla="*/ 13572 h 1390824"/>
              <a:gd name="connsiteX3" fmla="*/ 1762767 w 2548647"/>
              <a:gd name="connsiteY3" fmla="*/ 81736 h 1390824"/>
              <a:gd name="connsiteX4" fmla="*/ 1566153 w 2548647"/>
              <a:gd name="connsiteY4" fmla="*/ 490228 h 1390824"/>
              <a:gd name="connsiteX5" fmla="*/ 1245140 w 2548647"/>
              <a:gd name="connsiteY5" fmla="*/ 1132253 h 1390824"/>
              <a:gd name="connsiteX6" fmla="*/ 1142715 w 2548647"/>
              <a:gd name="connsiteY6" fmla="*/ 1322077 h 1390824"/>
              <a:gd name="connsiteX7" fmla="*/ 953311 w 2548647"/>
              <a:gd name="connsiteY7" fmla="*/ 1385172 h 1390824"/>
              <a:gd name="connsiteX8" fmla="*/ 826851 w 2548647"/>
              <a:gd name="connsiteY8" fmla="*/ 1355989 h 1390824"/>
              <a:gd name="connsiteX9" fmla="*/ 671209 w 2548647"/>
              <a:gd name="connsiteY9" fmla="*/ 1268440 h 1390824"/>
              <a:gd name="connsiteX10" fmla="*/ 466928 w 2548647"/>
              <a:gd name="connsiteY10" fmla="*/ 1180891 h 1390824"/>
              <a:gd name="connsiteX11" fmla="*/ 291830 w 2548647"/>
              <a:gd name="connsiteY11" fmla="*/ 1161436 h 1390824"/>
              <a:gd name="connsiteX12" fmla="*/ 0 w 2548647"/>
              <a:gd name="connsiteY12" fmla="*/ 1307351 h 1390824"/>
              <a:gd name="connsiteX13" fmla="*/ 0 w 2548647"/>
              <a:gd name="connsiteY13" fmla="*/ 1307351 h 1390824"/>
              <a:gd name="connsiteX0" fmla="*/ 2548647 w 2548647"/>
              <a:gd name="connsiteY0" fmla="*/ 91990 h 1410876"/>
              <a:gd name="connsiteX1" fmla="*/ 2086894 w 2548647"/>
              <a:gd name="connsiteY1" fmla="*/ 9728 h 1410876"/>
              <a:gd name="connsiteX2" fmla="*/ 1867711 w 2548647"/>
              <a:gd name="connsiteY2" fmla="*/ 33624 h 1410876"/>
              <a:gd name="connsiteX3" fmla="*/ 1762767 w 2548647"/>
              <a:gd name="connsiteY3" fmla="*/ 101788 h 1410876"/>
              <a:gd name="connsiteX4" fmla="*/ 1566153 w 2548647"/>
              <a:gd name="connsiteY4" fmla="*/ 510280 h 1410876"/>
              <a:gd name="connsiteX5" fmla="*/ 1245140 w 2548647"/>
              <a:gd name="connsiteY5" fmla="*/ 1152305 h 1410876"/>
              <a:gd name="connsiteX6" fmla="*/ 1142715 w 2548647"/>
              <a:gd name="connsiteY6" fmla="*/ 1342129 h 1410876"/>
              <a:gd name="connsiteX7" fmla="*/ 953311 w 2548647"/>
              <a:gd name="connsiteY7" fmla="*/ 1405224 h 1410876"/>
              <a:gd name="connsiteX8" fmla="*/ 826851 w 2548647"/>
              <a:gd name="connsiteY8" fmla="*/ 1376041 h 1410876"/>
              <a:gd name="connsiteX9" fmla="*/ 671209 w 2548647"/>
              <a:gd name="connsiteY9" fmla="*/ 1288492 h 1410876"/>
              <a:gd name="connsiteX10" fmla="*/ 466928 w 2548647"/>
              <a:gd name="connsiteY10" fmla="*/ 1200943 h 1410876"/>
              <a:gd name="connsiteX11" fmla="*/ 291830 w 2548647"/>
              <a:gd name="connsiteY11" fmla="*/ 1181488 h 1410876"/>
              <a:gd name="connsiteX12" fmla="*/ 0 w 2548647"/>
              <a:gd name="connsiteY12" fmla="*/ 1327403 h 1410876"/>
              <a:gd name="connsiteX13" fmla="*/ 0 w 2548647"/>
              <a:gd name="connsiteY13" fmla="*/ 1327403 h 1410876"/>
              <a:gd name="connsiteX0" fmla="*/ 2548647 w 2674882"/>
              <a:gd name="connsiteY0" fmla="*/ 91990 h 1690764"/>
              <a:gd name="connsiteX1" fmla="*/ 2674882 w 2674882"/>
              <a:gd name="connsiteY1" fmla="*/ 1690764 h 1690764"/>
              <a:gd name="connsiteX2" fmla="*/ 2086894 w 2674882"/>
              <a:gd name="connsiteY2" fmla="*/ 9728 h 1690764"/>
              <a:gd name="connsiteX3" fmla="*/ 1867711 w 2674882"/>
              <a:gd name="connsiteY3" fmla="*/ 33624 h 1690764"/>
              <a:gd name="connsiteX4" fmla="*/ 1762767 w 2674882"/>
              <a:gd name="connsiteY4" fmla="*/ 101788 h 1690764"/>
              <a:gd name="connsiteX5" fmla="*/ 1566153 w 2674882"/>
              <a:gd name="connsiteY5" fmla="*/ 510280 h 1690764"/>
              <a:gd name="connsiteX6" fmla="*/ 1245140 w 2674882"/>
              <a:gd name="connsiteY6" fmla="*/ 1152305 h 1690764"/>
              <a:gd name="connsiteX7" fmla="*/ 1142715 w 2674882"/>
              <a:gd name="connsiteY7" fmla="*/ 1342129 h 1690764"/>
              <a:gd name="connsiteX8" fmla="*/ 953311 w 2674882"/>
              <a:gd name="connsiteY8" fmla="*/ 1405224 h 1690764"/>
              <a:gd name="connsiteX9" fmla="*/ 826851 w 2674882"/>
              <a:gd name="connsiteY9" fmla="*/ 1376041 h 1690764"/>
              <a:gd name="connsiteX10" fmla="*/ 671209 w 2674882"/>
              <a:gd name="connsiteY10" fmla="*/ 1288492 h 1690764"/>
              <a:gd name="connsiteX11" fmla="*/ 466928 w 2674882"/>
              <a:gd name="connsiteY11" fmla="*/ 1200943 h 1690764"/>
              <a:gd name="connsiteX12" fmla="*/ 291830 w 2674882"/>
              <a:gd name="connsiteY12" fmla="*/ 1181488 h 1690764"/>
              <a:gd name="connsiteX13" fmla="*/ 0 w 2674882"/>
              <a:gd name="connsiteY13" fmla="*/ 1327403 h 1690764"/>
              <a:gd name="connsiteX14" fmla="*/ 0 w 2674882"/>
              <a:gd name="connsiteY14" fmla="*/ 1327403 h 1690764"/>
              <a:gd name="connsiteX0" fmla="*/ 2674882 w 2674882"/>
              <a:gd name="connsiteY0" fmla="*/ 1690764 h 1690764"/>
              <a:gd name="connsiteX1" fmla="*/ 2086894 w 2674882"/>
              <a:gd name="connsiteY1" fmla="*/ 9728 h 1690764"/>
              <a:gd name="connsiteX2" fmla="*/ 1867711 w 2674882"/>
              <a:gd name="connsiteY2" fmla="*/ 33624 h 1690764"/>
              <a:gd name="connsiteX3" fmla="*/ 1762767 w 2674882"/>
              <a:gd name="connsiteY3" fmla="*/ 101788 h 1690764"/>
              <a:gd name="connsiteX4" fmla="*/ 1566153 w 2674882"/>
              <a:gd name="connsiteY4" fmla="*/ 510280 h 1690764"/>
              <a:gd name="connsiteX5" fmla="*/ 1245140 w 2674882"/>
              <a:gd name="connsiteY5" fmla="*/ 1152305 h 1690764"/>
              <a:gd name="connsiteX6" fmla="*/ 1142715 w 2674882"/>
              <a:gd name="connsiteY6" fmla="*/ 1342129 h 1690764"/>
              <a:gd name="connsiteX7" fmla="*/ 953311 w 2674882"/>
              <a:gd name="connsiteY7" fmla="*/ 1405224 h 1690764"/>
              <a:gd name="connsiteX8" fmla="*/ 826851 w 2674882"/>
              <a:gd name="connsiteY8" fmla="*/ 1376041 h 1690764"/>
              <a:gd name="connsiteX9" fmla="*/ 671209 w 2674882"/>
              <a:gd name="connsiteY9" fmla="*/ 1288492 h 1690764"/>
              <a:gd name="connsiteX10" fmla="*/ 466928 w 2674882"/>
              <a:gd name="connsiteY10" fmla="*/ 1200943 h 1690764"/>
              <a:gd name="connsiteX11" fmla="*/ 291830 w 2674882"/>
              <a:gd name="connsiteY11" fmla="*/ 1181488 h 1690764"/>
              <a:gd name="connsiteX12" fmla="*/ 0 w 2674882"/>
              <a:gd name="connsiteY12" fmla="*/ 1327403 h 1690764"/>
              <a:gd name="connsiteX13" fmla="*/ 0 w 2674882"/>
              <a:gd name="connsiteY13" fmla="*/ 1327403 h 1690764"/>
              <a:gd name="connsiteX0" fmla="*/ 2674882 w 2674882"/>
              <a:gd name="connsiteY0" fmla="*/ 1755610 h 1755610"/>
              <a:gd name="connsiteX1" fmla="*/ 2086549 w 2674882"/>
              <a:gd name="connsiteY1" fmla="*/ 757440 h 1755610"/>
              <a:gd name="connsiteX2" fmla="*/ 1867711 w 2674882"/>
              <a:gd name="connsiteY2" fmla="*/ 98470 h 1755610"/>
              <a:gd name="connsiteX3" fmla="*/ 1762767 w 2674882"/>
              <a:gd name="connsiteY3" fmla="*/ 166634 h 1755610"/>
              <a:gd name="connsiteX4" fmla="*/ 1566153 w 2674882"/>
              <a:gd name="connsiteY4" fmla="*/ 575126 h 1755610"/>
              <a:gd name="connsiteX5" fmla="*/ 1245140 w 2674882"/>
              <a:gd name="connsiteY5" fmla="*/ 1217151 h 1755610"/>
              <a:gd name="connsiteX6" fmla="*/ 1142715 w 2674882"/>
              <a:gd name="connsiteY6" fmla="*/ 1406975 h 1755610"/>
              <a:gd name="connsiteX7" fmla="*/ 953311 w 2674882"/>
              <a:gd name="connsiteY7" fmla="*/ 1470070 h 1755610"/>
              <a:gd name="connsiteX8" fmla="*/ 826851 w 2674882"/>
              <a:gd name="connsiteY8" fmla="*/ 1440887 h 1755610"/>
              <a:gd name="connsiteX9" fmla="*/ 671209 w 2674882"/>
              <a:gd name="connsiteY9" fmla="*/ 1353338 h 1755610"/>
              <a:gd name="connsiteX10" fmla="*/ 466928 w 2674882"/>
              <a:gd name="connsiteY10" fmla="*/ 1265789 h 1755610"/>
              <a:gd name="connsiteX11" fmla="*/ 291830 w 2674882"/>
              <a:gd name="connsiteY11" fmla="*/ 1246334 h 1755610"/>
              <a:gd name="connsiteX12" fmla="*/ 0 w 2674882"/>
              <a:gd name="connsiteY12" fmla="*/ 1392249 h 1755610"/>
              <a:gd name="connsiteX13" fmla="*/ 0 w 2674882"/>
              <a:gd name="connsiteY13" fmla="*/ 1392249 h 1755610"/>
              <a:gd name="connsiteX0" fmla="*/ 2674882 w 2674882"/>
              <a:gd name="connsiteY0" fmla="*/ 1619362 h 1619362"/>
              <a:gd name="connsiteX1" fmla="*/ 2086549 w 2674882"/>
              <a:gd name="connsiteY1" fmla="*/ 621192 h 1619362"/>
              <a:gd name="connsiteX2" fmla="*/ 1762767 w 2674882"/>
              <a:gd name="connsiteY2" fmla="*/ 30386 h 1619362"/>
              <a:gd name="connsiteX3" fmla="*/ 1566153 w 2674882"/>
              <a:gd name="connsiteY3" fmla="*/ 438878 h 1619362"/>
              <a:gd name="connsiteX4" fmla="*/ 1245140 w 2674882"/>
              <a:gd name="connsiteY4" fmla="*/ 1080903 h 1619362"/>
              <a:gd name="connsiteX5" fmla="*/ 1142715 w 2674882"/>
              <a:gd name="connsiteY5" fmla="*/ 1270727 h 1619362"/>
              <a:gd name="connsiteX6" fmla="*/ 953311 w 2674882"/>
              <a:gd name="connsiteY6" fmla="*/ 1333822 h 1619362"/>
              <a:gd name="connsiteX7" fmla="*/ 826851 w 2674882"/>
              <a:gd name="connsiteY7" fmla="*/ 1304639 h 1619362"/>
              <a:gd name="connsiteX8" fmla="*/ 671209 w 2674882"/>
              <a:gd name="connsiteY8" fmla="*/ 1217090 h 1619362"/>
              <a:gd name="connsiteX9" fmla="*/ 466928 w 2674882"/>
              <a:gd name="connsiteY9" fmla="*/ 1129541 h 1619362"/>
              <a:gd name="connsiteX10" fmla="*/ 291830 w 2674882"/>
              <a:gd name="connsiteY10" fmla="*/ 1110086 h 1619362"/>
              <a:gd name="connsiteX11" fmla="*/ 0 w 2674882"/>
              <a:gd name="connsiteY11" fmla="*/ 1256001 h 1619362"/>
              <a:gd name="connsiteX12" fmla="*/ 0 w 2674882"/>
              <a:gd name="connsiteY12" fmla="*/ 1256001 h 1619362"/>
              <a:gd name="connsiteX0" fmla="*/ 2674882 w 2674882"/>
              <a:gd name="connsiteY0" fmla="*/ 1257101 h 1257101"/>
              <a:gd name="connsiteX1" fmla="*/ 2086549 w 2674882"/>
              <a:gd name="connsiteY1" fmla="*/ 258931 h 1257101"/>
              <a:gd name="connsiteX2" fmla="*/ 1566153 w 2674882"/>
              <a:gd name="connsiteY2" fmla="*/ 76617 h 1257101"/>
              <a:gd name="connsiteX3" fmla="*/ 1245140 w 2674882"/>
              <a:gd name="connsiteY3" fmla="*/ 718642 h 1257101"/>
              <a:gd name="connsiteX4" fmla="*/ 1142715 w 2674882"/>
              <a:gd name="connsiteY4" fmla="*/ 908466 h 1257101"/>
              <a:gd name="connsiteX5" fmla="*/ 953311 w 2674882"/>
              <a:gd name="connsiteY5" fmla="*/ 971561 h 1257101"/>
              <a:gd name="connsiteX6" fmla="*/ 826851 w 2674882"/>
              <a:gd name="connsiteY6" fmla="*/ 942378 h 1257101"/>
              <a:gd name="connsiteX7" fmla="*/ 671209 w 2674882"/>
              <a:gd name="connsiteY7" fmla="*/ 854829 h 1257101"/>
              <a:gd name="connsiteX8" fmla="*/ 466928 w 2674882"/>
              <a:gd name="connsiteY8" fmla="*/ 767280 h 1257101"/>
              <a:gd name="connsiteX9" fmla="*/ 291830 w 2674882"/>
              <a:gd name="connsiteY9" fmla="*/ 747825 h 1257101"/>
              <a:gd name="connsiteX10" fmla="*/ 0 w 2674882"/>
              <a:gd name="connsiteY10" fmla="*/ 893740 h 1257101"/>
              <a:gd name="connsiteX11" fmla="*/ 0 w 2674882"/>
              <a:gd name="connsiteY11" fmla="*/ 893740 h 1257101"/>
              <a:gd name="connsiteX0" fmla="*/ 2674882 w 2674882"/>
              <a:gd name="connsiteY0" fmla="*/ 1522251 h 1522251"/>
              <a:gd name="connsiteX1" fmla="*/ 2086549 w 2674882"/>
              <a:gd name="connsiteY1" fmla="*/ 524081 h 1522251"/>
              <a:gd name="connsiteX2" fmla="*/ 1566153 w 2674882"/>
              <a:gd name="connsiteY2" fmla="*/ 341767 h 1522251"/>
              <a:gd name="connsiteX3" fmla="*/ 1274324 w 2674882"/>
              <a:gd name="connsiteY3" fmla="*/ 138641 h 1522251"/>
              <a:gd name="connsiteX4" fmla="*/ 1142715 w 2674882"/>
              <a:gd name="connsiteY4" fmla="*/ 1173616 h 1522251"/>
              <a:gd name="connsiteX5" fmla="*/ 953311 w 2674882"/>
              <a:gd name="connsiteY5" fmla="*/ 1236711 h 1522251"/>
              <a:gd name="connsiteX6" fmla="*/ 826851 w 2674882"/>
              <a:gd name="connsiteY6" fmla="*/ 1207528 h 1522251"/>
              <a:gd name="connsiteX7" fmla="*/ 671209 w 2674882"/>
              <a:gd name="connsiteY7" fmla="*/ 1119979 h 1522251"/>
              <a:gd name="connsiteX8" fmla="*/ 466928 w 2674882"/>
              <a:gd name="connsiteY8" fmla="*/ 1032430 h 1522251"/>
              <a:gd name="connsiteX9" fmla="*/ 291830 w 2674882"/>
              <a:gd name="connsiteY9" fmla="*/ 1012975 h 1522251"/>
              <a:gd name="connsiteX10" fmla="*/ 0 w 2674882"/>
              <a:gd name="connsiteY10" fmla="*/ 1158890 h 1522251"/>
              <a:gd name="connsiteX11" fmla="*/ 0 w 2674882"/>
              <a:gd name="connsiteY11" fmla="*/ 1158890 h 1522251"/>
              <a:gd name="connsiteX0" fmla="*/ 2674882 w 2674882"/>
              <a:gd name="connsiteY0" fmla="*/ 1529989 h 1529989"/>
              <a:gd name="connsiteX1" fmla="*/ 2086549 w 2674882"/>
              <a:gd name="connsiteY1" fmla="*/ 531819 h 1529989"/>
              <a:gd name="connsiteX2" fmla="*/ 1574910 w 2674882"/>
              <a:gd name="connsiteY2" fmla="*/ 303072 h 1529989"/>
              <a:gd name="connsiteX3" fmla="*/ 1274324 w 2674882"/>
              <a:gd name="connsiteY3" fmla="*/ 146379 h 1529989"/>
              <a:gd name="connsiteX4" fmla="*/ 1142715 w 2674882"/>
              <a:gd name="connsiteY4" fmla="*/ 1181354 h 1529989"/>
              <a:gd name="connsiteX5" fmla="*/ 953311 w 2674882"/>
              <a:gd name="connsiteY5" fmla="*/ 1244449 h 1529989"/>
              <a:gd name="connsiteX6" fmla="*/ 826851 w 2674882"/>
              <a:gd name="connsiteY6" fmla="*/ 1215266 h 1529989"/>
              <a:gd name="connsiteX7" fmla="*/ 671209 w 2674882"/>
              <a:gd name="connsiteY7" fmla="*/ 1127717 h 1529989"/>
              <a:gd name="connsiteX8" fmla="*/ 466928 w 2674882"/>
              <a:gd name="connsiteY8" fmla="*/ 1040168 h 1529989"/>
              <a:gd name="connsiteX9" fmla="*/ 291830 w 2674882"/>
              <a:gd name="connsiteY9" fmla="*/ 1020713 h 1529989"/>
              <a:gd name="connsiteX10" fmla="*/ 0 w 2674882"/>
              <a:gd name="connsiteY10" fmla="*/ 1166628 h 1529989"/>
              <a:gd name="connsiteX11" fmla="*/ 0 w 2674882"/>
              <a:gd name="connsiteY11" fmla="*/ 1166628 h 1529989"/>
              <a:gd name="connsiteX0" fmla="*/ 2674882 w 2674882"/>
              <a:gd name="connsiteY0" fmla="*/ 1540508 h 1540508"/>
              <a:gd name="connsiteX1" fmla="*/ 2086549 w 2674882"/>
              <a:gd name="connsiteY1" fmla="*/ 542338 h 1540508"/>
              <a:gd name="connsiteX2" fmla="*/ 1574910 w 2674882"/>
              <a:gd name="connsiteY2" fmla="*/ 313591 h 1540508"/>
              <a:gd name="connsiteX3" fmla="*/ 1274324 w 2674882"/>
              <a:gd name="connsiteY3" fmla="*/ 156898 h 1540508"/>
              <a:gd name="connsiteX4" fmla="*/ 953311 w 2674882"/>
              <a:gd name="connsiteY4" fmla="*/ 1254968 h 1540508"/>
              <a:gd name="connsiteX5" fmla="*/ 826851 w 2674882"/>
              <a:gd name="connsiteY5" fmla="*/ 1225785 h 1540508"/>
              <a:gd name="connsiteX6" fmla="*/ 671209 w 2674882"/>
              <a:gd name="connsiteY6" fmla="*/ 1138236 h 1540508"/>
              <a:gd name="connsiteX7" fmla="*/ 466928 w 2674882"/>
              <a:gd name="connsiteY7" fmla="*/ 1050687 h 1540508"/>
              <a:gd name="connsiteX8" fmla="*/ 291830 w 2674882"/>
              <a:gd name="connsiteY8" fmla="*/ 1031232 h 1540508"/>
              <a:gd name="connsiteX9" fmla="*/ 0 w 2674882"/>
              <a:gd name="connsiteY9" fmla="*/ 1177147 h 1540508"/>
              <a:gd name="connsiteX10" fmla="*/ 0 w 2674882"/>
              <a:gd name="connsiteY10" fmla="*/ 1177147 h 1540508"/>
              <a:gd name="connsiteX0" fmla="*/ 2674882 w 2674882"/>
              <a:gd name="connsiteY0" fmla="*/ 1504758 h 1504758"/>
              <a:gd name="connsiteX1" fmla="*/ 2086549 w 2674882"/>
              <a:gd name="connsiteY1" fmla="*/ 506588 h 1504758"/>
              <a:gd name="connsiteX2" fmla="*/ 1574910 w 2674882"/>
              <a:gd name="connsiteY2" fmla="*/ 277841 h 1504758"/>
              <a:gd name="connsiteX3" fmla="*/ 1274324 w 2674882"/>
              <a:gd name="connsiteY3" fmla="*/ 121148 h 1504758"/>
              <a:gd name="connsiteX4" fmla="*/ 929307 w 2674882"/>
              <a:gd name="connsiteY4" fmla="*/ 178149 h 1504758"/>
              <a:gd name="connsiteX5" fmla="*/ 826851 w 2674882"/>
              <a:gd name="connsiteY5" fmla="*/ 1190035 h 1504758"/>
              <a:gd name="connsiteX6" fmla="*/ 671209 w 2674882"/>
              <a:gd name="connsiteY6" fmla="*/ 1102486 h 1504758"/>
              <a:gd name="connsiteX7" fmla="*/ 466928 w 2674882"/>
              <a:gd name="connsiteY7" fmla="*/ 1014937 h 1504758"/>
              <a:gd name="connsiteX8" fmla="*/ 291830 w 2674882"/>
              <a:gd name="connsiteY8" fmla="*/ 995482 h 1504758"/>
              <a:gd name="connsiteX9" fmla="*/ 0 w 2674882"/>
              <a:gd name="connsiteY9" fmla="*/ 1141397 h 1504758"/>
              <a:gd name="connsiteX10" fmla="*/ 0 w 2674882"/>
              <a:gd name="connsiteY10" fmla="*/ 1141397 h 1504758"/>
              <a:gd name="connsiteX0" fmla="*/ 2723520 w 2723520"/>
              <a:gd name="connsiteY0" fmla="*/ 1504758 h 1504758"/>
              <a:gd name="connsiteX1" fmla="*/ 2135187 w 2723520"/>
              <a:gd name="connsiteY1" fmla="*/ 506588 h 1504758"/>
              <a:gd name="connsiteX2" fmla="*/ 1623548 w 2723520"/>
              <a:gd name="connsiteY2" fmla="*/ 277841 h 1504758"/>
              <a:gd name="connsiteX3" fmla="*/ 1322962 w 2723520"/>
              <a:gd name="connsiteY3" fmla="*/ 121148 h 1504758"/>
              <a:gd name="connsiteX4" fmla="*/ 977945 w 2723520"/>
              <a:gd name="connsiteY4" fmla="*/ 178149 h 1504758"/>
              <a:gd name="connsiteX5" fmla="*/ 875489 w 2723520"/>
              <a:gd name="connsiteY5" fmla="*/ 1190035 h 1504758"/>
              <a:gd name="connsiteX6" fmla="*/ 719847 w 2723520"/>
              <a:gd name="connsiteY6" fmla="*/ 1102486 h 1504758"/>
              <a:gd name="connsiteX7" fmla="*/ 515566 w 2723520"/>
              <a:gd name="connsiteY7" fmla="*/ 1014937 h 1504758"/>
              <a:gd name="connsiteX8" fmla="*/ 340468 w 2723520"/>
              <a:gd name="connsiteY8" fmla="*/ 995482 h 1504758"/>
              <a:gd name="connsiteX9" fmla="*/ 48638 w 2723520"/>
              <a:gd name="connsiteY9" fmla="*/ 1141397 h 1504758"/>
              <a:gd name="connsiteX10" fmla="*/ 48638 w 2723520"/>
              <a:gd name="connsiteY10" fmla="*/ 428306 h 1504758"/>
              <a:gd name="connsiteX0" fmla="*/ 2674882 w 2674882"/>
              <a:gd name="connsiteY0" fmla="*/ 1504758 h 1504758"/>
              <a:gd name="connsiteX1" fmla="*/ 2086549 w 2674882"/>
              <a:gd name="connsiteY1" fmla="*/ 506588 h 1504758"/>
              <a:gd name="connsiteX2" fmla="*/ 1574910 w 2674882"/>
              <a:gd name="connsiteY2" fmla="*/ 277841 h 1504758"/>
              <a:gd name="connsiteX3" fmla="*/ 1274324 w 2674882"/>
              <a:gd name="connsiteY3" fmla="*/ 121148 h 1504758"/>
              <a:gd name="connsiteX4" fmla="*/ 929307 w 2674882"/>
              <a:gd name="connsiteY4" fmla="*/ 178149 h 1504758"/>
              <a:gd name="connsiteX5" fmla="*/ 826851 w 2674882"/>
              <a:gd name="connsiteY5" fmla="*/ 1190035 h 1504758"/>
              <a:gd name="connsiteX6" fmla="*/ 671209 w 2674882"/>
              <a:gd name="connsiteY6" fmla="*/ 1102486 h 1504758"/>
              <a:gd name="connsiteX7" fmla="*/ 466928 w 2674882"/>
              <a:gd name="connsiteY7" fmla="*/ 1014937 h 1504758"/>
              <a:gd name="connsiteX8" fmla="*/ 291830 w 2674882"/>
              <a:gd name="connsiteY8" fmla="*/ 995482 h 1504758"/>
              <a:gd name="connsiteX9" fmla="*/ 0 w 2674882"/>
              <a:gd name="connsiteY9" fmla="*/ 1141397 h 1504758"/>
              <a:gd name="connsiteX0" fmla="*/ 2674882 w 2674882"/>
              <a:gd name="connsiteY0" fmla="*/ 1537667 h 1537667"/>
              <a:gd name="connsiteX1" fmla="*/ 2086549 w 2674882"/>
              <a:gd name="connsiteY1" fmla="*/ 539497 h 1537667"/>
              <a:gd name="connsiteX2" fmla="*/ 1574910 w 2674882"/>
              <a:gd name="connsiteY2" fmla="*/ 310750 h 1537667"/>
              <a:gd name="connsiteX3" fmla="*/ 1274324 w 2674882"/>
              <a:gd name="connsiteY3" fmla="*/ 154057 h 1537667"/>
              <a:gd name="connsiteX4" fmla="*/ 929307 w 2674882"/>
              <a:gd name="connsiteY4" fmla="*/ 211058 h 1537667"/>
              <a:gd name="connsiteX5" fmla="*/ 637162 w 2674882"/>
              <a:gd name="connsiteY5" fmla="*/ 154057 h 1537667"/>
              <a:gd name="connsiteX6" fmla="*/ 671209 w 2674882"/>
              <a:gd name="connsiteY6" fmla="*/ 1135395 h 1537667"/>
              <a:gd name="connsiteX7" fmla="*/ 466928 w 2674882"/>
              <a:gd name="connsiteY7" fmla="*/ 1047846 h 1537667"/>
              <a:gd name="connsiteX8" fmla="*/ 291830 w 2674882"/>
              <a:gd name="connsiteY8" fmla="*/ 1028391 h 1537667"/>
              <a:gd name="connsiteX9" fmla="*/ 0 w 2674882"/>
              <a:gd name="connsiteY9" fmla="*/ 1174306 h 1537667"/>
              <a:gd name="connsiteX0" fmla="*/ 2674882 w 2674882"/>
              <a:gd name="connsiteY0" fmla="*/ 1523074 h 1523074"/>
              <a:gd name="connsiteX1" fmla="*/ 2086549 w 2674882"/>
              <a:gd name="connsiteY1" fmla="*/ 524904 h 1523074"/>
              <a:gd name="connsiteX2" fmla="*/ 1574910 w 2674882"/>
              <a:gd name="connsiteY2" fmla="*/ 296157 h 1523074"/>
              <a:gd name="connsiteX3" fmla="*/ 1274324 w 2674882"/>
              <a:gd name="connsiteY3" fmla="*/ 139464 h 1523074"/>
              <a:gd name="connsiteX4" fmla="*/ 929307 w 2674882"/>
              <a:gd name="connsiteY4" fmla="*/ 196465 h 1523074"/>
              <a:gd name="connsiteX5" fmla="*/ 637162 w 2674882"/>
              <a:gd name="connsiteY5" fmla="*/ 139464 h 1523074"/>
              <a:gd name="connsiteX6" fmla="*/ 466928 w 2674882"/>
              <a:gd name="connsiteY6" fmla="*/ 1033253 h 1523074"/>
              <a:gd name="connsiteX7" fmla="*/ 291830 w 2674882"/>
              <a:gd name="connsiteY7" fmla="*/ 1013798 h 1523074"/>
              <a:gd name="connsiteX8" fmla="*/ 0 w 2674882"/>
              <a:gd name="connsiteY8" fmla="*/ 1159713 h 1523074"/>
              <a:gd name="connsiteX0" fmla="*/ 2674882 w 2674882"/>
              <a:gd name="connsiteY0" fmla="*/ 1519832 h 1519832"/>
              <a:gd name="connsiteX1" fmla="*/ 2086549 w 2674882"/>
              <a:gd name="connsiteY1" fmla="*/ 521662 h 1519832"/>
              <a:gd name="connsiteX2" fmla="*/ 1574910 w 2674882"/>
              <a:gd name="connsiteY2" fmla="*/ 292915 h 1519832"/>
              <a:gd name="connsiteX3" fmla="*/ 1274324 w 2674882"/>
              <a:gd name="connsiteY3" fmla="*/ 136222 h 1519832"/>
              <a:gd name="connsiteX4" fmla="*/ 929307 w 2674882"/>
              <a:gd name="connsiteY4" fmla="*/ 193223 h 1519832"/>
              <a:gd name="connsiteX5" fmla="*/ 637162 w 2674882"/>
              <a:gd name="connsiteY5" fmla="*/ 136222 h 1519832"/>
              <a:gd name="connsiteX6" fmla="*/ 291830 w 2674882"/>
              <a:gd name="connsiteY6" fmla="*/ 1010556 h 1519832"/>
              <a:gd name="connsiteX7" fmla="*/ 0 w 2674882"/>
              <a:gd name="connsiteY7" fmla="*/ 1156471 h 1519832"/>
              <a:gd name="connsiteX0" fmla="*/ 2674882 w 2674882"/>
              <a:gd name="connsiteY0" fmla="*/ 1544150 h 1544150"/>
              <a:gd name="connsiteX1" fmla="*/ 2086549 w 2674882"/>
              <a:gd name="connsiteY1" fmla="*/ 545980 h 1544150"/>
              <a:gd name="connsiteX2" fmla="*/ 1574910 w 2674882"/>
              <a:gd name="connsiteY2" fmla="*/ 317233 h 1544150"/>
              <a:gd name="connsiteX3" fmla="*/ 1274324 w 2674882"/>
              <a:gd name="connsiteY3" fmla="*/ 160540 h 1544150"/>
              <a:gd name="connsiteX4" fmla="*/ 929307 w 2674882"/>
              <a:gd name="connsiteY4" fmla="*/ 217541 h 1544150"/>
              <a:gd name="connsiteX5" fmla="*/ 637162 w 2674882"/>
              <a:gd name="connsiteY5" fmla="*/ 160540 h 1544150"/>
              <a:gd name="connsiteX6" fmla="*/ 0 w 2674882"/>
              <a:gd name="connsiteY6" fmla="*/ 1180789 h 1544150"/>
              <a:gd name="connsiteX0" fmla="*/ 2674882 w 2674882"/>
              <a:gd name="connsiteY0" fmla="*/ 1476497 h 1476497"/>
              <a:gd name="connsiteX1" fmla="*/ 2086549 w 2674882"/>
              <a:gd name="connsiteY1" fmla="*/ 478327 h 1476497"/>
              <a:gd name="connsiteX2" fmla="*/ 1574910 w 2674882"/>
              <a:gd name="connsiteY2" fmla="*/ 249580 h 1476497"/>
              <a:gd name="connsiteX3" fmla="*/ 1274324 w 2674882"/>
              <a:gd name="connsiteY3" fmla="*/ 92887 h 1476497"/>
              <a:gd name="connsiteX4" fmla="*/ 929307 w 2674882"/>
              <a:gd name="connsiteY4" fmla="*/ 149888 h 1476497"/>
              <a:gd name="connsiteX5" fmla="*/ 637162 w 2674882"/>
              <a:gd name="connsiteY5" fmla="*/ 92887 h 1476497"/>
              <a:gd name="connsiteX6" fmla="*/ 0 w 2674882"/>
              <a:gd name="connsiteY6" fmla="*/ 707203 h 1476497"/>
              <a:gd name="connsiteX0" fmla="*/ 2726832 w 2726832"/>
              <a:gd name="connsiteY0" fmla="*/ 1445972 h 1445972"/>
              <a:gd name="connsiteX1" fmla="*/ 2138499 w 2726832"/>
              <a:gd name="connsiteY1" fmla="*/ 447802 h 1445972"/>
              <a:gd name="connsiteX2" fmla="*/ 1626860 w 2726832"/>
              <a:gd name="connsiteY2" fmla="*/ 219055 h 1445972"/>
              <a:gd name="connsiteX3" fmla="*/ 1326274 w 2726832"/>
              <a:gd name="connsiteY3" fmla="*/ 62362 h 1445972"/>
              <a:gd name="connsiteX4" fmla="*/ 981257 w 2726832"/>
              <a:gd name="connsiteY4" fmla="*/ 119363 h 1445972"/>
              <a:gd name="connsiteX5" fmla="*/ 689112 w 2726832"/>
              <a:gd name="connsiteY5" fmla="*/ 62362 h 1445972"/>
              <a:gd name="connsiteX6" fmla="*/ 106194 w 2726832"/>
              <a:gd name="connsiteY6" fmla="*/ 493543 h 1445972"/>
              <a:gd name="connsiteX7" fmla="*/ 51950 w 2726832"/>
              <a:gd name="connsiteY7" fmla="*/ 676678 h 1445972"/>
              <a:gd name="connsiteX0" fmla="*/ 2726832 w 2726832"/>
              <a:gd name="connsiteY0" fmla="*/ 1400223 h 1400223"/>
              <a:gd name="connsiteX1" fmla="*/ 2138499 w 2726832"/>
              <a:gd name="connsiteY1" fmla="*/ 402053 h 1400223"/>
              <a:gd name="connsiteX2" fmla="*/ 1626860 w 2726832"/>
              <a:gd name="connsiteY2" fmla="*/ 173306 h 1400223"/>
              <a:gd name="connsiteX3" fmla="*/ 1326274 w 2726832"/>
              <a:gd name="connsiteY3" fmla="*/ 16613 h 1400223"/>
              <a:gd name="connsiteX4" fmla="*/ 981257 w 2726832"/>
              <a:gd name="connsiteY4" fmla="*/ 73614 h 1400223"/>
              <a:gd name="connsiteX5" fmla="*/ 689112 w 2726832"/>
              <a:gd name="connsiteY5" fmla="*/ 109481 h 1400223"/>
              <a:gd name="connsiteX6" fmla="*/ 106194 w 2726832"/>
              <a:gd name="connsiteY6" fmla="*/ 447794 h 1400223"/>
              <a:gd name="connsiteX7" fmla="*/ 51950 w 2726832"/>
              <a:gd name="connsiteY7" fmla="*/ 630929 h 1400223"/>
              <a:gd name="connsiteX0" fmla="*/ 2726832 w 2726832"/>
              <a:gd name="connsiteY0" fmla="*/ 1419474 h 1419474"/>
              <a:gd name="connsiteX1" fmla="*/ 2138499 w 2726832"/>
              <a:gd name="connsiteY1" fmla="*/ 421304 h 1419474"/>
              <a:gd name="connsiteX2" fmla="*/ 1626860 w 2726832"/>
              <a:gd name="connsiteY2" fmla="*/ 192557 h 1419474"/>
              <a:gd name="connsiteX3" fmla="*/ 1326274 w 2726832"/>
              <a:gd name="connsiteY3" fmla="*/ 35864 h 1419474"/>
              <a:gd name="connsiteX4" fmla="*/ 981258 w 2726832"/>
              <a:gd name="connsiteY4" fmla="*/ 15480 h 1419474"/>
              <a:gd name="connsiteX5" fmla="*/ 689112 w 2726832"/>
              <a:gd name="connsiteY5" fmla="*/ 128732 h 1419474"/>
              <a:gd name="connsiteX6" fmla="*/ 106194 w 2726832"/>
              <a:gd name="connsiteY6" fmla="*/ 467045 h 1419474"/>
              <a:gd name="connsiteX7" fmla="*/ 51950 w 2726832"/>
              <a:gd name="connsiteY7" fmla="*/ 650180 h 1419474"/>
              <a:gd name="connsiteX0" fmla="*/ 2726832 w 2726832"/>
              <a:gd name="connsiteY0" fmla="*/ 1439847 h 1439847"/>
              <a:gd name="connsiteX1" fmla="*/ 2138499 w 2726832"/>
              <a:gd name="connsiteY1" fmla="*/ 441677 h 1439847"/>
              <a:gd name="connsiteX2" fmla="*/ 1626860 w 2726832"/>
              <a:gd name="connsiteY2" fmla="*/ 212930 h 1439847"/>
              <a:gd name="connsiteX3" fmla="*/ 1331260 w 2726832"/>
              <a:gd name="connsiteY3" fmla="*/ 29514 h 1439847"/>
              <a:gd name="connsiteX4" fmla="*/ 981258 w 2726832"/>
              <a:gd name="connsiteY4" fmla="*/ 35853 h 1439847"/>
              <a:gd name="connsiteX5" fmla="*/ 689112 w 2726832"/>
              <a:gd name="connsiteY5" fmla="*/ 149105 h 1439847"/>
              <a:gd name="connsiteX6" fmla="*/ 106194 w 2726832"/>
              <a:gd name="connsiteY6" fmla="*/ 487418 h 1439847"/>
              <a:gd name="connsiteX7" fmla="*/ 51950 w 2726832"/>
              <a:gd name="connsiteY7" fmla="*/ 670553 h 1439847"/>
              <a:gd name="connsiteX0" fmla="*/ 2726832 w 2726832"/>
              <a:gd name="connsiteY0" fmla="*/ 1432105 h 1432105"/>
              <a:gd name="connsiteX1" fmla="*/ 2138499 w 2726832"/>
              <a:gd name="connsiteY1" fmla="*/ 433935 h 1432105"/>
              <a:gd name="connsiteX2" fmla="*/ 1676481 w 2726832"/>
              <a:gd name="connsiteY2" fmla="*/ 158753 h 1432105"/>
              <a:gd name="connsiteX3" fmla="*/ 1331260 w 2726832"/>
              <a:gd name="connsiteY3" fmla="*/ 21772 h 1432105"/>
              <a:gd name="connsiteX4" fmla="*/ 981258 w 2726832"/>
              <a:gd name="connsiteY4" fmla="*/ 28111 h 1432105"/>
              <a:gd name="connsiteX5" fmla="*/ 689112 w 2726832"/>
              <a:gd name="connsiteY5" fmla="*/ 141363 h 1432105"/>
              <a:gd name="connsiteX6" fmla="*/ 106194 w 2726832"/>
              <a:gd name="connsiteY6" fmla="*/ 479676 h 1432105"/>
              <a:gd name="connsiteX7" fmla="*/ 51950 w 2726832"/>
              <a:gd name="connsiteY7" fmla="*/ 662811 h 1432105"/>
              <a:gd name="connsiteX0" fmla="*/ 2726832 w 2726832"/>
              <a:gd name="connsiteY0" fmla="*/ 1432105 h 1432105"/>
              <a:gd name="connsiteX1" fmla="*/ 2138499 w 2726832"/>
              <a:gd name="connsiteY1" fmla="*/ 433935 h 1432105"/>
              <a:gd name="connsiteX2" fmla="*/ 1696913 w 2726832"/>
              <a:gd name="connsiteY2" fmla="*/ 158753 h 1432105"/>
              <a:gd name="connsiteX3" fmla="*/ 1331260 w 2726832"/>
              <a:gd name="connsiteY3" fmla="*/ 21772 h 1432105"/>
              <a:gd name="connsiteX4" fmla="*/ 981258 w 2726832"/>
              <a:gd name="connsiteY4" fmla="*/ 28111 h 1432105"/>
              <a:gd name="connsiteX5" fmla="*/ 689112 w 2726832"/>
              <a:gd name="connsiteY5" fmla="*/ 141363 h 1432105"/>
              <a:gd name="connsiteX6" fmla="*/ 106194 w 2726832"/>
              <a:gd name="connsiteY6" fmla="*/ 479676 h 1432105"/>
              <a:gd name="connsiteX7" fmla="*/ 51950 w 2726832"/>
              <a:gd name="connsiteY7" fmla="*/ 662811 h 1432105"/>
              <a:gd name="connsiteX0" fmla="*/ 2726832 w 2726832"/>
              <a:gd name="connsiteY0" fmla="*/ 1446109 h 1446109"/>
              <a:gd name="connsiteX1" fmla="*/ 2138499 w 2726832"/>
              <a:gd name="connsiteY1" fmla="*/ 447939 h 1446109"/>
              <a:gd name="connsiteX2" fmla="*/ 1722132 w 2726832"/>
              <a:gd name="connsiteY2" fmla="*/ 256781 h 1446109"/>
              <a:gd name="connsiteX3" fmla="*/ 1331260 w 2726832"/>
              <a:gd name="connsiteY3" fmla="*/ 35776 h 1446109"/>
              <a:gd name="connsiteX4" fmla="*/ 981258 w 2726832"/>
              <a:gd name="connsiteY4" fmla="*/ 42115 h 1446109"/>
              <a:gd name="connsiteX5" fmla="*/ 689112 w 2726832"/>
              <a:gd name="connsiteY5" fmla="*/ 155367 h 1446109"/>
              <a:gd name="connsiteX6" fmla="*/ 106194 w 2726832"/>
              <a:gd name="connsiteY6" fmla="*/ 493680 h 1446109"/>
              <a:gd name="connsiteX7" fmla="*/ 51950 w 2726832"/>
              <a:gd name="connsiteY7" fmla="*/ 676815 h 1446109"/>
              <a:gd name="connsiteX0" fmla="*/ 2726832 w 2726832"/>
              <a:gd name="connsiteY0" fmla="*/ 1412901 h 1412901"/>
              <a:gd name="connsiteX1" fmla="*/ 2138499 w 2726832"/>
              <a:gd name="connsiteY1" fmla="*/ 414731 h 1412901"/>
              <a:gd name="connsiteX2" fmla="*/ 1722132 w 2726832"/>
              <a:gd name="connsiteY2" fmla="*/ 223573 h 1412901"/>
              <a:gd name="connsiteX3" fmla="*/ 1339164 w 2726832"/>
              <a:gd name="connsiteY3" fmla="*/ 68710 h 1412901"/>
              <a:gd name="connsiteX4" fmla="*/ 981258 w 2726832"/>
              <a:gd name="connsiteY4" fmla="*/ 8907 h 1412901"/>
              <a:gd name="connsiteX5" fmla="*/ 689112 w 2726832"/>
              <a:gd name="connsiteY5" fmla="*/ 122159 h 1412901"/>
              <a:gd name="connsiteX6" fmla="*/ 106194 w 2726832"/>
              <a:gd name="connsiteY6" fmla="*/ 460472 h 1412901"/>
              <a:gd name="connsiteX7" fmla="*/ 51950 w 2726832"/>
              <a:gd name="connsiteY7" fmla="*/ 643607 h 1412901"/>
              <a:gd name="connsiteX0" fmla="*/ 2726832 w 2726832"/>
              <a:gd name="connsiteY0" fmla="*/ 1371525 h 1371525"/>
              <a:gd name="connsiteX1" fmla="*/ 2138499 w 2726832"/>
              <a:gd name="connsiteY1" fmla="*/ 373355 h 1371525"/>
              <a:gd name="connsiteX2" fmla="*/ 1722132 w 2726832"/>
              <a:gd name="connsiteY2" fmla="*/ 182197 h 1371525"/>
              <a:gd name="connsiteX3" fmla="*/ 1339164 w 2726832"/>
              <a:gd name="connsiteY3" fmla="*/ 27334 h 1371525"/>
              <a:gd name="connsiteX4" fmla="*/ 995200 w 2726832"/>
              <a:gd name="connsiteY4" fmla="*/ 18197 h 1371525"/>
              <a:gd name="connsiteX5" fmla="*/ 689112 w 2726832"/>
              <a:gd name="connsiteY5" fmla="*/ 80783 h 1371525"/>
              <a:gd name="connsiteX6" fmla="*/ 106194 w 2726832"/>
              <a:gd name="connsiteY6" fmla="*/ 419096 h 1371525"/>
              <a:gd name="connsiteX7" fmla="*/ 51950 w 2726832"/>
              <a:gd name="connsiteY7" fmla="*/ 602231 h 1371525"/>
              <a:gd name="connsiteX0" fmla="*/ 2726832 w 2726832"/>
              <a:gd name="connsiteY0" fmla="*/ 1371525 h 1371525"/>
              <a:gd name="connsiteX1" fmla="*/ 2149830 w 2726832"/>
              <a:gd name="connsiteY1" fmla="*/ 441904 h 1371525"/>
              <a:gd name="connsiteX2" fmla="*/ 1722132 w 2726832"/>
              <a:gd name="connsiteY2" fmla="*/ 182197 h 1371525"/>
              <a:gd name="connsiteX3" fmla="*/ 1339164 w 2726832"/>
              <a:gd name="connsiteY3" fmla="*/ 27334 h 1371525"/>
              <a:gd name="connsiteX4" fmla="*/ 995200 w 2726832"/>
              <a:gd name="connsiteY4" fmla="*/ 18197 h 1371525"/>
              <a:gd name="connsiteX5" fmla="*/ 689112 w 2726832"/>
              <a:gd name="connsiteY5" fmla="*/ 80783 h 1371525"/>
              <a:gd name="connsiteX6" fmla="*/ 106194 w 2726832"/>
              <a:gd name="connsiteY6" fmla="*/ 419096 h 1371525"/>
              <a:gd name="connsiteX7" fmla="*/ 51950 w 2726832"/>
              <a:gd name="connsiteY7" fmla="*/ 602231 h 1371525"/>
              <a:gd name="connsiteX0" fmla="*/ 2726832 w 2726832"/>
              <a:gd name="connsiteY0" fmla="*/ 1371525 h 1371525"/>
              <a:gd name="connsiteX1" fmla="*/ 2149830 w 2726832"/>
              <a:gd name="connsiteY1" fmla="*/ 441904 h 1371525"/>
              <a:gd name="connsiteX2" fmla="*/ 1722132 w 2726832"/>
              <a:gd name="connsiteY2" fmla="*/ 182197 h 1371525"/>
              <a:gd name="connsiteX3" fmla="*/ 1339164 w 2726832"/>
              <a:gd name="connsiteY3" fmla="*/ 27334 h 1371525"/>
              <a:gd name="connsiteX4" fmla="*/ 995200 w 2726832"/>
              <a:gd name="connsiteY4" fmla="*/ 18197 h 1371525"/>
              <a:gd name="connsiteX5" fmla="*/ 689112 w 2726832"/>
              <a:gd name="connsiteY5" fmla="*/ 80783 h 1371525"/>
              <a:gd name="connsiteX6" fmla="*/ 106194 w 2726832"/>
              <a:gd name="connsiteY6" fmla="*/ 419096 h 1371525"/>
              <a:gd name="connsiteX7" fmla="*/ 51950 w 2726832"/>
              <a:gd name="connsiteY7" fmla="*/ 602231 h 1371525"/>
              <a:gd name="connsiteX0" fmla="*/ 2726832 w 2812230"/>
              <a:gd name="connsiteY0" fmla="*/ 1371525 h 1445606"/>
              <a:gd name="connsiteX1" fmla="*/ 2716063 w 2812230"/>
              <a:gd name="connsiteY1" fmla="*/ 1290670 h 1445606"/>
              <a:gd name="connsiteX2" fmla="*/ 2149830 w 2812230"/>
              <a:gd name="connsiteY2" fmla="*/ 441904 h 1445606"/>
              <a:gd name="connsiteX3" fmla="*/ 1722132 w 2812230"/>
              <a:gd name="connsiteY3" fmla="*/ 182197 h 1445606"/>
              <a:gd name="connsiteX4" fmla="*/ 1339164 w 2812230"/>
              <a:gd name="connsiteY4" fmla="*/ 27334 h 1445606"/>
              <a:gd name="connsiteX5" fmla="*/ 995200 w 2812230"/>
              <a:gd name="connsiteY5" fmla="*/ 18197 h 1445606"/>
              <a:gd name="connsiteX6" fmla="*/ 689112 w 2812230"/>
              <a:gd name="connsiteY6" fmla="*/ 80783 h 1445606"/>
              <a:gd name="connsiteX7" fmla="*/ 106194 w 2812230"/>
              <a:gd name="connsiteY7" fmla="*/ 419096 h 1445606"/>
              <a:gd name="connsiteX8" fmla="*/ 51950 w 2812230"/>
              <a:gd name="connsiteY8" fmla="*/ 602231 h 1445606"/>
              <a:gd name="connsiteX0" fmla="*/ 2861606 w 2947004"/>
              <a:gd name="connsiteY0" fmla="*/ 1446598 h 3120873"/>
              <a:gd name="connsiteX1" fmla="*/ 2850837 w 2947004"/>
              <a:gd name="connsiteY1" fmla="*/ 1365743 h 3120873"/>
              <a:gd name="connsiteX2" fmla="*/ 2284604 w 2947004"/>
              <a:gd name="connsiteY2" fmla="*/ 516977 h 3120873"/>
              <a:gd name="connsiteX3" fmla="*/ 1856906 w 2947004"/>
              <a:gd name="connsiteY3" fmla="*/ 257270 h 3120873"/>
              <a:gd name="connsiteX4" fmla="*/ 1473938 w 2947004"/>
              <a:gd name="connsiteY4" fmla="*/ 102407 h 3120873"/>
              <a:gd name="connsiteX5" fmla="*/ 1129974 w 2947004"/>
              <a:gd name="connsiteY5" fmla="*/ 93270 h 3120873"/>
              <a:gd name="connsiteX6" fmla="*/ 823886 w 2947004"/>
              <a:gd name="connsiteY6" fmla="*/ 155856 h 3120873"/>
              <a:gd name="connsiteX7" fmla="*/ 240968 w 2947004"/>
              <a:gd name="connsiteY7" fmla="*/ 494169 h 3120873"/>
              <a:gd name="connsiteX8" fmla="*/ 0 w 2947004"/>
              <a:gd name="connsiteY8" fmla="*/ 3120873 h 3120873"/>
              <a:gd name="connsiteX0" fmla="*/ 2861606 w 2947004"/>
              <a:gd name="connsiteY0" fmla="*/ 1535560 h 3209835"/>
              <a:gd name="connsiteX1" fmla="*/ 2850837 w 2947004"/>
              <a:gd name="connsiteY1" fmla="*/ 1454705 h 3209835"/>
              <a:gd name="connsiteX2" fmla="*/ 2284604 w 2947004"/>
              <a:gd name="connsiteY2" fmla="*/ 605939 h 3209835"/>
              <a:gd name="connsiteX3" fmla="*/ 1856906 w 2947004"/>
              <a:gd name="connsiteY3" fmla="*/ 346232 h 3209835"/>
              <a:gd name="connsiteX4" fmla="*/ 1473938 w 2947004"/>
              <a:gd name="connsiteY4" fmla="*/ 191369 h 3209835"/>
              <a:gd name="connsiteX5" fmla="*/ 1129974 w 2947004"/>
              <a:gd name="connsiteY5" fmla="*/ 182232 h 3209835"/>
              <a:gd name="connsiteX6" fmla="*/ 823886 w 2947004"/>
              <a:gd name="connsiteY6" fmla="*/ 244818 h 3209835"/>
              <a:gd name="connsiteX7" fmla="*/ 541424 w 2947004"/>
              <a:gd name="connsiteY7" fmla="*/ 1651139 h 3209835"/>
              <a:gd name="connsiteX8" fmla="*/ 0 w 2947004"/>
              <a:gd name="connsiteY8" fmla="*/ 3209835 h 3209835"/>
              <a:gd name="connsiteX0" fmla="*/ 2861606 w 2947004"/>
              <a:gd name="connsiteY0" fmla="*/ 1455602 h 3129877"/>
              <a:gd name="connsiteX1" fmla="*/ 2850837 w 2947004"/>
              <a:gd name="connsiteY1" fmla="*/ 1374747 h 3129877"/>
              <a:gd name="connsiteX2" fmla="*/ 2284604 w 2947004"/>
              <a:gd name="connsiteY2" fmla="*/ 525981 h 3129877"/>
              <a:gd name="connsiteX3" fmla="*/ 1856906 w 2947004"/>
              <a:gd name="connsiteY3" fmla="*/ 266274 h 3129877"/>
              <a:gd name="connsiteX4" fmla="*/ 1473938 w 2947004"/>
              <a:gd name="connsiteY4" fmla="*/ 111411 h 3129877"/>
              <a:gd name="connsiteX5" fmla="*/ 1290604 w 2947004"/>
              <a:gd name="connsiteY5" fmla="*/ 934738 h 3129877"/>
              <a:gd name="connsiteX6" fmla="*/ 823886 w 2947004"/>
              <a:gd name="connsiteY6" fmla="*/ 164860 h 3129877"/>
              <a:gd name="connsiteX7" fmla="*/ 541424 w 2947004"/>
              <a:gd name="connsiteY7" fmla="*/ 1571181 h 3129877"/>
              <a:gd name="connsiteX8" fmla="*/ 0 w 2947004"/>
              <a:gd name="connsiteY8" fmla="*/ 3129877 h 3129877"/>
              <a:gd name="connsiteX0" fmla="*/ 2861606 w 2947004"/>
              <a:gd name="connsiteY0" fmla="*/ 1455602 h 3129877"/>
              <a:gd name="connsiteX1" fmla="*/ 2850837 w 2947004"/>
              <a:gd name="connsiteY1" fmla="*/ 1374747 h 3129877"/>
              <a:gd name="connsiteX2" fmla="*/ 2284604 w 2947004"/>
              <a:gd name="connsiteY2" fmla="*/ 525981 h 3129877"/>
              <a:gd name="connsiteX3" fmla="*/ 1856906 w 2947004"/>
              <a:gd name="connsiteY3" fmla="*/ 266274 h 3129877"/>
              <a:gd name="connsiteX4" fmla="*/ 1473938 w 2947004"/>
              <a:gd name="connsiteY4" fmla="*/ 111411 h 3129877"/>
              <a:gd name="connsiteX5" fmla="*/ 1290604 w 2947004"/>
              <a:gd name="connsiteY5" fmla="*/ 934738 h 3129877"/>
              <a:gd name="connsiteX6" fmla="*/ 849341 w 2947004"/>
              <a:gd name="connsiteY6" fmla="*/ 1166047 h 3129877"/>
              <a:gd name="connsiteX7" fmla="*/ 541424 w 2947004"/>
              <a:gd name="connsiteY7" fmla="*/ 1571181 h 3129877"/>
              <a:gd name="connsiteX8" fmla="*/ 0 w 2947004"/>
              <a:gd name="connsiteY8" fmla="*/ 3129877 h 3129877"/>
              <a:gd name="connsiteX0" fmla="*/ 2861606 w 2947004"/>
              <a:gd name="connsiteY0" fmla="*/ 1243754 h 2918029"/>
              <a:gd name="connsiteX1" fmla="*/ 2850837 w 2947004"/>
              <a:gd name="connsiteY1" fmla="*/ 1162899 h 2918029"/>
              <a:gd name="connsiteX2" fmla="*/ 2284604 w 2947004"/>
              <a:gd name="connsiteY2" fmla="*/ 314133 h 2918029"/>
              <a:gd name="connsiteX3" fmla="*/ 1856906 w 2947004"/>
              <a:gd name="connsiteY3" fmla="*/ 54426 h 2918029"/>
              <a:gd name="connsiteX4" fmla="*/ 1572594 w 2947004"/>
              <a:gd name="connsiteY4" fmla="*/ 640691 h 2918029"/>
              <a:gd name="connsiteX5" fmla="*/ 1290604 w 2947004"/>
              <a:gd name="connsiteY5" fmla="*/ 722890 h 2918029"/>
              <a:gd name="connsiteX6" fmla="*/ 849341 w 2947004"/>
              <a:gd name="connsiteY6" fmla="*/ 954199 h 2918029"/>
              <a:gd name="connsiteX7" fmla="*/ 541424 w 2947004"/>
              <a:gd name="connsiteY7" fmla="*/ 1359333 h 2918029"/>
              <a:gd name="connsiteX8" fmla="*/ 0 w 2947004"/>
              <a:gd name="connsiteY8" fmla="*/ 2918029 h 2918029"/>
              <a:gd name="connsiteX0" fmla="*/ 2861606 w 2947004"/>
              <a:gd name="connsiteY0" fmla="*/ 1126368 h 2800643"/>
              <a:gd name="connsiteX1" fmla="*/ 2850837 w 2947004"/>
              <a:gd name="connsiteY1" fmla="*/ 1045513 h 2800643"/>
              <a:gd name="connsiteX2" fmla="*/ 2284604 w 2947004"/>
              <a:gd name="connsiteY2" fmla="*/ 196747 h 2800643"/>
              <a:gd name="connsiteX3" fmla="*/ 1919486 w 2947004"/>
              <a:gd name="connsiteY3" fmla="*/ 510200 h 2800643"/>
              <a:gd name="connsiteX4" fmla="*/ 1572594 w 2947004"/>
              <a:gd name="connsiteY4" fmla="*/ 523305 h 2800643"/>
              <a:gd name="connsiteX5" fmla="*/ 1290604 w 2947004"/>
              <a:gd name="connsiteY5" fmla="*/ 605504 h 2800643"/>
              <a:gd name="connsiteX6" fmla="*/ 849341 w 2947004"/>
              <a:gd name="connsiteY6" fmla="*/ 836813 h 2800643"/>
              <a:gd name="connsiteX7" fmla="*/ 541424 w 2947004"/>
              <a:gd name="connsiteY7" fmla="*/ 1241947 h 2800643"/>
              <a:gd name="connsiteX8" fmla="*/ 0 w 2947004"/>
              <a:gd name="connsiteY8" fmla="*/ 2800643 h 2800643"/>
              <a:gd name="connsiteX0" fmla="*/ 2861606 w 2919362"/>
              <a:gd name="connsiteY0" fmla="*/ 725655 h 2399930"/>
              <a:gd name="connsiteX1" fmla="*/ 2850837 w 2919362"/>
              <a:gd name="connsiteY1" fmla="*/ 644800 h 2399930"/>
              <a:gd name="connsiteX2" fmla="*/ 2450454 w 2919362"/>
              <a:gd name="connsiteY2" fmla="*/ 196747 h 2399930"/>
              <a:gd name="connsiteX3" fmla="*/ 1919486 w 2919362"/>
              <a:gd name="connsiteY3" fmla="*/ 109487 h 2399930"/>
              <a:gd name="connsiteX4" fmla="*/ 1572594 w 2919362"/>
              <a:gd name="connsiteY4" fmla="*/ 122592 h 2399930"/>
              <a:gd name="connsiteX5" fmla="*/ 1290604 w 2919362"/>
              <a:gd name="connsiteY5" fmla="*/ 204791 h 2399930"/>
              <a:gd name="connsiteX6" fmla="*/ 849341 w 2919362"/>
              <a:gd name="connsiteY6" fmla="*/ 436100 h 2399930"/>
              <a:gd name="connsiteX7" fmla="*/ 541424 w 2919362"/>
              <a:gd name="connsiteY7" fmla="*/ 841234 h 2399930"/>
              <a:gd name="connsiteX8" fmla="*/ 0 w 2919362"/>
              <a:gd name="connsiteY8" fmla="*/ 2399930 h 2399930"/>
              <a:gd name="connsiteX0" fmla="*/ 2861606 w 2919362"/>
              <a:gd name="connsiteY0" fmla="*/ 642923 h 2317198"/>
              <a:gd name="connsiteX1" fmla="*/ 2850837 w 2919362"/>
              <a:gd name="connsiteY1" fmla="*/ 562068 h 2317198"/>
              <a:gd name="connsiteX2" fmla="*/ 2450454 w 2919362"/>
              <a:gd name="connsiteY2" fmla="*/ 114015 h 2317198"/>
              <a:gd name="connsiteX3" fmla="*/ 1919486 w 2919362"/>
              <a:gd name="connsiteY3" fmla="*/ 26755 h 2317198"/>
              <a:gd name="connsiteX4" fmla="*/ 1572594 w 2919362"/>
              <a:gd name="connsiteY4" fmla="*/ 39860 h 2317198"/>
              <a:gd name="connsiteX5" fmla="*/ 1290604 w 2919362"/>
              <a:gd name="connsiteY5" fmla="*/ 122059 h 2317198"/>
              <a:gd name="connsiteX6" fmla="*/ 849341 w 2919362"/>
              <a:gd name="connsiteY6" fmla="*/ 353368 h 2317198"/>
              <a:gd name="connsiteX7" fmla="*/ 541424 w 2919362"/>
              <a:gd name="connsiteY7" fmla="*/ 758502 h 2317198"/>
              <a:gd name="connsiteX8" fmla="*/ 0 w 2919362"/>
              <a:gd name="connsiteY8" fmla="*/ 2317198 h 2317198"/>
              <a:gd name="connsiteX0" fmla="*/ 2861606 w 2861606"/>
              <a:gd name="connsiteY0" fmla="*/ 642923 h 2317198"/>
              <a:gd name="connsiteX1" fmla="*/ 2724233 w 2861606"/>
              <a:gd name="connsiteY1" fmla="*/ 532949 h 2317198"/>
              <a:gd name="connsiteX2" fmla="*/ 2450454 w 2861606"/>
              <a:gd name="connsiteY2" fmla="*/ 114015 h 2317198"/>
              <a:gd name="connsiteX3" fmla="*/ 1919486 w 2861606"/>
              <a:gd name="connsiteY3" fmla="*/ 26755 h 2317198"/>
              <a:gd name="connsiteX4" fmla="*/ 1572594 w 2861606"/>
              <a:gd name="connsiteY4" fmla="*/ 39860 h 2317198"/>
              <a:gd name="connsiteX5" fmla="*/ 1290604 w 2861606"/>
              <a:gd name="connsiteY5" fmla="*/ 122059 h 2317198"/>
              <a:gd name="connsiteX6" fmla="*/ 849341 w 2861606"/>
              <a:gd name="connsiteY6" fmla="*/ 353368 h 2317198"/>
              <a:gd name="connsiteX7" fmla="*/ 541424 w 2861606"/>
              <a:gd name="connsiteY7" fmla="*/ 758502 h 2317198"/>
              <a:gd name="connsiteX8" fmla="*/ 0 w 2861606"/>
              <a:gd name="connsiteY8" fmla="*/ 2317198 h 2317198"/>
              <a:gd name="connsiteX0" fmla="*/ 2861606 w 2913127"/>
              <a:gd name="connsiteY0" fmla="*/ 642923 h 2317198"/>
              <a:gd name="connsiteX1" fmla="*/ 2844602 w 2913127"/>
              <a:gd name="connsiteY1" fmla="*/ 480318 h 2317198"/>
              <a:gd name="connsiteX2" fmla="*/ 2450454 w 2913127"/>
              <a:gd name="connsiteY2" fmla="*/ 114015 h 2317198"/>
              <a:gd name="connsiteX3" fmla="*/ 1919486 w 2913127"/>
              <a:gd name="connsiteY3" fmla="*/ 26755 h 2317198"/>
              <a:gd name="connsiteX4" fmla="*/ 1572594 w 2913127"/>
              <a:gd name="connsiteY4" fmla="*/ 39860 h 2317198"/>
              <a:gd name="connsiteX5" fmla="*/ 1290604 w 2913127"/>
              <a:gd name="connsiteY5" fmla="*/ 122059 h 2317198"/>
              <a:gd name="connsiteX6" fmla="*/ 849341 w 2913127"/>
              <a:gd name="connsiteY6" fmla="*/ 353368 h 2317198"/>
              <a:gd name="connsiteX7" fmla="*/ 541424 w 2913127"/>
              <a:gd name="connsiteY7" fmla="*/ 758502 h 2317198"/>
              <a:gd name="connsiteX8" fmla="*/ 0 w 2913127"/>
              <a:gd name="connsiteY8" fmla="*/ 2317198 h 2317198"/>
              <a:gd name="connsiteX0" fmla="*/ 2861606 w 2991467"/>
              <a:gd name="connsiteY0" fmla="*/ 642923 h 2317198"/>
              <a:gd name="connsiteX1" fmla="*/ 2988633 w 2991467"/>
              <a:gd name="connsiteY1" fmla="*/ 539231 h 2317198"/>
              <a:gd name="connsiteX2" fmla="*/ 2844602 w 2991467"/>
              <a:gd name="connsiteY2" fmla="*/ 480318 h 2317198"/>
              <a:gd name="connsiteX3" fmla="*/ 2450454 w 2991467"/>
              <a:gd name="connsiteY3" fmla="*/ 114015 h 2317198"/>
              <a:gd name="connsiteX4" fmla="*/ 1919486 w 2991467"/>
              <a:gd name="connsiteY4" fmla="*/ 26755 h 2317198"/>
              <a:gd name="connsiteX5" fmla="*/ 1572594 w 2991467"/>
              <a:gd name="connsiteY5" fmla="*/ 39860 h 2317198"/>
              <a:gd name="connsiteX6" fmla="*/ 1290604 w 2991467"/>
              <a:gd name="connsiteY6" fmla="*/ 122059 h 2317198"/>
              <a:gd name="connsiteX7" fmla="*/ 849341 w 2991467"/>
              <a:gd name="connsiteY7" fmla="*/ 353368 h 2317198"/>
              <a:gd name="connsiteX8" fmla="*/ 541424 w 2991467"/>
              <a:gd name="connsiteY8" fmla="*/ 758502 h 2317198"/>
              <a:gd name="connsiteX9" fmla="*/ 0 w 2991467"/>
              <a:gd name="connsiteY9" fmla="*/ 2317198 h 2317198"/>
              <a:gd name="connsiteX0" fmla="*/ 2861606 w 2913127"/>
              <a:gd name="connsiteY0" fmla="*/ 642923 h 2317198"/>
              <a:gd name="connsiteX1" fmla="*/ 2844602 w 2913127"/>
              <a:gd name="connsiteY1" fmla="*/ 480318 h 2317198"/>
              <a:gd name="connsiteX2" fmla="*/ 2450454 w 2913127"/>
              <a:gd name="connsiteY2" fmla="*/ 114015 h 2317198"/>
              <a:gd name="connsiteX3" fmla="*/ 1919486 w 2913127"/>
              <a:gd name="connsiteY3" fmla="*/ 26755 h 2317198"/>
              <a:gd name="connsiteX4" fmla="*/ 1572594 w 2913127"/>
              <a:gd name="connsiteY4" fmla="*/ 39860 h 2317198"/>
              <a:gd name="connsiteX5" fmla="*/ 1290604 w 2913127"/>
              <a:gd name="connsiteY5" fmla="*/ 122059 h 2317198"/>
              <a:gd name="connsiteX6" fmla="*/ 849341 w 2913127"/>
              <a:gd name="connsiteY6" fmla="*/ 353368 h 2317198"/>
              <a:gd name="connsiteX7" fmla="*/ 541424 w 2913127"/>
              <a:gd name="connsiteY7" fmla="*/ 758502 h 2317198"/>
              <a:gd name="connsiteX8" fmla="*/ 0 w 2913127"/>
              <a:gd name="connsiteY8" fmla="*/ 2317198 h 2317198"/>
              <a:gd name="connsiteX0" fmla="*/ 2861606 w 3019242"/>
              <a:gd name="connsiteY0" fmla="*/ 642923 h 2317198"/>
              <a:gd name="connsiteX1" fmla="*/ 3016408 w 3019242"/>
              <a:gd name="connsiteY1" fmla="*/ 568271 h 2317198"/>
              <a:gd name="connsiteX2" fmla="*/ 2844602 w 3019242"/>
              <a:gd name="connsiteY2" fmla="*/ 480318 h 2317198"/>
              <a:gd name="connsiteX3" fmla="*/ 2450454 w 3019242"/>
              <a:gd name="connsiteY3" fmla="*/ 114015 h 2317198"/>
              <a:gd name="connsiteX4" fmla="*/ 1919486 w 3019242"/>
              <a:gd name="connsiteY4" fmla="*/ 26755 h 2317198"/>
              <a:gd name="connsiteX5" fmla="*/ 1572594 w 3019242"/>
              <a:gd name="connsiteY5" fmla="*/ 39860 h 2317198"/>
              <a:gd name="connsiteX6" fmla="*/ 1290604 w 3019242"/>
              <a:gd name="connsiteY6" fmla="*/ 122059 h 2317198"/>
              <a:gd name="connsiteX7" fmla="*/ 849341 w 3019242"/>
              <a:gd name="connsiteY7" fmla="*/ 353368 h 2317198"/>
              <a:gd name="connsiteX8" fmla="*/ 541424 w 3019242"/>
              <a:gd name="connsiteY8" fmla="*/ 758502 h 2317198"/>
              <a:gd name="connsiteX9" fmla="*/ 0 w 3019242"/>
              <a:gd name="connsiteY9" fmla="*/ 2317198 h 2317198"/>
              <a:gd name="connsiteX0" fmla="*/ 2861606 w 2913127"/>
              <a:gd name="connsiteY0" fmla="*/ 642923 h 2317198"/>
              <a:gd name="connsiteX1" fmla="*/ 2844602 w 2913127"/>
              <a:gd name="connsiteY1" fmla="*/ 480318 h 2317198"/>
              <a:gd name="connsiteX2" fmla="*/ 2450454 w 2913127"/>
              <a:gd name="connsiteY2" fmla="*/ 114015 h 2317198"/>
              <a:gd name="connsiteX3" fmla="*/ 1919486 w 2913127"/>
              <a:gd name="connsiteY3" fmla="*/ 26755 h 2317198"/>
              <a:gd name="connsiteX4" fmla="*/ 1572594 w 2913127"/>
              <a:gd name="connsiteY4" fmla="*/ 39860 h 2317198"/>
              <a:gd name="connsiteX5" fmla="*/ 1290604 w 2913127"/>
              <a:gd name="connsiteY5" fmla="*/ 122059 h 2317198"/>
              <a:gd name="connsiteX6" fmla="*/ 849341 w 2913127"/>
              <a:gd name="connsiteY6" fmla="*/ 353368 h 2317198"/>
              <a:gd name="connsiteX7" fmla="*/ 541424 w 2913127"/>
              <a:gd name="connsiteY7" fmla="*/ 758502 h 2317198"/>
              <a:gd name="connsiteX8" fmla="*/ 0 w 2913127"/>
              <a:gd name="connsiteY8" fmla="*/ 2317198 h 2317198"/>
              <a:gd name="connsiteX0" fmla="*/ 2861606 w 2958328"/>
              <a:gd name="connsiteY0" fmla="*/ 642923 h 2317198"/>
              <a:gd name="connsiteX1" fmla="*/ 2955494 w 2958328"/>
              <a:gd name="connsiteY1" fmla="*/ 524212 h 2317198"/>
              <a:gd name="connsiteX2" fmla="*/ 2844602 w 2958328"/>
              <a:gd name="connsiteY2" fmla="*/ 480318 h 2317198"/>
              <a:gd name="connsiteX3" fmla="*/ 2450454 w 2958328"/>
              <a:gd name="connsiteY3" fmla="*/ 114015 h 2317198"/>
              <a:gd name="connsiteX4" fmla="*/ 1919486 w 2958328"/>
              <a:gd name="connsiteY4" fmla="*/ 26755 h 2317198"/>
              <a:gd name="connsiteX5" fmla="*/ 1572594 w 2958328"/>
              <a:gd name="connsiteY5" fmla="*/ 39860 h 2317198"/>
              <a:gd name="connsiteX6" fmla="*/ 1290604 w 2958328"/>
              <a:gd name="connsiteY6" fmla="*/ 122059 h 2317198"/>
              <a:gd name="connsiteX7" fmla="*/ 849341 w 2958328"/>
              <a:gd name="connsiteY7" fmla="*/ 353368 h 2317198"/>
              <a:gd name="connsiteX8" fmla="*/ 541424 w 2958328"/>
              <a:gd name="connsiteY8" fmla="*/ 758502 h 2317198"/>
              <a:gd name="connsiteX9" fmla="*/ 0 w 2958328"/>
              <a:gd name="connsiteY9" fmla="*/ 2317198 h 2317198"/>
              <a:gd name="connsiteX0" fmla="*/ 2861606 w 2913127"/>
              <a:gd name="connsiteY0" fmla="*/ 642923 h 2317198"/>
              <a:gd name="connsiteX1" fmla="*/ 2844602 w 2913127"/>
              <a:gd name="connsiteY1" fmla="*/ 480318 h 2317198"/>
              <a:gd name="connsiteX2" fmla="*/ 2450454 w 2913127"/>
              <a:gd name="connsiteY2" fmla="*/ 114015 h 2317198"/>
              <a:gd name="connsiteX3" fmla="*/ 1919486 w 2913127"/>
              <a:gd name="connsiteY3" fmla="*/ 26755 h 2317198"/>
              <a:gd name="connsiteX4" fmla="*/ 1572594 w 2913127"/>
              <a:gd name="connsiteY4" fmla="*/ 39860 h 2317198"/>
              <a:gd name="connsiteX5" fmla="*/ 1290604 w 2913127"/>
              <a:gd name="connsiteY5" fmla="*/ 122059 h 2317198"/>
              <a:gd name="connsiteX6" fmla="*/ 849341 w 2913127"/>
              <a:gd name="connsiteY6" fmla="*/ 353368 h 2317198"/>
              <a:gd name="connsiteX7" fmla="*/ 541424 w 2913127"/>
              <a:gd name="connsiteY7" fmla="*/ 758502 h 2317198"/>
              <a:gd name="connsiteX8" fmla="*/ 0 w 2913127"/>
              <a:gd name="connsiteY8" fmla="*/ 2317198 h 2317198"/>
              <a:gd name="connsiteX0" fmla="*/ 2861606 w 3016144"/>
              <a:gd name="connsiteY0" fmla="*/ 642923 h 2317198"/>
              <a:gd name="connsiteX1" fmla="*/ 3013310 w 3016144"/>
              <a:gd name="connsiteY1" fmla="*/ 522028 h 2317198"/>
              <a:gd name="connsiteX2" fmla="*/ 2844602 w 3016144"/>
              <a:gd name="connsiteY2" fmla="*/ 480318 h 2317198"/>
              <a:gd name="connsiteX3" fmla="*/ 2450454 w 3016144"/>
              <a:gd name="connsiteY3" fmla="*/ 114015 h 2317198"/>
              <a:gd name="connsiteX4" fmla="*/ 1919486 w 3016144"/>
              <a:gd name="connsiteY4" fmla="*/ 26755 h 2317198"/>
              <a:gd name="connsiteX5" fmla="*/ 1572594 w 3016144"/>
              <a:gd name="connsiteY5" fmla="*/ 39860 h 2317198"/>
              <a:gd name="connsiteX6" fmla="*/ 1290604 w 3016144"/>
              <a:gd name="connsiteY6" fmla="*/ 122059 h 2317198"/>
              <a:gd name="connsiteX7" fmla="*/ 849341 w 3016144"/>
              <a:gd name="connsiteY7" fmla="*/ 353368 h 2317198"/>
              <a:gd name="connsiteX8" fmla="*/ 541424 w 3016144"/>
              <a:gd name="connsiteY8" fmla="*/ 758502 h 2317198"/>
              <a:gd name="connsiteX9" fmla="*/ 0 w 3016144"/>
              <a:gd name="connsiteY9" fmla="*/ 2317198 h 2317198"/>
              <a:gd name="connsiteX0" fmla="*/ 2861606 w 3041826"/>
              <a:gd name="connsiteY0" fmla="*/ 642923 h 2317198"/>
              <a:gd name="connsiteX1" fmla="*/ 2673504 w 3041826"/>
              <a:gd name="connsiteY1" fmla="*/ 606411 h 2317198"/>
              <a:gd name="connsiteX2" fmla="*/ 3013310 w 3041826"/>
              <a:gd name="connsiteY2" fmla="*/ 522028 h 2317198"/>
              <a:gd name="connsiteX3" fmla="*/ 2844602 w 3041826"/>
              <a:gd name="connsiteY3" fmla="*/ 480318 h 2317198"/>
              <a:gd name="connsiteX4" fmla="*/ 2450454 w 3041826"/>
              <a:gd name="connsiteY4" fmla="*/ 114015 h 2317198"/>
              <a:gd name="connsiteX5" fmla="*/ 1919486 w 3041826"/>
              <a:gd name="connsiteY5" fmla="*/ 26755 h 2317198"/>
              <a:gd name="connsiteX6" fmla="*/ 1572594 w 3041826"/>
              <a:gd name="connsiteY6" fmla="*/ 39860 h 2317198"/>
              <a:gd name="connsiteX7" fmla="*/ 1290604 w 3041826"/>
              <a:gd name="connsiteY7" fmla="*/ 122059 h 2317198"/>
              <a:gd name="connsiteX8" fmla="*/ 849341 w 3041826"/>
              <a:gd name="connsiteY8" fmla="*/ 353368 h 2317198"/>
              <a:gd name="connsiteX9" fmla="*/ 541424 w 3041826"/>
              <a:gd name="connsiteY9" fmla="*/ 758502 h 2317198"/>
              <a:gd name="connsiteX10" fmla="*/ 0 w 3041826"/>
              <a:gd name="connsiteY10" fmla="*/ 2317198 h 2317198"/>
              <a:gd name="connsiteX0" fmla="*/ 2796221 w 3041826"/>
              <a:gd name="connsiteY0" fmla="*/ 673322 h 2317198"/>
              <a:gd name="connsiteX1" fmla="*/ 2673504 w 3041826"/>
              <a:gd name="connsiteY1" fmla="*/ 606411 h 2317198"/>
              <a:gd name="connsiteX2" fmla="*/ 3013310 w 3041826"/>
              <a:gd name="connsiteY2" fmla="*/ 522028 h 2317198"/>
              <a:gd name="connsiteX3" fmla="*/ 2844602 w 3041826"/>
              <a:gd name="connsiteY3" fmla="*/ 480318 h 2317198"/>
              <a:gd name="connsiteX4" fmla="*/ 2450454 w 3041826"/>
              <a:gd name="connsiteY4" fmla="*/ 114015 h 2317198"/>
              <a:gd name="connsiteX5" fmla="*/ 1919486 w 3041826"/>
              <a:gd name="connsiteY5" fmla="*/ 26755 h 2317198"/>
              <a:gd name="connsiteX6" fmla="*/ 1572594 w 3041826"/>
              <a:gd name="connsiteY6" fmla="*/ 39860 h 2317198"/>
              <a:gd name="connsiteX7" fmla="*/ 1290604 w 3041826"/>
              <a:gd name="connsiteY7" fmla="*/ 122059 h 2317198"/>
              <a:gd name="connsiteX8" fmla="*/ 849341 w 3041826"/>
              <a:gd name="connsiteY8" fmla="*/ 353368 h 2317198"/>
              <a:gd name="connsiteX9" fmla="*/ 541424 w 3041826"/>
              <a:gd name="connsiteY9" fmla="*/ 758502 h 2317198"/>
              <a:gd name="connsiteX10" fmla="*/ 0 w 3041826"/>
              <a:gd name="connsiteY10" fmla="*/ 2317198 h 2317198"/>
              <a:gd name="connsiteX0" fmla="*/ 2796221 w 2881777"/>
              <a:gd name="connsiteY0" fmla="*/ 673322 h 2317198"/>
              <a:gd name="connsiteX1" fmla="*/ 2673504 w 2881777"/>
              <a:gd name="connsiteY1" fmla="*/ 606411 h 2317198"/>
              <a:gd name="connsiteX2" fmla="*/ 2844602 w 2881777"/>
              <a:gd name="connsiteY2" fmla="*/ 480318 h 2317198"/>
              <a:gd name="connsiteX3" fmla="*/ 2450454 w 2881777"/>
              <a:gd name="connsiteY3" fmla="*/ 114015 h 2317198"/>
              <a:gd name="connsiteX4" fmla="*/ 1919486 w 2881777"/>
              <a:gd name="connsiteY4" fmla="*/ 26755 h 2317198"/>
              <a:gd name="connsiteX5" fmla="*/ 1572594 w 2881777"/>
              <a:gd name="connsiteY5" fmla="*/ 39860 h 2317198"/>
              <a:gd name="connsiteX6" fmla="*/ 1290604 w 2881777"/>
              <a:gd name="connsiteY6" fmla="*/ 122059 h 2317198"/>
              <a:gd name="connsiteX7" fmla="*/ 849341 w 2881777"/>
              <a:gd name="connsiteY7" fmla="*/ 353368 h 2317198"/>
              <a:gd name="connsiteX8" fmla="*/ 541424 w 2881777"/>
              <a:gd name="connsiteY8" fmla="*/ 758502 h 2317198"/>
              <a:gd name="connsiteX9" fmla="*/ 0 w 2881777"/>
              <a:gd name="connsiteY9" fmla="*/ 2317198 h 2317198"/>
              <a:gd name="connsiteX0" fmla="*/ 2796221 w 2902230"/>
              <a:gd name="connsiteY0" fmla="*/ 673322 h 2317198"/>
              <a:gd name="connsiteX1" fmla="*/ 2844602 w 2902230"/>
              <a:gd name="connsiteY1" fmla="*/ 480318 h 2317198"/>
              <a:gd name="connsiteX2" fmla="*/ 2450454 w 2902230"/>
              <a:gd name="connsiteY2" fmla="*/ 114015 h 2317198"/>
              <a:gd name="connsiteX3" fmla="*/ 1919486 w 2902230"/>
              <a:gd name="connsiteY3" fmla="*/ 26755 h 2317198"/>
              <a:gd name="connsiteX4" fmla="*/ 1572594 w 2902230"/>
              <a:gd name="connsiteY4" fmla="*/ 39860 h 2317198"/>
              <a:gd name="connsiteX5" fmla="*/ 1290604 w 2902230"/>
              <a:gd name="connsiteY5" fmla="*/ 122059 h 2317198"/>
              <a:gd name="connsiteX6" fmla="*/ 849341 w 2902230"/>
              <a:gd name="connsiteY6" fmla="*/ 353368 h 2317198"/>
              <a:gd name="connsiteX7" fmla="*/ 541424 w 2902230"/>
              <a:gd name="connsiteY7" fmla="*/ 758502 h 2317198"/>
              <a:gd name="connsiteX8" fmla="*/ 0 w 2902230"/>
              <a:gd name="connsiteY8" fmla="*/ 2317198 h 2317198"/>
              <a:gd name="connsiteX0" fmla="*/ 2901222 w 2911301"/>
              <a:gd name="connsiteY0" fmla="*/ 562035 h 2317198"/>
              <a:gd name="connsiteX1" fmla="*/ 2844602 w 2911301"/>
              <a:gd name="connsiteY1" fmla="*/ 480318 h 2317198"/>
              <a:gd name="connsiteX2" fmla="*/ 2450454 w 2911301"/>
              <a:gd name="connsiteY2" fmla="*/ 114015 h 2317198"/>
              <a:gd name="connsiteX3" fmla="*/ 1919486 w 2911301"/>
              <a:gd name="connsiteY3" fmla="*/ 26755 h 2317198"/>
              <a:gd name="connsiteX4" fmla="*/ 1572594 w 2911301"/>
              <a:gd name="connsiteY4" fmla="*/ 39860 h 2317198"/>
              <a:gd name="connsiteX5" fmla="*/ 1290604 w 2911301"/>
              <a:gd name="connsiteY5" fmla="*/ 122059 h 2317198"/>
              <a:gd name="connsiteX6" fmla="*/ 849341 w 2911301"/>
              <a:gd name="connsiteY6" fmla="*/ 353368 h 2317198"/>
              <a:gd name="connsiteX7" fmla="*/ 541424 w 2911301"/>
              <a:gd name="connsiteY7" fmla="*/ 758502 h 2317198"/>
              <a:gd name="connsiteX8" fmla="*/ 0 w 2911301"/>
              <a:gd name="connsiteY8" fmla="*/ 2317198 h 2317198"/>
              <a:gd name="connsiteX0" fmla="*/ 2901222 w 2911301"/>
              <a:gd name="connsiteY0" fmla="*/ 562035 h 2317198"/>
              <a:gd name="connsiteX1" fmla="*/ 2767874 w 2911301"/>
              <a:gd name="connsiteY1" fmla="*/ 388208 h 2317198"/>
              <a:gd name="connsiteX2" fmla="*/ 2450454 w 2911301"/>
              <a:gd name="connsiteY2" fmla="*/ 114015 h 2317198"/>
              <a:gd name="connsiteX3" fmla="*/ 1919486 w 2911301"/>
              <a:gd name="connsiteY3" fmla="*/ 26755 h 2317198"/>
              <a:gd name="connsiteX4" fmla="*/ 1572594 w 2911301"/>
              <a:gd name="connsiteY4" fmla="*/ 39860 h 2317198"/>
              <a:gd name="connsiteX5" fmla="*/ 1290604 w 2911301"/>
              <a:gd name="connsiteY5" fmla="*/ 122059 h 2317198"/>
              <a:gd name="connsiteX6" fmla="*/ 849341 w 2911301"/>
              <a:gd name="connsiteY6" fmla="*/ 353368 h 2317198"/>
              <a:gd name="connsiteX7" fmla="*/ 541424 w 2911301"/>
              <a:gd name="connsiteY7" fmla="*/ 758502 h 2317198"/>
              <a:gd name="connsiteX8" fmla="*/ 0 w 2911301"/>
              <a:gd name="connsiteY8" fmla="*/ 2317198 h 2317198"/>
              <a:gd name="connsiteX0" fmla="*/ 2901222 w 2911301"/>
              <a:gd name="connsiteY0" fmla="*/ 559851 h 2315014"/>
              <a:gd name="connsiteX1" fmla="*/ 2767874 w 2911301"/>
              <a:gd name="connsiteY1" fmla="*/ 386024 h 2315014"/>
              <a:gd name="connsiteX2" fmla="*/ 2392637 w 2911301"/>
              <a:gd name="connsiteY2" fmla="*/ 114015 h 2315014"/>
              <a:gd name="connsiteX3" fmla="*/ 1919486 w 2911301"/>
              <a:gd name="connsiteY3" fmla="*/ 24571 h 2315014"/>
              <a:gd name="connsiteX4" fmla="*/ 1572594 w 2911301"/>
              <a:gd name="connsiteY4" fmla="*/ 37676 h 2315014"/>
              <a:gd name="connsiteX5" fmla="*/ 1290604 w 2911301"/>
              <a:gd name="connsiteY5" fmla="*/ 119875 h 2315014"/>
              <a:gd name="connsiteX6" fmla="*/ 849341 w 2911301"/>
              <a:gd name="connsiteY6" fmla="*/ 351184 h 2315014"/>
              <a:gd name="connsiteX7" fmla="*/ 541424 w 2911301"/>
              <a:gd name="connsiteY7" fmla="*/ 756318 h 2315014"/>
              <a:gd name="connsiteX8" fmla="*/ 0 w 2911301"/>
              <a:gd name="connsiteY8" fmla="*/ 2315014 h 2315014"/>
              <a:gd name="connsiteX0" fmla="*/ 2901222 w 2911301"/>
              <a:gd name="connsiteY0" fmla="*/ 559851 h 2315014"/>
              <a:gd name="connsiteX1" fmla="*/ 2767874 w 2911301"/>
              <a:gd name="connsiteY1" fmla="*/ 386024 h 2315014"/>
              <a:gd name="connsiteX2" fmla="*/ 2392637 w 2911301"/>
              <a:gd name="connsiteY2" fmla="*/ 114015 h 2315014"/>
              <a:gd name="connsiteX3" fmla="*/ 1919486 w 2911301"/>
              <a:gd name="connsiteY3" fmla="*/ 24571 h 2315014"/>
              <a:gd name="connsiteX4" fmla="*/ 1572594 w 2911301"/>
              <a:gd name="connsiteY4" fmla="*/ 37676 h 2315014"/>
              <a:gd name="connsiteX5" fmla="*/ 1290604 w 2911301"/>
              <a:gd name="connsiteY5" fmla="*/ 119875 h 2315014"/>
              <a:gd name="connsiteX6" fmla="*/ 849341 w 2911301"/>
              <a:gd name="connsiteY6" fmla="*/ 351184 h 2315014"/>
              <a:gd name="connsiteX7" fmla="*/ 541424 w 2911301"/>
              <a:gd name="connsiteY7" fmla="*/ 756318 h 2315014"/>
              <a:gd name="connsiteX8" fmla="*/ 0 w 2911301"/>
              <a:gd name="connsiteY8" fmla="*/ 2315014 h 2315014"/>
              <a:gd name="connsiteX0" fmla="*/ 2901222 w 2926990"/>
              <a:gd name="connsiteY0" fmla="*/ 559851 h 2315014"/>
              <a:gd name="connsiteX1" fmla="*/ 2904765 w 2926990"/>
              <a:gd name="connsiteY1" fmla="*/ 595491 h 2315014"/>
              <a:gd name="connsiteX2" fmla="*/ 2767874 w 2926990"/>
              <a:gd name="connsiteY2" fmla="*/ 386024 h 2315014"/>
              <a:gd name="connsiteX3" fmla="*/ 2392637 w 2926990"/>
              <a:gd name="connsiteY3" fmla="*/ 114015 h 2315014"/>
              <a:gd name="connsiteX4" fmla="*/ 1919486 w 2926990"/>
              <a:gd name="connsiteY4" fmla="*/ 24571 h 2315014"/>
              <a:gd name="connsiteX5" fmla="*/ 1572594 w 2926990"/>
              <a:gd name="connsiteY5" fmla="*/ 37676 h 2315014"/>
              <a:gd name="connsiteX6" fmla="*/ 1290604 w 2926990"/>
              <a:gd name="connsiteY6" fmla="*/ 119875 h 2315014"/>
              <a:gd name="connsiteX7" fmla="*/ 849341 w 2926990"/>
              <a:gd name="connsiteY7" fmla="*/ 351184 h 2315014"/>
              <a:gd name="connsiteX8" fmla="*/ 541424 w 2926990"/>
              <a:gd name="connsiteY8" fmla="*/ 756318 h 2315014"/>
              <a:gd name="connsiteX9" fmla="*/ 0 w 2926990"/>
              <a:gd name="connsiteY9" fmla="*/ 2315014 h 2315014"/>
              <a:gd name="connsiteX0" fmla="*/ 2901222 w 2926990"/>
              <a:gd name="connsiteY0" fmla="*/ 559851 h 2315014"/>
              <a:gd name="connsiteX1" fmla="*/ 2904765 w 2926990"/>
              <a:gd name="connsiteY1" fmla="*/ 595491 h 2315014"/>
              <a:gd name="connsiteX2" fmla="*/ 2767874 w 2926990"/>
              <a:gd name="connsiteY2" fmla="*/ 386024 h 2315014"/>
              <a:gd name="connsiteX3" fmla="*/ 2392637 w 2926990"/>
              <a:gd name="connsiteY3" fmla="*/ 114015 h 2315014"/>
              <a:gd name="connsiteX4" fmla="*/ 1919486 w 2926990"/>
              <a:gd name="connsiteY4" fmla="*/ 24571 h 2315014"/>
              <a:gd name="connsiteX5" fmla="*/ 1572594 w 2926990"/>
              <a:gd name="connsiteY5" fmla="*/ 37676 h 2315014"/>
              <a:gd name="connsiteX6" fmla="*/ 1290604 w 2926990"/>
              <a:gd name="connsiteY6" fmla="*/ 119875 h 2315014"/>
              <a:gd name="connsiteX7" fmla="*/ 849341 w 2926990"/>
              <a:gd name="connsiteY7" fmla="*/ 351184 h 2315014"/>
              <a:gd name="connsiteX8" fmla="*/ 541424 w 2926990"/>
              <a:gd name="connsiteY8" fmla="*/ 756318 h 2315014"/>
              <a:gd name="connsiteX9" fmla="*/ 0 w 2926990"/>
              <a:gd name="connsiteY9" fmla="*/ 2315014 h 2315014"/>
              <a:gd name="connsiteX0" fmla="*/ 2901222 w 2904765"/>
              <a:gd name="connsiteY0" fmla="*/ 559851 h 2315014"/>
              <a:gd name="connsiteX1" fmla="*/ 2904765 w 2904765"/>
              <a:gd name="connsiteY1" fmla="*/ 595491 h 2315014"/>
              <a:gd name="connsiteX2" fmla="*/ 2767874 w 2904765"/>
              <a:gd name="connsiteY2" fmla="*/ 386024 h 2315014"/>
              <a:gd name="connsiteX3" fmla="*/ 2392637 w 2904765"/>
              <a:gd name="connsiteY3" fmla="*/ 114015 h 2315014"/>
              <a:gd name="connsiteX4" fmla="*/ 1919486 w 2904765"/>
              <a:gd name="connsiteY4" fmla="*/ 24571 h 2315014"/>
              <a:gd name="connsiteX5" fmla="*/ 1572594 w 2904765"/>
              <a:gd name="connsiteY5" fmla="*/ 37676 h 2315014"/>
              <a:gd name="connsiteX6" fmla="*/ 1290604 w 2904765"/>
              <a:gd name="connsiteY6" fmla="*/ 119875 h 2315014"/>
              <a:gd name="connsiteX7" fmla="*/ 849341 w 2904765"/>
              <a:gd name="connsiteY7" fmla="*/ 351184 h 2315014"/>
              <a:gd name="connsiteX8" fmla="*/ 541424 w 2904765"/>
              <a:gd name="connsiteY8" fmla="*/ 756318 h 2315014"/>
              <a:gd name="connsiteX9" fmla="*/ 0 w 2904765"/>
              <a:gd name="connsiteY9" fmla="*/ 2315014 h 2315014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6 w 2904765"/>
              <a:gd name="connsiteY4" fmla="*/ 12723 h 2303166"/>
              <a:gd name="connsiteX5" fmla="*/ 1572594 w 2904765"/>
              <a:gd name="connsiteY5" fmla="*/ 25828 h 2303166"/>
              <a:gd name="connsiteX6" fmla="*/ 1290604 w 2904765"/>
              <a:gd name="connsiteY6" fmla="*/ 108027 h 2303166"/>
              <a:gd name="connsiteX7" fmla="*/ 849341 w 2904765"/>
              <a:gd name="connsiteY7" fmla="*/ 339336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6 w 2904765"/>
              <a:gd name="connsiteY4" fmla="*/ 12723 h 2303166"/>
              <a:gd name="connsiteX5" fmla="*/ 1572594 w 2904765"/>
              <a:gd name="connsiteY5" fmla="*/ 25828 h 2303166"/>
              <a:gd name="connsiteX6" fmla="*/ 1290604 w 2904765"/>
              <a:gd name="connsiteY6" fmla="*/ 108027 h 2303166"/>
              <a:gd name="connsiteX7" fmla="*/ 849341 w 2904765"/>
              <a:gd name="connsiteY7" fmla="*/ 339336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6 w 2904765"/>
              <a:gd name="connsiteY4" fmla="*/ 12723 h 2303166"/>
              <a:gd name="connsiteX5" fmla="*/ 1572594 w 2904765"/>
              <a:gd name="connsiteY5" fmla="*/ 25828 h 2303166"/>
              <a:gd name="connsiteX6" fmla="*/ 1290604 w 2904765"/>
              <a:gd name="connsiteY6" fmla="*/ 108027 h 2303166"/>
              <a:gd name="connsiteX7" fmla="*/ 849341 w 2904765"/>
              <a:gd name="connsiteY7" fmla="*/ 339336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6 w 2904765"/>
              <a:gd name="connsiteY4" fmla="*/ 12723 h 2303166"/>
              <a:gd name="connsiteX5" fmla="*/ 1572594 w 2904765"/>
              <a:gd name="connsiteY5" fmla="*/ 25828 h 2303166"/>
              <a:gd name="connsiteX6" fmla="*/ 1290604 w 2904765"/>
              <a:gd name="connsiteY6" fmla="*/ 108027 h 2303166"/>
              <a:gd name="connsiteX7" fmla="*/ 849341 w 2904765"/>
              <a:gd name="connsiteY7" fmla="*/ 339336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6 w 2904765"/>
              <a:gd name="connsiteY4" fmla="*/ 12723 h 2303166"/>
              <a:gd name="connsiteX5" fmla="*/ 1572594 w 2904765"/>
              <a:gd name="connsiteY5" fmla="*/ 25828 h 2303166"/>
              <a:gd name="connsiteX6" fmla="*/ 1290604 w 2904765"/>
              <a:gd name="connsiteY6" fmla="*/ 108027 h 2303166"/>
              <a:gd name="connsiteX7" fmla="*/ 849341 w 2904765"/>
              <a:gd name="connsiteY7" fmla="*/ 339336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5 w 2904765"/>
              <a:gd name="connsiteY4" fmla="*/ 12723 h 2303166"/>
              <a:gd name="connsiteX5" fmla="*/ 1572594 w 2904765"/>
              <a:gd name="connsiteY5" fmla="*/ 25828 h 2303166"/>
              <a:gd name="connsiteX6" fmla="*/ 1290604 w 2904765"/>
              <a:gd name="connsiteY6" fmla="*/ 108027 h 2303166"/>
              <a:gd name="connsiteX7" fmla="*/ 849341 w 2904765"/>
              <a:gd name="connsiteY7" fmla="*/ 339336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5 w 2904765"/>
              <a:gd name="connsiteY4" fmla="*/ 12723 h 2303166"/>
              <a:gd name="connsiteX5" fmla="*/ 1572594 w 2904765"/>
              <a:gd name="connsiteY5" fmla="*/ 25828 h 2303166"/>
              <a:gd name="connsiteX6" fmla="*/ 1290604 w 2904765"/>
              <a:gd name="connsiteY6" fmla="*/ 108027 h 2303166"/>
              <a:gd name="connsiteX7" fmla="*/ 849341 w 2904765"/>
              <a:gd name="connsiteY7" fmla="*/ 339336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5 w 2904765"/>
              <a:gd name="connsiteY4" fmla="*/ 12723 h 2303166"/>
              <a:gd name="connsiteX5" fmla="*/ 1572593 w 2904765"/>
              <a:gd name="connsiteY5" fmla="*/ 25828 h 2303166"/>
              <a:gd name="connsiteX6" fmla="*/ 1290604 w 2904765"/>
              <a:gd name="connsiteY6" fmla="*/ 108027 h 2303166"/>
              <a:gd name="connsiteX7" fmla="*/ 849341 w 2904765"/>
              <a:gd name="connsiteY7" fmla="*/ 339336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5 w 2904765"/>
              <a:gd name="connsiteY4" fmla="*/ 12723 h 2303166"/>
              <a:gd name="connsiteX5" fmla="*/ 1572593 w 2904765"/>
              <a:gd name="connsiteY5" fmla="*/ 25828 h 2303166"/>
              <a:gd name="connsiteX6" fmla="*/ 1290604 w 2904765"/>
              <a:gd name="connsiteY6" fmla="*/ 108027 h 2303166"/>
              <a:gd name="connsiteX7" fmla="*/ 849341 w 2904765"/>
              <a:gd name="connsiteY7" fmla="*/ 339336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5 w 2904765"/>
              <a:gd name="connsiteY4" fmla="*/ 12723 h 2303166"/>
              <a:gd name="connsiteX5" fmla="*/ 1572593 w 2904765"/>
              <a:gd name="connsiteY5" fmla="*/ 25828 h 2303166"/>
              <a:gd name="connsiteX6" fmla="*/ 1290604 w 2904765"/>
              <a:gd name="connsiteY6" fmla="*/ 108027 h 2303166"/>
              <a:gd name="connsiteX7" fmla="*/ 852883 w 2904765"/>
              <a:gd name="connsiteY7" fmla="*/ 374974 h 2303166"/>
              <a:gd name="connsiteX8" fmla="*/ 541424 w 2904765"/>
              <a:gd name="connsiteY8" fmla="*/ 744470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5 w 2904765"/>
              <a:gd name="connsiteY4" fmla="*/ 12723 h 2303166"/>
              <a:gd name="connsiteX5" fmla="*/ 1572593 w 2904765"/>
              <a:gd name="connsiteY5" fmla="*/ 25828 h 2303166"/>
              <a:gd name="connsiteX6" fmla="*/ 1290604 w 2904765"/>
              <a:gd name="connsiteY6" fmla="*/ 108027 h 2303166"/>
              <a:gd name="connsiteX7" fmla="*/ 852883 w 2904765"/>
              <a:gd name="connsiteY7" fmla="*/ 374974 h 2303166"/>
              <a:gd name="connsiteX8" fmla="*/ 541424 w 2904765"/>
              <a:gd name="connsiteY8" fmla="*/ 744471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5 w 2904765"/>
              <a:gd name="connsiteY4" fmla="*/ 12723 h 2303166"/>
              <a:gd name="connsiteX5" fmla="*/ 1572593 w 2904765"/>
              <a:gd name="connsiteY5" fmla="*/ 25828 h 2303166"/>
              <a:gd name="connsiteX6" fmla="*/ 1290604 w 2904765"/>
              <a:gd name="connsiteY6" fmla="*/ 108027 h 2303166"/>
              <a:gd name="connsiteX7" fmla="*/ 852883 w 2904765"/>
              <a:gd name="connsiteY7" fmla="*/ 374974 h 2303166"/>
              <a:gd name="connsiteX8" fmla="*/ 541424 w 2904765"/>
              <a:gd name="connsiteY8" fmla="*/ 744471 h 2303166"/>
              <a:gd name="connsiteX9" fmla="*/ 0 w 2904765"/>
              <a:gd name="connsiteY9" fmla="*/ 2303166 h 2303166"/>
              <a:gd name="connsiteX0" fmla="*/ 2901222 w 2904765"/>
              <a:gd name="connsiteY0" fmla="*/ 548003 h 2303166"/>
              <a:gd name="connsiteX1" fmla="*/ 2904765 w 2904765"/>
              <a:gd name="connsiteY1" fmla="*/ 583643 h 2303166"/>
              <a:gd name="connsiteX2" fmla="*/ 2767874 w 2904765"/>
              <a:gd name="connsiteY2" fmla="*/ 374176 h 2303166"/>
              <a:gd name="connsiteX3" fmla="*/ 2392637 w 2904765"/>
              <a:gd name="connsiteY3" fmla="*/ 102167 h 2303166"/>
              <a:gd name="connsiteX4" fmla="*/ 1919485 w 2904765"/>
              <a:gd name="connsiteY4" fmla="*/ 12723 h 2303166"/>
              <a:gd name="connsiteX5" fmla="*/ 1572593 w 2904765"/>
              <a:gd name="connsiteY5" fmla="*/ 25828 h 2303166"/>
              <a:gd name="connsiteX6" fmla="*/ 1290604 w 2904765"/>
              <a:gd name="connsiteY6" fmla="*/ 108027 h 2303166"/>
              <a:gd name="connsiteX7" fmla="*/ 852883 w 2904765"/>
              <a:gd name="connsiteY7" fmla="*/ 374974 h 2303166"/>
              <a:gd name="connsiteX8" fmla="*/ 535809 w 2904765"/>
              <a:gd name="connsiteY8" fmla="*/ 780648 h 2303166"/>
              <a:gd name="connsiteX9" fmla="*/ 0 w 2904765"/>
              <a:gd name="connsiteY9" fmla="*/ 2303166 h 2303166"/>
              <a:gd name="connsiteX0" fmla="*/ 2916517 w 2920060"/>
              <a:gd name="connsiteY0" fmla="*/ 548003 h 2303744"/>
              <a:gd name="connsiteX1" fmla="*/ 2920060 w 2920060"/>
              <a:gd name="connsiteY1" fmla="*/ 583643 h 2303744"/>
              <a:gd name="connsiteX2" fmla="*/ 2783169 w 2920060"/>
              <a:gd name="connsiteY2" fmla="*/ 374176 h 2303744"/>
              <a:gd name="connsiteX3" fmla="*/ 2407932 w 2920060"/>
              <a:gd name="connsiteY3" fmla="*/ 102167 h 2303744"/>
              <a:gd name="connsiteX4" fmla="*/ 1934780 w 2920060"/>
              <a:gd name="connsiteY4" fmla="*/ 12723 h 2303744"/>
              <a:gd name="connsiteX5" fmla="*/ 1587888 w 2920060"/>
              <a:gd name="connsiteY5" fmla="*/ 25828 h 2303744"/>
              <a:gd name="connsiteX6" fmla="*/ 1305899 w 2920060"/>
              <a:gd name="connsiteY6" fmla="*/ 108027 h 2303744"/>
              <a:gd name="connsiteX7" fmla="*/ 868178 w 2920060"/>
              <a:gd name="connsiteY7" fmla="*/ 374974 h 2303744"/>
              <a:gd name="connsiteX8" fmla="*/ 551104 w 2920060"/>
              <a:gd name="connsiteY8" fmla="*/ 780648 h 2303744"/>
              <a:gd name="connsiteX9" fmla="*/ 0 w 2920060"/>
              <a:gd name="connsiteY9" fmla="*/ 2303744 h 2303744"/>
              <a:gd name="connsiteX0" fmla="*/ 2916517 w 2920060"/>
              <a:gd name="connsiteY0" fmla="*/ 538059 h 2293800"/>
              <a:gd name="connsiteX1" fmla="*/ 2920060 w 2920060"/>
              <a:gd name="connsiteY1" fmla="*/ 573699 h 2293800"/>
              <a:gd name="connsiteX2" fmla="*/ 2783169 w 2920060"/>
              <a:gd name="connsiteY2" fmla="*/ 364232 h 2293800"/>
              <a:gd name="connsiteX3" fmla="*/ 2407932 w 2920060"/>
              <a:gd name="connsiteY3" fmla="*/ 92223 h 2293800"/>
              <a:gd name="connsiteX4" fmla="*/ 1912736 w 2920060"/>
              <a:gd name="connsiteY4" fmla="*/ 19934 h 2293800"/>
              <a:gd name="connsiteX5" fmla="*/ 1587888 w 2920060"/>
              <a:gd name="connsiteY5" fmla="*/ 15884 h 2293800"/>
              <a:gd name="connsiteX6" fmla="*/ 1305899 w 2920060"/>
              <a:gd name="connsiteY6" fmla="*/ 98083 h 2293800"/>
              <a:gd name="connsiteX7" fmla="*/ 868178 w 2920060"/>
              <a:gd name="connsiteY7" fmla="*/ 365030 h 2293800"/>
              <a:gd name="connsiteX8" fmla="*/ 551104 w 2920060"/>
              <a:gd name="connsiteY8" fmla="*/ 770704 h 2293800"/>
              <a:gd name="connsiteX9" fmla="*/ 0 w 2920060"/>
              <a:gd name="connsiteY9" fmla="*/ 2293800 h 2293800"/>
              <a:gd name="connsiteX0" fmla="*/ 2916517 w 2920060"/>
              <a:gd name="connsiteY0" fmla="*/ 538059 h 2293800"/>
              <a:gd name="connsiteX1" fmla="*/ 2920060 w 2920060"/>
              <a:gd name="connsiteY1" fmla="*/ 573699 h 2293800"/>
              <a:gd name="connsiteX2" fmla="*/ 2783169 w 2920060"/>
              <a:gd name="connsiteY2" fmla="*/ 364232 h 2293800"/>
              <a:gd name="connsiteX3" fmla="*/ 2407932 w 2920060"/>
              <a:gd name="connsiteY3" fmla="*/ 92223 h 2293800"/>
              <a:gd name="connsiteX4" fmla="*/ 1912736 w 2920060"/>
              <a:gd name="connsiteY4" fmla="*/ 19934 h 2293800"/>
              <a:gd name="connsiteX5" fmla="*/ 1587888 w 2920060"/>
              <a:gd name="connsiteY5" fmla="*/ 15884 h 2293800"/>
              <a:gd name="connsiteX6" fmla="*/ 1305899 w 2920060"/>
              <a:gd name="connsiteY6" fmla="*/ 98083 h 2293800"/>
              <a:gd name="connsiteX7" fmla="*/ 826690 w 2920060"/>
              <a:gd name="connsiteY7" fmla="*/ 378547 h 2293800"/>
              <a:gd name="connsiteX8" fmla="*/ 551104 w 2920060"/>
              <a:gd name="connsiteY8" fmla="*/ 770704 h 2293800"/>
              <a:gd name="connsiteX9" fmla="*/ 0 w 2920060"/>
              <a:gd name="connsiteY9" fmla="*/ 2293800 h 2293800"/>
              <a:gd name="connsiteX0" fmla="*/ 2916517 w 2920060"/>
              <a:gd name="connsiteY0" fmla="*/ 538059 h 2293800"/>
              <a:gd name="connsiteX1" fmla="*/ 2920060 w 2920060"/>
              <a:gd name="connsiteY1" fmla="*/ 573699 h 2293800"/>
              <a:gd name="connsiteX2" fmla="*/ 2783169 w 2920060"/>
              <a:gd name="connsiteY2" fmla="*/ 364232 h 2293800"/>
              <a:gd name="connsiteX3" fmla="*/ 2407932 w 2920060"/>
              <a:gd name="connsiteY3" fmla="*/ 92223 h 2293800"/>
              <a:gd name="connsiteX4" fmla="*/ 1912736 w 2920060"/>
              <a:gd name="connsiteY4" fmla="*/ 19934 h 2293800"/>
              <a:gd name="connsiteX5" fmla="*/ 1587888 w 2920060"/>
              <a:gd name="connsiteY5" fmla="*/ 15884 h 2293800"/>
              <a:gd name="connsiteX6" fmla="*/ 1305899 w 2920060"/>
              <a:gd name="connsiteY6" fmla="*/ 98083 h 2293800"/>
              <a:gd name="connsiteX7" fmla="*/ 840481 w 2920060"/>
              <a:gd name="connsiteY7" fmla="*/ 386066 h 2293800"/>
              <a:gd name="connsiteX8" fmla="*/ 551104 w 2920060"/>
              <a:gd name="connsiteY8" fmla="*/ 770704 h 2293800"/>
              <a:gd name="connsiteX9" fmla="*/ 0 w 2920060"/>
              <a:gd name="connsiteY9" fmla="*/ 2293800 h 2293800"/>
              <a:gd name="connsiteX0" fmla="*/ 2916517 w 2920060"/>
              <a:gd name="connsiteY0" fmla="*/ 538059 h 2293800"/>
              <a:gd name="connsiteX1" fmla="*/ 2920060 w 2920060"/>
              <a:gd name="connsiteY1" fmla="*/ 573699 h 2293800"/>
              <a:gd name="connsiteX2" fmla="*/ 2783169 w 2920060"/>
              <a:gd name="connsiteY2" fmla="*/ 364232 h 2293800"/>
              <a:gd name="connsiteX3" fmla="*/ 2407932 w 2920060"/>
              <a:gd name="connsiteY3" fmla="*/ 92223 h 2293800"/>
              <a:gd name="connsiteX4" fmla="*/ 1912736 w 2920060"/>
              <a:gd name="connsiteY4" fmla="*/ 19934 h 2293800"/>
              <a:gd name="connsiteX5" fmla="*/ 1587888 w 2920060"/>
              <a:gd name="connsiteY5" fmla="*/ 15884 h 2293800"/>
              <a:gd name="connsiteX6" fmla="*/ 1305899 w 2920060"/>
              <a:gd name="connsiteY6" fmla="*/ 98083 h 2293800"/>
              <a:gd name="connsiteX7" fmla="*/ 765186 w 2920060"/>
              <a:gd name="connsiteY7" fmla="*/ 453121 h 2293800"/>
              <a:gd name="connsiteX8" fmla="*/ 551104 w 2920060"/>
              <a:gd name="connsiteY8" fmla="*/ 770704 h 2293800"/>
              <a:gd name="connsiteX9" fmla="*/ 0 w 2920060"/>
              <a:gd name="connsiteY9" fmla="*/ 2293800 h 2293800"/>
              <a:gd name="connsiteX0" fmla="*/ 2916517 w 2920060"/>
              <a:gd name="connsiteY0" fmla="*/ 538059 h 2293800"/>
              <a:gd name="connsiteX1" fmla="*/ 2920060 w 2920060"/>
              <a:gd name="connsiteY1" fmla="*/ 573699 h 2293800"/>
              <a:gd name="connsiteX2" fmla="*/ 2783169 w 2920060"/>
              <a:gd name="connsiteY2" fmla="*/ 364232 h 2293800"/>
              <a:gd name="connsiteX3" fmla="*/ 2407932 w 2920060"/>
              <a:gd name="connsiteY3" fmla="*/ 92223 h 2293800"/>
              <a:gd name="connsiteX4" fmla="*/ 1912736 w 2920060"/>
              <a:gd name="connsiteY4" fmla="*/ 19934 h 2293800"/>
              <a:gd name="connsiteX5" fmla="*/ 1587888 w 2920060"/>
              <a:gd name="connsiteY5" fmla="*/ 15884 h 2293800"/>
              <a:gd name="connsiteX6" fmla="*/ 1305899 w 2920060"/>
              <a:gd name="connsiteY6" fmla="*/ 98083 h 2293800"/>
              <a:gd name="connsiteX7" fmla="*/ 765186 w 2920060"/>
              <a:gd name="connsiteY7" fmla="*/ 453121 h 2293800"/>
              <a:gd name="connsiteX8" fmla="*/ 551104 w 2920060"/>
              <a:gd name="connsiteY8" fmla="*/ 770704 h 2293800"/>
              <a:gd name="connsiteX9" fmla="*/ 338708 w 2920060"/>
              <a:gd name="connsiteY9" fmla="*/ 1373858 h 2293800"/>
              <a:gd name="connsiteX10" fmla="*/ 0 w 2920060"/>
              <a:gd name="connsiteY10" fmla="*/ 2293800 h 2293800"/>
              <a:gd name="connsiteX0" fmla="*/ 2916517 w 2920060"/>
              <a:gd name="connsiteY0" fmla="*/ 538059 h 2293800"/>
              <a:gd name="connsiteX1" fmla="*/ 2920060 w 2920060"/>
              <a:gd name="connsiteY1" fmla="*/ 573699 h 2293800"/>
              <a:gd name="connsiteX2" fmla="*/ 2783169 w 2920060"/>
              <a:gd name="connsiteY2" fmla="*/ 364232 h 2293800"/>
              <a:gd name="connsiteX3" fmla="*/ 2407932 w 2920060"/>
              <a:gd name="connsiteY3" fmla="*/ 92223 h 2293800"/>
              <a:gd name="connsiteX4" fmla="*/ 1912736 w 2920060"/>
              <a:gd name="connsiteY4" fmla="*/ 19934 h 2293800"/>
              <a:gd name="connsiteX5" fmla="*/ 1587888 w 2920060"/>
              <a:gd name="connsiteY5" fmla="*/ 15884 h 2293800"/>
              <a:gd name="connsiteX6" fmla="*/ 1305899 w 2920060"/>
              <a:gd name="connsiteY6" fmla="*/ 98083 h 2293800"/>
              <a:gd name="connsiteX7" fmla="*/ 765186 w 2920060"/>
              <a:gd name="connsiteY7" fmla="*/ 453121 h 2293800"/>
              <a:gd name="connsiteX8" fmla="*/ 551104 w 2920060"/>
              <a:gd name="connsiteY8" fmla="*/ 770704 h 2293800"/>
              <a:gd name="connsiteX9" fmla="*/ 321998 w 2920060"/>
              <a:gd name="connsiteY9" fmla="*/ 1381770 h 2293800"/>
              <a:gd name="connsiteX10" fmla="*/ 0 w 2920060"/>
              <a:gd name="connsiteY10" fmla="*/ 2293800 h 2293800"/>
              <a:gd name="connsiteX0" fmla="*/ 2916517 w 2920060"/>
              <a:gd name="connsiteY0" fmla="*/ 538059 h 2293800"/>
              <a:gd name="connsiteX1" fmla="*/ 2920060 w 2920060"/>
              <a:gd name="connsiteY1" fmla="*/ 573699 h 2293800"/>
              <a:gd name="connsiteX2" fmla="*/ 2783169 w 2920060"/>
              <a:gd name="connsiteY2" fmla="*/ 364232 h 2293800"/>
              <a:gd name="connsiteX3" fmla="*/ 2407932 w 2920060"/>
              <a:gd name="connsiteY3" fmla="*/ 92223 h 2293800"/>
              <a:gd name="connsiteX4" fmla="*/ 1912736 w 2920060"/>
              <a:gd name="connsiteY4" fmla="*/ 19934 h 2293800"/>
              <a:gd name="connsiteX5" fmla="*/ 1587888 w 2920060"/>
              <a:gd name="connsiteY5" fmla="*/ 15884 h 2293800"/>
              <a:gd name="connsiteX6" fmla="*/ 1305899 w 2920060"/>
              <a:gd name="connsiteY6" fmla="*/ 98083 h 2293800"/>
              <a:gd name="connsiteX7" fmla="*/ 765186 w 2920060"/>
              <a:gd name="connsiteY7" fmla="*/ 453121 h 2293800"/>
              <a:gd name="connsiteX8" fmla="*/ 492463 w 2920060"/>
              <a:gd name="connsiteY8" fmla="*/ 913974 h 2293800"/>
              <a:gd name="connsiteX9" fmla="*/ 321998 w 2920060"/>
              <a:gd name="connsiteY9" fmla="*/ 1381770 h 2293800"/>
              <a:gd name="connsiteX10" fmla="*/ 0 w 2920060"/>
              <a:gd name="connsiteY10" fmla="*/ 2293800 h 2293800"/>
              <a:gd name="connsiteX0" fmla="*/ 2916517 w 2920060"/>
              <a:gd name="connsiteY0" fmla="*/ 538059 h 2293800"/>
              <a:gd name="connsiteX1" fmla="*/ 2920060 w 2920060"/>
              <a:gd name="connsiteY1" fmla="*/ 573699 h 2293800"/>
              <a:gd name="connsiteX2" fmla="*/ 2783169 w 2920060"/>
              <a:gd name="connsiteY2" fmla="*/ 364232 h 2293800"/>
              <a:gd name="connsiteX3" fmla="*/ 2407932 w 2920060"/>
              <a:gd name="connsiteY3" fmla="*/ 92223 h 2293800"/>
              <a:gd name="connsiteX4" fmla="*/ 1912736 w 2920060"/>
              <a:gd name="connsiteY4" fmla="*/ 19934 h 2293800"/>
              <a:gd name="connsiteX5" fmla="*/ 1587888 w 2920060"/>
              <a:gd name="connsiteY5" fmla="*/ 15884 h 2293800"/>
              <a:gd name="connsiteX6" fmla="*/ 1133627 w 2920060"/>
              <a:gd name="connsiteY6" fmla="*/ 186049 h 2293800"/>
              <a:gd name="connsiteX7" fmla="*/ 765186 w 2920060"/>
              <a:gd name="connsiteY7" fmla="*/ 453121 h 2293800"/>
              <a:gd name="connsiteX8" fmla="*/ 492463 w 2920060"/>
              <a:gd name="connsiteY8" fmla="*/ 913974 h 2293800"/>
              <a:gd name="connsiteX9" fmla="*/ 321998 w 2920060"/>
              <a:gd name="connsiteY9" fmla="*/ 1381770 h 2293800"/>
              <a:gd name="connsiteX10" fmla="*/ 0 w 2920060"/>
              <a:gd name="connsiteY10" fmla="*/ 2293800 h 2293800"/>
              <a:gd name="connsiteX0" fmla="*/ 2916517 w 2920060"/>
              <a:gd name="connsiteY0" fmla="*/ 531789 h 2287530"/>
              <a:gd name="connsiteX1" fmla="*/ 2920060 w 2920060"/>
              <a:gd name="connsiteY1" fmla="*/ 567429 h 2287530"/>
              <a:gd name="connsiteX2" fmla="*/ 2783169 w 2920060"/>
              <a:gd name="connsiteY2" fmla="*/ 357962 h 2287530"/>
              <a:gd name="connsiteX3" fmla="*/ 2407932 w 2920060"/>
              <a:gd name="connsiteY3" fmla="*/ 85953 h 2287530"/>
              <a:gd name="connsiteX4" fmla="*/ 1912736 w 2920060"/>
              <a:gd name="connsiteY4" fmla="*/ 13664 h 2287530"/>
              <a:gd name="connsiteX5" fmla="*/ 1529407 w 2920060"/>
              <a:gd name="connsiteY5" fmla="*/ 28145 h 2287530"/>
              <a:gd name="connsiteX6" fmla="*/ 1133627 w 2920060"/>
              <a:gd name="connsiteY6" fmla="*/ 179779 h 2287530"/>
              <a:gd name="connsiteX7" fmla="*/ 765186 w 2920060"/>
              <a:gd name="connsiteY7" fmla="*/ 446851 h 2287530"/>
              <a:gd name="connsiteX8" fmla="*/ 492463 w 2920060"/>
              <a:gd name="connsiteY8" fmla="*/ 907704 h 2287530"/>
              <a:gd name="connsiteX9" fmla="*/ 321998 w 2920060"/>
              <a:gd name="connsiteY9" fmla="*/ 1375500 h 2287530"/>
              <a:gd name="connsiteX10" fmla="*/ 0 w 2920060"/>
              <a:gd name="connsiteY10" fmla="*/ 2287530 h 2287530"/>
              <a:gd name="connsiteX0" fmla="*/ 2916517 w 2920060"/>
              <a:gd name="connsiteY0" fmla="*/ 548004 h 2303745"/>
              <a:gd name="connsiteX1" fmla="*/ 2920060 w 2920060"/>
              <a:gd name="connsiteY1" fmla="*/ 583644 h 2303745"/>
              <a:gd name="connsiteX2" fmla="*/ 2783169 w 2920060"/>
              <a:gd name="connsiteY2" fmla="*/ 374177 h 2303745"/>
              <a:gd name="connsiteX3" fmla="*/ 2407932 w 2920060"/>
              <a:gd name="connsiteY3" fmla="*/ 102168 h 2303745"/>
              <a:gd name="connsiteX4" fmla="*/ 1934779 w 2920060"/>
              <a:gd name="connsiteY4" fmla="*/ 12723 h 2303745"/>
              <a:gd name="connsiteX5" fmla="*/ 1529407 w 2920060"/>
              <a:gd name="connsiteY5" fmla="*/ 44360 h 2303745"/>
              <a:gd name="connsiteX6" fmla="*/ 1133627 w 2920060"/>
              <a:gd name="connsiteY6" fmla="*/ 195994 h 2303745"/>
              <a:gd name="connsiteX7" fmla="*/ 765186 w 2920060"/>
              <a:gd name="connsiteY7" fmla="*/ 463066 h 2303745"/>
              <a:gd name="connsiteX8" fmla="*/ 492463 w 2920060"/>
              <a:gd name="connsiteY8" fmla="*/ 923919 h 2303745"/>
              <a:gd name="connsiteX9" fmla="*/ 321998 w 2920060"/>
              <a:gd name="connsiteY9" fmla="*/ 1391715 h 2303745"/>
              <a:gd name="connsiteX10" fmla="*/ 0 w 2920060"/>
              <a:gd name="connsiteY10" fmla="*/ 2303745 h 2303745"/>
              <a:gd name="connsiteX0" fmla="*/ 2916517 w 2920060"/>
              <a:gd name="connsiteY0" fmla="*/ 548004 h 2303745"/>
              <a:gd name="connsiteX1" fmla="*/ 2920060 w 2920060"/>
              <a:gd name="connsiteY1" fmla="*/ 583644 h 2303745"/>
              <a:gd name="connsiteX2" fmla="*/ 2783169 w 2920060"/>
              <a:gd name="connsiteY2" fmla="*/ 374177 h 2303745"/>
              <a:gd name="connsiteX3" fmla="*/ 2402231 w 2920060"/>
              <a:gd name="connsiteY3" fmla="*/ 110423 h 2303745"/>
              <a:gd name="connsiteX4" fmla="*/ 1934779 w 2920060"/>
              <a:gd name="connsiteY4" fmla="*/ 12723 h 2303745"/>
              <a:gd name="connsiteX5" fmla="*/ 1529407 w 2920060"/>
              <a:gd name="connsiteY5" fmla="*/ 44360 h 2303745"/>
              <a:gd name="connsiteX6" fmla="*/ 1133627 w 2920060"/>
              <a:gd name="connsiteY6" fmla="*/ 195994 h 2303745"/>
              <a:gd name="connsiteX7" fmla="*/ 765186 w 2920060"/>
              <a:gd name="connsiteY7" fmla="*/ 463066 h 2303745"/>
              <a:gd name="connsiteX8" fmla="*/ 492463 w 2920060"/>
              <a:gd name="connsiteY8" fmla="*/ 923919 h 2303745"/>
              <a:gd name="connsiteX9" fmla="*/ 321998 w 2920060"/>
              <a:gd name="connsiteY9" fmla="*/ 1391715 h 2303745"/>
              <a:gd name="connsiteX10" fmla="*/ 0 w 2920060"/>
              <a:gd name="connsiteY10" fmla="*/ 2303745 h 2303745"/>
              <a:gd name="connsiteX0" fmla="*/ 2916517 w 2920060"/>
              <a:gd name="connsiteY0" fmla="*/ 548004 h 2303745"/>
              <a:gd name="connsiteX1" fmla="*/ 2920060 w 2920060"/>
              <a:gd name="connsiteY1" fmla="*/ 583644 h 2303745"/>
              <a:gd name="connsiteX2" fmla="*/ 2783169 w 2920060"/>
              <a:gd name="connsiteY2" fmla="*/ 374177 h 2303745"/>
              <a:gd name="connsiteX3" fmla="*/ 2402231 w 2920060"/>
              <a:gd name="connsiteY3" fmla="*/ 110423 h 2303745"/>
              <a:gd name="connsiteX4" fmla="*/ 1934779 w 2920060"/>
              <a:gd name="connsiteY4" fmla="*/ 12723 h 2303745"/>
              <a:gd name="connsiteX5" fmla="*/ 1529407 w 2920060"/>
              <a:gd name="connsiteY5" fmla="*/ 44360 h 2303745"/>
              <a:gd name="connsiteX6" fmla="*/ 1133627 w 2920060"/>
              <a:gd name="connsiteY6" fmla="*/ 195994 h 2303745"/>
              <a:gd name="connsiteX7" fmla="*/ 765186 w 2920060"/>
              <a:gd name="connsiteY7" fmla="*/ 463066 h 2303745"/>
              <a:gd name="connsiteX8" fmla="*/ 492463 w 2920060"/>
              <a:gd name="connsiteY8" fmla="*/ 923919 h 2303745"/>
              <a:gd name="connsiteX9" fmla="*/ 321998 w 2920060"/>
              <a:gd name="connsiteY9" fmla="*/ 1391715 h 2303745"/>
              <a:gd name="connsiteX10" fmla="*/ 0 w 2920060"/>
              <a:gd name="connsiteY10" fmla="*/ 2303745 h 2303745"/>
              <a:gd name="connsiteX0" fmla="*/ 2916517 w 2920060"/>
              <a:gd name="connsiteY0" fmla="*/ 548004 h 2303745"/>
              <a:gd name="connsiteX1" fmla="*/ 2920060 w 2920060"/>
              <a:gd name="connsiteY1" fmla="*/ 583644 h 2303745"/>
              <a:gd name="connsiteX2" fmla="*/ 2783169 w 2920060"/>
              <a:gd name="connsiteY2" fmla="*/ 374177 h 2303745"/>
              <a:gd name="connsiteX3" fmla="*/ 2364492 w 2920060"/>
              <a:gd name="connsiteY3" fmla="*/ 113314 h 2303745"/>
              <a:gd name="connsiteX4" fmla="*/ 1934779 w 2920060"/>
              <a:gd name="connsiteY4" fmla="*/ 12723 h 2303745"/>
              <a:gd name="connsiteX5" fmla="*/ 1529407 w 2920060"/>
              <a:gd name="connsiteY5" fmla="*/ 44360 h 2303745"/>
              <a:gd name="connsiteX6" fmla="*/ 1133627 w 2920060"/>
              <a:gd name="connsiteY6" fmla="*/ 195994 h 2303745"/>
              <a:gd name="connsiteX7" fmla="*/ 765186 w 2920060"/>
              <a:gd name="connsiteY7" fmla="*/ 463066 h 2303745"/>
              <a:gd name="connsiteX8" fmla="*/ 492463 w 2920060"/>
              <a:gd name="connsiteY8" fmla="*/ 923919 h 2303745"/>
              <a:gd name="connsiteX9" fmla="*/ 321998 w 2920060"/>
              <a:gd name="connsiteY9" fmla="*/ 1391715 h 2303745"/>
              <a:gd name="connsiteX10" fmla="*/ 0 w 2920060"/>
              <a:gd name="connsiteY10" fmla="*/ 2303745 h 2303745"/>
              <a:gd name="connsiteX0" fmla="*/ 2916517 w 2920060"/>
              <a:gd name="connsiteY0" fmla="*/ 548004 h 2303745"/>
              <a:gd name="connsiteX1" fmla="*/ 2920060 w 2920060"/>
              <a:gd name="connsiteY1" fmla="*/ 583644 h 2303745"/>
              <a:gd name="connsiteX2" fmla="*/ 2783169 w 2920060"/>
              <a:gd name="connsiteY2" fmla="*/ 374177 h 2303745"/>
              <a:gd name="connsiteX3" fmla="*/ 2364492 w 2920060"/>
              <a:gd name="connsiteY3" fmla="*/ 113314 h 2303745"/>
              <a:gd name="connsiteX4" fmla="*/ 1934779 w 2920060"/>
              <a:gd name="connsiteY4" fmla="*/ 12723 h 2303745"/>
              <a:gd name="connsiteX5" fmla="*/ 1529407 w 2920060"/>
              <a:gd name="connsiteY5" fmla="*/ 44360 h 2303745"/>
              <a:gd name="connsiteX6" fmla="*/ 1133627 w 2920060"/>
              <a:gd name="connsiteY6" fmla="*/ 195994 h 2303745"/>
              <a:gd name="connsiteX7" fmla="*/ 765186 w 2920060"/>
              <a:gd name="connsiteY7" fmla="*/ 463066 h 2303745"/>
              <a:gd name="connsiteX8" fmla="*/ 492463 w 2920060"/>
              <a:gd name="connsiteY8" fmla="*/ 923919 h 2303745"/>
              <a:gd name="connsiteX9" fmla="*/ 321998 w 2920060"/>
              <a:gd name="connsiteY9" fmla="*/ 1391715 h 2303745"/>
              <a:gd name="connsiteX10" fmla="*/ 0 w 2920060"/>
              <a:gd name="connsiteY10" fmla="*/ 2303745 h 2303745"/>
              <a:gd name="connsiteX0" fmla="*/ 2916517 w 2920060"/>
              <a:gd name="connsiteY0" fmla="*/ 548004 h 2303745"/>
              <a:gd name="connsiteX1" fmla="*/ 2920060 w 2920060"/>
              <a:gd name="connsiteY1" fmla="*/ 583644 h 2303745"/>
              <a:gd name="connsiteX2" fmla="*/ 2783169 w 2920060"/>
              <a:gd name="connsiteY2" fmla="*/ 374177 h 2303745"/>
              <a:gd name="connsiteX3" fmla="*/ 2364492 w 2920060"/>
              <a:gd name="connsiteY3" fmla="*/ 113314 h 2303745"/>
              <a:gd name="connsiteX4" fmla="*/ 1934779 w 2920060"/>
              <a:gd name="connsiteY4" fmla="*/ 12723 h 2303745"/>
              <a:gd name="connsiteX5" fmla="*/ 1529407 w 2920060"/>
              <a:gd name="connsiteY5" fmla="*/ 44360 h 2303745"/>
              <a:gd name="connsiteX6" fmla="*/ 1133627 w 2920060"/>
              <a:gd name="connsiteY6" fmla="*/ 195994 h 2303745"/>
              <a:gd name="connsiteX7" fmla="*/ 765186 w 2920060"/>
              <a:gd name="connsiteY7" fmla="*/ 463066 h 2303745"/>
              <a:gd name="connsiteX8" fmla="*/ 492463 w 2920060"/>
              <a:gd name="connsiteY8" fmla="*/ 923919 h 2303745"/>
              <a:gd name="connsiteX9" fmla="*/ 321998 w 2920060"/>
              <a:gd name="connsiteY9" fmla="*/ 1391715 h 2303745"/>
              <a:gd name="connsiteX10" fmla="*/ 0 w 2920060"/>
              <a:gd name="connsiteY10" fmla="*/ 2303745 h 2303745"/>
              <a:gd name="connsiteX0" fmla="*/ 2916517 w 2920060"/>
              <a:gd name="connsiteY0" fmla="*/ 548004 h 2303745"/>
              <a:gd name="connsiteX1" fmla="*/ 2920060 w 2920060"/>
              <a:gd name="connsiteY1" fmla="*/ 583644 h 2303745"/>
              <a:gd name="connsiteX2" fmla="*/ 2783169 w 2920060"/>
              <a:gd name="connsiteY2" fmla="*/ 374177 h 2303745"/>
              <a:gd name="connsiteX3" fmla="*/ 2364492 w 2920060"/>
              <a:gd name="connsiteY3" fmla="*/ 113314 h 2303745"/>
              <a:gd name="connsiteX4" fmla="*/ 1934779 w 2920060"/>
              <a:gd name="connsiteY4" fmla="*/ 12723 h 2303745"/>
              <a:gd name="connsiteX5" fmla="*/ 1529407 w 2920060"/>
              <a:gd name="connsiteY5" fmla="*/ 44360 h 2303745"/>
              <a:gd name="connsiteX6" fmla="*/ 1133627 w 2920060"/>
              <a:gd name="connsiteY6" fmla="*/ 195994 h 2303745"/>
              <a:gd name="connsiteX7" fmla="*/ 765186 w 2920060"/>
              <a:gd name="connsiteY7" fmla="*/ 463066 h 2303745"/>
              <a:gd name="connsiteX8" fmla="*/ 492463 w 2920060"/>
              <a:gd name="connsiteY8" fmla="*/ 923919 h 2303745"/>
              <a:gd name="connsiteX9" fmla="*/ 321998 w 2920060"/>
              <a:gd name="connsiteY9" fmla="*/ 1391715 h 2303745"/>
              <a:gd name="connsiteX10" fmla="*/ 0 w 2920060"/>
              <a:gd name="connsiteY10" fmla="*/ 2303745 h 2303745"/>
              <a:gd name="connsiteX0" fmla="*/ 2916517 w 2920060"/>
              <a:gd name="connsiteY0" fmla="*/ 535836 h 2291577"/>
              <a:gd name="connsiteX1" fmla="*/ 2920060 w 2920060"/>
              <a:gd name="connsiteY1" fmla="*/ 571476 h 2291577"/>
              <a:gd name="connsiteX2" fmla="*/ 2783169 w 2920060"/>
              <a:gd name="connsiteY2" fmla="*/ 362009 h 2291577"/>
              <a:gd name="connsiteX3" fmla="*/ 2364492 w 2920060"/>
              <a:gd name="connsiteY3" fmla="*/ 101146 h 2291577"/>
              <a:gd name="connsiteX4" fmla="*/ 1938325 w 2920060"/>
              <a:gd name="connsiteY4" fmla="*/ 12723 h 2291577"/>
              <a:gd name="connsiteX5" fmla="*/ 1529407 w 2920060"/>
              <a:gd name="connsiteY5" fmla="*/ 32192 h 2291577"/>
              <a:gd name="connsiteX6" fmla="*/ 1133627 w 2920060"/>
              <a:gd name="connsiteY6" fmla="*/ 183826 h 2291577"/>
              <a:gd name="connsiteX7" fmla="*/ 765186 w 2920060"/>
              <a:gd name="connsiteY7" fmla="*/ 450898 h 2291577"/>
              <a:gd name="connsiteX8" fmla="*/ 492463 w 2920060"/>
              <a:gd name="connsiteY8" fmla="*/ 911751 h 2291577"/>
              <a:gd name="connsiteX9" fmla="*/ 321998 w 2920060"/>
              <a:gd name="connsiteY9" fmla="*/ 1379547 h 2291577"/>
              <a:gd name="connsiteX10" fmla="*/ 0 w 2920060"/>
              <a:gd name="connsiteY10" fmla="*/ 2291577 h 2291577"/>
              <a:gd name="connsiteX0" fmla="*/ 2916517 w 2920060"/>
              <a:gd name="connsiteY0" fmla="*/ 535836 h 2291577"/>
              <a:gd name="connsiteX1" fmla="*/ 2920060 w 2920060"/>
              <a:gd name="connsiteY1" fmla="*/ 571476 h 2291577"/>
              <a:gd name="connsiteX2" fmla="*/ 2715754 w 2920060"/>
              <a:gd name="connsiteY2" fmla="*/ 288880 h 2291577"/>
              <a:gd name="connsiteX3" fmla="*/ 2364492 w 2920060"/>
              <a:gd name="connsiteY3" fmla="*/ 101146 h 2291577"/>
              <a:gd name="connsiteX4" fmla="*/ 1938325 w 2920060"/>
              <a:gd name="connsiteY4" fmla="*/ 12723 h 2291577"/>
              <a:gd name="connsiteX5" fmla="*/ 1529407 w 2920060"/>
              <a:gd name="connsiteY5" fmla="*/ 32192 h 2291577"/>
              <a:gd name="connsiteX6" fmla="*/ 1133627 w 2920060"/>
              <a:gd name="connsiteY6" fmla="*/ 183826 h 2291577"/>
              <a:gd name="connsiteX7" fmla="*/ 765186 w 2920060"/>
              <a:gd name="connsiteY7" fmla="*/ 450898 h 2291577"/>
              <a:gd name="connsiteX8" fmla="*/ 492463 w 2920060"/>
              <a:gd name="connsiteY8" fmla="*/ 911751 h 2291577"/>
              <a:gd name="connsiteX9" fmla="*/ 321998 w 2920060"/>
              <a:gd name="connsiteY9" fmla="*/ 1379547 h 2291577"/>
              <a:gd name="connsiteX10" fmla="*/ 0 w 2920060"/>
              <a:gd name="connsiteY10" fmla="*/ 2291577 h 2291577"/>
              <a:gd name="connsiteX0" fmla="*/ 2916517 w 2916517"/>
              <a:gd name="connsiteY0" fmla="*/ 535836 h 2291577"/>
              <a:gd name="connsiteX1" fmla="*/ 2899772 w 2916517"/>
              <a:gd name="connsiteY1" fmla="*/ 564202 h 2291577"/>
              <a:gd name="connsiteX2" fmla="*/ 2715754 w 2916517"/>
              <a:gd name="connsiteY2" fmla="*/ 288880 h 2291577"/>
              <a:gd name="connsiteX3" fmla="*/ 2364492 w 2916517"/>
              <a:gd name="connsiteY3" fmla="*/ 101146 h 2291577"/>
              <a:gd name="connsiteX4" fmla="*/ 1938325 w 2916517"/>
              <a:gd name="connsiteY4" fmla="*/ 12723 h 2291577"/>
              <a:gd name="connsiteX5" fmla="*/ 1529407 w 2916517"/>
              <a:gd name="connsiteY5" fmla="*/ 32192 h 2291577"/>
              <a:gd name="connsiteX6" fmla="*/ 1133627 w 2916517"/>
              <a:gd name="connsiteY6" fmla="*/ 183826 h 2291577"/>
              <a:gd name="connsiteX7" fmla="*/ 765186 w 2916517"/>
              <a:gd name="connsiteY7" fmla="*/ 450898 h 2291577"/>
              <a:gd name="connsiteX8" fmla="*/ 492463 w 2916517"/>
              <a:gd name="connsiteY8" fmla="*/ 911751 h 2291577"/>
              <a:gd name="connsiteX9" fmla="*/ 321998 w 2916517"/>
              <a:gd name="connsiteY9" fmla="*/ 1379547 h 2291577"/>
              <a:gd name="connsiteX10" fmla="*/ 0 w 2916517"/>
              <a:gd name="connsiteY10" fmla="*/ 2291577 h 2291577"/>
              <a:gd name="connsiteX0" fmla="*/ 2916517 w 2916517"/>
              <a:gd name="connsiteY0" fmla="*/ 535836 h 2291577"/>
              <a:gd name="connsiteX1" fmla="*/ 2899772 w 2916517"/>
              <a:gd name="connsiteY1" fmla="*/ 564202 h 2291577"/>
              <a:gd name="connsiteX2" fmla="*/ 2715754 w 2916517"/>
              <a:gd name="connsiteY2" fmla="*/ 288880 h 2291577"/>
              <a:gd name="connsiteX3" fmla="*/ 2364492 w 2916517"/>
              <a:gd name="connsiteY3" fmla="*/ 101146 h 2291577"/>
              <a:gd name="connsiteX4" fmla="*/ 1938325 w 2916517"/>
              <a:gd name="connsiteY4" fmla="*/ 12723 h 2291577"/>
              <a:gd name="connsiteX5" fmla="*/ 1529407 w 2916517"/>
              <a:gd name="connsiteY5" fmla="*/ 32192 h 2291577"/>
              <a:gd name="connsiteX6" fmla="*/ 1133627 w 2916517"/>
              <a:gd name="connsiteY6" fmla="*/ 183826 h 2291577"/>
              <a:gd name="connsiteX7" fmla="*/ 765186 w 2916517"/>
              <a:gd name="connsiteY7" fmla="*/ 450898 h 2291577"/>
              <a:gd name="connsiteX8" fmla="*/ 492463 w 2916517"/>
              <a:gd name="connsiteY8" fmla="*/ 911751 h 2291577"/>
              <a:gd name="connsiteX9" fmla="*/ 321998 w 2916517"/>
              <a:gd name="connsiteY9" fmla="*/ 1379547 h 2291577"/>
              <a:gd name="connsiteX10" fmla="*/ 0 w 2916517"/>
              <a:gd name="connsiteY10" fmla="*/ 2291577 h 2291577"/>
              <a:gd name="connsiteX0" fmla="*/ 2916517 w 2937703"/>
              <a:gd name="connsiteY0" fmla="*/ 535836 h 2291577"/>
              <a:gd name="connsiteX1" fmla="*/ 2899772 w 2937703"/>
              <a:gd name="connsiteY1" fmla="*/ 564202 h 2291577"/>
              <a:gd name="connsiteX2" fmla="*/ 2715754 w 2937703"/>
              <a:gd name="connsiteY2" fmla="*/ 288880 h 2291577"/>
              <a:gd name="connsiteX3" fmla="*/ 2364492 w 2937703"/>
              <a:gd name="connsiteY3" fmla="*/ 101146 h 2291577"/>
              <a:gd name="connsiteX4" fmla="*/ 1938325 w 2937703"/>
              <a:gd name="connsiteY4" fmla="*/ 12723 h 2291577"/>
              <a:gd name="connsiteX5" fmla="*/ 1529407 w 2937703"/>
              <a:gd name="connsiteY5" fmla="*/ 32192 h 2291577"/>
              <a:gd name="connsiteX6" fmla="*/ 1133627 w 2937703"/>
              <a:gd name="connsiteY6" fmla="*/ 183826 h 2291577"/>
              <a:gd name="connsiteX7" fmla="*/ 765186 w 2937703"/>
              <a:gd name="connsiteY7" fmla="*/ 450898 h 2291577"/>
              <a:gd name="connsiteX8" fmla="*/ 492463 w 2937703"/>
              <a:gd name="connsiteY8" fmla="*/ 911751 h 2291577"/>
              <a:gd name="connsiteX9" fmla="*/ 321998 w 2937703"/>
              <a:gd name="connsiteY9" fmla="*/ 1379547 h 2291577"/>
              <a:gd name="connsiteX10" fmla="*/ 0 w 2937703"/>
              <a:gd name="connsiteY10" fmla="*/ 2291577 h 2291577"/>
              <a:gd name="connsiteX0" fmla="*/ 2916517 w 2916517"/>
              <a:gd name="connsiteY0" fmla="*/ 535836 h 2291577"/>
              <a:gd name="connsiteX1" fmla="*/ 2715754 w 2916517"/>
              <a:gd name="connsiteY1" fmla="*/ 288880 h 2291577"/>
              <a:gd name="connsiteX2" fmla="*/ 2364492 w 2916517"/>
              <a:gd name="connsiteY2" fmla="*/ 101146 h 2291577"/>
              <a:gd name="connsiteX3" fmla="*/ 1938325 w 2916517"/>
              <a:gd name="connsiteY3" fmla="*/ 12723 h 2291577"/>
              <a:gd name="connsiteX4" fmla="*/ 1529407 w 2916517"/>
              <a:gd name="connsiteY4" fmla="*/ 32192 h 2291577"/>
              <a:gd name="connsiteX5" fmla="*/ 1133627 w 2916517"/>
              <a:gd name="connsiteY5" fmla="*/ 183826 h 2291577"/>
              <a:gd name="connsiteX6" fmla="*/ 765186 w 2916517"/>
              <a:gd name="connsiteY6" fmla="*/ 450898 h 2291577"/>
              <a:gd name="connsiteX7" fmla="*/ 492463 w 2916517"/>
              <a:gd name="connsiteY7" fmla="*/ 911751 h 2291577"/>
              <a:gd name="connsiteX8" fmla="*/ 321998 w 2916517"/>
              <a:gd name="connsiteY8" fmla="*/ 1379547 h 2291577"/>
              <a:gd name="connsiteX9" fmla="*/ 0 w 2916517"/>
              <a:gd name="connsiteY9" fmla="*/ 2291577 h 2291577"/>
              <a:gd name="connsiteX0" fmla="*/ 2933963 w 2933963"/>
              <a:gd name="connsiteY0" fmla="*/ 581423 h 2291577"/>
              <a:gd name="connsiteX1" fmla="*/ 2715754 w 2933963"/>
              <a:gd name="connsiteY1" fmla="*/ 288880 h 2291577"/>
              <a:gd name="connsiteX2" fmla="*/ 2364492 w 2933963"/>
              <a:gd name="connsiteY2" fmla="*/ 101146 h 2291577"/>
              <a:gd name="connsiteX3" fmla="*/ 1938325 w 2933963"/>
              <a:gd name="connsiteY3" fmla="*/ 12723 h 2291577"/>
              <a:gd name="connsiteX4" fmla="*/ 1529407 w 2933963"/>
              <a:gd name="connsiteY4" fmla="*/ 32192 h 2291577"/>
              <a:gd name="connsiteX5" fmla="*/ 1133627 w 2933963"/>
              <a:gd name="connsiteY5" fmla="*/ 183826 h 2291577"/>
              <a:gd name="connsiteX6" fmla="*/ 765186 w 2933963"/>
              <a:gd name="connsiteY6" fmla="*/ 450898 h 2291577"/>
              <a:gd name="connsiteX7" fmla="*/ 492463 w 2933963"/>
              <a:gd name="connsiteY7" fmla="*/ 911751 h 2291577"/>
              <a:gd name="connsiteX8" fmla="*/ 321998 w 2933963"/>
              <a:gd name="connsiteY8" fmla="*/ 1379547 h 2291577"/>
              <a:gd name="connsiteX9" fmla="*/ 0 w 2933963"/>
              <a:gd name="connsiteY9" fmla="*/ 2291577 h 2291577"/>
              <a:gd name="connsiteX0" fmla="*/ 2933963 w 2933963"/>
              <a:gd name="connsiteY0" fmla="*/ 581423 h 2291577"/>
              <a:gd name="connsiteX1" fmla="*/ 2715754 w 2933963"/>
              <a:gd name="connsiteY1" fmla="*/ 288880 h 2291577"/>
              <a:gd name="connsiteX2" fmla="*/ 2364492 w 2933963"/>
              <a:gd name="connsiteY2" fmla="*/ 101146 h 2291577"/>
              <a:gd name="connsiteX3" fmla="*/ 1938325 w 2933963"/>
              <a:gd name="connsiteY3" fmla="*/ 12723 h 2291577"/>
              <a:gd name="connsiteX4" fmla="*/ 1529407 w 2933963"/>
              <a:gd name="connsiteY4" fmla="*/ 32192 h 2291577"/>
              <a:gd name="connsiteX5" fmla="*/ 1133627 w 2933963"/>
              <a:gd name="connsiteY5" fmla="*/ 183826 h 2291577"/>
              <a:gd name="connsiteX6" fmla="*/ 765186 w 2933963"/>
              <a:gd name="connsiteY6" fmla="*/ 450898 h 2291577"/>
              <a:gd name="connsiteX7" fmla="*/ 492463 w 2933963"/>
              <a:gd name="connsiteY7" fmla="*/ 911751 h 2291577"/>
              <a:gd name="connsiteX8" fmla="*/ 321998 w 2933963"/>
              <a:gd name="connsiteY8" fmla="*/ 1379547 h 2291577"/>
              <a:gd name="connsiteX9" fmla="*/ 0 w 2933963"/>
              <a:gd name="connsiteY9" fmla="*/ 2291577 h 2291577"/>
              <a:gd name="connsiteX0" fmla="*/ 2933963 w 2933963"/>
              <a:gd name="connsiteY0" fmla="*/ 586367 h 2296521"/>
              <a:gd name="connsiteX1" fmla="*/ 2715754 w 2933963"/>
              <a:gd name="connsiteY1" fmla="*/ 293824 h 2296521"/>
              <a:gd name="connsiteX2" fmla="*/ 2364492 w 2933963"/>
              <a:gd name="connsiteY2" fmla="*/ 106090 h 2296521"/>
              <a:gd name="connsiteX3" fmla="*/ 1935094 w 2933963"/>
              <a:gd name="connsiteY3" fmla="*/ 12723 h 2296521"/>
              <a:gd name="connsiteX4" fmla="*/ 1529407 w 2933963"/>
              <a:gd name="connsiteY4" fmla="*/ 37136 h 2296521"/>
              <a:gd name="connsiteX5" fmla="*/ 1133627 w 2933963"/>
              <a:gd name="connsiteY5" fmla="*/ 188770 h 2296521"/>
              <a:gd name="connsiteX6" fmla="*/ 765186 w 2933963"/>
              <a:gd name="connsiteY6" fmla="*/ 455842 h 2296521"/>
              <a:gd name="connsiteX7" fmla="*/ 492463 w 2933963"/>
              <a:gd name="connsiteY7" fmla="*/ 916695 h 2296521"/>
              <a:gd name="connsiteX8" fmla="*/ 321998 w 2933963"/>
              <a:gd name="connsiteY8" fmla="*/ 1384491 h 2296521"/>
              <a:gd name="connsiteX9" fmla="*/ 0 w 2933963"/>
              <a:gd name="connsiteY9" fmla="*/ 2296521 h 2296521"/>
              <a:gd name="connsiteX0" fmla="*/ 2933963 w 2933963"/>
              <a:gd name="connsiteY0" fmla="*/ 586367 h 2296521"/>
              <a:gd name="connsiteX1" fmla="*/ 2715754 w 2933963"/>
              <a:gd name="connsiteY1" fmla="*/ 293824 h 2296521"/>
              <a:gd name="connsiteX2" fmla="*/ 2364492 w 2933963"/>
              <a:gd name="connsiteY2" fmla="*/ 106090 h 2296521"/>
              <a:gd name="connsiteX3" fmla="*/ 1935094 w 2933963"/>
              <a:gd name="connsiteY3" fmla="*/ 12723 h 2296521"/>
              <a:gd name="connsiteX4" fmla="*/ 1529407 w 2933963"/>
              <a:gd name="connsiteY4" fmla="*/ 37136 h 2296521"/>
              <a:gd name="connsiteX5" fmla="*/ 1133627 w 2933963"/>
              <a:gd name="connsiteY5" fmla="*/ 188770 h 2296521"/>
              <a:gd name="connsiteX6" fmla="*/ 765186 w 2933963"/>
              <a:gd name="connsiteY6" fmla="*/ 455842 h 2296521"/>
              <a:gd name="connsiteX7" fmla="*/ 492463 w 2933963"/>
              <a:gd name="connsiteY7" fmla="*/ 916695 h 2296521"/>
              <a:gd name="connsiteX8" fmla="*/ 321998 w 2933963"/>
              <a:gd name="connsiteY8" fmla="*/ 1384491 h 2296521"/>
              <a:gd name="connsiteX9" fmla="*/ 0 w 2933963"/>
              <a:gd name="connsiteY9" fmla="*/ 2296521 h 2296521"/>
              <a:gd name="connsiteX0" fmla="*/ 2933963 w 2933963"/>
              <a:gd name="connsiteY0" fmla="*/ 578914 h 2289068"/>
              <a:gd name="connsiteX1" fmla="*/ 2715754 w 2933963"/>
              <a:gd name="connsiteY1" fmla="*/ 286371 h 2289068"/>
              <a:gd name="connsiteX2" fmla="*/ 2364492 w 2933963"/>
              <a:gd name="connsiteY2" fmla="*/ 98637 h 2289068"/>
              <a:gd name="connsiteX3" fmla="*/ 1935094 w 2933963"/>
              <a:gd name="connsiteY3" fmla="*/ 5270 h 2289068"/>
              <a:gd name="connsiteX4" fmla="*/ 1529407 w 2933963"/>
              <a:gd name="connsiteY4" fmla="*/ 29683 h 2289068"/>
              <a:gd name="connsiteX5" fmla="*/ 1133627 w 2933963"/>
              <a:gd name="connsiteY5" fmla="*/ 181317 h 2289068"/>
              <a:gd name="connsiteX6" fmla="*/ 765186 w 2933963"/>
              <a:gd name="connsiteY6" fmla="*/ 448389 h 2289068"/>
              <a:gd name="connsiteX7" fmla="*/ 492463 w 2933963"/>
              <a:gd name="connsiteY7" fmla="*/ 909242 h 2289068"/>
              <a:gd name="connsiteX8" fmla="*/ 321998 w 2933963"/>
              <a:gd name="connsiteY8" fmla="*/ 1377038 h 2289068"/>
              <a:gd name="connsiteX9" fmla="*/ 0 w 2933963"/>
              <a:gd name="connsiteY9" fmla="*/ 2289068 h 2289068"/>
              <a:gd name="connsiteX0" fmla="*/ 2933963 w 2933963"/>
              <a:gd name="connsiteY0" fmla="*/ 578914 h 2289068"/>
              <a:gd name="connsiteX1" fmla="*/ 2715754 w 2933963"/>
              <a:gd name="connsiteY1" fmla="*/ 286371 h 2289068"/>
              <a:gd name="connsiteX2" fmla="*/ 2364492 w 2933963"/>
              <a:gd name="connsiteY2" fmla="*/ 98637 h 2289068"/>
              <a:gd name="connsiteX3" fmla="*/ 1935094 w 2933963"/>
              <a:gd name="connsiteY3" fmla="*/ 5270 h 2289068"/>
              <a:gd name="connsiteX4" fmla="*/ 1521889 w 2933963"/>
              <a:gd name="connsiteY4" fmla="*/ 36721 h 2289068"/>
              <a:gd name="connsiteX5" fmla="*/ 1133627 w 2933963"/>
              <a:gd name="connsiteY5" fmla="*/ 181317 h 2289068"/>
              <a:gd name="connsiteX6" fmla="*/ 765186 w 2933963"/>
              <a:gd name="connsiteY6" fmla="*/ 448389 h 2289068"/>
              <a:gd name="connsiteX7" fmla="*/ 492463 w 2933963"/>
              <a:gd name="connsiteY7" fmla="*/ 909242 h 2289068"/>
              <a:gd name="connsiteX8" fmla="*/ 321998 w 2933963"/>
              <a:gd name="connsiteY8" fmla="*/ 1377038 h 2289068"/>
              <a:gd name="connsiteX9" fmla="*/ 0 w 2933963"/>
              <a:gd name="connsiteY9" fmla="*/ 2289068 h 2289068"/>
              <a:gd name="connsiteX0" fmla="*/ 2933963 w 2933963"/>
              <a:gd name="connsiteY0" fmla="*/ 578914 h 2289068"/>
              <a:gd name="connsiteX1" fmla="*/ 2715754 w 2933963"/>
              <a:gd name="connsiteY1" fmla="*/ 286371 h 2289068"/>
              <a:gd name="connsiteX2" fmla="*/ 2364492 w 2933963"/>
              <a:gd name="connsiteY2" fmla="*/ 98637 h 2289068"/>
              <a:gd name="connsiteX3" fmla="*/ 1935094 w 2933963"/>
              <a:gd name="connsiteY3" fmla="*/ 5270 h 2289068"/>
              <a:gd name="connsiteX4" fmla="*/ 1521889 w 2933963"/>
              <a:gd name="connsiteY4" fmla="*/ 36721 h 2289068"/>
              <a:gd name="connsiteX5" fmla="*/ 1133627 w 2933963"/>
              <a:gd name="connsiteY5" fmla="*/ 181317 h 2289068"/>
              <a:gd name="connsiteX6" fmla="*/ 765186 w 2933963"/>
              <a:gd name="connsiteY6" fmla="*/ 448389 h 2289068"/>
              <a:gd name="connsiteX7" fmla="*/ 492463 w 2933963"/>
              <a:gd name="connsiteY7" fmla="*/ 909242 h 2289068"/>
              <a:gd name="connsiteX8" fmla="*/ 321998 w 2933963"/>
              <a:gd name="connsiteY8" fmla="*/ 1377038 h 2289068"/>
              <a:gd name="connsiteX9" fmla="*/ 0 w 2933963"/>
              <a:gd name="connsiteY9" fmla="*/ 2289068 h 228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33963" h="2289068">
                <a:moveTo>
                  <a:pt x="2933963" y="578914"/>
                </a:moveTo>
                <a:cubicBezTo>
                  <a:pt x="2897936" y="511009"/>
                  <a:pt x="2807758" y="358819"/>
                  <a:pt x="2715754" y="286371"/>
                </a:cubicBezTo>
                <a:cubicBezTo>
                  <a:pt x="2626058" y="215502"/>
                  <a:pt x="2544798" y="163462"/>
                  <a:pt x="2364492" y="98637"/>
                </a:cubicBezTo>
                <a:cubicBezTo>
                  <a:pt x="2133393" y="12762"/>
                  <a:pt x="2077433" y="18988"/>
                  <a:pt x="1935094" y="5270"/>
                </a:cubicBezTo>
                <a:cubicBezTo>
                  <a:pt x="1779983" y="0"/>
                  <a:pt x="1647024" y="2860"/>
                  <a:pt x="1521889" y="36721"/>
                </a:cubicBezTo>
                <a:cubicBezTo>
                  <a:pt x="1396754" y="70582"/>
                  <a:pt x="1259744" y="112706"/>
                  <a:pt x="1133627" y="181317"/>
                </a:cubicBezTo>
                <a:cubicBezTo>
                  <a:pt x="1007510" y="249928"/>
                  <a:pt x="872047" y="327068"/>
                  <a:pt x="765186" y="448389"/>
                </a:cubicBezTo>
                <a:cubicBezTo>
                  <a:pt x="658325" y="569710"/>
                  <a:pt x="566328" y="754467"/>
                  <a:pt x="492463" y="909242"/>
                </a:cubicBezTo>
                <a:cubicBezTo>
                  <a:pt x="418598" y="1064017"/>
                  <a:pt x="404075" y="1147067"/>
                  <a:pt x="321998" y="1377038"/>
                </a:cubicBezTo>
                <a:cubicBezTo>
                  <a:pt x="239921" y="1607009"/>
                  <a:pt x="56451" y="2135744"/>
                  <a:pt x="0" y="2289068"/>
                </a:cubicBezTo>
              </a:path>
            </a:pathLst>
          </a:custGeom>
          <a:noFill/>
          <a:ln w="63500" cap="flat" cmpd="sng" algn="ctr">
            <a:gradFill>
              <a:gsLst>
                <a:gs pos="6000">
                  <a:srgbClr val="69D8FF"/>
                </a:gs>
                <a:gs pos="12000">
                  <a:srgbClr val="00B0F0"/>
                </a:gs>
                <a:gs pos="16000">
                  <a:srgbClr val="7030A0"/>
                </a:gs>
                <a:gs pos="78000">
                  <a:schemeClr val="bg1"/>
                </a:gs>
                <a:gs pos="80000">
                  <a:srgbClr val="FFFF00"/>
                </a:gs>
                <a:gs pos="93000">
                  <a:srgbClr val="FFC000"/>
                </a:gs>
                <a:gs pos="99000">
                  <a:srgbClr val="C00000"/>
                </a:gs>
              </a:gsLst>
              <a:lin ang="10200000" scaled="0"/>
            </a:gradFill>
            <a:prstDash val="sysDot"/>
            <a:round/>
            <a:headEnd type="none" w="sm" len="sm"/>
            <a:tailEnd type="oval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7" name="Grupo 21"/>
          <p:cNvGrpSpPr>
            <a:grpSpLocks noChangeAspect="1"/>
          </p:cNvGrpSpPr>
          <p:nvPr/>
        </p:nvGrpSpPr>
        <p:grpSpPr>
          <a:xfrm>
            <a:off x="5852100" y="3570405"/>
            <a:ext cx="466570" cy="466617"/>
            <a:chOff x="3267649" y="1420768"/>
            <a:chExt cx="864001" cy="864098"/>
          </a:xfrm>
          <a:gradFill>
            <a:gsLst>
              <a:gs pos="100000">
                <a:schemeClr val="tx1">
                  <a:alpha val="51000"/>
                </a:schemeClr>
              </a:gs>
              <a:gs pos="100000">
                <a:schemeClr val="tx1"/>
              </a:gs>
              <a:gs pos="30000">
                <a:srgbClr val="FF0000">
                  <a:alpha val="57000"/>
                </a:srgbClr>
              </a:gs>
            </a:gsLst>
            <a:path path="shape">
              <a:fillToRect l="50000" t="50000" r="50000" b="50000"/>
            </a:path>
          </a:gradFill>
        </p:grpSpPr>
        <p:sp>
          <p:nvSpPr>
            <p:cNvPr id="227" name="Elipse 226"/>
            <p:cNvSpPr>
              <a:spLocks noChangeAspect="1"/>
            </p:cNvSpPr>
            <p:nvPr/>
          </p:nvSpPr>
          <p:spPr bwMode="auto">
            <a:xfrm>
              <a:off x="3563903" y="1700817"/>
              <a:ext cx="288000" cy="288001"/>
            </a:xfrm>
            <a:prstGeom prst="ellipse">
              <a:avLst/>
            </a:prstGeom>
            <a:gradFill>
              <a:gsLst>
                <a:gs pos="67000">
                  <a:schemeClr val="bg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28" name="Elipse 227"/>
            <p:cNvSpPr>
              <a:spLocks noChangeAspect="1"/>
            </p:cNvSpPr>
            <p:nvPr/>
          </p:nvSpPr>
          <p:spPr bwMode="auto">
            <a:xfrm>
              <a:off x="3267649" y="1420768"/>
              <a:ext cx="864001" cy="864098"/>
            </a:xfrm>
            <a:prstGeom prst="ellipse">
              <a:avLst/>
            </a:prstGeom>
            <a:gradFill>
              <a:gsLst>
                <a:gs pos="23000">
                  <a:schemeClr val="bg1"/>
                </a:gs>
                <a:gs pos="100000">
                  <a:schemeClr val="tx1">
                    <a:alpha val="0"/>
                  </a:schemeClr>
                </a:gs>
                <a:gs pos="33000">
                  <a:srgbClr val="FFC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upo 127"/>
          <p:cNvGrpSpPr/>
          <p:nvPr/>
        </p:nvGrpSpPr>
        <p:grpSpPr>
          <a:xfrm>
            <a:off x="3445556" y="4333134"/>
            <a:ext cx="791980" cy="864096"/>
            <a:chOff x="7884476" y="764704"/>
            <a:chExt cx="791980" cy="864096"/>
          </a:xfrm>
        </p:grpSpPr>
        <p:sp>
          <p:nvSpPr>
            <p:cNvPr id="244" name="Elipse 243"/>
            <p:cNvSpPr>
              <a:spLocks noChangeAspect="1"/>
            </p:cNvSpPr>
            <p:nvPr/>
          </p:nvSpPr>
          <p:spPr bwMode="auto">
            <a:xfrm>
              <a:off x="7884476" y="764704"/>
              <a:ext cx="791980" cy="86409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9000"/>
                  </a:schemeClr>
                </a:gs>
                <a:gs pos="100000">
                  <a:schemeClr val="tx1"/>
                </a:gs>
                <a:gs pos="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45" name="Elipse 244"/>
            <p:cNvSpPr>
              <a:spLocks noChangeAspect="1"/>
            </p:cNvSpPr>
            <p:nvPr/>
          </p:nvSpPr>
          <p:spPr bwMode="auto">
            <a:xfrm>
              <a:off x="8231068" y="1131468"/>
              <a:ext cx="120438" cy="120439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upo 127"/>
          <p:cNvGrpSpPr/>
          <p:nvPr/>
        </p:nvGrpSpPr>
        <p:grpSpPr>
          <a:xfrm>
            <a:off x="3370916" y="1325400"/>
            <a:ext cx="791980" cy="864096"/>
            <a:chOff x="7884476" y="764704"/>
            <a:chExt cx="791980" cy="864096"/>
          </a:xfrm>
        </p:grpSpPr>
        <p:sp>
          <p:nvSpPr>
            <p:cNvPr id="247" name="Elipse 246"/>
            <p:cNvSpPr>
              <a:spLocks noChangeAspect="1"/>
            </p:cNvSpPr>
            <p:nvPr/>
          </p:nvSpPr>
          <p:spPr bwMode="auto">
            <a:xfrm>
              <a:off x="7884476" y="764704"/>
              <a:ext cx="791980" cy="86409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  <a:gs pos="0">
                  <a:schemeClr val="accent6">
                    <a:lumMod val="7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48" name="Elipse 247"/>
            <p:cNvSpPr>
              <a:spLocks noChangeAspect="1"/>
            </p:cNvSpPr>
            <p:nvPr/>
          </p:nvSpPr>
          <p:spPr bwMode="auto">
            <a:xfrm>
              <a:off x="8227439" y="1117486"/>
              <a:ext cx="120438" cy="120439"/>
            </a:xfrm>
            <a:prstGeom prst="ellipse">
              <a:avLst/>
            </a:prstGeom>
            <a:gradFill>
              <a:gsLst>
                <a:gs pos="69000">
                  <a:srgbClr val="7030A0">
                    <a:alpha val="0"/>
                  </a:srgbClr>
                </a:gs>
                <a:gs pos="16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1" name="Elipse 50"/>
          <p:cNvSpPr>
            <a:spLocks noChangeAspect="1"/>
          </p:cNvSpPr>
          <p:nvPr/>
        </p:nvSpPr>
        <p:spPr bwMode="auto">
          <a:xfrm>
            <a:off x="6182696" y="2104612"/>
            <a:ext cx="1522969" cy="1522969"/>
          </a:xfrm>
          <a:prstGeom prst="ellipse">
            <a:avLst/>
          </a:prstGeom>
          <a:gradFill>
            <a:gsLst>
              <a:gs pos="0">
                <a:srgbClr val="FFFF00"/>
              </a:gs>
              <a:gs pos="44000">
                <a:srgbClr val="FF0000"/>
              </a:gs>
              <a:gs pos="45000">
                <a:srgbClr val="C00000">
                  <a:alpha val="59000"/>
                </a:srgbClr>
              </a:gs>
              <a:gs pos="7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8" name="Forma livre 217"/>
          <p:cNvSpPr/>
          <p:nvPr/>
        </p:nvSpPr>
        <p:spPr bwMode="auto">
          <a:xfrm rot="12224102">
            <a:off x="7051176" y="2363203"/>
            <a:ext cx="514255" cy="619425"/>
          </a:xfrm>
          <a:custGeom>
            <a:avLst/>
            <a:gdLst>
              <a:gd name="connsiteX0" fmla="*/ 2548647 w 2548647"/>
              <a:gd name="connsiteY0" fmla="*/ 74579 h 1397541"/>
              <a:gd name="connsiteX1" fmla="*/ 2091447 w 2548647"/>
              <a:gd name="connsiteY1" fmla="*/ 25941 h 1397541"/>
              <a:gd name="connsiteX2" fmla="*/ 1867711 w 2548647"/>
              <a:gd name="connsiteY2" fmla="*/ 16213 h 1397541"/>
              <a:gd name="connsiteX3" fmla="*/ 1721796 w 2548647"/>
              <a:gd name="connsiteY3" fmla="*/ 123217 h 1397541"/>
              <a:gd name="connsiteX4" fmla="*/ 1566153 w 2548647"/>
              <a:gd name="connsiteY4" fmla="*/ 492869 h 1397541"/>
              <a:gd name="connsiteX5" fmla="*/ 1245140 w 2548647"/>
              <a:gd name="connsiteY5" fmla="*/ 1134894 h 1397541"/>
              <a:gd name="connsiteX6" fmla="*/ 1128409 w 2548647"/>
              <a:gd name="connsiteY6" fmla="*/ 1300264 h 1397541"/>
              <a:gd name="connsiteX7" fmla="*/ 953311 w 2548647"/>
              <a:gd name="connsiteY7" fmla="*/ 1387813 h 1397541"/>
              <a:gd name="connsiteX8" fmla="*/ 826851 w 2548647"/>
              <a:gd name="connsiteY8" fmla="*/ 1358630 h 1397541"/>
              <a:gd name="connsiteX9" fmla="*/ 671209 w 2548647"/>
              <a:gd name="connsiteY9" fmla="*/ 1271081 h 1397541"/>
              <a:gd name="connsiteX10" fmla="*/ 466928 w 2548647"/>
              <a:gd name="connsiteY10" fmla="*/ 1183532 h 1397541"/>
              <a:gd name="connsiteX11" fmla="*/ 291830 w 2548647"/>
              <a:gd name="connsiteY11" fmla="*/ 1164077 h 1397541"/>
              <a:gd name="connsiteX12" fmla="*/ 0 w 2548647"/>
              <a:gd name="connsiteY12" fmla="*/ 1309992 h 1397541"/>
              <a:gd name="connsiteX13" fmla="*/ 0 w 2548647"/>
              <a:gd name="connsiteY13" fmla="*/ 1309992 h 1397541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8428"/>
              <a:gd name="connsiteX1" fmla="*/ 2050799 w 2548647"/>
              <a:gd name="connsiteY1" fmla="*/ 14631 h 1398428"/>
              <a:gd name="connsiteX2" fmla="*/ 1867711 w 2548647"/>
              <a:gd name="connsiteY2" fmla="*/ 18475 h 1398428"/>
              <a:gd name="connsiteX3" fmla="*/ 1721796 w 2548647"/>
              <a:gd name="connsiteY3" fmla="*/ 125479 h 1398428"/>
              <a:gd name="connsiteX4" fmla="*/ 1566153 w 2548647"/>
              <a:gd name="connsiteY4" fmla="*/ 495131 h 1398428"/>
              <a:gd name="connsiteX5" fmla="*/ 1245140 w 2548647"/>
              <a:gd name="connsiteY5" fmla="*/ 1137156 h 1398428"/>
              <a:gd name="connsiteX6" fmla="*/ 1114695 w 2548647"/>
              <a:gd name="connsiteY6" fmla="*/ 1310775 h 1398428"/>
              <a:gd name="connsiteX7" fmla="*/ 953311 w 2548647"/>
              <a:gd name="connsiteY7" fmla="*/ 1390075 h 1398428"/>
              <a:gd name="connsiteX8" fmla="*/ 826851 w 2548647"/>
              <a:gd name="connsiteY8" fmla="*/ 1360892 h 1398428"/>
              <a:gd name="connsiteX9" fmla="*/ 671209 w 2548647"/>
              <a:gd name="connsiteY9" fmla="*/ 1273343 h 1398428"/>
              <a:gd name="connsiteX10" fmla="*/ 466928 w 2548647"/>
              <a:gd name="connsiteY10" fmla="*/ 1185794 h 1398428"/>
              <a:gd name="connsiteX11" fmla="*/ 291830 w 2548647"/>
              <a:gd name="connsiteY11" fmla="*/ 1166339 h 1398428"/>
              <a:gd name="connsiteX12" fmla="*/ 0 w 2548647"/>
              <a:gd name="connsiteY12" fmla="*/ 1312254 h 1398428"/>
              <a:gd name="connsiteX13" fmla="*/ 0 w 2548647"/>
              <a:gd name="connsiteY13" fmla="*/ 1312254 h 1398428"/>
              <a:gd name="connsiteX0" fmla="*/ 2548647 w 2548647"/>
              <a:gd name="connsiteY0" fmla="*/ 76841 h 1407061"/>
              <a:gd name="connsiteX1" fmla="*/ 2050799 w 2548647"/>
              <a:gd name="connsiteY1" fmla="*/ 14631 h 1407061"/>
              <a:gd name="connsiteX2" fmla="*/ 1867711 w 2548647"/>
              <a:gd name="connsiteY2" fmla="*/ 18475 h 1407061"/>
              <a:gd name="connsiteX3" fmla="*/ 1721796 w 2548647"/>
              <a:gd name="connsiteY3" fmla="*/ 125479 h 1407061"/>
              <a:gd name="connsiteX4" fmla="*/ 1566153 w 2548647"/>
              <a:gd name="connsiteY4" fmla="*/ 495131 h 1407061"/>
              <a:gd name="connsiteX5" fmla="*/ 1245140 w 2548647"/>
              <a:gd name="connsiteY5" fmla="*/ 1137156 h 1407061"/>
              <a:gd name="connsiteX6" fmla="*/ 1136726 w 2548647"/>
              <a:gd name="connsiteY6" fmla="*/ 1364908 h 1407061"/>
              <a:gd name="connsiteX7" fmla="*/ 953311 w 2548647"/>
              <a:gd name="connsiteY7" fmla="*/ 1390075 h 1407061"/>
              <a:gd name="connsiteX8" fmla="*/ 826851 w 2548647"/>
              <a:gd name="connsiteY8" fmla="*/ 1360892 h 1407061"/>
              <a:gd name="connsiteX9" fmla="*/ 671209 w 2548647"/>
              <a:gd name="connsiteY9" fmla="*/ 1273343 h 1407061"/>
              <a:gd name="connsiteX10" fmla="*/ 466928 w 2548647"/>
              <a:gd name="connsiteY10" fmla="*/ 1185794 h 1407061"/>
              <a:gd name="connsiteX11" fmla="*/ 291830 w 2548647"/>
              <a:gd name="connsiteY11" fmla="*/ 1166339 h 1407061"/>
              <a:gd name="connsiteX12" fmla="*/ 0 w 2548647"/>
              <a:gd name="connsiteY12" fmla="*/ 1312254 h 1407061"/>
              <a:gd name="connsiteX13" fmla="*/ 0 w 2548647"/>
              <a:gd name="connsiteY13" fmla="*/ 1312254 h 1407061"/>
              <a:gd name="connsiteX0" fmla="*/ 2548647 w 2548647"/>
              <a:gd name="connsiteY0" fmla="*/ 76841 h 1395727"/>
              <a:gd name="connsiteX1" fmla="*/ 2050799 w 2548647"/>
              <a:gd name="connsiteY1" fmla="*/ 14631 h 1395727"/>
              <a:gd name="connsiteX2" fmla="*/ 1867711 w 2548647"/>
              <a:gd name="connsiteY2" fmla="*/ 18475 h 1395727"/>
              <a:gd name="connsiteX3" fmla="*/ 1721796 w 2548647"/>
              <a:gd name="connsiteY3" fmla="*/ 125479 h 1395727"/>
              <a:gd name="connsiteX4" fmla="*/ 1566153 w 2548647"/>
              <a:gd name="connsiteY4" fmla="*/ 495131 h 1395727"/>
              <a:gd name="connsiteX5" fmla="*/ 1245140 w 2548647"/>
              <a:gd name="connsiteY5" fmla="*/ 1137156 h 1395727"/>
              <a:gd name="connsiteX6" fmla="*/ 1142715 w 2548647"/>
              <a:gd name="connsiteY6" fmla="*/ 1326980 h 1395727"/>
              <a:gd name="connsiteX7" fmla="*/ 953311 w 2548647"/>
              <a:gd name="connsiteY7" fmla="*/ 1390075 h 1395727"/>
              <a:gd name="connsiteX8" fmla="*/ 826851 w 2548647"/>
              <a:gd name="connsiteY8" fmla="*/ 1360892 h 1395727"/>
              <a:gd name="connsiteX9" fmla="*/ 671209 w 2548647"/>
              <a:gd name="connsiteY9" fmla="*/ 1273343 h 1395727"/>
              <a:gd name="connsiteX10" fmla="*/ 466928 w 2548647"/>
              <a:gd name="connsiteY10" fmla="*/ 1185794 h 1395727"/>
              <a:gd name="connsiteX11" fmla="*/ 291830 w 2548647"/>
              <a:gd name="connsiteY11" fmla="*/ 1166339 h 1395727"/>
              <a:gd name="connsiteX12" fmla="*/ 0 w 2548647"/>
              <a:gd name="connsiteY12" fmla="*/ 1312254 h 1395727"/>
              <a:gd name="connsiteX13" fmla="*/ 0 w 2548647"/>
              <a:gd name="connsiteY13" fmla="*/ 1312254 h 1395727"/>
              <a:gd name="connsiteX0" fmla="*/ 2548647 w 2548647"/>
              <a:gd name="connsiteY0" fmla="*/ 71938 h 1390824"/>
              <a:gd name="connsiteX1" fmla="*/ 2050799 w 2548647"/>
              <a:gd name="connsiteY1" fmla="*/ 9728 h 1390824"/>
              <a:gd name="connsiteX2" fmla="*/ 1867711 w 2548647"/>
              <a:gd name="connsiteY2" fmla="*/ 13572 h 1390824"/>
              <a:gd name="connsiteX3" fmla="*/ 1762767 w 2548647"/>
              <a:gd name="connsiteY3" fmla="*/ 81736 h 1390824"/>
              <a:gd name="connsiteX4" fmla="*/ 1566153 w 2548647"/>
              <a:gd name="connsiteY4" fmla="*/ 490228 h 1390824"/>
              <a:gd name="connsiteX5" fmla="*/ 1245140 w 2548647"/>
              <a:gd name="connsiteY5" fmla="*/ 1132253 h 1390824"/>
              <a:gd name="connsiteX6" fmla="*/ 1142715 w 2548647"/>
              <a:gd name="connsiteY6" fmla="*/ 1322077 h 1390824"/>
              <a:gd name="connsiteX7" fmla="*/ 953311 w 2548647"/>
              <a:gd name="connsiteY7" fmla="*/ 1385172 h 1390824"/>
              <a:gd name="connsiteX8" fmla="*/ 826851 w 2548647"/>
              <a:gd name="connsiteY8" fmla="*/ 1355989 h 1390824"/>
              <a:gd name="connsiteX9" fmla="*/ 671209 w 2548647"/>
              <a:gd name="connsiteY9" fmla="*/ 1268440 h 1390824"/>
              <a:gd name="connsiteX10" fmla="*/ 466928 w 2548647"/>
              <a:gd name="connsiteY10" fmla="*/ 1180891 h 1390824"/>
              <a:gd name="connsiteX11" fmla="*/ 291830 w 2548647"/>
              <a:gd name="connsiteY11" fmla="*/ 1161436 h 1390824"/>
              <a:gd name="connsiteX12" fmla="*/ 0 w 2548647"/>
              <a:gd name="connsiteY12" fmla="*/ 1307351 h 1390824"/>
              <a:gd name="connsiteX13" fmla="*/ 0 w 2548647"/>
              <a:gd name="connsiteY13" fmla="*/ 1307351 h 1390824"/>
              <a:gd name="connsiteX0" fmla="*/ 2548647 w 2548647"/>
              <a:gd name="connsiteY0" fmla="*/ 91990 h 1410876"/>
              <a:gd name="connsiteX1" fmla="*/ 2086894 w 2548647"/>
              <a:gd name="connsiteY1" fmla="*/ 9728 h 1410876"/>
              <a:gd name="connsiteX2" fmla="*/ 1867711 w 2548647"/>
              <a:gd name="connsiteY2" fmla="*/ 33624 h 1410876"/>
              <a:gd name="connsiteX3" fmla="*/ 1762767 w 2548647"/>
              <a:gd name="connsiteY3" fmla="*/ 101788 h 1410876"/>
              <a:gd name="connsiteX4" fmla="*/ 1566153 w 2548647"/>
              <a:gd name="connsiteY4" fmla="*/ 510280 h 1410876"/>
              <a:gd name="connsiteX5" fmla="*/ 1245140 w 2548647"/>
              <a:gd name="connsiteY5" fmla="*/ 1152305 h 1410876"/>
              <a:gd name="connsiteX6" fmla="*/ 1142715 w 2548647"/>
              <a:gd name="connsiteY6" fmla="*/ 1342129 h 1410876"/>
              <a:gd name="connsiteX7" fmla="*/ 953311 w 2548647"/>
              <a:gd name="connsiteY7" fmla="*/ 1405224 h 1410876"/>
              <a:gd name="connsiteX8" fmla="*/ 826851 w 2548647"/>
              <a:gd name="connsiteY8" fmla="*/ 1376041 h 1410876"/>
              <a:gd name="connsiteX9" fmla="*/ 671209 w 2548647"/>
              <a:gd name="connsiteY9" fmla="*/ 1288492 h 1410876"/>
              <a:gd name="connsiteX10" fmla="*/ 466928 w 2548647"/>
              <a:gd name="connsiteY10" fmla="*/ 1200943 h 1410876"/>
              <a:gd name="connsiteX11" fmla="*/ 291830 w 2548647"/>
              <a:gd name="connsiteY11" fmla="*/ 1181488 h 1410876"/>
              <a:gd name="connsiteX12" fmla="*/ 0 w 2548647"/>
              <a:gd name="connsiteY12" fmla="*/ 1327403 h 1410876"/>
              <a:gd name="connsiteX13" fmla="*/ 0 w 2548647"/>
              <a:gd name="connsiteY13" fmla="*/ 1327403 h 1410876"/>
              <a:gd name="connsiteX0" fmla="*/ 2548647 w 2548647"/>
              <a:gd name="connsiteY0" fmla="*/ 82262 h 1401148"/>
              <a:gd name="connsiteX1" fmla="*/ 2086894 w 2548647"/>
              <a:gd name="connsiteY1" fmla="*/ 0 h 1401148"/>
              <a:gd name="connsiteX2" fmla="*/ 1762767 w 2548647"/>
              <a:gd name="connsiteY2" fmla="*/ 92060 h 1401148"/>
              <a:gd name="connsiteX3" fmla="*/ 1566153 w 2548647"/>
              <a:gd name="connsiteY3" fmla="*/ 500552 h 1401148"/>
              <a:gd name="connsiteX4" fmla="*/ 1245140 w 2548647"/>
              <a:gd name="connsiteY4" fmla="*/ 1142577 h 1401148"/>
              <a:gd name="connsiteX5" fmla="*/ 1142715 w 2548647"/>
              <a:gd name="connsiteY5" fmla="*/ 1332401 h 1401148"/>
              <a:gd name="connsiteX6" fmla="*/ 953311 w 2548647"/>
              <a:gd name="connsiteY6" fmla="*/ 1395496 h 1401148"/>
              <a:gd name="connsiteX7" fmla="*/ 826851 w 2548647"/>
              <a:gd name="connsiteY7" fmla="*/ 1366313 h 1401148"/>
              <a:gd name="connsiteX8" fmla="*/ 671209 w 2548647"/>
              <a:gd name="connsiteY8" fmla="*/ 1278764 h 1401148"/>
              <a:gd name="connsiteX9" fmla="*/ 466928 w 2548647"/>
              <a:gd name="connsiteY9" fmla="*/ 1191215 h 1401148"/>
              <a:gd name="connsiteX10" fmla="*/ 291830 w 2548647"/>
              <a:gd name="connsiteY10" fmla="*/ 1171760 h 1401148"/>
              <a:gd name="connsiteX11" fmla="*/ 0 w 2548647"/>
              <a:gd name="connsiteY11" fmla="*/ 1317675 h 1401148"/>
              <a:gd name="connsiteX12" fmla="*/ 0 w 2548647"/>
              <a:gd name="connsiteY12" fmla="*/ 1317675 h 1401148"/>
              <a:gd name="connsiteX0" fmla="*/ 2548647 w 2548647"/>
              <a:gd name="connsiteY0" fmla="*/ 82262 h 1401148"/>
              <a:gd name="connsiteX1" fmla="*/ 2086894 w 2548647"/>
              <a:gd name="connsiteY1" fmla="*/ 0 h 1401148"/>
              <a:gd name="connsiteX2" fmla="*/ 1566153 w 2548647"/>
              <a:gd name="connsiteY2" fmla="*/ 500552 h 1401148"/>
              <a:gd name="connsiteX3" fmla="*/ 1245140 w 2548647"/>
              <a:gd name="connsiteY3" fmla="*/ 1142577 h 1401148"/>
              <a:gd name="connsiteX4" fmla="*/ 1142715 w 2548647"/>
              <a:gd name="connsiteY4" fmla="*/ 1332401 h 1401148"/>
              <a:gd name="connsiteX5" fmla="*/ 953311 w 2548647"/>
              <a:gd name="connsiteY5" fmla="*/ 1395496 h 1401148"/>
              <a:gd name="connsiteX6" fmla="*/ 826851 w 2548647"/>
              <a:gd name="connsiteY6" fmla="*/ 1366313 h 1401148"/>
              <a:gd name="connsiteX7" fmla="*/ 671209 w 2548647"/>
              <a:gd name="connsiteY7" fmla="*/ 1278764 h 1401148"/>
              <a:gd name="connsiteX8" fmla="*/ 466928 w 2548647"/>
              <a:gd name="connsiteY8" fmla="*/ 1191215 h 1401148"/>
              <a:gd name="connsiteX9" fmla="*/ 291830 w 2548647"/>
              <a:gd name="connsiteY9" fmla="*/ 1171760 h 1401148"/>
              <a:gd name="connsiteX10" fmla="*/ 0 w 2548647"/>
              <a:gd name="connsiteY10" fmla="*/ 1317675 h 1401148"/>
              <a:gd name="connsiteX11" fmla="*/ 0 w 2548647"/>
              <a:gd name="connsiteY11" fmla="*/ 1317675 h 1401148"/>
              <a:gd name="connsiteX0" fmla="*/ 2548647 w 2548647"/>
              <a:gd name="connsiteY0" fmla="*/ 0 h 1318886"/>
              <a:gd name="connsiteX1" fmla="*/ 1566153 w 2548647"/>
              <a:gd name="connsiteY1" fmla="*/ 418290 h 1318886"/>
              <a:gd name="connsiteX2" fmla="*/ 1245140 w 2548647"/>
              <a:gd name="connsiteY2" fmla="*/ 1060315 h 1318886"/>
              <a:gd name="connsiteX3" fmla="*/ 1142715 w 2548647"/>
              <a:gd name="connsiteY3" fmla="*/ 1250139 h 1318886"/>
              <a:gd name="connsiteX4" fmla="*/ 953311 w 2548647"/>
              <a:gd name="connsiteY4" fmla="*/ 1313234 h 1318886"/>
              <a:gd name="connsiteX5" fmla="*/ 826851 w 2548647"/>
              <a:gd name="connsiteY5" fmla="*/ 1284051 h 1318886"/>
              <a:gd name="connsiteX6" fmla="*/ 671209 w 2548647"/>
              <a:gd name="connsiteY6" fmla="*/ 1196502 h 1318886"/>
              <a:gd name="connsiteX7" fmla="*/ 466928 w 2548647"/>
              <a:gd name="connsiteY7" fmla="*/ 1108953 h 1318886"/>
              <a:gd name="connsiteX8" fmla="*/ 291830 w 2548647"/>
              <a:gd name="connsiteY8" fmla="*/ 1089498 h 1318886"/>
              <a:gd name="connsiteX9" fmla="*/ 0 w 2548647"/>
              <a:gd name="connsiteY9" fmla="*/ 1235413 h 1318886"/>
              <a:gd name="connsiteX10" fmla="*/ 0 w 2548647"/>
              <a:gd name="connsiteY10" fmla="*/ 1235413 h 1318886"/>
              <a:gd name="connsiteX0" fmla="*/ 1584176 w 1584176"/>
              <a:gd name="connsiteY0" fmla="*/ 0 h 1266860"/>
              <a:gd name="connsiteX1" fmla="*/ 1566153 w 1584176"/>
              <a:gd name="connsiteY1" fmla="*/ 366264 h 1266860"/>
              <a:gd name="connsiteX2" fmla="*/ 1245140 w 1584176"/>
              <a:gd name="connsiteY2" fmla="*/ 1008289 h 1266860"/>
              <a:gd name="connsiteX3" fmla="*/ 1142715 w 1584176"/>
              <a:gd name="connsiteY3" fmla="*/ 1198113 h 1266860"/>
              <a:gd name="connsiteX4" fmla="*/ 953311 w 1584176"/>
              <a:gd name="connsiteY4" fmla="*/ 1261208 h 1266860"/>
              <a:gd name="connsiteX5" fmla="*/ 826851 w 1584176"/>
              <a:gd name="connsiteY5" fmla="*/ 1232025 h 1266860"/>
              <a:gd name="connsiteX6" fmla="*/ 671209 w 1584176"/>
              <a:gd name="connsiteY6" fmla="*/ 1144476 h 1266860"/>
              <a:gd name="connsiteX7" fmla="*/ 466928 w 1584176"/>
              <a:gd name="connsiteY7" fmla="*/ 1056927 h 1266860"/>
              <a:gd name="connsiteX8" fmla="*/ 291830 w 1584176"/>
              <a:gd name="connsiteY8" fmla="*/ 1037472 h 1266860"/>
              <a:gd name="connsiteX9" fmla="*/ 0 w 1584176"/>
              <a:gd name="connsiteY9" fmla="*/ 1183387 h 1266860"/>
              <a:gd name="connsiteX10" fmla="*/ 0 w 1584176"/>
              <a:gd name="connsiteY10" fmla="*/ 1183387 h 1266860"/>
              <a:gd name="connsiteX0" fmla="*/ 1584176 w 1584176"/>
              <a:gd name="connsiteY0" fmla="*/ 0 h 1266860"/>
              <a:gd name="connsiteX1" fmla="*/ 1245140 w 1584176"/>
              <a:gd name="connsiteY1" fmla="*/ 1008289 h 1266860"/>
              <a:gd name="connsiteX2" fmla="*/ 1142715 w 1584176"/>
              <a:gd name="connsiteY2" fmla="*/ 1198113 h 1266860"/>
              <a:gd name="connsiteX3" fmla="*/ 953311 w 1584176"/>
              <a:gd name="connsiteY3" fmla="*/ 1261208 h 1266860"/>
              <a:gd name="connsiteX4" fmla="*/ 826851 w 1584176"/>
              <a:gd name="connsiteY4" fmla="*/ 1232025 h 1266860"/>
              <a:gd name="connsiteX5" fmla="*/ 671209 w 1584176"/>
              <a:gd name="connsiteY5" fmla="*/ 1144476 h 1266860"/>
              <a:gd name="connsiteX6" fmla="*/ 466928 w 1584176"/>
              <a:gd name="connsiteY6" fmla="*/ 1056927 h 1266860"/>
              <a:gd name="connsiteX7" fmla="*/ 291830 w 1584176"/>
              <a:gd name="connsiteY7" fmla="*/ 1037472 h 1266860"/>
              <a:gd name="connsiteX8" fmla="*/ 0 w 1584176"/>
              <a:gd name="connsiteY8" fmla="*/ 1183387 h 1266860"/>
              <a:gd name="connsiteX9" fmla="*/ 0 w 1584176"/>
              <a:gd name="connsiteY9" fmla="*/ 1183387 h 1266860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466928 w 1584176"/>
              <a:gd name="connsiteY6" fmla="*/ 1056927 h 1288301"/>
              <a:gd name="connsiteX7" fmla="*/ 291830 w 1584176"/>
              <a:gd name="connsiteY7" fmla="*/ 1037472 h 1288301"/>
              <a:gd name="connsiteX8" fmla="*/ 0 w 1584176"/>
              <a:gd name="connsiteY8" fmla="*/ 1183387 h 1288301"/>
              <a:gd name="connsiteX9" fmla="*/ 0 w 1584176"/>
              <a:gd name="connsiteY9" fmla="*/ 1183387 h 1288301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466928 w 1584176"/>
              <a:gd name="connsiteY6" fmla="*/ 1056927 h 1288301"/>
              <a:gd name="connsiteX7" fmla="*/ 291830 w 1584176"/>
              <a:gd name="connsiteY7" fmla="*/ 1037472 h 1288301"/>
              <a:gd name="connsiteX8" fmla="*/ 0 w 1584176"/>
              <a:gd name="connsiteY8" fmla="*/ 1183387 h 1288301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466928 w 1584176"/>
              <a:gd name="connsiteY6" fmla="*/ 1056927 h 1288301"/>
              <a:gd name="connsiteX7" fmla="*/ 0 w 1584176"/>
              <a:gd name="connsiteY7" fmla="*/ 1183387 h 1288301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0 w 1584176"/>
              <a:gd name="connsiteY6" fmla="*/ 1183387 h 1288301"/>
              <a:gd name="connsiteX0" fmla="*/ 912967 w 912967"/>
              <a:gd name="connsiteY0" fmla="*/ 0 h 1288301"/>
              <a:gd name="connsiteX1" fmla="*/ 768951 w 912967"/>
              <a:gd name="connsiteY1" fmla="*/ 720080 h 1288301"/>
              <a:gd name="connsiteX2" fmla="*/ 471506 w 912967"/>
              <a:gd name="connsiteY2" fmla="*/ 1198113 h 1288301"/>
              <a:gd name="connsiteX3" fmla="*/ 282102 w 912967"/>
              <a:gd name="connsiteY3" fmla="*/ 1261208 h 1288301"/>
              <a:gd name="connsiteX4" fmla="*/ 155642 w 912967"/>
              <a:gd name="connsiteY4" fmla="*/ 1232025 h 1288301"/>
              <a:gd name="connsiteX5" fmla="*/ 0 w 912967"/>
              <a:gd name="connsiteY5" fmla="*/ 1144476 h 1288301"/>
              <a:gd name="connsiteX0" fmla="*/ 757325 w 757325"/>
              <a:gd name="connsiteY0" fmla="*/ 0 h 1288301"/>
              <a:gd name="connsiteX1" fmla="*/ 613309 w 757325"/>
              <a:gd name="connsiteY1" fmla="*/ 720080 h 1288301"/>
              <a:gd name="connsiteX2" fmla="*/ 315864 w 757325"/>
              <a:gd name="connsiteY2" fmla="*/ 1198113 h 1288301"/>
              <a:gd name="connsiteX3" fmla="*/ 126460 w 757325"/>
              <a:gd name="connsiteY3" fmla="*/ 1261208 h 1288301"/>
              <a:gd name="connsiteX4" fmla="*/ 0 w 757325"/>
              <a:gd name="connsiteY4" fmla="*/ 1232025 h 1288301"/>
              <a:gd name="connsiteX0" fmla="*/ 630865 w 630865"/>
              <a:gd name="connsiteY0" fmla="*/ 0 h 1288301"/>
              <a:gd name="connsiteX1" fmla="*/ 486849 w 630865"/>
              <a:gd name="connsiteY1" fmla="*/ 720080 h 1288301"/>
              <a:gd name="connsiteX2" fmla="*/ 189404 w 630865"/>
              <a:gd name="connsiteY2" fmla="*/ 1198113 h 1288301"/>
              <a:gd name="connsiteX3" fmla="*/ 0 w 630865"/>
              <a:gd name="connsiteY3" fmla="*/ 1261208 h 1288301"/>
              <a:gd name="connsiteX0" fmla="*/ 441461 w 441461"/>
              <a:gd name="connsiteY0" fmla="*/ 0 h 1198113"/>
              <a:gd name="connsiteX1" fmla="*/ 297445 w 441461"/>
              <a:gd name="connsiteY1" fmla="*/ 720080 h 1198113"/>
              <a:gd name="connsiteX2" fmla="*/ 0 w 441461"/>
              <a:gd name="connsiteY2" fmla="*/ 1198113 h 1198113"/>
              <a:gd name="connsiteX0" fmla="*/ 432048 w 432048"/>
              <a:gd name="connsiteY0" fmla="*/ 0 h 1080120"/>
              <a:gd name="connsiteX1" fmla="*/ 288032 w 432048"/>
              <a:gd name="connsiteY1" fmla="*/ 720080 h 1080120"/>
              <a:gd name="connsiteX2" fmla="*/ 0 w 432048"/>
              <a:gd name="connsiteY2" fmla="*/ 1080120 h 1080120"/>
              <a:gd name="connsiteX0" fmla="*/ 432049 w 432049"/>
              <a:gd name="connsiteY0" fmla="*/ 0 h 1080120"/>
              <a:gd name="connsiteX1" fmla="*/ 288033 w 432049"/>
              <a:gd name="connsiteY1" fmla="*/ 720080 h 1080120"/>
              <a:gd name="connsiteX2" fmla="*/ 0 w 432049"/>
              <a:gd name="connsiteY2" fmla="*/ 1080120 h 1080120"/>
              <a:gd name="connsiteX0" fmla="*/ 454277 w 454277"/>
              <a:gd name="connsiteY0" fmla="*/ 0 h 1084641"/>
              <a:gd name="connsiteX1" fmla="*/ 310261 w 454277"/>
              <a:gd name="connsiteY1" fmla="*/ 720080 h 1084641"/>
              <a:gd name="connsiteX2" fmla="*/ 0 w 454277"/>
              <a:gd name="connsiteY2" fmla="*/ 1084641 h 1084641"/>
              <a:gd name="connsiteX0" fmla="*/ 454277 w 454277"/>
              <a:gd name="connsiteY0" fmla="*/ 0 h 1084641"/>
              <a:gd name="connsiteX1" fmla="*/ 224994 w 454277"/>
              <a:gd name="connsiteY1" fmla="*/ 386139 h 1084641"/>
              <a:gd name="connsiteX2" fmla="*/ 0 w 454277"/>
              <a:gd name="connsiteY2" fmla="*/ 1084641 h 1084641"/>
              <a:gd name="connsiteX0" fmla="*/ 500902 w 500902"/>
              <a:gd name="connsiteY0" fmla="*/ 0 h 672613"/>
              <a:gd name="connsiteX1" fmla="*/ 271619 w 500902"/>
              <a:gd name="connsiteY1" fmla="*/ 386139 h 672613"/>
              <a:gd name="connsiteX2" fmla="*/ 0 w 500902"/>
              <a:gd name="connsiteY2" fmla="*/ 672613 h 672613"/>
              <a:gd name="connsiteX0" fmla="*/ 500902 w 500902"/>
              <a:gd name="connsiteY0" fmla="*/ 0 h 672613"/>
              <a:gd name="connsiteX1" fmla="*/ 271620 w 500902"/>
              <a:gd name="connsiteY1" fmla="*/ 386139 h 672613"/>
              <a:gd name="connsiteX2" fmla="*/ 0 w 500902"/>
              <a:gd name="connsiteY2" fmla="*/ 672613 h 672613"/>
              <a:gd name="connsiteX0" fmla="*/ 514255 w 514255"/>
              <a:gd name="connsiteY0" fmla="*/ -1 h 641179"/>
              <a:gd name="connsiteX1" fmla="*/ 271620 w 514255"/>
              <a:gd name="connsiteY1" fmla="*/ 354705 h 641179"/>
              <a:gd name="connsiteX2" fmla="*/ 0 w 514255"/>
              <a:gd name="connsiteY2" fmla="*/ 641179 h 641179"/>
              <a:gd name="connsiteX0" fmla="*/ 514255 w 514255"/>
              <a:gd name="connsiteY0" fmla="*/ 0 h 641180"/>
              <a:gd name="connsiteX1" fmla="*/ 271619 w 514255"/>
              <a:gd name="connsiteY1" fmla="*/ 354706 h 641180"/>
              <a:gd name="connsiteX2" fmla="*/ 0 w 514255"/>
              <a:gd name="connsiteY2" fmla="*/ 641180 h 641180"/>
              <a:gd name="connsiteX0" fmla="*/ 514255 w 514255"/>
              <a:gd name="connsiteY0" fmla="*/ 0 h 641179"/>
              <a:gd name="connsiteX1" fmla="*/ 271619 w 514255"/>
              <a:gd name="connsiteY1" fmla="*/ 354706 h 641179"/>
              <a:gd name="connsiteX2" fmla="*/ 0 w 514255"/>
              <a:gd name="connsiteY2" fmla="*/ 641179 h 641179"/>
              <a:gd name="connsiteX0" fmla="*/ 514255 w 514255"/>
              <a:gd name="connsiteY0" fmla="*/ 0 h 641179"/>
              <a:gd name="connsiteX1" fmla="*/ 254285 w 514255"/>
              <a:gd name="connsiteY1" fmla="*/ 342470 h 641179"/>
              <a:gd name="connsiteX2" fmla="*/ 0 w 514255"/>
              <a:gd name="connsiteY2" fmla="*/ 641179 h 641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255" h="641179">
                <a:moveTo>
                  <a:pt x="514255" y="0"/>
                </a:moveTo>
                <a:lnTo>
                  <a:pt x="254285" y="342470"/>
                </a:lnTo>
                <a:cubicBezTo>
                  <a:pt x="183712" y="481112"/>
                  <a:pt x="81142" y="550991"/>
                  <a:pt x="0" y="641179"/>
                </a:cubicBezTo>
              </a:path>
            </a:pathLst>
          </a:custGeom>
          <a:noFill/>
          <a:ln w="63500" cap="flat" cmpd="sng" algn="ctr">
            <a:gradFill>
              <a:gsLst>
                <a:gs pos="100000">
                  <a:srgbClr val="C00000"/>
                </a:gs>
                <a:gs pos="100000">
                  <a:srgbClr val="EA8D04"/>
                </a:gs>
              </a:gsLst>
              <a:lin ang="5400000" scaled="0"/>
            </a:gradFill>
            <a:prstDash val="sysDot"/>
            <a:round/>
            <a:headEnd type="oval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9" name="Forma livre 218"/>
          <p:cNvSpPr/>
          <p:nvPr/>
        </p:nvSpPr>
        <p:spPr bwMode="auto">
          <a:xfrm rot="19728525">
            <a:off x="6753677" y="2188964"/>
            <a:ext cx="626629" cy="472474"/>
          </a:xfrm>
          <a:custGeom>
            <a:avLst/>
            <a:gdLst>
              <a:gd name="connsiteX0" fmla="*/ 2548647 w 2548647"/>
              <a:gd name="connsiteY0" fmla="*/ 74579 h 1397541"/>
              <a:gd name="connsiteX1" fmla="*/ 2091447 w 2548647"/>
              <a:gd name="connsiteY1" fmla="*/ 25941 h 1397541"/>
              <a:gd name="connsiteX2" fmla="*/ 1867711 w 2548647"/>
              <a:gd name="connsiteY2" fmla="*/ 16213 h 1397541"/>
              <a:gd name="connsiteX3" fmla="*/ 1721796 w 2548647"/>
              <a:gd name="connsiteY3" fmla="*/ 123217 h 1397541"/>
              <a:gd name="connsiteX4" fmla="*/ 1566153 w 2548647"/>
              <a:gd name="connsiteY4" fmla="*/ 492869 h 1397541"/>
              <a:gd name="connsiteX5" fmla="*/ 1245140 w 2548647"/>
              <a:gd name="connsiteY5" fmla="*/ 1134894 h 1397541"/>
              <a:gd name="connsiteX6" fmla="*/ 1128409 w 2548647"/>
              <a:gd name="connsiteY6" fmla="*/ 1300264 h 1397541"/>
              <a:gd name="connsiteX7" fmla="*/ 953311 w 2548647"/>
              <a:gd name="connsiteY7" fmla="*/ 1387813 h 1397541"/>
              <a:gd name="connsiteX8" fmla="*/ 826851 w 2548647"/>
              <a:gd name="connsiteY8" fmla="*/ 1358630 h 1397541"/>
              <a:gd name="connsiteX9" fmla="*/ 671209 w 2548647"/>
              <a:gd name="connsiteY9" fmla="*/ 1271081 h 1397541"/>
              <a:gd name="connsiteX10" fmla="*/ 466928 w 2548647"/>
              <a:gd name="connsiteY10" fmla="*/ 1183532 h 1397541"/>
              <a:gd name="connsiteX11" fmla="*/ 291830 w 2548647"/>
              <a:gd name="connsiteY11" fmla="*/ 1164077 h 1397541"/>
              <a:gd name="connsiteX12" fmla="*/ 0 w 2548647"/>
              <a:gd name="connsiteY12" fmla="*/ 1309992 h 1397541"/>
              <a:gd name="connsiteX13" fmla="*/ 0 w 2548647"/>
              <a:gd name="connsiteY13" fmla="*/ 1309992 h 1397541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9803"/>
              <a:gd name="connsiteX1" fmla="*/ 2050799 w 2548647"/>
              <a:gd name="connsiteY1" fmla="*/ 14631 h 1399803"/>
              <a:gd name="connsiteX2" fmla="*/ 1867711 w 2548647"/>
              <a:gd name="connsiteY2" fmla="*/ 18475 h 1399803"/>
              <a:gd name="connsiteX3" fmla="*/ 1721796 w 2548647"/>
              <a:gd name="connsiteY3" fmla="*/ 125479 h 1399803"/>
              <a:gd name="connsiteX4" fmla="*/ 1566153 w 2548647"/>
              <a:gd name="connsiteY4" fmla="*/ 495131 h 1399803"/>
              <a:gd name="connsiteX5" fmla="*/ 1245140 w 2548647"/>
              <a:gd name="connsiteY5" fmla="*/ 1137156 h 1399803"/>
              <a:gd name="connsiteX6" fmla="*/ 1128409 w 2548647"/>
              <a:gd name="connsiteY6" fmla="*/ 1302526 h 1399803"/>
              <a:gd name="connsiteX7" fmla="*/ 953311 w 2548647"/>
              <a:gd name="connsiteY7" fmla="*/ 1390075 h 1399803"/>
              <a:gd name="connsiteX8" fmla="*/ 826851 w 2548647"/>
              <a:gd name="connsiteY8" fmla="*/ 1360892 h 1399803"/>
              <a:gd name="connsiteX9" fmla="*/ 671209 w 2548647"/>
              <a:gd name="connsiteY9" fmla="*/ 1273343 h 1399803"/>
              <a:gd name="connsiteX10" fmla="*/ 466928 w 2548647"/>
              <a:gd name="connsiteY10" fmla="*/ 1185794 h 1399803"/>
              <a:gd name="connsiteX11" fmla="*/ 291830 w 2548647"/>
              <a:gd name="connsiteY11" fmla="*/ 1166339 h 1399803"/>
              <a:gd name="connsiteX12" fmla="*/ 0 w 2548647"/>
              <a:gd name="connsiteY12" fmla="*/ 1312254 h 1399803"/>
              <a:gd name="connsiteX13" fmla="*/ 0 w 2548647"/>
              <a:gd name="connsiteY13" fmla="*/ 1312254 h 1399803"/>
              <a:gd name="connsiteX0" fmla="*/ 2548647 w 2548647"/>
              <a:gd name="connsiteY0" fmla="*/ 76841 h 1398428"/>
              <a:gd name="connsiteX1" fmla="*/ 2050799 w 2548647"/>
              <a:gd name="connsiteY1" fmla="*/ 14631 h 1398428"/>
              <a:gd name="connsiteX2" fmla="*/ 1867711 w 2548647"/>
              <a:gd name="connsiteY2" fmla="*/ 18475 h 1398428"/>
              <a:gd name="connsiteX3" fmla="*/ 1721796 w 2548647"/>
              <a:gd name="connsiteY3" fmla="*/ 125479 h 1398428"/>
              <a:gd name="connsiteX4" fmla="*/ 1566153 w 2548647"/>
              <a:gd name="connsiteY4" fmla="*/ 495131 h 1398428"/>
              <a:gd name="connsiteX5" fmla="*/ 1245140 w 2548647"/>
              <a:gd name="connsiteY5" fmla="*/ 1137156 h 1398428"/>
              <a:gd name="connsiteX6" fmla="*/ 1114695 w 2548647"/>
              <a:gd name="connsiteY6" fmla="*/ 1310775 h 1398428"/>
              <a:gd name="connsiteX7" fmla="*/ 953311 w 2548647"/>
              <a:gd name="connsiteY7" fmla="*/ 1390075 h 1398428"/>
              <a:gd name="connsiteX8" fmla="*/ 826851 w 2548647"/>
              <a:gd name="connsiteY8" fmla="*/ 1360892 h 1398428"/>
              <a:gd name="connsiteX9" fmla="*/ 671209 w 2548647"/>
              <a:gd name="connsiteY9" fmla="*/ 1273343 h 1398428"/>
              <a:gd name="connsiteX10" fmla="*/ 466928 w 2548647"/>
              <a:gd name="connsiteY10" fmla="*/ 1185794 h 1398428"/>
              <a:gd name="connsiteX11" fmla="*/ 291830 w 2548647"/>
              <a:gd name="connsiteY11" fmla="*/ 1166339 h 1398428"/>
              <a:gd name="connsiteX12" fmla="*/ 0 w 2548647"/>
              <a:gd name="connsiteY12" fmla="*/ 1312254 h 1398428"/>
              <a:gd name="connsiteX13" fmla="*/ 0 w 2548647"/>
              <a:gd name="connsiteY13" fmla="*/ 1312254 h 1398428"/>
              <a:gd name="connsiteX0" fmla="*/ 2548647 w 2548647"/>
              <a:gd name="connsiteY0" fmla="*/ 76841 h 1407061"/>
              <a:gd name="connsiteX1" fmla="*/ 2050799 w 2548647"/>
              <a:gd name="connsiteY1" fmla="*/ 14631 h 1407061"/>
              <a:gd name="connsiteX2" fmla="*/ 1867711 w 2548647"/>
              <a:gd name="connsiteY2" fmla="*/ 18475 h 1407061"/>
              <a:gd name="connsiteX3" fmla="*/ 1721796 w 2548647"/>
              <a:gd name="connsiteY3" fmla="*/ 125479 h 1407061"/>
              <a:gd name="connsiteX4" fmla="*/ 1566153 w 2548647"/>
              <a:gd name="connsiteY4" fmla="*/ 495131 h 1407061"/>
              <a:gd name="connsiteX5" fmla="*/ 1245140 w 2548647"/>
              <a:gd name="connsiteY5" fmla="*/ 1137156 h 1407061"/>
              <a:gd name="connsiteX6" fmla="*/ 1136726 w 2548647"/>
              <a:gd name="connsiteY6" fmla="*/ 1364908 h 1407061"/>
              <a:gd name="connsiteX7" fmla="*/ 953311 w 2548647"/>
              <a:gd name="connsiteY7" fmla="*/ 1390075 h 1407061"/>
              <a:gd name="connsiteX8" fmla="*/ 826851 w 2548647"/>
              <a:gd name="connsiteY8" fmla="*/ 1360892 h 1407061"/>
              <a:gd name="connsiteX9" fmla="*/ 671209 w 2548647"/>
              <a:gd name="connsiteY9" fmla="*/ 1273343 h 1407061"/>
              <a:gd name="connsiteX10" fmla="*/ 466928 w 2548647"/>
              <a:gd name="connsiteY10" fmla="*/ 1185794 h 1407061"/>
              <a:gd name="connsiteX11" fmla="*/ 291830 w 2548647"/>
              <a:gd name="connsiteY11" fmla="*/ 1166339 h 1407061"/>
              <a:gd name="connsiteX12" fmla="*/ 0 w 2548647"/>
              <a:gd name="connsiteY12" fmla="*/ 1312254 h 1407061"/>
              <a:gd name="connsiteX13" fmla="*/ 0 w 2548647"/>
              <a:gd name="connsiteY13" fmla="*/ 1312254 h 1407061"/>
              <a:gd name="connsiteX0" fmla="*/ 2548647 w 2548647"/>
              <a:gd name="connsiteY0" fmla="*/ 76841 h 1395727"/>
              <a:gd name="connsiteX1" fmla="*/ 2050799 w 2548647"/>
              <a:gd name="connsiteY1" fmla="*/ 14631 h 1395727"/>
              <a:gd name="connsiteX2" fmla="*/ 1867711 w 2548647"/>
              <a:gd name="connsiteY2" fmla="*/ 18475 h 1395727"/>
              <a:gd name="connsiteX3" fmla="*/ 1721796 w 2548647"/>
              <a:gd name="connsiteY3" fmla="*/ 125479 h 1395727"/>
              <a:gd name="connsiteX4" fmla="*/ 1566153 w 2548647"/>
              <a:gd name="connsiteY4" fmla="*/ 495131 h 1395727"/>
              <a:gd name="connsiteX5" fmla="*/ 1245140 w 2548647"/>
              <a:gd name="connsiteY5" fmla="*/ 1137156 h 1395727"/>
              <a:gd name="connsiteX6" fmla="*/ 1142715 w 2548647"/>
              <a:gd name="connsiteY6" fmla="*/ 1326980 h 1395727"/>
              <a:gd name="connsiteX7" fmla="*/ 953311 w 2548647"/>
              <a:gd name="connsiteY7" fmla="*/ 1390075 h 1395727"/>
              <a:gd name="connsiteX8" fmla="*/ 826851 w 2548647"/>
              <a:gd name="connsiteY8" fmla="*/ 1360892 h 1395727"/>
              <a:gd name="connsiteX9" fmla="*/ 671209 w 2548647"/>
              <a:gd name="connsiteY9" fmla="*/ 1273343 h 1395727"/>
              <a:gd name="connsiteX10" fmla="*/ 466928 w 2548647"/>
              <a:gd name="connsiteY10" fmla="*/ 1185794 h 1395727"/>
              <a:gd name="connsiteX11" fmla="*/ 291830 w 2548647"/>
              <a:gd name="connsiteY11" fmla="*/ 1166339 h 1395727"/>
              <a:gd name="connsiteX12" fmla="*/ 0 w 2548647"/>
              <a:gd name="connsiteY12" fmla="*/ 1312254 h 1395727"/>
              <a:gd name="connsiteX13" fmla="*/ 0 w 2548647"/>
              <a:gd name="connsiteY13" fmla="*/ 1312254 h 1395727"/>
              <a:gd name="connsiteX0" fmla="*/ 2548647 w 2548647"/>
              <a:gd name="connsiteY0" fmla="*/ 71938 h 1390824"/>
              <a:gd name="connsiteX1" fmla="*/ 2050799 w 2548647"/>
              <a:gd name="connsiteY1" fmla="*/ 9728 h 1390824"/>
              <a:gd name="connsiteX2" fmla="*/ 1867711 w 2548647"/>
              <a:gd name="connsiteY2" fmla="*/ 13572 h 1390824"/>
              <a:gd name="connsiteX3" fmla="*/ 1762767 w 2548647"/>
              <a:gd name="connsiteY3" fmla="*/ 81736 h 1390824"/>
              <a:gd name="connsiteX4" fmla="*/ 1566153 w 2548647"/>
              <a:gd name="connsiteY4" fmla="*/ 490228 h 1390824"/>
              <a:gd name="connsiteX5" fmla="*/ 1245140 w 2548647"/>
              <a:gd name="connsiteY5" fmla="*/ 1132253 h 1390824"/>
              <a:gd name="connsiteX6" fmla="*/ 1142715 w 2548647"/>
              <a:gd name="connsiteY6" fmla="*/ 1322077 h 1390824"/>
              <a:gd name="connsiteX7" fmla="*/ 953311 w 2548647"/>
              <a:gd name="connsiteY7" fmla="*/ 1385172 h 1390824"/>
              <a:gd name="connsiteX8" fmla="*/ 826851 w 2548647"/>
              <a:gd name="connsiteY8" fmla="*/ 1355989 h 1390824"/>
              <a:gd name="connsiteX9" fmla="*/ 671209 w 2548647"/>
              <a:gd name="connsiteY9" fmla="*/ 1268440 h 1390824"/>
              <a:gd name="connsiteX10" fmla="*/ 466928 w 2548647"/>
              <a:gd name="connsiteY10" fmla="*/ 1180891 h 1390824"/>
              <a:gd name="connsiteX11" fmla="*/ 291830 w 2548647"/>
              <a:gd name="connsiteY11" fmla="*/ 1161436 h 1390824"/>
              <a:gd name="connsiteX12" fmla="*/ 0 w 2548647"/>
              <a:gd name="connsiteY12" fmla="*/ 1307351 h 1390824"/>
              <a:gd name="connsiteX13" fmla="*/ 0 w 2548647"/>
              <a:gd name="connsiteY13" fmla="*/ 1307351 h 1390824"/>
              <a:gd name="connsiteX0" fmla="*/ 2548647 w 2548647"/>
              <a:gd name="connsiteY0" fmla="*/ 91990 h 1410876"/>
              <a:gd name="connsiteX1" fmla="*/ 2086894 w 2548647"/>
              <a:gd name="connsiteY1" fmla="*/ 9728 h 1410876"/>
              <a:gd name="connsiteX2" fmla="*/ 1867711 w 2548647"/>
              <a:gd name="connsiteY2" fmla="*/ 33624 h 1410876"/>
              <a:gd name="connsiteX3" fmla="*/ 1762767 w 2548647"/>
              <a:gd name="connsiteY3" fmla="*/ 101788 h 1410876"/>
              <a:gd name="connsiteX4" fmla="*/ 1566153 w 2548647"/>
              <a:gd name="connsiteY4" fmla="*/ 510280 h 1410876"/>
              <a:gd name="connsiteX5" fmla="*/ 1245140 w 2548647"/>
              <a:gd name="connsiteY5" fmla="*/ 1152305 h 1410876"/>
              <a:gd name="connsiteX6" fmla="*/ 1142715 w 2548647"/>
              <a:gd name="connsiteY6" fmla="*/ 1342129 h 1410876"/>
              <a:gd name="connsiteX7" fmla="*/ 953311 w 2548647"/>
              <a:gd name="connsiteY7" fmla="*/ 1405224 h 1410876"/>
              <a:gd name="connsiteX8" fmla="*/ 826851 w 2548647"/>
              <a:gd name="connsiteY8" fmla="*/ 1376041 h 1410876"/>
              <a:gd name="connsiteX9" fmla="*/ 671209 w 2548647"/>
              <a:gd name="connsiteY9" fmla="*/ 1288492 h 1410876"/>
              <a:gd name="connsiteX10" fmla="*/ 466928 w 2548647"/>
              <a:gd name="connsiteY10" fmla="*/ 1200943 h 1410876"/>
              <a:gd name="connsiteX11" fmla="*/ 291830 w 2548647"/>
              <a:gd name="connsiteY11" fmla="*/ 1181488 h 1410876"/>
              <a:gd name="connsiteX12" fmla="*/ 0 w 2548647"/>
              <a:gd name="connsiteY12" fmla="*/ 1327403 h 1410876"/>
              <a:gd name="connsiteX13" fmla="*/ 0 w 2548647"/>
              <a:gd name="connsiteY13" fmla="*/ 1327403 h 1410876"/>
              <a:gd name="connsiteX0" fmla="*/ 2548647 w 2548647"/>
              <a:gd name="connsiteY0" fmla="*/ 82262 h 1401148"/>
              <a:gd name="connsiteX1" fmla="*/ 2086894 w 2548647"/>
              <a:gd name="connsiteY1" fmla="*/ 0 h 1401148"/>
              <a:gd name="connsiteX2" fmla="*/ 1762767 w 2548647"/>
              <a:gd name="connsiteY2" fmla="*/ 92060 h 1401148"/>
              <a:gd name="connsiteX3" fmla="*/ 1566153 w 2548647"/>
              <a:gd name="connsiteY3" fmla="*/ 500552 h 1401148"/>
              <a:gd name="connsiteX4" fmla="*/ 1245140 w 2548647"/>
              <a:gd name="connsiteY4" fmla="*/ 1142577 h 1401148"/>
              <a:gd name="connsiteX5" fmla="*/ 1142715 w 2548647"/>
              <a:gd name="connsiteY5" fmla="*/ 1332401 h 1401148"/>
              <a:gd name="connsiteX6" fmla="*/ 953311 w 2548647"/>
              <a:gd name="connsiteY6" fmla="*/ 1395496 h 1401148"/>
              <a:gd name="connsiteX7" fmla="*/ 826851 w 2548647"/>
              <a:gd name="connsiteY7" fmla="*/ 1366313 h 1401148"/>
              <a:gd name="connsiteX8" fmla="*/ 671209 w 2548647"/>
              <a:gd name="connsiteY8" fmla="*/ 1278764 h 1401148"/>
              <a:gd name="connsiteX9" fmla="*/ 466928 w 2548647"/>
              <a:gd name="connsiteY9" fmla="*/ 1191215 h 1401148"/>
              <a:gd name="connsiteX10" fmla="*/ 291830 w 2548647"/>
              <a:gd name="connsiteY10" fmla="*/ 1171760 h 1401148"/>
              <a:gd name="connsiteX11" fmla="*/ 0 w 2548647"/>
              <a:gd name="connsiteY11" fmla="*/ 1317675 h 1401148"/>
              <a:gd name="connsiteX12" fmla="*/ 0 w 2548647"/>
              <a:gd name="connsiteY12" fmla="*/ 1317675 h 1401148"/>
              <a:gd name="connsiteX0" fmla="*/ 2548647 w 2548647"/>
              <a:gd name="connsiteY0" fmla="*/ 82262 h 1401148"/>
              <a:gd name="connsiteX1" fmla="*/ 2086894 w 2548647"/>
              <a:gd name="connsiteY1" fmla="*/ 0 h 1401148"/>
              <a:gd name="connsiteX2" fmla="*/ 1566153 w 2548647"/>
              <a:gd name="connsiteY2" fmla="*/ 500552 h 1401148"/>
              <a:gd name="connsiteX3" fmla="*/ 1245140 w 2548647"/>
              <a:gd name="connsiteY3" fmla="*/ 1142577 h 1401148"/>
              <a:gd name="connsiteX4" fmla="*/ 1142715 w 2548647"/>
              <a:gd name="connsiteY4" fmla="*/ 1332401 h 1401148"/>
              <a:gd name="connsiteX5" fmla="*/ 953311 w 2548647"/>
              <a:gd name="connsiteY5" fmla="*/ 1395496 h 1401148"/>
              <a:gd name="connsiteX6" fmla="*/ 826851 w 2548647"/>
              <a:gd name="connsiteY6" fmla="*/ 1366313 h 1401148"/>
              <a:gd name="connsiteX7" fmla="*/ 671209 w 2548647"/>
              <a:gd name="connsiteY7" fmla="*/ 1278764 h 1401148"/>
              <a:gd name="connsiteX8" fmla="*/ 466928 w 2548647"/>
              <a:gd name="connsiteY8" fmla="*/ 1191215 h 1401148"/>
              <a:gd name="connsiteX9" fmla="*/ 291830 w 2548647"/>
              <a:gd name="connsiteY9" fmla="*/ 1171760 h 1401148"/>
              <a:gd name="connsiteX10" fmla="*/ 0 w 2548647"/>
              <a:gd name="connsiteY10" fmla="*/ 1317675 h 1401148"/>
              <a:gd name="connsiteX11" fmla="*/ 0 w 2548647"/>
              <a:gd name="connsiteY11" fmla="*/ 1317675 h 1401148"/>
              <a:gd name="connsiteX0" fmla="*/ 2548647 w 2548647"/>
              <a:gd name="connsiteY0" fmla="*/ 0 h 1318886"/>
              <a:gd name="connsiteX1" fmla="*/ 1566153 w 2548647"/>
              <a:gd name="connsiteY1" fmla="*/ 418290 h 1318886"/>
              <a:gd name="connsiteX2" fmla="*/ 1245140 w 2548647"/>
              <a:gd name="connsiteY2" fmla="*/ 1060315 h 1318886"/>
              <a:gd name="connsiteX3" fmla="*/ 1142715 w 2548647"/>
              <a:gd name="connsiteY3" fmla="*/ 1250139 h 1318886"/>
              <a:gd name="connsiteX4" fmla="*/ 953311 w 2548647"/>
              <a:gd name="connsiteY4" fmla="*/ 1313234 h 1318886"/>
              <a:gd name="connsiteX5" fmla="*/ 826851 w 2548647"/>
              <a:gd name="connsiteY5" fmla="*/ 1284051 h 1318886"/>
              <a:gd name="connsiteX6" fmla="*/ 671209 w 2548647"/>
              <a:gd name="connsiteY6" fmla="*/ 1196502 h 1318886"/>
              <a:gd name="connsiteX7" fmla="*/ 466928 w 2548647"/>
              <a:gd name="connsiteY7" fmla="*/ 1108953 h 1318886"/>
              <a:gd name="connsiteX8" fmla="*/ 291830 w 2548647"/>
              <a:gd name="connsiteY8" fmla="*/ 1089498 h 1318886"/>
              <a:gd name="connsiteX9" fmla="*/ 0 w 2548647"/>
              <a:gd name="connsiteY9" fmla="*/ 1235413 h 1318886"/>
              <a:gd name="connsiteX10" fmla="*/ 0 w 2548647"/>
              <a:gd name="connsiteY10" fmla="*/ 1235413 h 1318886"/>
              <a:gd name="connsiteX0" fmla="*/ 1584176 w 1584176"/>
              <a:gd name="connsiteY0" fmla="*/ 0 h 1266860"/>
              <a:gd name="connsiteX1" fmla="*/ 1566153 w 1584176"/>
              <a:gd name="connsiteY1" fmla="*/ 366264 h 1266860"/>
              <a:gd name="connsiteX2" fmla="*/ 1245140 w 1584176"/>
              <a:gd name="connsiteY2" fmla="*/ 1008289 h 1266860"/>
              <a:gd name="connsiteX3" fmla="*/ 1142715 w 1584176"/>
              <a:gd name="connsiteY3" fmla="*/ 1198113 h 1266860"/>
              <a:gd name="connsiteX4" fmla="*/ 953311 w 1584176"/>
              <a:gd name="connsiteY4" fmla="*/ 1261208 h 1266860"/>
              <a:gd name="connsiteX5" fmla="*/ 826851 w 1584176"/>
              <a:gd name="connsiteY5" fmla="*/ 1232025 h 1266860"/>
              <a:gd name="connsiteX6" fmla="*/ 671209 w 1584176"/>
              <a:gd name="connsiteY6" fmla="*/ 1144476 h 1266860"/>
              <a:gd name="connsiteX7" fmla="*/ 466928 w 1584176"/>
              <a:gd name="connsiteY7" fmla="*/ 1056927 h 1266860"/>
              <a:gd name="connsiteX8" fmla="*/ 291830 w 1584176"/>
              <a:gd name="connsiteY8" fmla="*/ 1037472 h 1266860"/>
              <a:gd name="connsiteX9" fmla="*/ 0 w 1584176"/>
              <a:gd name="connsiteY9" fmla="*/ 1183387 h 1266860"/>
              <a:gd name="connsiteX10" fmla="*/ 0 w 1584176"/>
              <a:gd name="connsiteY10" fmla="*/ 1183387 h 1266860"/>
              <a:gd name="connsiteX0" fmla="*/ 1584176 w 1584176"/>
              <a:gd name="connsiteY0" fmla="*/ 0 h 1266860"/>
              <a:gd name="connsiteX1" fmla="*/ 1245140 w 1584176"/>
              <a:gd name="connsiteY1" fmla="*/ 1008289 h 1266860"/>
              <a:gd name="connsiteX2" fmla="*/ 1142715 w 1584176"/>
              <a:gd name="connsiteY2" fmla="*/ 1198113 h 1266860"/>
              <a:gd name="connsiteX3" fmla="*/ 953311 w 1584176"/>
              <a:gd name="connsiteY3" fmla="*/ 1261208 h 1266860"/>
              <a:gd name="connsiteX4" fmla="*/ 826851 w 1584176"/>
              <a:gd name="connsiteY4" fmla="*/ 1232025 h 1266860"/>
              <a:gd name="connsiteX5" fmla="*/ 671209 w 1584176"/>
              <a:gd name="connsiteY5" fmla="*/ 1144476 h 1266860"/>
              <a:gd name="connsiteX6" fmla="*/ 466928 w 1584176"/>
              <a:gd name="connsiteY6" fmla="*/ 1056927 h 1266860"/>
              <a:gd name="connsiteX7" fmla="*/ 291830 w 1584176"/>
              <a:gd name="connsiteY7" fmla="*/ 1037472 h 1266860"/>
              <a:gd name="connsiteX8" fmla="*/ 0 w 1584176"/>
              <a:gd name="connsiteY8" fmla="*/ 1183387 h 1266860"/>
              <a:gd name="connsiteX9" fmla="*/ 0 w 1584176"/>
              <a:gd name="connsiteY9" fmla="*/ 1183387 h 1266860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466928 w 1584176"/>
              <a:gd name="connsiteY6" fmla="*/ 1056927 h 1288301"/>
              <a:gd name="connsiteX7" fmla="*/ 291830 w 1584176"/>
              <a:gd name="connsiteY7" fmla="*/ 1037472 h 1288301"/>
              <a:gd name="connsiteX8" fmla="*/ 0 w 1584176"/>
              <a:gd name="connsiteY8" fmla="*/ 1183387 h 1288301"/>
              <a:gd name="connsiteX9" fmla="*/ 0 w 1584176"/>
              <a:gd name="connsiteY9" fmla="*/ 1183387 h 1288301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466928 w 1584176"/>
              <a:gd name="connsiteY6" fmla="*/ 1056927 h 1288301"/>
              <a:gd name="connsiteX7" fmla="*/ 291830 w 1584176"/>
              <a:gd name="connsiteY7" fmla="*/ 1037472 h 1288301"/>
              <a:gd name="connsiteX8" fmla="*/ 0 w 1584176"/>
              <a:gd name="connsiteY8" fmla="*/ 1183387 h 1288301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466928 w 1584176"/>
              <a:gd name="connsiteY6" fmla="*/ 1056927 h 1288301"/>
              <a:gd name="connsiteX7" fmla="*/ 0 w 1584176"/>
              <a:gd name="connsiteY7" fmla="*/ 1183387 h 1288301"/>
              <a:gd name="connsiteX0" fmla="*/ 1584176 w 1584176"/>
              <a:gd name="connsiteY0" fmla="*/ 0 h 1288301"/>
              <a:gd name="connsiteX1" fmla="*/ 1440160 w 1584176"/>
              <a:gd name="connsiteY1" fmla="*/ 720080 h 1288301"/>
              <a:gd name="connsiteX2" fmla="*/ 1142715 w 1584176"/>
              <a:gd name="connsiteY2" fmla="*/ 1198113 h 1288301"/>
              <a:gd name="connsiteX3" fmla="*/ 953311 w 1584176"/>
              <a:gd name="connsiteY3" fmla="*/ 1261208 h 1288301"/>
              <a:gd name="connsiteX4" fmla="*/ 826851 w 1584176"/>
              <a:gd name="connsiteY4" fmla="*/ 1232025 h 1288301"/>
              <a:gd name="connsiteX5" fmla="*/ 671209 w 1584176"/>
              <a:gd name="connsiteY5" fmla="*/ 1144476 h 1288301"/>
              <a:gd name="connsiteX6" fmla="*/ 0 w 1584176"/>
              <a:gd name="connsiteY6" fmla="*/ 1183387 h 1288301"/>
              <a:gd name="connsiteX0" fmla="*/ 912967 w 912967"/>
              <a:gd name="connsiteY0" fmla="*/ 0 h 1288301"/>
              <a:gd name="connsiteX1" fmla="*/ 768951 w 912967"/>
              <a:gd name="connsiteY1" fmla="*/ 720080 h 1288301"/>
              <a:gd name="connsiteX2" fmla="*/ 471506 w 912967"/>
              <a:gd name="connsiteY2" fmla="*/ 1198113 h 1288301"/>
              <a:gd name="connsiteX3" fmla="*/ 282102 w 912967"/>
              <a:gd name="connsiteY3" fmla="*/ 1261208 h 1288301"/>
              <a:gd name="connsiteX4" fmla="*/ 155642 w 912967"/>
              <a:gd name="connsiteY4" fmla="*/ 1232025 h 1288301"/>
              <a:gd name="connsiteX5" fmla="*/ 0 w 912967"/>
              <a:gd name="connsiteY5" fmla="*/ 1144476 h 1288301"/>
              <a:gd name="connsiteX0" fmla="*/ 757325 w 757325"/>
              <a:gd name="connsiteY0" fmla="*/ 0 h 1288301"/>
              <a:gd name="connsiteX1" fmla="*/ 613309 w 757325"/>
              <a:gd name="connsiteY1" fmla="*/ 720080 h 1288301"/>
              <a:gd name="connsiteX2" fmla="*/ 315864 w 757325"/>
              <a:gd name="connsiteY2" fmla="*/ 1198113 h 1288301"/>
              <a:gd name="connsiteX3" fmla="*/ 126460 w 757325"/>
              <a:gd name="connsiteY3" fmla="*/ 1261208 h 1288301"/>
              <a:gd name="connsiteX4" fmla="*/ 0 w 757325"/>
              <a:gd name="connsiteY4" fmla="*/ 1232025 h 1288301"/>
              <a:gd name="connsiteX0" fmla="*/ 630865 w 630865"/>
              <a:gd name="connsiteY0" fmla="*/ 0 h 1288301"/>
              <a:gd name="connsiteX1" fmla="*/ 486849 w 630865"/>
              <a:gd name="connsiteY1" fmla="*/ 720080 h 1288301"/>
              <a:gd name="connsiteX2" fmla="*/ 189404 w 630865"/>
              <a:gd name="connsiteY2" fmla="*/ 1198113 h 1288301"/>
              <a:gd name="connsiteX3" fmla="*/ 0 w 630865"/>
              <a:gd name="connsiteY3" fmla="*/ 1261208 h 1288301"/>
              <a:gd name="connsiteX0" fmla="*/ 441461 w 441461"/>
              <a:gd name="connsiteY0" fmla="*/ 0 h 1198113"/>
              <a:gd name="connsiteX1" fmla="*/ 297445 w 441461"/>
              <a:gd name="connsiteY1" fmla="*/ 720080 h 1198113"/>
              <a:gd name="connsiteX2" fmla="*/ 0 w 441461"/>
              <a:gd name="connsiteY2" fmla="*/ 1198113 h 1198113"/>
              <a:gd name="connsiteX0" fmla="*/ 432048 w 432048"/>
              <a:gd name="connsiteY0" fmla="*/ 0 h 1080120"/>
              <a:gd name="connsiteX1" fmla="*/ 288032 w 432048"/>
              <a:gd name="connsiteY1" fmla="*/ 720080 h 1080120"/>
              <a:gd name="connsiteX2" fmla="*/ 0 w 432048"/>
              <a:gd name="connsiteY2" fmla="*/ 1080120 h 1080120"/>
              <a:gd name="connsiteX0" fmla="*/ 432049 w 432049"/>
              <a:gd name="connsiteY0" fmla="*/ 0 h 1080120"/>
              <a:gd name="connsiteX1" fmla="*/ 288033 w 432049"/>
              <a:gd name="connsiteY1" fmla="*/ 720080 h 1080120"/>
              <a:gd name="connsiteX2" fmla="*/ 0 w 432049"/>
              <a:gd name="connsiteY2" fmla="*/ 1080120 h 1080120"/>
              <a:gd name="connsiteX0" fmla="*/ 454277 w 454277"/>
              <a:gd name="connsiteY0" fmla="*/ 0 h 1084641"/>
              <a:gd name="connsiteX1" fmla="*/ 310261 w 454277"/>
              <a:gd name="connsiteY1" fmla="*/ 720080 h 1084641"/>
              <a:gd name="connsiteX2" fmla="*/ 0 w 454277"/>
              <a:gd name="connsiteY2" fmla="*/ 1084641 h 1084641"/>
              <a:gd name="connsiteX0" fmla="*/ 454277 w 454277"/>
              <a:gd name="connsiteY0" fmla="*/ 0 h 1084641"/>
              <a:gd name="connsiteX1" fmla="*/ 224994 w 454277"/>
              <a:gd name="connsiteY1" fmla="*/ 386139 h 1084641"/>
              <a:gd name="connsiteX2" fmla="*/ 0 w 454277"/>
              <a:gd name="connsiteY2" fmla="*/ 1084641 h 1084641"/>
              <a:gd name="connsiteX0" fmla="*/ 500902 w 500902"/>
              <a:gd name="connsiteY0" fmla="*/ 0 h 672613"/>
              <a:gd name="connsiteX1" fmla="*/ 271619 w 500902"/>
              <a:gd name="connsiteY1" fmla="*/ 386139 h 672613"/>
              <a:gd name="connsiteX2" fmla="*/ 0 w 500902"/>
              <a:gd name="connsiteY2" fmla="*/ 672613 h 672613"/>
              <a:gd name="connsiteX0" fmla="*/ 500902 w 500902"/>
              <a:gd name="connsiteY0" fmla="*/ 0 h 672613"/>
              <a:gd name="connsiteX1" fmla="*/ 271620 w 500902"/>
              <a:gd name="connsiteY1" fmla="*/ 386139 h 672613"/>
              <a:gd name="connsiteX2" fmla="*/ 0 w 500902"/>
              <a:gd name="connsiteY2" fmla="*/ 672613 h 672613"/>
              <a:gd name="connsiteX0" fmla="*/ 514255 w 514255"/>
              <a:gd name="connsiteY0" fmla="*/ -1 h 641179"/>
              <a:gd name="connsiteX1" fmla="*/ 271620 w 514255"/>
              <a:gd name="connsiteY1" fmla="*/ 354705 h 641179"/>
              <a:gd name="connsiteX2" fmla="*/ 0 w 514255"/>
              <a:gd name="connsiteY2" fmla="*/ 641179 h 641179"/>
              <a:gd name="connsiteX0" fmla="*/ 514255 w 514255"/>
              <a:gd name="connsiteY0" fmla="*/ 0 h 641180"/>
              <a:gd name="connsiteX1" fmla="*/ 271619 w 514255"/>
              <a:gd name="connsiteY1" fmla="*/ 354706 h 641180"/>
              <a:gd name="connsiteX2" fmla="*/ 0 w 514255"/>
              <a:gd name="connsiteY2" fmla="*/ 641180 h 641180"/>
              <a:gd name="connsiteX0" fmla="*/ 514255 w 514255"/>
              <a:gd name="connsiteY0" fmla="*/ 0 h 641179"/>
              <a:gd name="connsiteX1" fmla="*/ 271619 w 514255"/>
              <a:gd name="connsiteY1" fmla="*/ 354706 h 641179"/>
              <a:gd name="connsiteX2" fmla="*/ 0 w 514255"/>
              <a:gd name="connsiteY2" fmla="*/ 641179 h 641179"/>
              <a:gd name="connsiteX0" fmla="*/ 514255 w 514255"/>
              <a:gd name="connsiteY0" fmla="*/ 0 h 641179"/>
              <a:gd name="connsiteX1" fmla="*/ 254285 w 514255"/>
              <a:gd name="connsiteY1" fmla="*/ 342470 h 641179"/>
              <a:gd name="connsiteX2" fmla="*/ 0 w 514255"/>
              <a:gd name="connsiteY2" fmla="*/ 641179 h 641179"/>
              <a:gd name="connsiteX0" fmla="*/ 564454 w 564454"/>
              <a:gd name="connsiteY0" fmla="*/ 0 h 517595"/>
              <a:gd name="connsiteX1" fmla="*/ 304484 w 564454"/>
              <a:gd name="connsiteY1" fmla="*/ 342470 h 517595"/>
              <a:gd name="connsiteX2" fmla="*/ 0 w 564454"/>
              <a:gd name="connsiteY2" fmla="*/ 517595 h 517595"/>
              <a:gd name="connsiteX0" fmla="*/ 564454 w 564454"/>
              <a:gd name="connsiteY0" fmla="*/ 0 h 517595"/>
              <a:gd name="connsiteX1" fmla="*/ 248062 w 564454"/>
              <a:gd name="connsiteY1" fmla="*/ 237386 h 517595"/>
              <a:gd name="connsiteX2" fmla="*/ 0 w 564454"/>
              <a:gd name="connsiteY2" fmla="*/ 517595 h 517595"/>
              <a:gd name="connsiteX0" fmla="*/ 626053 w 626053"/>
              <a:gd name="connsiteY0" fmla="*/ 0 h 478992"/>
              <a:gd name="connsiteX1" fmla="*/ 309661 w 626053"/>
              <a:gd name="connsiteY1" fmla="*/ 237386 h 478992"/>
              <a:gd name="connsiteX2" fmla="*/ 0 w 626053"/>
              <a:gd name="connsiteY2" fmla="*/ 478992 h 478992"/>
              <a:gd name="connsiteX0" fmla="*/ 626053 w 626053"/>
              <a:gd name="connsiteY0" fmla="*/ 0 h 478992"/>
              <a:gd name="connsiteX1" fmla="*/ 248062 w 626053"/>
              <a:gd name="connsiteY1" fmla="*/ 198784 h 478992"/>
              <a:gd name="connsiteX2" fmla="*/ 0 w 626053"/>
              <a:gd name="connsiteY2" fmla="*/ 478992 h 478992"/>
              <a:gd name="connsiteX0" fmla="*/ 626053 w 626053"/>
              <a:gd name="connsiteY0" fmla="*/ 0 h 478992"/>
              <a:gd name="connsiteX1" fmla="*/ 248062 w 626053"/>
              <a:gd name="connsiteY1" fmla="*/ 198784 h 478992"/>
              <a:gd name="connsiteX2" fmla="*/ 0 w 626053"/>
              <a:gd name="connsiteY2" fmla="*/ 478992 h 478992"/>
              <a:gd name="connsiteX0" fmla="*/ 625772 w 625772"/>
              <a:gd name="connsiteY0" fmla="*/ 0 h 453911"/>
              <a:gd name="connsiteX1" fmla="*/ 247781 w 625772"/>
              <a:gd name="connsiteY1" fmla="*/ 198784 h 453911"/>
              <a:gd name="connsiteX2" fmla="*/ 0 w 625772"/>
              <a:gd name="connsiteY2" fmla="*/ 453911 h 453911"/>
              <a:gd name="connsiteX0" fmla="*/ 626629 w 626629"/>
              <a:gd name="connsiteY0" fmla="*/ 0 h 489067"/>
              <a:gd name="connsiteX1" fmla="*/ 248638 w 626629"/>
              <a:gd name="connsiteY1" fmla="*/ 198784 h 489067"/>
              <a:gd name="connsiteX2" fmla="*/ 0 w 626629"/>
              <a:gd name="connsiteY2" fmla="*/ 489067 h 48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6629" h="489067">
                <a:moveTo>
                  <a:pt x="626629" y="0"/>
                </a:moveTo>
                <a:lnTo>
                  <a:pt x="248638" y="198784"/>
                </a:lnTo>
                <a:cubicBezTo>
                  <a:pt x="117051" y="316078"/>
                  <a:pt x="81142" y="398879"/>
                  <a:pt x="0" y="489067"/>
                </a:cubicBezTo>
              </a:path>
            </a:pathLst>
          </a:custGeom>
          <a:noFill/>
          <a:ln w="63500" cap="flat" cmpd="sng" algn="ctr">
            <a:solidFill>
              <a:srgbClr val="EA8D04"/>
            </a:solidFill>
            <a:prstDash val="sysDot"/>
            <a:round/>
            <a:headEnd type="oval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7956376" y="508518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SP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4139952" y="90872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NP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1763688" y="526113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AB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4499992" y="306896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RH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4932040" y="2164794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RAG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6300192" y="108467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Flash do He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5364088" y="504511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 (...) AN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61" name="Conector reto 60"/>
          <p:cNvCxnSpPr/>
          <p:nvPr/>
        </p:nvCxnSpPr>
        <p:spPr bwMode="auto">
          <a:xfrm>
            <a:off x="5940152" y="2348880"/>
            <a:ext cx="1008112" cy="7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62" name="Conector reto 61"/>
          <p:cNvCxnSpPr>
            <a:stCxn id="59" idx="2"/>
          </p:cNvCxnSpPr>
          <p:nvPr/>
        </p:nvCxnSpPr>
        <p:spPr bwMode="auto">
          <a:xfrm flipH="1">
            <a:off x="7668344" y="1484784"/>
            <a:ext cx="216024" cy="86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63" name="Conector reto 62"/>
          <p:cNvCxnSpPr/>
          <p:nvPr/>
        </p:nvCxnSpPr>
        <p:spPr bwMode="auto">
          <a:xfrm flipH="1">
            <a:off x="5436096" y="2852936"/>
            <a:ext cx="432048" cy="3600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64" name="Conector reto 63"/>
          <p:cNvCxnSpPr/>
          <p:nvPr/>
        </p:nvCxnSpPr>
        <p:spPr bwMode="auto">
          <a:xfrm flipH="1">
            <a:off x="3851920" y="1268760"/>
            <a:ext cx="432048" cy="4320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65" name="Conector reto 64"/>
          <p:cNvCxnSpPr/>
          <p:nvPr/>
        </p:nvCxnSpPr>
        <p:spPr bwMode="auto">
          <a:xfrm flipH="1">
            <a:off x="3563888" y="4941168"/>
            <a:ext cx="288032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sp>
        <p:nvSpPr>
          <p:cNvPr id="67" name="CaixaDeTexto 66"/>
          <p:cNvSpPr txBox="1"/>
          <p:nvPr/>
        </p:nvSpPr>
        <p:spPr>
          <a:xfrm>
            <a:off x="4283968" y="418101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subgigante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68" name="Conector reto 67"/>
          <p:cNvCxnSpPr/>
          <p:nvPr/>
        </p:nvCxnSpPr>
        <p:spPr bwMode="auto">
          <a:xfrm flipH="1">
            <a:off x="5940152" y="3645024"/>
            <a:ext cx="1152128" cy="5760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2" grpId="0" animBg="1"/>
      <p:bldP spid="235" grpId="0" animBg="1"/>
      <p:bldP spid="213" grpId="0" animBg="1"/>
      <p:bldP spid="214" grpId="0" animBg="1"/>
      <p:bldP spid="215" grpId="0" animBg="1"/>
      <p:bldP spid="221" grpId="0" animBg="1"/>
      <p:bldP spid="51" grpId="0" animBg="1"/>
      <p:bldP spid="218" grpId="0" animBg="1"/>
      <p:bldP spid="219" grpId="0" animBg="1"/>
      <p:bldP spid="55" grpId="0"/>
      <p:bldP spid="56" grpId="0"/>
      <p:bldP spid="57" grpId="0"/>
      <p:bldP spid="58" grpId="0"/>
      <p:bldP spid="59" grpId="0"/>
      <p:bldP spid="60" grpId="0"/>
      <p:bldP spid="6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764704"/>
            <a:ext cx="7162800" cy="770168"/>
          </a:xfrm>
        </p:spPr>
        <p:txBody>
          <a:bodyPr lIns="92160" tIns="46080" rIns="92160" bIns="46080">
            <a:spAutoFit/>
          </a:bodyPr>
          <a:lstStyle/>
          <a:p>
            <a:pPr>
              <a:defRPr/>
            </a:pP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gigante vermelha Sol</a:t>
            </a: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3119" b="2607"/>
          <a:stretch>
            <a:fillRect/>
          </a:stretch>
        </p:blipFill>
        <p:spPr bwMode="auto">
          <a:xfrm>
            <a:off x="3203848" y="2457450"/>
            <a:ext cx="2549304" cy="255572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 Box 141"/>
          <p:cNvSpPr txBox="1">
            <a:spLocks noChangeArrowheads="1"/>
          </p:cNvSpPr>
          <p:nvPr/>
        </p:nvSpPr>
        <p:spPr bwMode="auto">
          <a:xfrm>
            <a:off x="107504" y="6581001"/>
            <a:ext cx="11112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Crédito: ESO</a:t>
            </a:r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http://imgsrc.hubblesite.org/hu/db/images/hs-2013-13-a-large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7" y="0"/>
            <a:ext cx="7387433" cy="6858000"/>
          </a:xfrm>
          <a:prstGeom prst="rect">
            <a:avLst/>
          </a:prstGeom>
          <a:noFill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51520" y="44624"/>
            <a:ext cx="889248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Nebulosa do anel (M 57)</a:t>
            </a:r>
            <a:endParaRPr lang="pt-BR" sz="4000" dirty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280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irius B, the white-dwarf companion to Sirius, compared to the size of 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91148" cy="6021289"/>
          </a:xfrm>
          <a:prstGeom prst="rect">
            <a:avLst/>
          </a:prstGeom>
          <a:noFill/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Tamanho de uma anã branca</a:t>
            </a:r>
          </a:p>
        </p:txBody>
      </p:sp>
      <p:sp>
        <p:nvSpPr>
          <p:cNvPr id="5" name="Text Box 141"/>
          <p:cNvSpPr txBox="1">
            <a:spLocks noChangeArrowheads="1"/>
          </p:cNvSpPr>
          <p:nvPr/>
        </p:nvSpPr>
        <p:spPr bwMode="auto">
          <a:xfrm>
            <a:off x="215281" y="6536377"/>
            <a:ext cx="74334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 da 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imagem: 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</a:rPr>
              <a:t>http://ircamera.as.arizona.edu/NatSci102/NatSci102/lectures/starevolution.htm</a:t>
            </a:r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4644008" y="1196752"/>
            <a:ext cx="4499992" cy="5184576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irius B, the white-dwarf companion to Sirius, compared to the size of 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91148" cy="6021289"/>
          </a:xfrm>
          <a:prstGeom prst="rect">
            <a:avLst/>
          </a:prstGeom>
          <a:noFill/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Tamanho de uma anã branca</a:t>
            </a:r>
          </a:p>
        </p:txBody>
      </p:sp>
      <p:sp>
        <p:nvSpPr>
          <p:cNvPr id="5" name="Text Box 141"/>
          <p:cNvSpPr txBox="1">
            <a:spLocks noChangeArrowheads="1"/>
          </p:cNvSpPr>
          <p:nvPr/>
        </p:nvSpPr>
        <p:spPr bwMode="auto">
          <a:xfrm>
            <a:off x="215281" y="6536377"/>
            <a:ext cx="74334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 da 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imagem: 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</a:rPr>
              <a:t>http://ircamera.as.arizona.edu/NatSci102/NatSci102/lectures/starevolution.htm</a:t>
            </a:r>
            <a:endParaRPr lang="pt-B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Densidade de </a:t>
            </a:r>
            <a:b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uma anã branca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0040" y="1340768"/>
            <a:ext cx="7772400" cy="252792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endParaRPr lang="pt-BR" sz="4800" dirty="0" smtClean="0">
              <a:latin typeface="Century Gothic" pitchFamily="34" charset="0"/>
            </a:endParaRPr>
          </a:p>
          <a:p>
            <a:pPr algn="ctr">
              <a:buClr>
                <a:schemeClr val="bg1"/>
              </a:buClr>
              <a:buNone/>
            </a:pPr>
            <a:r>
              <a:rPr lang="el-GR" sz="4400" b="0" dirty="0" smtClean="0">
                <a:solidFill>
                  <a:schemeClr val="bg1"/>
                </a:solidFill>
                <a:latin typeface="Century Gothic" pitchFamily="34" charset="0"/>
              </a:rPr>
              <a:t>ρ</a:t>
            </a:r>
            <a:r>
              <a:rPr lang="pt-BR" sz="4400" b="0" baseline="-25000" dirty="0" smtClean="0">
                <a:solidFill>
                  <a:schemeClr val="bg1"/>
                </a:solidFill>
                <a:latin typeface="Century Gothic" pitchFamily="34" charset="0"/>
              </a:rPr>
              <a:t>ab</a:t>
            </a:r>
            <a:r>
              <a:rPr lang="pt-BR" sz="4400" b="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l-GR" sz="4400" b="0" dirty="0" smtClean="0">
                <a:solidFill>
                  <a:schemeClr val="bg1"/>
                </a:solidFill>
                <a:latin typeface="Century Gothic" pitchFamily="34" charset="0"/>
              </a:rPr>
              <a:t>≈</a:t>
            </a:r>
            <a:r>
              <a:rPr lang="pt-BR" sz="4400" b="0" dirty="0" smtClean="0">
                <a:solidFill>
                  <a:schemeClr val="bg1"/>
                </a:solidFill>
                <a:latin typeface="Century Gothic" pitchFamily="34" charset="0"/>
              </a:rPr>
              <a:t> 10</a:t>
            </a:r>
            <a:r>
              <a:rPr lang="pt-BR" sz="4400" b="0" baseline="30000" dirty="0" smtClean="0">
                <a:solidFill>
                  <a:schemeClr val="bg1"/>
                </a:solidFill>
                <a:latin typeface="Century Gothic" pitchFamily="34" charset="0"/>
              </a:rPr>
              <a:t>10</a:t>
            </a:r>
            <a:r>
              <a:rPr lang="pt-BR" sz="4400" b="0" dirty="0" smtClean="0">
                <a:solidFill>
                  <a:schemeClr val="bg1"/>
                </a:solidFill>
                <a:latin typeface="Century Gothic" pitchFamily="34" charset="0"/>
              </a:rPr>
              <a:t> kg/m</a:t>
            </a:r>
            <a:r>
              <a:rPr lang="pt-BR" sz="4400" b="0" baseline="30000" dirty="0" smtClean="0">
                <a:solidFill>
                  <a:schemeClr val="bg1"/>
                </a:solidFill>
                <a:latin typeface="Century Gothic" pitchFamily="34" charset="0"/>
              </a:rPr>
              <a:t>3</a:t>
            </a:r>
          </a:p>
          <a:p>
            <a:pPr>
              <a:buClr>
                <a:schemeClr val="bg1"/>
              </a:buClr>
              <a:buNone/>
            </a:pPr>
            <a:endParaRPr lang="pt-BR" sz="4400" b="0" dirty="0" smtClean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https://parachoquescromados.files.wordpress.com/2011/01/fusca-1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010" y="4077072"/>
            <a:ext cx="2091974" cy="1465462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0" y="4365104"/>
            <a:ext cx="18356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12 x     </a:t>
            </a:r>
            <a:endParaRPr kumimoji="0" lang="pt-BR" sz="4400" b="0" i="0" u="none" strike="noStrike" kern="0" cap="none" spc="0" normalizeH="0" baseline="3000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/>
            </a:pPr>
            <a:endParaRPr kumimoji="0" lang="pt-BR" sz="44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474822"/>
            <a:ext cx="896448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</a:rPr>
              <a:t>Crédito das imagens: fusca: </a:t>
            </a: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  <a:hlinkClick r:id="rId4"/>
              </a:rPr>
              <a:t>https://parachoquescromados.wordpress.com/tag/fusca/</a:t>
            </a: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</a:rPr>
              <a:t> colheres: </a:t>
            </a: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  <a:hlinkClick r:id="rId5"/>
              </a:rPr>
              <a:t>http://pt.aliexpress.com</a:t>
            </a:r>
            <a:endParaRPr lang="pt-BR" sz="1100" dirty="0" smtClean="0">
              <a:solidFill>
                <a:schemeClr val="accent1"/>
              </a:solidFill>
              <a:latin typeface="Century Gothic" pitchFamily="34" charset="0"/>
            </a:endParaRPr>
          </a:p>
          <a:p>
            <a:pPr algn="l"/>
            <a:endParaRPr lang="pt-BR" sz="1200" dirty="0">
              <a:solidFill>
                <a:schemeClr val="accent1"/>
              </a:solidFill>
            </a:endParaRPr>
          </a:p>
        </p:txBody>
      </p:sp>
      <p:pic>
        <p:nvPicPr>
          <p:cNvPr id="1028" name="Picture 4" descr="http://img.alibaba.com/img/pb/809/391/727/727391809_1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6640" y="3573016"/>
            <a:ext cx="3300258" cy="2411388"/>
          </a:xfrm>
          <a:prstGeom prst="rect">
            <a:avLst/>
          </a:prstGeom>
          <a:noFill/>
        </p:spPr>
      </p:pic>
      <p:sp>
        <p:nvSpPr>
          <p:cNvPr id="8" name="Seta para a direita 7"/>
          <p:cNvSpPr/>
          <p:nvPr/>
        </p:nvSpPr>
        <p:spPr bwMode="auto">
          <a:xfrm rot="1186150">
            <a:off x="4399716" y="4944237"/>
            <a:ext cx="1821692" cy="576064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" name="Chave esquerda 9"/>
          <p:cNvSpPr/>
          <p:nvPr/>
        </p:nvSpPr>
        <p:spPr bwMode="auto">
          <a:xfrm rot="16200000">
            <a:off x="2483768" y="3789041"/>
            <a:ext cx="504056" cy="3816424"/>
          </a:xfrm>
          <a:prstGeom prst="leftBrace">
            <a:avLst>
              <a:gd name="adj1" fmla="val 44167"/>
              <a:gd name="adj2" fmla="val 48119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71600" y="5949280"/>
            <a:ext cx="349188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10 toneladas</a:t>
            </a:r>
            <a:endParaRPr kumimoji="0" lang="pt-BR" sz="2400" b="0" i="0" u="none" strike="noStrike" kern="0" cap="none" spc="0" normalizeH="0" baseline="3000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/>
            </a:pPr>
            <a:endParaRPr kumimoji="0" lang="pt-BR" sz="44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1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1940663"/>
            <a:ext cx="7162800" cy="2309051"/>
          </a:xfrm>
        </p:spPr>
        <p:txBody>
          <a:bodyPr lIns="92160" tIns="46080" rIns="92160" bIns="4608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4800" b="0" dirty="0" smtClean="0">
                <a:solidFill>
                  <a:schemeClr val="bg1"/>
                </a:solidFill>
                <a:latin typeface="Century Gothic" pitchFamily="34" charset="0"/>
              </a:rPr>
              <a:t>Evolução de estrelas de grande massa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86189"/>
            <a:ext cx="9144000" cy="72008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Tempo de vida na SP</a:t>
            </a:r>
          </a:p>
        </p:txBody>
      </p:sp>
      <p:sp>
        <p:nvSpPr>
          <p:cNvPr id="25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Fonte: Mike 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Inglis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: 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Observer’s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Guide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to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Stellar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Evolution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, com adaptações</a:t>
            </a:r>
            <a:endParaRPr lang="pt-BR" sz="12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2052" name="AutoShape 4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6" name="AutoShape 8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2229436"/>
              </p:ext>
            </p:extLst>
          </p:nvPr>
        </p:nvGraphicFramePr>
        <p:xfrm>
          <a:off x="323528" y="1052736"/>
          <a:ext cx="8496947" cy="511256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6224"/>
                <a:gridCol w="2160241"/>
                <a:gridCol w="2160241"/>
                <a:gridCol w="2160241"/>
              </a:tblGrid>
              <a:tr h="1092019">
                <a:tc>
                  <a:txBody>
                    <a:bodyPr/>
                    <a:lstStyle/>
                    <a:p>
                      <a:pPr algn="ctr"/>
                      <a:endParaRPr lang="pt-BR" sz="2000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Massa (</a:t>
                      </a:r>
                      <a:r>
                        <a:rPr lang="pt-BR" sz="2400" dirty="0" err="1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M</a:t>
                      </a:r>
                      <a:r>
                        <a:rPr lang="pt-BR" sz="2400" baseline="-25000" dirty="0" err="1" smtClean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ʘ</a:t>
                      </a:r>
                      <a:r>
                        <a:rPr lang="pt-BR" sz="24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)</a:t>
                      </a:r>
                      <a:endParaRPr lang="pt-BR" sz="24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Classe Espectral</a:t>
                      </a:r>
                      <a:endParaRPr lang="pt-BR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Luminosidade</a:t>
                      </a:r>
                    </a:p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(</a:t>
                      </a:r>
                      <a:r>
                        <a:rPr lang="pt-BR" sz="2000" dirty="0" err="1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L</a:t>
                      </a:r>
                      <a:r>
                        <a:rPr lang="pt-BR" sz="2000" baseline="-25000" dirty="0" err="1" smtClean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ʘ</a:t>
                      </a:r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)</a:t>
                      </a:r>
                      <a:endParaRPr lang="pt-BR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 dirty="0" smtClean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Tempo SP</a:t>
                      </a:r>
                    </a:p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(anos)</a:t>
                      </a:r>
                      <a:endParaRPr lang="pt-BR" sz="20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>
                        <a:alpha val="55000"/>
                      </a:srgbClr>
                    </a:solidFill>
                  </a:tcPr>
                </a:tc>
              </a:tr>
              <a:tr h="1005137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5137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5137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5137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323528" y="238081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25</a:t>
            </a:r>
            <a:endParaRPr lang="pt-BR" sz="36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44008" y="2367521"/>
            <a:ext cx="1872208" cy="48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80.000</a:t>
            </a:r>
            <a:endParaRPr lang="pt-BR" sz="32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483768" y="233523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O</a:t>
            </a:r>
            <a:endParaRPr lang="pt-BR" sz="36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804248" y="231677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3 M</a:t>
            </a:r>
            <a:endParaRPr lang="pt-BR" sz="36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3528" y="332474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44008" y="334461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itchFamily="34" charset="0"/>
              </a:rPr>
              <a:t>60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483768" y="332891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Century Gothic" pitchFamily="34" charset="0"/>
              </a:rPr>
              <a:t>F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804248" y="331654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</a:rPr>
              <a:t>3 G</a:t>
            </a:r>
            <a:endParaRPr lang="pt-BR" sz="36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23528" y="4368919"/>
            <a:ext cx="2016224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Century Gothic" pitchFamily="34" charset="0"/>
              </a:rPr>
              <a:t>1</a:t>
            </a:r>
            <a:endParaRPr lang="pt-BR" sz="36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644008" y="436510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FFFF00"/>
                </a:solidFill>
                <a:latin typeface="Century Gothic" pitchFamily="34" charset="0"/>
              </a:rPr>
              <a:t>1</a:t>
            </a:r>
            <a:endParaRPr lang="pt-BR" sz="32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483768" y="433285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Century Gothic" pitchFamily="34" charset="0"/>
              </a:rPr>
              <a:t>G</a:t>
            </a:r>
            <a:endParaRPr lang="pt-BR" sz="36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660232" y="433285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FF00"/>
                </a:solidFill>
                <a:latin typeface="Century Gothic" pitchFamily="34" charset="0"/>
              </a:rPr>
              <a:t>10 G</a:t>
            </a:r>
            <a:endParaRPr lang="pt-BR" sz="36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95536" y="534096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  <a:latin typeface="Century Gothic" pitchFamily="34" charset="0"/>
              </a:rPr>
              <a:t>0,5</a:t>
            </a:r>
            <a:endParaRPr lang="pt-BR" sz="36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4644008" y="5373216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FF0000"/>
                </a:solidFill>
                <a:latin typeface="Century Gothic" pitchFamily="34" charset="0"/>
              </a:rPr>
              <a:t>0,03</a:t>
            </a:r>
            <a:endParaRPr lang="pt-BR" sz="3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483768" y="535507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  <a:latin typeface="Century Gothic" pitchFamily="34" charset="0"/>
              </a:rPr>
              <a:t>M</a:t>
            </a:r>
            <a:endParaRPr lang="pt-BR" sz="36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844004" y="5325015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  <a:latin typeface="Century Gothic" pitchFamily="34" charset="0"/>
              </a:rPr>
              <a:t>56 G</a:t>
            </a:r>
            <a:endParaRPr lang="pt-BR" sz="3600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9379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Elipse 234"/>
          <p:cNvSpPr>
            <a:spLocks noChangeAspect="1"/>
          </p:cNvSpPr>
          <p:nvPr/>
        </p:nvSpPr>
        <p:spPr bwMode="auto">
          <a:xfrm>
            <a:off x="-1944216" y="-1573295"/>
            <a:ext cx="10402895" cy="10402895"/>
          </a:xfrm>
          <a:prstGeom prst="ellipse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63000">
                <a:srgbClr val="C00000">
                  <a:alpha val="33000"/>
                </a:srgbClr>
              </a:gs>
              <a:gs pos="7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0" name="Elipse 39"/>
          <p:cNvSpPr>
            <a:spLocks noChangeAspect="1"/>
          </p:cNvSpPr>
          <p:nvPr/>
        </p:nvSpPr>
        <p:spPr bwMode="auto">
          <a:xfrm rot="349981">
            <a:off x="5468624" y="-3259062"/>
            <a:ext cx="180000" cy="180000"/>
          </a:xfrm>
          <a:prstGeom prst="ellipse">
            <a:avLst/>
          </a:prstGeom>
          <a:gradFill>
            <a:gsLst>
              <a:gs pos="14000">
                <a:srgbClr val="FFC000"/>
              </a:gs>
              <a:gs pos="52000">
                <a:srgbClr val="FF0000"/>
              </a:gs>
              <a:gs pos="96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-27384"/>
            <a:ext cx="88569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6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Supergigante vermelha</a:t>
            </a:r>
            <a:endParaRPr kumimoji="0" lang="pt-BR" sz="3600" i="0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2" name="Elipse 191"/>
          <p:cNvSpPr>
            <a:spLocks noChangeAspect="1"/>
          </p:cNvSpPr>
          <p:nvPr/>
        </p:nvSpPr>
        <p:spPr bwMode="auto">
          <a:xfrm>
            <a:off x="6624736" y="-1490912"/>
            <a:ext cx="180000" cy="180000"/>
          </a:xfrm>
          <a:prstGeom prst="ellipse">
            <a:avLst/>
          </a:prstGeom>
          <a:gradFill>
            <a:gsLst>
              <a:gs pos="100000">
                <a:srgbClr val="FFC000">
                  <a:alpha val="38000"/>
                </a:srgbClr>
              </a:gs>
              <a:gs pos="83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3" name="Text Box 141"/>
          <p:cNvSpPr txBox="1">
            <a:spLocks noChangeArrowheads="1"/>
          </p:cNvSpPr>
          <p:nvPr/>
        </p:nvSpPr>
        <p:spPr bwMode="auto">
          <a:xfrm>
            <a:off x="-36512" y="6525344"/>
            <a:ext cx="9144000" cy="25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Crédito :  André Luiz da Silva/CDA/CDCC/USP, baseado em figura de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Chaisson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&amp;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McMillan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,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Astronomy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pt-BR" sz="1000" dirty="0" err="1" smtClean="0">
                <a:solidFill>
                  <a:schemeClr val="accent1"/>
                </a:solidFill>
                <a:latin typeface="Century Gothic" pitchFamily="34" charset="0"/>
              </a:rPr>
              <a:t>Today</a:t>
            </a:r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endParaRPr lang="pt-BR" sz="10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grpSp>
        <p:nvGrpSpPr>
          <p:cNvPr id="2" name="Grupo 30"/>
          <p:cNvGrpSpPr>
            <a:grpSpLocks noChangeAspect="1"/>
          </p:cNvGrpSpPr>
          <p:nvPr/>
        </p:nvGrpSpPr>
        <p:grpSpPr>
          <a:xfrm>
            <a:off x="864096" y="1340768"/>
            <a:ext cx="4602453" cy="4484728"/>
            <a:chOff x="2686291" y="2825417"/>
            <a:chExt cx="2614929" cy="3079599"/>
          </a:xfrm>
        </p:grpSpPr>
        <p:sp>
          <p:nvSpPr>
            <p:cNvPr id="48" name="Arco 47"/>
            <p:cNvSpPr>
              <a:spLocks noChangeAspect="1"/>
            </p:cNvSpPr>
            <p:nvPr/>
          </p:nvSpPr>
          <p:spPr bwMode="auto">
            <a:xfrm>
              <a:off x="2686291" y="2832506"/>
              <a:ext cx="2601317" cy="3072510"/>
            </a:xfrm>
            <a:prstGeom prst="arc">
              <a:avLst>
                <a:gd name="adj1" fmla="val 16298646"/>
                <a:gd name="adj2" fmla="val 1084775"/>
              </a:avLst>
            </a:prstGeom>
            <a:gradFill>
              <a:gsLst>
                <a:gs pos="100000">
                  <a:srgbClr val="FFFF00">
                    <a:alpha val="36000"/>
                  </a:srgbClr>
                </a:gs>
                <a:gs pos="89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38100" cap="flat" cmpd="sng" algn="ctr">
              <a:solidFill>
                <a:srgbClr val="FFFF00">
                  <a:alpha val="32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Arco 42"/>
            <p:cNvSpPr>
              <a:spLocks noChangeAspect="1"/>
            </p:cNvSpPr>
            <p:nvPr/>
          </p:nvSpPr>
          <p:spPr bwMode="auto">
            <a:xfrm rot="6481529">
              <a:off x="3175170" y="3046362"/>
              <a:ext cx="1684132" cy="2567968"/>
            </a:xfrm>
            <a:prstGeom prst="arc">
              <a:avLst>
                <a:gd name="adj1" fmla="val 16281460"/>
                <a:gd name="adj2" fmla="val 1459973"/>
              </a:avLst>
            </a:prstGeom>
            <a:gradFill>
              <a:gsLst>
                <a:gs pos="100000">
                  <a:srgbClr val="FFFF00">
                    <a:alpha val="36000"/>
                  </a:srgbClr>
                </a:gs>
                <a:gs pos="89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38100" cap="flat" cmpd="sng" algn="ctr">
              <a:solidFill>
                <a:srgbClr val="FFFF00">
                  <a:alpha val="32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Arco 36"/>
            <p:cNvSpPr>
              <a:spLocks/>
            </p:cNvSpPr>
            <p:nvPr/>
          </p:nvSpPr>
          <p:spPr bwMode="auto">
            <a:xfrm rot="120000" flipH="1">
              <a:off x="3491513" y="2825417"/>
              <a:ext cx="1054503" cy="3064463"/>
            </a:xfrm>
            <a:prstGeom prst="arc">
              <a:avLst>
                <a:gd name="adj1" fmla="val 16262337"/>
                <a:gd name="adj2" fmla="val 2985095"/>
              </a:avLst>
            </a:prstGeom>
            <a:gradFill>
              <a:gsLst>
                <a:gs pos="100000">
                  <a:srgbClr val="FFFF00">
                    <a:alpha val="36000"/>
                  </a:srgbClr>
                </a:gs>
                <a:gs pos="89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38100" cap="flat" cmpd="sng" algn="ctr">
              <a:solidFill>
                <a:srgbClr val="FFFF00">
                  <a:alpha val="32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upo 21"/>
          <p:cNvGrpSpPr>
            <a:grpSpLocks noChangeAspect="1"/>
          </p:cNvGrpSpPr>
          <p:nvPr/>
        </p:nvGrpSpPr>
        <p:grpSpPr>
          <a:xfrm>
            <a:off x="2999753" y="3384481"/>
            <a:ext cx="466570" cy="466617"/>
            <a:chOff x="3267649" y="1420768"/>
            <a:chExt cx="864001" cy="864098"/>
          </a:xfrm>
          <a:gradFill>
            <a:gsLst>
              <a:gs pos="100000">
                <a:schemeClr val="tx1">
                  <a:alpha val="51000"/>
                </a:schemeClr>
              </a:gs>
              <a:gs pos="100000">
                <a:schemeClr val="tx1"/>
              </a:gs>
              <a:gs pos="30000">
                <a:srgbClr val="FF0000">
                  <a:alpha val="57000"/>
                </a:srgbClr>
              </a:gs>
            </a:gsLst>
            <a:path path="shape">
              <a:fillToRect l="50000" t="50000" r="50000" b="50000"/>
            </a:path>
          </a:gradFill>
        </p:grpSpPr>
        <p:sp>
          <p:nvSpPr>
            <p:cNvPr id="55" name="Elipse 54"/>
            <p:cNvSpPr>
              <a:spLocks noChangeAspect="1"/>
            </p:cNvSpPr>
            <p:nvPr/>
          </p:nvSpPr>
          <p:spPr bwMode="auto">
            <a:xfrm>
              <a:off x="3563903" y="1700817"/>
              <a:ext cx="288000" cy="288001"/>
            </a:xfrm>
            <a:prstGeom prst="ellipse">
              <a:avLst/>
            </a:prstGeom>
            <a:gradFill>
              <a:gsLst>
                <a:gs pos="67000">
                  <a:schemeClr val="bg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Elipse 55"/>
            <p:cNvSpPr>
              <a:spLocks noChangeAspect="1"/>
            </p:cNvSpPr>
            <p:nvPr/>
          </p:nvSpPr>
          <p:spPr bwMode="auto">
            <a:xfrm>
              <a:off x="3267649" y="1420768"/>
              <a:ext cx="864001" cy="864098"/>
            </a:xfrm>
            <a:prstGeom prst="ellipse">
              <a:avLst/>
            </a:prstGeom>
            <a:gradFill>
              <a:gsLst>
                <a:gs pos="22000">
                  <a:schemeClr val="bg1"/>
                </a:gs>
                <a:gs pos="95000">
                  <a:schemeClr val="tx1">
                    <a:alpha val="0"/>
                  </a:schemeClr>
                </a:gs>
                <a:gs pos="44000">
                  <a:srgbClr val="FFFF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Estrela de 12 Pontos 56"/>
          <p:cNvSpPr/>
          <p:nvPr/>
        </p:nvSpPr>
        <p:spPr bwMode="auto">
          <a:xfrm>
            <a:off x="2684462" y="3088010"/>
            <a:ext cx="1080000" cy="1080000"/>
          </a:xfrm>
          <a:prstGeom prst="star12">
            <a:avLst>
              <a:gd name="adj" fmla="val 11449"/>
            </a:avLst>
          </a:prstGeom>
          <a:gradFill>
            <a:gsLst>
              <a:gs pos="67000">
                <a:schemeClr val="tx1">
                  <a:alpha val="0"/>
                </a:schemeClr>
              </a:gs>
              <a:gs pos="38000">
                <a:schemeClr val="bg1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226" name="Conector reto 225"/>
          <p:cNvCxnSpPr/>
          <p:nvPr/>
        </p:nvCxnSpPr>
        <p:spPr bwMode="auto">
          <a:xfrm flipV="1">
            <a:off x="3240360" y="3068960"/>
            <a:ext cx="4104456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lg" len="lg"/>
          </a:ln>
          <a:effectLst/>
        </p:spPr>
      </p:cxnSp>
      <p:cxnSp>
        <p:nvCxnSpPr>
          <p:cNvPr id="227" name="Conector reto 226"/>
          <p:cNvCxnSpPr>
            <a:stCxn id="104" idx="2"/>
          </p:cNvCxnSpPr>
          <p:nvPr/>
        </p:nvCxnSpPr>
        <p:spPr bwMode="auto">
          <a:xfrm>
            <a:off x="3221929" y="3648653"/>
            <a:ext cx="4122887" cy="5004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lg" len="lg"/>
          </a:ln>
          <a:effectLst/>
        </p:spPr>
      </p:cxnSp>
      <p:sp>
        <p:nvSpPr>
          <p:cNvPr id="104" name="Retângulo 103"/>
          <p:cNvSpPr/>
          <p:nvPr/>
        </p:nvSpPr>
        <p:spPr bwMode="auto">
          <a:xfrm>
            <a:off x="3185924" y="3576645"/>
            <a:ext cx="72009" cy="72008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13" name="CaixaDeTexto 312"/>
          <p:cNvSpPr txBox="1"/>
          <p:nvPr/>
        </p:nvSpPr>
        <p:spPr>
          <a:xfrm>
            <a:off x="6984776" y="436510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Próximo Slide...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0" name="CaixaDeTexto 109"/>
          <p:cNvSpPr txBox="1"/>
          <p:nvPr/>
        </p:nvSpPr>
        <p:spPr>
          <a:xfrm>
            <a:off x="1080120" y="590921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Núcleo 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11" name="Conector reto 110"/>
          <p:cNvCxnSpPr>
            <a:stCxn id="110" idx="0"/>
            <a:endCxn id="104" idx="2"/>
          </p:cNvCxnSpPr>
          <p:nvPr/>
        </p:nvCxnSpPr>
        <p:spPr bwMode="auto">
          <a:xfrm flipV="1">
            <a:off x="2448272" y="3648653"/>
            <a:ext cx="773657" cy="226055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sp>
        <p:nvSpPr>
          <p:cNvPr id="112" name="CaixaDeTexto 111"/>
          <p:cNvSpPr txBox="1"/>
          <p:nvPr/>
        </p:nvSpPr>
        <p:spPr>
          <a:xfrm>
            <a:off x="6444208" y="5949280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  <a:latin typeface="Century Gothic" pitchFamily="34" charset="0"/>
              </a:rPr>
              <a:t>Imagens fora de escala</a:t>
            </a:r>
            <a:endParaRPr lang="pt-BR" sz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1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4816" y="3057912"/>
            <a:ext cx="1512168" cy="113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04" grpId="0" animBg="1"/>
      <p:bldP spid="313" grpId="0"/>
      <p:bldP spid="1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Elipse 234"/>
          <p:cNvSpPr>
            <a:spLocks noChangeAspect="1"/>
          </p:cNvSpPr>
          <p:nvPr/>
        </p:nvSpPr>
        <p:spPr bwMode="auto">
          <a:xfrm>
            <a:off x="-5469" y="-357397"/>
            <a:ext cx="7746837" cy="7746837"/>
          </a:xfrm>
          <a:prstGeom prst="ellipse">
            <a:avLst/>
          </a:prstGeom>
          <a:gradFill flip="none" rotWithShape="1">
            <a:gsLst>
              <a:gs pos="13000">
                <a:schemeClr val="tx1"/>
              </a:gs>
              <a:gs pos="19000">
                <a:schemeClr val="accent2">
                  <a:lumMod val="20000"/>
                  <a:lumOff val="80000"/>
                </a:schemeClr>
              </a:gs>
              <a:gs pos="24000">
                <a:srgbClr val="69D8FF"/>
              </a:gs>
              <a:gs pos="27000">
                <a:schemeClr val="accent1">
                  <a:lumMod val="60000"/>
                  <a:lumOff val="40000"/>
                </a:schemeClr>
              </a:gs>
              <a:gs pos="32000">
                <a:srgbClr val="FFFF00"/>
              </a:gs>
              <a:gs pos="38000">
                <a:srgbClr val="FFC000"/>
              </a:gs>
              <a:gs pos="40000">
                <a:srgbClr val="FFC000"/>
              </a:gs>
              <a:gs pos="49000">
                <a:srgbClr val="EA8D04"/>
              </a:gs>
              <a:gs pos="59000">
                <a:srgbClr val="FF8989"/>
              </a:gs>
              <a:gs pos="67000">
                <a:srgbClr val="FF8989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40" name="Elipse 39"/>
          <p:cNvSpPr>
            <a:spLocks noChangeAspect="1"/>
          </p:cNvSpPr>
          <p:nvPr/>
        </p:nvSpPr>
        <p:spPr bwMode="auto">
          <a:xfrm rot="349981">
            <a:off x="5793168" y="-3259062"/>
            <a:ext cx="180000" cy="180000"/>
          </a:xfrm>
          <a:prstGeom prst="ellipse">
            <a:avLst/>
          </a:prstGeom>
          <a:gradFill>
            <a:gsLst>
              <a:gs pos="14000">
                <a:srgbClr val="FFC000"/>
              </a:gs>
              <a:gs pos="52000">
                <a:srgbClr val="FF0000"/>
              </a:gs>
              <a:gs pos="96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-27384"/>
            <a:ext cx="885698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núcleo “</a:t>
            </a:r>
            <a:r>
              <a:rPr lang="pt-BR" sz="3600" kern="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entury Gothic" pitchFamily="34" charset="0"/>
                <a:ea typeface="+mj-ea"/>
                <a:cs typeface="+mj-cs"/>
              </a:rPr>
              <a:t>c</a:t>
            </a:r>
            <a:r>
              <a:rPr kumimoji="0" lang="pt-BR" sz="360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ebola” - SN tipo II</a:t>
            </a:r>
          </a:p>
        </p:txBody>
      </p:sp>
      <p:sp>
        <p:nvSpPr>
          <p:cNvPr id="192" name="Elipse 191"/>
          <p:cNvSpPr>
            <a:spLocks noChangeAspect="1"/>
          </p:cNvSpPr>
          <p:nvPr/>
        </p:nvSpPr>
        <p:spPr bwMode="auto">
          <a:xfrm>
            <a:off x="6949280" y="-1490912"/>
            <a:ext cx="180000" cy="180000"/>
          </a:xfrm>
          <a:prstGeom prst="ellipse">
            <a:avLst/>
          </a:prstGeom>
          <a:gradFill>
            <a:gsLst>
              <a:gs pos="100000">
                <a:srgbClr val="FFC000">
                  <a:alpha val="38000"/>
                </a:srgbClr>
              </a:gs>
              <a:gs pos="83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3" name="Text Box 141"/>
          <p:cNvSpPr txBox="1">
            <a:spLocks noChangeArrowheads="1"/>
          </p:cNvSpPr>
          <p:nvPr/>
        </p:nvSpPr>
        <p:spPr bwMode="auto">
          <a:xfrm>
            <a:off x="-36512" y="6607225"/>
            <a:ext cx="9144000" cy="25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bg1"/>
                </a:solidFill>
                <a:latin typeface="Century Gothic" pitchFamily="34" charset="0"/>
              </a:rPr>
              <a:t>Crédito :  André Luiz da Silva/CDA/CDCC/USP, baseado em figura de </a:t>
            </a:r>
            <a:r>
              <a:rPr lang="pt-BR" sz="1000" dirty="0" err="1" smtClean="0">
                <a:solidFill>
                  <a:schemeClr val="bg1"/>
                </a:solidFill>
                <a:latin typeface="Century Gothic" pitchFamily="34" charset="0"/>
              </a:rPr>
              <a:t>Chaisson</a:t>
            </a:r>
            <a:r>
              <a:rPr lang="pt-BR" sz="1000" dirty="0" smtClean="0">
                <a:solidFill>
                  <a:schemeClr val="bg1"/>
                </a:solidFill>
                <a:latin typeface="Century Gothic" pitchFamily="34" charset="0"/>
              </a:rPr>
              <a:t> &amp; </a:t>
            </a:r>
            <a:r>
              <a:rPr lang="pt-BR" sz="1000" dirty="0" err="1" smtClean="0">
                <a:solidFill>
                  <a:schemeClr val="bg1"/>
                </a:solidFill>
                <a:latin typeface="Century Gothic" pitchFamily="34" charset="0"/>
              </a:rPr>
              <a:t>McMillan</a:t>
            </a:r>
            <a:r>
              <a:rPr lang="pt-BR" sz="1000" dirty="0" smtClean="0">
                <a:solidFill>
                  <a:schemeClr val="bg1"/>
                </a:solidFill>
                <a:latin typeface="Century Gothic" pitchFamily="34" charset="0"/>
              </a:rPr>
              <a:t>, </a:t>
            </a:r>
            <a:r>
              <a:rPr lang="pt-BR" sz="1000" dirty="0" err="1" smtClean="0">
                <a:solidFill>
                  <a:schemeClr val="bg1"/>
                </a:solidFill>
                <a:latin typeface="Century Gothic" pitchFamily="34" charset="0"/>
              </a:rPr>
              <a:t>Astronomy</a:t>
            </a:r>
            <a:r>
              <a:rPr lang="pt-BR" sz="1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1000" dirty="0" err="1" smtClean="0">
                <a:solidFill>
                  <a:schemeClr val="bg1"/>
                </a:solidFill>
                <a:latin typeface="Century Gothic" pitchFamily="34" charset="0"/>
              </a:rPr>
              <a:t>Today</a:t>
            </a:r>
            <a:r>
              <a:rPr lang="pt-BR" sz="1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pt-BR" sz="1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2" name="CaixaDeTexto 111"/>
          <p:cNvSpPr txBox="1"/>
          <p:nvPr/>
        </p:nvSpPr>
        <p:spPr>
          <a:xfrm>
            <a:off x="6156176" y="6176337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Imagem fora de escala</a:t>
            </a:r>
            <a:endParaRPr lang="pt-BR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15" name="Conector reto 114"/>
          <p:cNvCxnSpPr/>
          <p:nvPr/>
        </p:nvCxnSpPr>
        <p:spPr bwMode="auto">
          <a:xfrm flipV="1">
            <a:off x="4141527" y="1268760"/>
            <a:ext cx="790513" cy="15594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116" name="Conector reto 115"/>
          <p:cNvCxnSpPr/>
          <p:nvPr/>
        </p:nvCxnSpPr>
        <p:spPr bwMode="auto">
          <a:xfrm flipV="1">
            <a:off x="4392488" y="1772816"/>
            <a:ext cx="1259632" cy="10801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123" name="Conector reto 122"/>
          <p:cNvCxnSpPr>
            <a:endCxn id="141" idx="1"/>
          </p:cNvCxnSpPr>
          <p:nvPr/>
        </p:nvCxnSpPr>
        <p:spPr bwMode="auto">
          <a:xfrm flipV="1">
            <a:off x="4680520" y="2188895"/>
            <a:ext cx="1728192" cy="73604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125" name="Conector reto 124"/>
          <p:cNvCxnSpPr>
            <a:endCxn id="143" idx="1"/>
          </p:cNvCxnSpPr>
          <p:nvPr/>
        </p:nvCxnSpPr>
        <p:spPr bwMode="auto">
          <a:xfrm flipV="1">
            <a:off x="5040560" y="2908975"/>
            <a:ext cx="1944216" cy="2319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128" name="Conector reto 127"/>
          <p:cNvCxnSpPr>
            <a:endCxn id="144" idx="1"/>
          </p:cNvCxnSpPr>
          <p:nvPr/>
        </p:nvCxnSpPr>
        <p:spPr bwMode="auto">
          <a:xfrm>
            <a:off x="5400600" y="3501008"/>
            <a:ext cx="1728192" cy="2000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130" name="Conector reto 129"/>
          <p:cNvCxnSpPr>
            <a:endCxn id="145" idx="1"/>
          </p:cNvCxnSpPr>
          <p:nvPr/>
        </p:nvCxnSpPr>
        <p:spPr bwMode="auto">
          <a:xfrm>
            <a:off x="5832648" y="3933056"/>
            <a:ext cx="1296144" cy="4160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cxnSp>
        <p:nvCxnSpPr>
          <p:cNvPr id="132" name="Conector reto 131"/>
          <p:cNvCxnSpPr>
            <a:endCxn id="146" idx="1"/>
          </p:cNvCxnSpPr>
          <p:nvPr/>
        </p:nvCxnSpPr>
        <p:spPr bwMode="auto">
          <a:xfrm>
            <a:off x="6012160" y="4509120"/>
            <a:ext cx="972616" cy="6640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sp>
        <p:nvSpPr>
          <p:cNvPr id="136" name="CaixaDeTexto 135"/>
          <p:cNvSpPr txBox="1"/>
          <p:nvPr/>
        </p:nvSpPr>
        <p:spPr>
          <a:xfrm>
            <a:off x="4680520" y="76470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Fusão Si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7" name="CaixaDeTexto 136"/>
          <p:cNvSpPr txBox="1"/>
          <p:nvPr/>
        </p:nvSpPr>
        <p:spPr>
          <a:xfrm>
            <a:off x="5616624" y="126876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Fusão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Mg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1" name="CaixaDeTexto 140"/>
          <p:cNvSpPr txBox="1"/>
          <p:nvPr/>
        </p:nvSpPr>
        <p:spPr>
          <a:xfrm>
            <a:off x="6408712" y="198884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Fusão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Ne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3" name="CaixaDeTexto 142"/>
          <p:cNvSpPr txBox="1"/>
          <p:nvPr/>
        </p:nvSpPr>
        <p:spPr>
          <a:xfrm>
            <a:off x="6984776" y="270892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Fusão O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4" name="CaixaDeTexto 143"/>
          <p:cNvSpPr txBox="1"/>
          <p:nvPr/>
        </p:nvSpPr>
        <p:spPr>
          <a:xfrm>
            <a:off x="7128792" y="350100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Fusão C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5" name="CaixaDeTexto 144"/>
          <p:cNvSpPr txBox="1"/>
          <p:nvPr/>
        </p:nvSpPr>
        <p:spPr>
          <a:xfrm>
            <a:off x="7128792" y="414908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Fusão He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6" name="CaixaDeTexto 145"/>
          <p:cNvSpPr txBox="1"/>
          <p:nvPr/>
        </p:nvSpPr>
        <p:spPr>
          <a:xfrm>
            <a:off x="6984776" y="497310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Fusão H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320" y="908720"/>
            <a:ext cx="9810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" name="Retângulo 174"/>
          <p:cNvSpPr/>
          <p:nvPr/>
        </p:nvSpPr>
        <p:spPr bwMode="auto">
          <a:xfrm>
            <a:off x="1008112" y="908720"/>
            <a:ext cx="2088232" cy="5544616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4" name="Lua 183"/>
          <p:cNvSpPr/>
          <p:nvPr/>
        </p:nvSpPr>
        <p:spPr bwMode="auto">
          <a:xfrm>
            <a:off x="1259632" y="980728"/>
            <a:ext cx="2556792" cy="5071729"/>
          </a:xfrm>
          <a:prstGeom prst="moon">
            <a:avLst>
              <a:gd name="adj" fmla="val 74900"/>
            </a:avLst>
          </a:prstGeom>
          <a:solidFill>
            <a:srgbClr val="FF8989">
              <a:alpha val="49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322" name="Conector reto 321"/>
          <p:cNvCxnSpPr/>
          <p:nvPr/>
        </p:nvCxnSpPr>
        <p:spPr bwMode="auto">
          <a:xfrm flipH="1" flipV="1">
            <a:off x="2592288" y="1124744"/>
            <a:ext cx="1296144" cy="23762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sp>
        <p:nvSpPr>
          <p:cNvPr id="311" name="CaixaDeTexto 310"/>
          <p:cNvSpPr txBox="1"/>
          <p:nvPr/>
        </p:nvSpPr>
        <p:spPr>
          <a:xfrm>
            <a:off x="1872208" y="69269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Fe inerte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34" name="Conector reto 133"/>
          <p:cNvCxnSpPr/>
          <p:nvPr/>
        </p:nvCxnSpPr>
        <p:spPr bwMode="auto">
          <a:xfrm>
            <a:off x="1115616" y="4941168"/>
            <a:ext cx="504056" cy="10081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lg" len="lg"/>
          </a:ln>
          <a:effectLst/>
        </p:spPr>
      </p:cxnSp>
      <p:sp>
        <p:nvSpPr>
          <p:cNvPr id="148" name="CaixaDeTexto 147"/>
          <p:cNvSpPr txBox="1"/>
          <p:nvPr/>
        </p:nvSpPr>
        <p:spPr>
          <a:xfrm>
            <a:off x="539552" y="602128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“envelope” de H 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2" name="Grupo 36"/>
          <p:cNvGrpSpPr/>
          <p:nvPr/>
        </p:nvGrpSpPr>
        <p:grpSpPr>
          <a:xfrm>
            <a:off x="3484260" y="2995352"/>
            <a:ext cx="892846" cy="865895"/>
            <a:chOff x="3491880" y="2953442"/>
            <a:chExt cx="892846" cy="865895"/>
          </a:xfrm>
        </p:grpSpPr>
        <p:sp>
          <p:nvSpPr>
            <p:cNvPr id="35" name="Arco 34"/>
            <p:cNvSpPr>
              <a:spLocks/>
            </p:cNvSpPr>
            <p:nvPr/>
          </p:nvSpPr>
          <p:spPr bwMode="auto">
            <a:xfrm flipH="1">
              <a:off x="3756176" y="2953843"/>
              <a:ext cx="361935" cy="793403"/>
            </a:xfrm>
            <a:prstGeom prst="arc">
              <a:avLst>
                <a:gd name="adj1" fmla="val 16158262"/>
                <a:gd name="adj2" fmla="val 2985095"/>
              </a:avLst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39999">
                  <a:schemeClr val="accent6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  <a:ln w="4445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Arco 35"/>
            <p:cNvSpPr>
              <a:spLocks noChangeAspect="1"/>
            </p:cNvSpPr>
            <p:nvPr/>
          </p:nvSpPr>
          <p:spPr bwMode="auto">
            <a:xfrm>
              <a:off x="3491880" y="2953442"/>
              <a:ext cx="892846" cy="865895"/>
            </a:xfrm>
            <a:prstGeom prst="arc">
              <a:avLst>
                <a:gd name="adj1" fmla="val 16208294"/>
                <a:gd name="adj2" fmla="val 1084775"/>
              </a:avLst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39999">
                  <a:schemeClr val="accent6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  <a:ln w="4445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/>
      <p:bldP spid="141" grpId="0"/>
      <p:bldP spid="143" grpId="0"/>
      <p:bldP spid="144" grpId="0"/>
      <p:bldP spid="145" grpId="0"/>
      <p:bldP spid="146" grpId="0"/>
      <p:bldP spid="311" grpId="0"/>
      <p:bldP spid="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1752600"/>
          </a:xfrm>
        </p:spPr>
        <p:txBody>
          <a:bodyPr/>
          <a:lstStyle/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Unidades de distância:</a:t>
            </a:r>
          </a:p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endParaRPr lang="pt-BR" sz="44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1358900" lvl="1" indent="-901700" algn="l">
              <a:buClr>
                <a:schemeClr val="accent1"/>
              </a:buClr>
              <a:buFont typeface="Wingdings" pitchFamily="2" charset="2"/>
              <a:buChar char="v"/>
              <a:tabLst>
                <a:tab pos="444500" algn="l"/>
              </a:tabLst>
            </a:pPr>
            <a:r>
              <a:rPr lang="pt-BR" sz="4000" dirty="0" err="1" smtClean="0">
                <a:solidFill>
                  <a:schemeClr val="accent1"/>
                </a:solidFill>
                <a:latin typeface="Century Gothic" pitchFamily="34" charset="0"/>
              </a:rPr>
              <a:t>Parsec</a:t>
            </a:r>
            <a:endParaRPr lang="pt-BR" sz="4000" dirty="0" smtClean="0">
              <a:solidFill>
                <a:schemeClr val="accent1"/>
              </a:solidFill>
              <a:latin typeface="Century Gothic" pitchFamily="34" charset="0"/>
            </a:endParaRPr>
          </a:p>
          <a:p>
            <a:pPr marL="1358900" lvl="1" indent="-901700" algn="l">
              <a:buClr>
                <a:schemeClr val="accent1"/>
              </a:buClr>
              <a:buFont typeface="Wingdings" pitchFamily="2" charset="2"/>
              <a:buChar char="v"/>
              <a:tabLst>
                <a:tab pos="444500" algn="l"/>
              </a:tabLst>
            </a:pPr>
            <a:endParaRPr lang="pt-BR" sz="4000" dirty="0" smtClean="0">
              <a:solidFill>
                <a:schemeClr val="accent1"/>
              </a:solidFill>
              <a:latin typeface="Century Gothic" pitchFamily="34" charset="0"/>
            </a:endParaRPr>
          </a:p>
          <a:p>
            <a:pPr marL="1358900" lvl="1" indent="-901700" algn="l">
              <a:buClr>
                <a:schemeClr val="accent1"/>
              </a:buClr>
              <a:buFont typeface="Wingdings" pitchFamily="2" charset="2"/>
              <a:buChar char="v"/>
              <a:tabLst>
                <a:tab pos="444500" algn="l"/>
              </a:tabLst>
            </a:pPr>
            <a:r>
              <a:rPr lang="pt-BR" sz="4000" dirty="0" smtClean="0">
                <a:solidFill>
                  <a:schemeClr val="accent1"/>
                </a:solidFill>
                <a:latin typeface="Century Gothic" pitchFamily="34" charset="0"/>
              </a:rPr>
              <a:t>Ano-luz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413792"/>
            <a:ext cx="77724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Supernova tipo II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6581775"/>
            <a:ext cx="90364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</a:rPr>
              <a:t>Crédito: </a:t>
            </a: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  <a:hlinkClick r:id="rId3"/>
              </a:rPr>
              <a:t>ESA</a:t>
            </a: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</a:rPr>
              <a:t>/</a:t>
            </a: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  <a:hlinkClick r:id="rId4"/>
              </a:rPr>
              <a:t>Hubble</a:t>
            </a: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</a:rPr>
              <a:t> (M. </a:t>
            </a:r>
            <a:r>
              <a:rPr lang="pt-BR" sz="1100" dirty="0" err="1" smtClean="0">
                <a:solidFill>
                  <a:schemeClr val="accent1"/>
                </a:solidFill>
                <a:latin typeface="Century Gothic" pitchFamily="34" charset="0"/>
              </a:rPr>
              <a:t>Kornmesser</a:t>
            </a: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</a:rPr>
              <a:t> &amp; L. L. </a:t>
            </a:r>
            <a:r>
              <a:rPr lang="pt-BR" sz="1100" dirty="0" err="1" smtClean="0">
                <a:solidFill>
                  <a:schemeClr val="accent1"/>
                </a:solidFill>
                <a:latin typeface="Century Gothic" pitchFamily="34" charset="0"/>
              </a:rPr>
              <a:t>Christensen</a:t>
            </a:r>
            <a:r>
              <a:rPr lang="pt-BR" sz="1100" dirty="0" smtClean="0">
                <a:solidFill>
                  <a:schemeClr val="accent1"/>
                </a:solidFill>
                <a:latin typeface="Century Gothic" pitchFamily="34" charset="0"/>
              </a:rPr>
              <a:t>)</a:t>
            </a:r>
            <a:endParaRPr lang="pt-BR" sz="11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pic>
        <p:nvPicPr>
          <p:cNvPr id="3074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 l="827" r="5789"/>
          <a:stretch>
            <a:fillRect/>
          </a:stretch>
        </p:blipFill>
        <p:spPr bwMode="auto">
          <a:xfrm>
            <a:off x="3298371" y="2276872"/>
            <a:ext cx="2542387" cy="2520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80728"/>
            <a:ext cx="5598368" cy="559836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8915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424936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Nebulosa do Caranguejo – M1</a:t>
            </a:r>
          </a:p>
        </p:txBody>
      </p:sp>
      <p:sp>
        <p:nvSpPr>
          <p:cNvPr id="5" name="Text Box 141"/>
          <p:cNvSpPr txBox="1">
            <a:spLocks noChangeArrowheads="1"/>
          </p:cNvSpPr>
          <p:nvPr/>
        </p:nvSpPr>
        <p:spPr bwMode="auto">
          <a:xfrm>
            <a:off x="0" y="653637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 da imagem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: Telescópio 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Espacial </a:t>
            </a: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Hubble Disponível 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em http://www.hubblesite.org</a:t>
            </a:r>
          </a:p>
        </p:txBody>
      </p:sp>
    </p:spTree>
    <p:extLst>
      <p:ext uri="{BB962C8B-B14F-4D97-AF65-F5344CB8AC3E}">
        <p14:creationId xmlns="" xmlns:p14="http://schemas.microsoft.com/office/powerpoint/2010/main" val="3499552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1"/>
          <p:cNvSpPr txBox="1">
            <a:spLocks noChangeArrowheads="1"/>
          </p:cNvSpPr>
          <p:nvPr/>
        </p:nvSpPr>
        <p:spPr bwMode="auto">
          <a:xfrm>
            <a:off x="0" y="653637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Crédito: IAG-USP/UFABC</a:t>
            </a:r>
            <a:endParaRPr lang="pt-BR" sz="1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701824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nucleossíntese e a origem dos elementos químicos</a:t>
            </a:r>
          </a:p>
        </p:txBody>
      </p:sp>
      <p:pic>
        <p:nvPicPr>
          <p:cNvPr id="38914" name="Picture 2" descr="http://www.universohq.com/wp-content/uploads/2014/03/the_rockstar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t="2344" b="7032"/>
          <a:stretch>
            <a:fillRect/>
          </a:stretch>
        </p:blipFill>
        <p:spPr bwMode="auto">
          <a:xfrm>
            <a:off x="3419872" y="2636912"/>
            <a:ext cx="2508251" cy="25121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18743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2492896"/>
            <a:ext cx="8712968" cy="1944216"/>
          </a:xfrm>
        </p:spPr>
        <p:txBody>
          <a:bodyPr/>
          <a:lstStyle/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b="0" dirty="0" smtClean="0">
                <a:solidFill>
                  <a:srgbClr val="00CC99"/>
                </a:solidFill>
                <a:latin typeface="Century Gothic" pitchFamily="34" charset="0"/>
              </a:rPr>
              <a:t>Estrelas de nêutrons </a:t>
            </a:r>
          </a:p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b="0" dirty="0" smtClean="0">
                <a:solidFill>
                  <a:srgbClr val="00CC99"/>
                </a:solidFill>
                <a:latin typeface="Century Gothic" pitchFamily="34" charset="0"/>
              </a:rPr>
              <a:t>e pulsares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ítulo 1"/>
          <p:cNvSpPr txBox="1">
            <a:spLocks/>
          </p:cNvSpPr>
          <p:nvPr/>
        </p:nvSpPr>
        <p:spPr>
          <a:xfrm>
            <a:off x="107504" y="44624"/>
            <a:ext cx="903649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Remanescente</a:t>
            </a:r>
            <a:r>
              <a:rPr kumimoji="0" lang="pt-BR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de supernova</a:t>
            </a:r>
            <a:endParaRPr kumimoji="0" lang="pt-BR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38" name="Text Box 141"/>
          <p:cNvSpPr txBox="1">
            <a:spLocks noChangeArrowheads="1"/>
          </p:cNvSpPr>
          <p:nvPr/>
        </p:nvSpPr>
        <p:spPr bwMode="auto">
          <a:xfrm>
            <a:off x="35496" y="6567155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Créditos :  André Luiz da Silva/CDA/CDCC/USP; pulsar: 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http://astro.if.ufrgs.br</a:t>
            </a:r>
          </a:p>
        </p:txBody>
      </p:sp>
      <p:grpSp>
        <p:nvGrpSpPr>
          <p:cNvPr id="3" name="Grupo 16"/>
          <p:cNvGrpSpPr/>
          <p:nvPr/>
        </p:nvGrpSpPr>
        <p:grpSpPr>
          <a:xfrm>
            <a:off x="1043608" y="1556792"/>
            <a:ext cx="3950371" cy="3436370"/>
            <a:chOff x="2433826" y="1882586"/>
            <a:chExt cx="4578344" cy="4050048"/>
          </a:xfrm>
        </p:grpSpPr>
        <p:grpSp>
          <p:nvGrpSpPr>
            <p:cNvPr id="4" name="Grupo 14"/>
            <p:cNvGrpSpPr/>
            <p:nvPr/>
          </p:nvGrpSpPr>
          <p:grpSpPr>
            <a:xfrm>
              <a:off x="2433826" y="1882586"/>
              <a:ext cx="4578344" cy="4050048"/>
              <a:chOff x="4074852" y="2091977"/>
              <a:chExt cx="4578344" cy="4050048"/>
            </a:xfrm>
          </p:grpSpPr>
          <p:grpSp>
            <p:nvGrpSpPr>
              <p:cNvPr id="5" name="Grupo 7"/>
              <p:cNvGrpSpPr/>
              <p:nvPr/>
            </p:nvGrpSpPr>
            <p:grpSpPr>
              <a:xfrm>
                <a:off x="4074852" y="2091977"/>
                <a:ext cx="4578344" cy="4050048"/>
                <a:chOff x="2706700" y="2091977"/>
                <a:chExt cx="4578344" cy="4050048"/>
              </a:xfrm>
            </p:grpSpPr>
            <p:grpSp>
              <p:nvGrpSpPr>
                <p:cNvPr id="6" name="Grupo 3"/>
                <p:cNvGrpSpPr/>
                <p:nvPr/>
              </p:nvGrpSpPr>
              <p:grpSpPr>
                <a:xfrm rot="20700000">
                  <a:off x="2706700" y="2091977"/>
                  <a:ext cx="4578344" cy="4050048"/>
                  <a:chOff x="2197859" y="2104181"/>
                  <a:chExt cx="4578344" cy="4050048"/>
                </a:xfrm>
              </p:grpSpPr>
              <p:grpSp>
                <p:nvGrpSpPr>
                  <p:cNvPr id="7" name="Grupo 11"/>
                  <p:cNvGrpSpPr/>
                  <p:nvPr/>
                </p:nvGrpSpPr>
                <p:grpSpPr>
                  <a:xfrm>
                    <a:off x="2197859" y="2104181"/>
                    <a:ext cx="4578344" cy="4050048"/>
                    <a:chOff x="3769360" y="1731172"/>
                    <a:chExt cx="3395045" cy="3360160"/>
                  </a:xfrm>
                </p:grpSpPr>
                <p:grpSp>
                  <p:nvGrpSpPr>
                    <p:cNvPr id="8" name="Grupo 4"/>
                    <p:cNvGrpSpPr/>
                    <p:nvPr/>
                  </p:nvGrpSpPr>
                  <p:grpSpPr>
                    <a:xfrm rot="380658">
                      <a:off x="3769360" y="1731172"/>
                      <a:ext cx="3395045" cy="3360160"/>
                      <a:chOff x="4438984" y="1372527"/>
                      <a:chExt cx="3395045" cy="3360160"/>
                    </a:xfrm>
                  </p:grpSpPr>
                  <p:sp>
                    <p:nvSpPr>
                      <p:cNvPr id="85" name="Lua 84"/>
                      <p:cNvSpPr/>
                      <p:nvPr/>
                    </p:nvSpPr>
                    <p:spPr bwMode="auto">
                      <a:xfrm rot="18434177">
                        <a:off x="5503475" y="3396274"/>
                        <a:ext cx="180659" cy="256500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7" name="Lua 86"/>
                      <p:cNvSpPr/>
                      <p:nvPr/>
                    </p:nvSpPr>
                    <p:spPr bwMode="auto">
                      <a:xfrm rot="9434177">
                        <a:off x="6586781" y="2502946"/>
                        <a:ext cx="420285" cy="504960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2000"/>
                            </a:schemeClr>
                          </a:gs>
                          <a:gs pos="93000">
                            <a:schemeClr val="bg1"/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2" name="Lua 81"/>
                      <p:cNvSpPr/>
                      <p:nvPr/>
                    </p:nvSpPr>
                    <p:spPr bwMode="auto">
                      <a:xfrm rot="434177">
                        <a:off x="5307333" y="2568159"/>
                        <a:ext cx="420285" cy="629906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3" name="Lua 82"/>
                      <p:cNvSpPr/>
                      <p:nvPr/>
                    </p:nvSpPr>
                    <p:spPr bwMode="auto">
                      <a:xfrm rot="13034177">
                        <a:off x="6395105" y="2996501"/>
                        <a:ext cx="375646" cy="456312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9" name="Lua 78"/>
                      <p:cNvSpPr/>
                      <p:nvPr/>
                    </p:nvSpPr>
                    <p:spPr bwMode="auto">
                      <a:xfrm rot="2234177">
                        <a:off x="5358614" y="2467761"/>
                        <a:ext cx="420285" cy="504960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0" name="Lua 79"/>
                      <p:cNvSpPr/>
                      <p:nvPr/>
                    </p:nvSpPr>
                    <p:spPr bwMode="auto">
                      <a:xfrm rot="19334177">
                        <a:off x="5331963" y="3205891"/>
                        <a:ext cx="375646" cy="456312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8" name="Lua 87"/>
                      <p:cNvSpPr/>
                      <p:nvPr/>
                    </p:nvSpPr>
                    <p:spPr bwMode="auto">
                      <a:xfrm rot="13934177">
                        <a:off x="6125879" y="3089743"/>
                        <a:ext cx="470229" cy="364529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6" name="Nuvem 65"/>
                      <p:cNvSpPr/>
                      <p:nvPr/>
                    </p:nvSpPr>
                    <p:spPr bwMode="auto">
                      <a:xfrm rot="11855328">
                        <a:off x="4438984" y="1379344"/>
                        <a:ext cx="3395045" cy="3353343"/>
                      </a:xfrm>
                      <a:prstGeom prst="cloud">
                        <a:avLst/>
                      </a:prstGeom>
                      <a:gradFill flip="none" rotWithShape="1">
                        <a:gsLst>
                          <a:gs pos="100000">
                            <a:schemeClr val="tx1">
                              <a:alpha val="0"/>
                            </a:schemeClr>
                          </a:gs>
                          <a:gs pos="0">
                            <a:srgbClr val="FFC000">
                              <a:alpha val="0"/>
                            </a:srgbClr>
                          </a:gs>
                          <a:gs pos="37000">
                            <a:srgbClr val="FF7900">
                              <a:alpha val="91000"/>
                            </a:srgbClr>
                          </a:gs>
                          <a:gs pos="92000">
                            <a:srgbClr val="EE8800">
                              <a:alpha val="11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12065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9" name="Grupo 41"/>
                      <p:cNvGrpSpPr/>
                      <p:nvPr/>
                    </p:nvGrpSpPr>
                    <p:grpSpPr>
                      <a:xfrm rot="1247221">
                        <a:off x="4997554" y="1372527"/>
                        <a:ext cx="2322629" cy="3177578"/>
                        <a:chOff x="2403568" y="3096815"/>
                        <a:chExt cx="2295045" cy="3010348"/>
                      </a:xfrm>
                    </p:grpSpPr>
                    <p:sp>
                      <p:nvSpPr>
                        <p:cNvPr id="59" name="Nuvem 58"/>
                        <p:cNvSpPr/>
                        <p:nvPr/>
                      </p:nvSpPr>
                      <p:spPr bwMode="auto">
                        <a:xfrm rot="12600000">
                          <a:off x="2403568" y="3096815"/>
                          <a:ext cx="2295045" cy="3010348"/>
                        </a:xfrm>
                        <a:prstGeom prst="cloud">
                          <a:avLst/>
                        </a:prstGeom>
                        <a:gradFill flip="none" rotWithShape="1">
                          <a:gsLst>
                            <a:gs pos="4000">
                              <a:schemeClr val="tx1">
                                <a:alpha val="18000"/>
                              </a:schemeClr>
                            </a:gs>
                            <a:gs pos="11000">
                              <a:srgbClr val="00FF00"/>
                            </a:gs>
                            <a:gs pos="98000">
                              <a:srgbClr val="C00000">
                                <a:alpha val="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12065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pt-BR" sz="16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60" name="Nuvem 59"/>
                        <p:cNvSpPr/>
                        <p:nvPr/>
                      </p:nvSpPr>
                      <p:spPr bwMode="auto">
                        <a:xfrm rot="7730160">
                          <a:off x="2390291" y="3838416"/>
                          <a:ext cx="2111348" cy="1667538"/>
                        </a:xfrm>
                        <a:prstGeom prst="cloud">
                          <a:avLst/>
                        </a:prstGeom>
                        <a:gradFill flip="none" rotWithShape="1">
                          <a:gsLst>
                            <a:gs pos="66000">
                              <a:srgbClr val="69D8FF">
                                <a:lumMod val="96000"/>
                              </a:srgbClr>
                            </a:gs>
                            <a:gs pos="14000">
                              <a:srgbClr val="69D8FF"/>
                            </a:gs>
                            <a:gs pos="96000">
                              <a:srgbClr val="FFFF00">
                                <a:alpha val="500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12065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pt-BR" sz="16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2" name="Lua 1"/>
                      <p:cNvSpPr/>
                      <p:nvPr/>
                    </p:nvSpPr>
                    <p:spPr bwMode="auto">
                      <a:xfrm rot="14573881">
                        <a:off x="6007951" y="2546281"/>
                        <a:ext cx="392015" cy="1210018"/>
                      </a:xfrm>
                      <a:prstGeom prst="moon">
                        <a:avLst>
                          <a:gd name="adj" fmla="val 7574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66000"/>
                            </a:schemeClr>
                          </a:gs>
                          <a:gs pos="89000">
                            <a:schemeClr val="bg1">
                              <a:alpha val="0"/>
                            </a:schemeClr>
                          </a:gs>
                          <a:gs pos="100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7" name="Lua 76"/>
                      <p:cNvSpPr/>
                      <p:nvPr/>
                    </p:nvSpPr>
                    <p:spPr bwMode="auto">
                      <a:xfrm rot="17598350">
                        <a:off x="5406056" y="2826123"/>
                        <a:ext cx="234331" cy="650184"/>
                      </a:xfrm>
                      <a:prstGeom prst="moon">
                        <a:avLst>
                          <a:gd name="adj" fmla="val 12828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54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8" name="Lua 77"/>
                      <p:cNvSpPr/>
                      <p:nvPr/>
                    </p:nvSpPr>
                    <p:spPr bwMode="auto">
                      <a:xfrm rot="18434177">
                        <a:off x="5468396" y="3250947"/>
                        <a:ext cx="420285" cy="653511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3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4" name="Lua 83"/>
                      <p:cNvSpPr/>
                      <p:nvPr/>
                    </p:nvSpPr>
                    <p:spPr bwMode="auto">
                      <a:xfrm rot="8534177">
                        <a:off x="6227416" y="2267778"/>
                        <a:ext cx="294731" cy="503818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5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90" name="Lua 89"/>
                      <p:cNvSpPr/>
                      <p:nvPr/>
                    </p:nvSpPr>
                    <p:spPr bwMode="auto">
                      <a:xfrm rot="17273881">
                        <a:off x="5723466" y="2936751"/>
                        <a:ext cx="416077" cy="917051"/>
                      </a:xfrm>
                      <a:prstGeom prst="moon">
                        <a:avLst>
                          <a:gd name="adj" fmla="val 7574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8000"/>
                            </a:schemeClr>
                          </a:gs>
                          <a:gs pos="89000">
                            <a:schemeClr val="bg1">
                              <a:alpha val="0"/>
                            </a:schemeClr>
                          </a:gs>
                          <a:gs pos="100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91" name="Lua 90"/>
                      <p:cNvSpPr/>
                      <p:nvPr/>
                    </p:nvSpPr>
                    <p:spPr bwMode="auto">
                      <a:xfrm rot="11234177">
                        <a:off x="6142616" y="2608395"/>
                        <a:ext cx="645615" cy="781748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33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98" name="Triângulo isósceles 97"/>
                    <p:cNvSpPr/>
                    <p:nvPr/>
                  </p:nvSpPr>
                  <p:spPr bwMode="auto">
                    <a:xfrm rot="8100000">
                      <a:off x="5551140" y="2197354"/>
                      <a:ext cx="302558" cy="1711678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7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01" name="Triângulo isósceles 100"/>
                    <p:cNvSpPr/>
                    <p:nvPr/>
                  </p:nvSpPr>
                  <p:spPr bwMode="auto">
                    <a:xfrm rot="6300000">
                      <a:off x="5244063" y="2248057"/>
                      <a:ext cx="329714" cy="1259792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02" name="Triângulo isósceles 101"/>
                    <p:cNvSpPr/>
                    <p:nvPr/>
                  </p:nvSpPr>
                  <p:spPr bwMode="auto">
                    <a:xfrm rot="4500000">
                      <a:off x="4963444" y="2103362"/>
                      <a:ext cx="494171" cy="1711678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" name="Grupo 2"/>
                  <p:cNvGrpSpPr/>
                  <p:nvPr/>
                </p:nvGrpSpPr>
                <p:grpSpPr>
                  <a:xfrm rot="20700000">
                    <a:off x="3855828" y="3101186"/>
                    <a:ext cx="1229286" cy="543293"/>
                    <a:chOff x="6468449" y="2496965"/>
                    <a:chExt cx="2623388" cy="1433672"/>
                  </a:xfrm>
                </p:grpSpPr>
                <p:sp>
                  <p:nvSpPr>
                    <p:cNvPr id="40" name="Triângulo isósceles 39"/>
                    <p:cNvSpPr/>
                    <p:nvPr/>
                  </p:nvSpPr>
                  <p:spPr bwMode="auto">
                    <a:xfrm rot="7200000">
                      <a:off x="7260053" y="1911390"/>
                      <a:ext cx="775844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41" name="Triângulo isósceles 40"/>
                    <p:cNvSpPr/>
                    <p:nvPr/>
                  </p:nvSpPr>
                  <p:spPr bwMode="auto">
                    <a:xfrm rot="18000000">
                      <a:off x="7585463" y="2424262"/>
                      <a:ext cx="1146026" cy="186672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42" name="Triângulo isósceles 41"/>
                    <p:cNvSpPr/>
                    <p:nvPr/>
                  </p:nvSpPr>
                  <p:spPr bwMode="auto">
                    <a:xfrm rot="18614316">
                      <a:off x="7159179" y="1882497"/>
                      <a:ext cx="926805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1" name="Grupo 45"/>
                  <p:cNvGrpSpPr/>
                  <p:nvPr/>
                </p:nvGrpSpPr>
                <p:grpSpPr>
                  <a:xfrm rot="2700000">
                    <a:off x="4704045" y="3228333"/>
                    <a:ext cx="1202502" cy="874724"/>
                    <a:chOff x="6247877" y="2001448"/>
                    <a:chExt cx="2566237" cy="2308263"/>
                  </a:xfrm>
                </p:grpSpPr>
                <p:sp>
                  <p:nvSpPr>
                    <p:cNvPr id="47" name="Triângulo isósceles 46"/>
                    <p:cNvSpPr/>
                    <p:nvPr/>
                  </p:nvSpPr>
                  <p:spPr bwMode="auto">
                    <a:xfrm rot="7200000">
                      <a:off x="7026005" y="2200494"/>
                      <a:ext cx="775845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48" name="Triângulo isósceles 47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49" name="Triângulo isósceles 48"/>
                    <p:cNvSpPr/>
                    <p:nvPr/>
                  </p:nvSpPr>
                  <p:spPr bwMode="auto">
                    <a:xfrm rot="16200000">
                      <a:off x="6938607" y="1905031"/>
                      <a:ext cx="926805" cy="2308266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50" name="Triângulo isósceles 49"/>
                    <p:cNvSpPr/>
                    <p:nvPr/>
                  </p:nvSpPr>
                  <p:spPr bwMode="auto">
                    <a:xfrm rot="7200000">
                      <a:off x="7320507" y="2702240"/>
                      <a:ext cx="772179" cy="158597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p:txBody>
                </p:sp>
                <p:sp>
                  <p:nvSpPr>
                    <p:cNvPr id="51" name="Triângulo isósceles 50"/>
                    <p:cNvSpPr/>
                    <p:nvPr/>
                  </p:nvSpPr>
                  <p:spPr bwMode="auto">
                    <a:xfrm rot="7200000">
                      <a:off x="7356265" y="2402049"/>
                      <a:ext cx="624475" cy="2291222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p:txBody>
                </p:sp>
              </p:grpSp>
              <p:grpSp>
                <p:nvGrpSpPr>
                  <p:cNvPr id="12" name="Grupo 51"/>
                  <p:cNvGrpSpPr/>
                  <p:nvPr/>
                </p:nvGrpSpPr>
                <p:grpSpPr>
                  <a:xfrm rot="8100000">
                    <a:off x="4356959" y="4085650"/>
                    <a:ext cx="1125848" cy="874724"/>
                    <a:chOff x="6468567" y="2001453"/>
                    <a:chExt cx="2402649" cy="2308263"/>
                  </a:xfrm>
                </p:grpSpPr>
                <p:sp>
                  <p:nvSpPr>
                    <p:cNvPr id="53" name="Triângulo isósceles 52"/>
                    <p:cNvSpPr/>
                    <p:nvPr/>
                  </p:nvSpPr>
                  <p:spPr bwMode="auto">
                    <a:xfrm rot="7200000">
                      <a:off x="7260053" y="1911390"/>
                      <a:ext cx="775844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54" name="Triângulo isósceles 53"/>
                    <p:cNvSpPr/>
                    <p:nvPr/>
                  </p:nvSpPr>
                  <p:spPr bwMode="auto">
                    <a:xfrm rot="18900000">
                      <a:off x="7789411" y="2001453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55" name="Triângulo isósceles 54"/>
                    <p:cNvSpPr/>
                    <p:nvPr/>
                  </p:nvSpPr>
                  <p:spPr bwMode="auto">
                    <a:xfrm rot="16200000">
                      <a:off x="7253681" y="1680098"/>
                      <a:ext cx="926806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56" name="Triângulo isósceles 55"/>
                    <p:cNvSpPr/>
                    <p:nvPr/>
                  </p:nvSpPr>
                  <p:spPr bwMode="auto">
                    <a:xfrm rot="7200000">
                      <a:off x="7554555" y="2413133"/>
                      <a:ext cx="772179" cy="158597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p:txBody>
                </p:sp>
                <p:sp>
                  <p:nvSpPr>
                    <p:cNvPr id="58" name="Triângulo isósceles 57"/>
                    <p:cNvSpPr/>
                    <p:nvPr/>
                  </p:nvSpPr>
                  <p:spPr bwMode="auto">
                    <a:xfrm rot="5400000">
                      <a:off x="7301941" y="1957470"/>
                      <a:ext cx="624475" cy="229122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p:txBody>
                </p:sp>
              </p:grpSp>
              <p:grpSp>
                <p:nvGrpSpPr>
                  <p:cNvPr id="13" name="Grupo 60"/>
                  <p:cNvGrpSpPr/>
                  <p:nvPr/>
                </p:nvGrpSpPr>
                <p:grpSpPr>
                  <a:xfrm rot="17100000">
                    <a:off x="2923642" y="3580842"/>
                    <a:ext cx="1125848" cy="874724"/>
                    <a:chOff x="6468567" y="2001448"/>
                    <a:chExt cx="2402649" cy="2308263"/>
                  </a:xfrm>
                </p:grpSpPr>
                <p:sp>
                  <p:nvSpPr>
                    <p:cNvPr id="62" name="Triângulo isósceles 61"/>
                    <p:cNvSpPr/>
                    <p:nvPr/>
                  </p:nvSpPr>
                  <p:spPr bwMode="auto">
                    <a:xfrm rot="7200000">
                      <a:off x="7260053" y="1911390"/>
                      <a:ext cx="775844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63" name="Triângulo isósceles 62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64" name="Triângulo isósceles 63"/>
                    <p:cNvSpPr/>
                    <p:nvPr/>
                  </p:nvSpPr>
                  <p:spPr bwMode="auto">
                    <a:xfrm rot="16200000">
                      <a:off x="7253681" y="1680098"/>
                      <a:ext cx="926806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65" name="Triângulo isósceles 64"/>
                    <p:cNvSpPr/>
                    <p:nvPr/>
                  </p:nvSpPr>
                  <p:spPr bwMode="auto">
                    <a:xfrm rot="7200000">
                      <a:off x="7554555" y="2413133"/>
                      <a:ext cx="772179" cy="158597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p:txBody>
                </p:sp>
                <p:sp>
                  <p:nvSpPr>
                    <p:cNvPr id="67" name="Triângulo isósceles 66"/>
                    <p:cNvSpPr/>
                    <p:nvPr/>
                  </p:nvSpPr>
                  <p:spPr bwMode="auto">
                    <a:xfrm rot="5400000">
                      <a:off x="7301941" y="1957470"/>
                      <a:ext cx="624475" cy="229122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p:txBody>
                </p:sp>
              </p:grpSp>
              <p:grpSp>
                <p:nvGrpSpPr>
                  <p:cNvPr id="14" name="Grupo 67"/>
                  <p:cNvGrpSpPr/>
                  <p:nvPr/>
                </p:nvGrpSpPr>
                <p:grpSpPr>
                  <a:xfrm rot="12600000">
                    <a:off x="3179216" y="4070072"/>
                    <a:ext cx="1181221" cy="874724"/>
                    <a:chOff x="6468567" y="2001448"/>
                    <a:chExt cx="2520819" cy="2308263"/>
                  </a:xfrm>
                </p:grpSpPr>
                <p:sp>
                  <p:nvSpPr>
                    <p:cNvPr id="69" name="Triângulo isósceles 68"/>
                    <p:cNvSpPr/>
                    <p:nvPr/>
                  </p:nvSpPr>
                  <p:spPr bwMode="auto">
                    <a:xfrm rot="7200000">
                      <a:off x="7627967" y="1522235"/>
                      <a:ext cx="775845" cy="194699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70" name="Triângulo isósceles 69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71" name="Triângulo isósceles 70"/>
                    <p:cNvSpPr/>
                    <p:nvPr/>
                  </p:nvSpPr>
                  <p:spPr bwMode="auto">
                    <a:xfrm rot="16200000">
                      <a:off x="7253681" y="1680098"/>
                      <a:ext cx="926806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72" name="Triângulo isósceles 71"/>
                    <p:cNvSpPr/>
                    <p:nvPr/>
                  </p:nvSpPr>
                  <p:spPr bwMode="auto">
                    <a:xfrm rot="7200000">
                      <a:off x="7554555" y="2413133"/>
                      <a:ext cx="772179" cy="158597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p:txBody>
                </p:sp>
                <p:sp>
                  <p:nvSpPr>
                    <p:cNvPr id="73" name="Triângulo isósceles 72"/>
                    <p:cNvSpPr/>
                    <p:nvPr/>
                  </p:nvSpPr>
                  <p:spPr bwMode="auto">
                    <a:xfrm rot="5400000">
                      <a:off x="7301941" y="1957470"/>
                      <a:ext cx="624475" cy="229122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p:txBody>
                </p:sp>
              </p:grpSp>
              <p:grpSp>
                <p:nvGrpSpPr>
                  <p:cNvPr id="15" name="Grupo 73"/>
                  <p:cNvGrpSpPr/>
                  <p:nvPr/>
                </p:nvGrpSpPr>
                <p:grpSpPr>
                  <a:xfrm rot="12600000">
                    <a:off x="2982354" y="3957474"/>
                    <a:ext cx="1196159" cy="874724"/>
                    <a:chOff x="6318523" y="2001448"/>
                    <a:chExt cx="2552693" cy="2308263"/>
                  </a:xfrm>
                </p:grpSpPr>
                <p:sp>
                  <p:nvSpPr>
                    <p:cNvPr id="75" name="Triângulo isósceles 74"/>
                    <p:cNvSpPr/>
                    <p:nvPr/>
                  </p:nvSpPr>
                  <p:spPr bwMode="auto">
                    <a:xfrm rot="7200000">
                      <a:off x="6904096" y="2389698"/>
                      <a:ext cx="775845" cy="1946991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76" name="Triângulo isósceles 75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81" name="Triângulo isósceles 80"/>
                    <p:cNvSpPr/>
                    <p:nvPr/>
                  </p:nvSpPr>
                  <p:spPr bwMode="auto">
                    <a:xfrm rot="18000000">
                      <a:off x="7253681" y="1680099"/>
                      <a:ext cx="926805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  <p:grpSp>
              <p:nvGrpSpPr>
                <p:cNvPr id="16" name="Grupo 5"/>
                <p:cNvGrpSpPr/>
                <p:nvPr/>
              </p:nvGrpSpPr>
              <p:grpSpPr>
                <a:xfrm rot="20700000">
                  <a:off x="4444603" y="4676404"/>
                  <a:ext cx="888671" cy="362564"/>
                  <a:chOff x="7115996" y="3546255"/>
                  <a:chExt cx="888671" cy="362564"/>
                </a:xfrm>
              </p:grpSpPr>
              <p:sp>
                <p:nvSpPr>
                  <p:cNvPr id="106" name="Triângulo isósceles 105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65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08" name="Triângulo isósceles 107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65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sp>
              <p:nvSpPr>
                <p:cNvPr id="120" name="Triângulo isósceles 119"/>
                <p:cNvSpPr/>
                <p:nvPr/>
              </p:nvSpPr>
              <p:spPr bwMode="auto">
                <a:xfrm rot="17100000">
                  <a:off x="5253256" y="3669854"/>
                  <a:ext cx="524293" cy="738523"/>
                </a:xfrm>
                <a:prstGeom prst="triangle">
                  <a:avLst/>
                </a:prstGeom>
                <a:gradFill>
                  <a:gsLst>
                    <a:gs pos="0">
                      <a:srgbClr val="FF0000">
                        <a:alpha val="30000"/>
                        <a:lumMod val="3000"/>
                        <a:lumOff val="97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7" name="Grupo 122"/>
                <p:cNvGrpSpPr/>
                <p:nvPr/>
              </p:nvGrpSpPr>
              <p:grpSpPr>
                <a:xfrm rot="2700000">
                  <a:off x="3511858" y="4475804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24" name="Triângulo isósceles 123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5" name="Triângulo isósceles 124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26" name="Triângulo isósceles 125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18" name="Grupo 126"/>
                <p:cNvGrpSpPr/>
                <p:nvPr/>
              </p:nvGrpSpPr>
              <p:grpSpPr>
                <a:xfrm rot="2700000">
                  <a:off x="3664258" y="4628204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28" name="Triângulo isósceles 127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9" name="Triângulo isósceles 128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30" name="Triângulo isósceles 129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19" name="Grupo 130"/>
                <p:cNvGrpSpPr/>
                <p:nvPr/>
              </p:nvGrpSpPr>
              <p:grpSpPr>
                <a:xfrm rot="900000">
                  <a:off x="3984708" y="4721087"/>
                  <a:ext cx="592264" cy="510254"/>
                  <a:chOff x="6991209" y="3101685"/>
                  <a:chExt cx="994187" cy="1081620"/>
                </a:xfrm>
              </p:grpSpPr>
              <p:sp>
                <p:nvSpPr>
                  <p:cNvPr id="132" name="Triângulo isósceles 131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3" name="Triângulo isósceles 132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34" name="Triângulo isósceles 133"/>
                  <p:cNvSpPr/>
                  <p:nvPr/>
                </p:nvSpPr>
                <p:spPr bwMode="auto">
                  <a:xfrm rot="15300000">
                    <a:off x="7467504" y="3327504"/>
                    <a:ext cx="292619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20" name="Grupo 134"/>
                <p:cNvGrpSpPr/>
                <p:nvPr/>
              </p:nvGrpSpPr>
              <p:grpSpPr>
                <a:xfrm rot="3600000">
                  <a:off x="3466196" y="4210938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37" name="Triângulo isósceles 136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9" name="Triângulo isósceles 138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40" name="Triângulo isósceles 139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21" name="Grupo 140"/>
                <p:cNvGrpSpPr/>
                <p:nvPr/>
              </p:nvGrpSpPr>
              <p:grpSpPr>
                <a:xfrm rot="2700000">
                  <a:off x="3583866" y="4724230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42" name="Triângulo isósceles 141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43" name="Triângulo isósceles 142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44" name="Triângulo isósceles 143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22" name="Grupo 144"/>
                <p:cNvGrpSpPr/>
                <p:nvPr/>
              </p:nvGrpSpPr>
              <p:grpSpPr>
                <a:xfrm rot="4500000">
                  <a:off x="3415105" y="4212576"/>
                  <a:ext cx="667010" cy="623080"/>
                  <a:chOff x="7030728" y="2688233"/>
                  <a:chExt cx="1119655" cy="1320785"/>
                </a:xfrm>
              </p:grpSpPr>
              <p:sp>
                <p:nvSpPr>
                  <p:cNvPr id="146" name="Triângulo isósceles 145"/>
                  <p:cNvSpPr/>
                  <p:nvPr/>
                </p:nvSpPr>
                <p:spPr bwMode="auto">
                  <a:xfrm rot="18900000">
                    <a:off x="7030728" y="2688233"/>
                    <a:ext cx="269425" cy="132078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47" name="Triângulo isósceles 146"/>
                  <p:cNvSpPr/>
                  <p:nvPr/>
                </p:nvSpPr>
                <p:spPr bwMode="auto">
                  <a:xfrm rot="16200000">
                    <a:off x="7365836" y="3275141"/>
                    <a:ext cx="292619" cy="743164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48" name="Triângulo isósceles 147"/>
                  <p:cNvSpPr/>
                  <p:nvPr/>
                </p:nvSpPr>
                <p:spPr bwMode="auto">
                  <a:xfrm rot="15300000">
                    <a:off x="7632491" y="3230071"/>
                    <a:ext cx="292619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sp>
              <p:nvSpPr>
                <p:cNvPr id="150" name="Triângulo isósceles 149"/>
                <p:cNvSpPr/>
                <p:nvPr/>
              </p:nvSpPr>
              <p:spPr bwMode="auto">
                <a:xfrm rot="4500000">
                  <a:off x="4167760" y="3051493"/>
                  <a:ext cx="360240" cy="1081621"/>
                </a:xfrm>
                <a:prstGeom prst="triangle">
                  <a:avLst/>
                </a:prstGeom>
                <a:gradFill>
                  <a:gsLst>
                    <a:gs pos="0">
                      <a:srgbClr val="FF0000">
                        <a:alpha val="30000"/>
                        <a:lumMod val="19000"/>
                        <a:lumOff val="81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4" name="Triângulo isósceles 153"/>
                <p:cNvSpPr/>
                <p:nvPr/>
              </p:nvSpPr>
              <p:spPr bwMode="auto">
                <a:xfrm rot="17100000">
                  <a:off x="5536398" y="3817596"/>
                  <a:ext cx="208667" cy="480943"/>
                </a:xfrm>
                <a:prstGeom prst="triangle">
                  <a:avLst/>
                </a:prstGeom>
                <a:gradFill>
                  <a:gsLst>
                    <a:gs pos="0">
                      <a:srgbClr val="FF0000">
                        <a:alpha val="73000"/>
                        <a:lumMod val="2000"/>
                        <a:lumOff val="98000"/>
                      </a:srgbClr>
                    </a:gs>
                    <a:gs pos="92000">
                      <a:schemeClr val="tx1">
                        <a:lumMod val="0"/>
                        <a:lumOff val="100000"/>
                        <a:alpha val="1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3" name="Grupo 156"/>
                <p:cNvGrpSpPr/>
                <p:nvPr/>
              </p:nvGrpSpPr>
              <p:grpSpPr>
                <a:xfrm rot="13500000">
                  <a:off x="5312058" y="2996038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58" name="Triângulo isósceles 157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9" name="Triângulo isósceles 158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60" name="Triângulo isósceles 159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24" name="Grupo 160"/>
                <p:cNvGrpSpPr/>
                <p:nvPr/>
              </p:nvGrpSpPr>
              <p:grpSpPr>
                <a:xfrm rot="14400000">
                  <a:off x="5482420" y="3041700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62" name="Triângulo isósceles 161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63" name="Triângulo isósceles 162"/>
                  <p:cNvSpPr/>
                  <p:nvPr/>
                </p:nvSpPr>
                <p:spPr bwMode="auto">
                  <a:xfrm rot="17100000">
                    <a:off x="7394353" y="3274821"/>
                    <a:ext cx="292619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64" name="Triângulo isósceles 163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</p:grpSp>
          <p:grpSp>
            <p:nvGrpSpPr>
              <p:cNvPr id="25" name="Grupo 13"/>
              <p:cNvGrpSpPr/>
              <p:nvPr/>
            </p:nvGrpSpPr>
            <p:grpSpPr>
              <a:xfrm rot="2700000">
                <a:off x="6284893" y="3277707"/>
                <a:ext cx="1073635" cy="1419788"/>
                <a:chOff x="2483768" y="1065069"/>
                <a:chExt cx="1073635" cy="1419788"/>
              </a:xfrm>
            </p:grpSpPr>
            <p:grpSp>
              <p:nvGrpSpPr>
                <p:cNvPr id="26" name="Grupo 8"/>
                <p:cNvGrpSpPr/>
                <p:nvPr/>
              </p:nvGrpSpPr>
              <p:grpSpPr>
                <a:xfrm>
                  <a:off x="2483768" y="1411222"/>
                  <a:ext cx="1073635" cy="1073635"/>
                  <a:chOff x="5804175" y="1411222"/>
                  <a:chExt cx="1073635" cy="1073635"/>
                </a:xfrm>
              </p:grpSpPr>
              <p:sp>
                <p:nvSpPr>
                  <p:cNvPr id="302" name="Triângulo isósceles 301"/>
                  <p:cNvSpPr/>
                  <p:nvPr/>
                </p:nvSpPr>
                <p:spPr bwMode="auto">
                  <a:xfrm rot="13500000">
                    <a:off x="6222669" y="1627246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</a:t>
                    </a:r>
                  </a:p>
                </p:txBody>
              </p:sp>
              <p:sp>
                <p:nvSpPr>
                  <p:cNvPr id="303" name="Triângulo isósceles 302"/>
                  <p:cNvSpPr/>
                  <p:nvPr/>
                </p:nvSpPr>
                <p:spPr bwMode="auto">
                  <a:xfrm rot="12600000">
                    <a:off x="6375069" y="1411222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</a:t>
                    </a:r>
                  </a:p>
                </p:txBody>
              </p:sp>
            </p:grpSp>
            <p:sp>
              <p:nvSpPr>
                <p:cNvPr id="306" name="Triângulo isósceles 305"/>
                <p:cNvSpPr/>
                <p:nvPr/>
              </p:nvSpPr>
              <p:spPr bwMode="auto">
                <a:xfrm rot="11700000">
                  <a:off x="3194739" y="1065069"/>
                  <a:ext cx="236647" cy="1073635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alpha val="49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rPr>
                    <a:t>  </a:t>
                  </a:r>
                </a:p>
              </p:txBody>
            </p:sp>
          </p:grpSp>
          <p:grpSp>
            <p:nvGrpSpPr>
              <p:cNvPr id="27" name="Grupo 306"/>
              <p:cNvGrpSpPr/>
              <p:nvPr/>
            </p:nvGrpSpPr>
            <p:grpSpPr>
              <a:xfrm rot="2700000">
                <a:off x="6234540" y="3225426"/>
                <a:ext cx="1073635" cy="1481039"/>
                <a:chOff x="2483768" y="1003818"/>
                <a:chExt cx="1073635" cy="1481039"/>
              </a:xfrm>
            </p:grpSpPr>
            <p:grpSp>
              <p:nvGrpSpPr>
                <p:cNvPr id="28" name="Grupo 307"/>
                <p:cNvGrpSpPr/>
                <p:nvPr/>
              </p:nvGrpSpPr>
              <p:grpSpPr>
                <a:xfrm>
                  <a:off x="2483768" y="1411222"/>
                  <a:ext cx="1073635" cy="1073635"/>
                  <a:chOff x="5804175" y="1411222"/>
                  <a:chExt cx="1073635" cy="1073635"/>
                </a:xfrm>
              </p:grpSpPr>
              <p:sp>
                <p:nvSpPr>
                  <p:cNvPr id="310" name="Triângulo isósceles 309"/>
                  <p:cNvSpPr/>
                  <p:nvPr/>
                </p:nvSpPr>
                <p:spPr bwMode="auto">
                  <a:xfrm rot="13500000">
                    <a:off x="6222669" y="1627246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</a:t>
                    </a:r>
                  </a:p>
                </p:txBody>
              </p:sp>
              <p:sp>
                <p:nvSpPr>
                  <p:cNvPr id="311" name="Triângulo isósceles 310"/>
                  <p:cNvSpPr/>
                  <p:nvPr/>
                </p:nvSpPr>
                <p:spPr bwMode="auto">
                  <a:xfrm rot="12600000">
                    <a:off x="6375069" y="1411222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</a:t>
                    </a:r>
                  </a:p>
                </p:txBody>
              </p:sp>
            </p:grpSp>
            <p:sp>
              <p:nvSpPr>
                <p:cNvPr id="309" name="Triângulo isósceles 308"/>
                <p:cNvSpPr/>
                <p:nvPr/>
              </p:nvSpPr>
              <p:spPr bwMode="auto">
                <a:xfrm rot="11700000">
                  <a:off x="3306358" y="1003818"/>
                  <a:ext cx="236647" cy="1073635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alpha val="49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rPr>
                    <a:t>  </a:t>
                  </a:r>
                </a:p>
              </p:txBody>
            </p:sp>
          </p:grpSp>
        </p:grpSp>
        <p:sp>
          <p:nvSpPr>
            <p:cNvPr id="312" name="Triângulo isósceles 311"/>
            <p:cNvSpPr/>
            <p:nvPr/>
          </p:nvSpPr>
          <p:spPr bwMode="auto">
            <a:xfrm rot="5710895">
              <a:off x="4813566" y="2687462"/>
              <a:ext cx="293777" cy="1333491"/>
            </a:xfrm>
            <a:prstGeom prst="triangle">
              <a:avLst/>
            </a:prstGeom>
            <a:gradFill>
              <a:gsLst>
                <a:gs pos="0">
                  <a:schemeClr val="bg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grpSp>
          <p:nvGrpSpPr>
            <p:cNvPr id="29" name="Grupo 15"/>
            <p:cNvGrpSpPr/>
            <p:nvPr/>
          </p:nvGrpSpPr>
          <p:grpSpPr>
            <a:xfrm rot="9900000">
              <a:off x="3966353" y="3297394"/>
              <a:ext cx="678735" cy="1823405"/>
              <a:chOff x="4697898" y="4815192"/>
              <a:chExt cx="1023200" cy="2300501"/>
            </a:xfrm>
          </p:grpSpPr>
          <p:sp>
            <p:nvSpPr>
              <p:cNvPr id="316" name="Triângulo isósceles 315"/>
              <p:cNvSpPr/>
              <p:nvPr/>
            </p:nvSpPr>
            <p:spPr bwMode="auto">
              <a:xfrm rot="8100000">
                <a:off x="4697898" y="4815192"/>
                <a:ext cx="487521" cy="1726641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7" name="Triângulo isósceles 316"/>
              <p:cNvSpPr/>
              <p:nvPr/>
            </p:nvSpPr>
            <p:spPr bwMode="auto">
              <a:xfrm rot="8100000">
                <a:off x="5313087" y="5052581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0" name="Grupo 318"/>
            <p:cNvGrpSpPr/>
            <p:nvPr/>
          </p:nvGrpSpPr>
          <p:grpSpPr>
            <a:xfrm rot="19800000">
              <a:off x="3755216" y="3092140"/>
              <a:ext cx="1683008" cy="1635248"/>
              <a:chOff x="3743999" y="4873344"/>
              <a:chExt cx="2537153" cy="2063112"/>
            </a:xfrm>
          </p:grpSpPr>
          <p:sp>
            <p:nvSpPr>
              <p:cNvPr id="320" name="Triângulo isósceles 319"/>
              <p:cNvSpPr/>
              <p:nvPr/>
            </p:nvSpPr>
            <p:spPr bwMode="auto">
              <a:xfrm rot="7200000">
                <a:off x="5045590" y="4639270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1" name="Triângulo isósceles 320"/>
              <p:cNvSpPr/>
              <p:nvPr/>
            </p:nvSpPr>
            <p:spPr bwMode="auto">
              <a:xfrm rot="6300000">
                <a:off x="4571549" y="4473658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2" name="Triângulo isósceles 321"/>
              <p:cNvSpPr/>
              <p:nvPr/>
            </p:nvSpPr>
            <p:spPr bwMode="auto">
              <a:xfrm rot="8100000">
                <a:off x="5438536" y="4873344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1" name="Grupo 322"/>
            <p:cNvGrpSpPr/>
            <p:nvPr/>
          </p:nvGrpSpPr>
          <p:grpSpPr>
            <a:xfrm rot="16200000">
              <a:off x="3707824" y="3206899"/>
              <a:ext cx="752680" cy="1095790"/>
              <a:chOff x="4453721" y="4929349"/>
              <a:chExt cx="1498096" cy="1382504"/>
            </a:xfrm>
          </p:grpSpPr>
          <p:sp>
            <p:nvSpPr>
              <p:cNvPr id="324" name="Triângulo isósceles 323"/>
              <p:cNvSpPr/>
              <p:nvPr/>
            </p:nvSpPr>
            <p:spPr bwMode="auto">
              <a:xfrm rot="9900000">
                <a:off x="5308149" y="4929349"/>
                <a:ext cx="643668" cy="130777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5" name="Triângulo isósceles 324"/>
              <p:cNvSpPr/>
              <p:nvPr/>
            </p:nvSpPr>
            <p:spPr bwMode="auto">
              <a:xfrm rot="11700000">
                <a:off x="4453721" y="5004076"/>
                <a:ext cx="643667" cy="130777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2" name="Grupo 326"/>
            <p:cNvGrpSpPr/>
            <p:nvPr/>
          </p:nvGrpSpPr>
          <p:grpSpPr>
            <a:xfrm rot="6300000">
              <a:off x="4516789" y="3163140"/>
              <a:ext cx="1368555" cy="1368552"/>
              <a:chOff x="3674180" y="4571626"/>
              <a:chExt cx="2063112" cy="1726637"/>
            </a:xfrm>
          </p:grpSpPr>
          <p:sp>
            <p:nvSpPr>
              <p:cNvPr id="328" name="Triângulo isósceles 327"/>
              <p:cNvSpPr/>
              <p:nvPr/>
            </p:nvSpPr>
            <p:spPr bwMode="auto">
              <a:xfrm rot="9794781">
                <a:off x="4517791" y="4571626"/>
                <a:ext cx="487520" cy="172663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9" name="Triângulo isósceles 328"/>
              <p:cNvSpPr/>
              <p:nvPr/>
            </p:nvSpPr>
            <p:spPr bwMode="auto">
              <a:xfrm rot="7200000">
                <a:off x="4501730" y="4255588"/>
                <a:ext cx="408012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33" name="Triângulo isósceles 332"/>
            <p:cNvSpPr/>
            <p:nvPr/>
          </p:nvSpPr>
          <p:spPr bwMode="auto">
            <a:xfrm rot="17100000">
              <a:off x="4266168" y="3595296"/>
              <a:ext cx="100934" cy="848638"/>
            </a:xfrm>
            <a:prstGeom prst="triangle">
              <a:avLst/>
            </a:prstGeom>
            <a:gradFill>
              <a:gsLst>
                <a:gs pos="0">
                  <a:schemeClr val="bg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grpSp>
          <p:nvGrpSpPr>
            <p:cNvPr id="33" name="Grupo 334"/>
            <p:cNvGrpSpPr/>
            <p:nvPr/>
          </p:nvGrpSpPr>
          <p:grpSpPr>
            <a:xfrm rot="17100000">
              <a:off x="4558346" y="2880640"/>
              <a:ext cx="519219" cy="1663121"/>
              <a:chOff x="4930544" y="3719478"/>
              <a:chExt cx="1262265" cy="6722922"/>
            </a:xfrm>
          </p:grpSpPr>
          <p:sp>
            <p:nvSpPr>
              <p:cNvPr id="336" name="Triângulo isósceles 335"/>
              <p:cNvSpPr/>
              <p:nvPr/>
            </p:nvSpPr>
            <p:spPr bwMode="auto">
              <a:xfrm rot="9000000">
                <a:off x="5242479" y="3719478"/>
                <a:ext cx="245379" cy="3430503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7" name="Triângulo isósceles 336"/>
              <p:cNvSpPr/>
              <p:nvPr/>
            </p:nvSpPr>
            <p:spPr bwMode="auto">
              <a:xfrm rot="19800000">
                <a:off x="4930544" y="7011895"/>
                <a:ext cx="245379" cy="3430505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8" name="Triângulo isósceles 337"/>
              <p:cNvSpPr/>
              <p:nvPr/>
            </p:nvSpPr>
            <p:spPr bwMode="auto">
              <a:xfrm rot="8100000">
                <a:off x="5784798" y="4030659"/>
                <a:ext cx="408011" cy="2063108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36" name="Conector reto 135"/>
          <p:cNvCxnSpPr/>
          <p:nvPr/>
        </p:nvCxnSpPr>
        <p:spPr bwMode="auto">
          <a:xfrm flipV="1">
            <a:off x="2869139" y="2536371"/>
            <a:ext cx="2692250" cy="6074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lg" len="lg"/>
          </a:ln>
          <a:effectLst/>
        </p:spPr>
      </p:cxnSp>
      <p:cxnSp>
        <p:nvCxnSpPr>
          <p:cNvPr id="149" name="Conector reto 148"/>
          <p:cNvCxnSpPr/>
          <p:nvPr/>
        </p:nvCxnSpPr>
        <p:spPr bwMode="auto">
          <a:xfrm>
            <a:off x="2864426" y="3299381"/>
            <a:ext cx="2686078" cy="11202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ysDot"/>
            <a:round/>
            <a:headEnd type="none" w="sm" len="sm"/>
            <a:tailEnd type="none" w="lg" len="lg"/>
          </a:ln>
          <a:effectLst/>
        </p:spPr>
      </p:cxnSp>
      <p:pic>
        <p:nvPicPr>
          <p:cNvPr id="155" name="Picture 2" descr="E:\Planetário30dez10\ARQUIVO\arquivos gerais PSP\Astronomia\Astronomia_CD4\side6_puls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3244" y="2499699"/>
            <a:ext cx="2478185" cy="185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" name="Retângulo 151"/>
          <p:cNvSpPr>
            <a:spLocks noChangeAspect="1"/>
          </p:cNvSpPr>
          <p:nvPr/>
        </p:nvSpPr>
        <p:spPr bwMode="auto">
          <a:xfrm>
            <a:off x="5534547" y="2522483"/>
            <a:ext cx="2478702" cy="1891862"/>
          </a:xfrm>
          <a:prstGeom prst="rect">
            <a:avLst/>
          </a:prstGeom>
          <a:gradFill flip="none" rotWithShape="1">
            <a:gsLst>
              <a:gs pos="100000">
                <a:srgbClr val="69D8FF">
                  <a:alpha val="22000"/>
                </a:srgbClr>
              </a:gs>
              <a:gs pos="40000">
                <a:srgbClr val="3788FF"/>
              </a:gs>
              <a:gs pos="17000">
                <a:schemeClr val="bg1">
                  <a:lumMod val="64000"/>
                  <a:lumOff val="36000"/>
                  <a:alpha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56" name="Retângulo 155"/>
          <p:cNvSpPr>
            <a:spLocks noChangeAspect="1"/>
          </p:cNvSpPr>
          <p:nvPr/>
        </p:nvSpPr>
        <p:spPr bwMode="auto">
          <a:xfrm>
            <a:off x="2824262" y="3159553"/>
            <a:ext cx="173509" cy="132430"/>
          </a:xfrm>
          <a:prstGeom prst="rect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5" name="CaixaDeTexto 164"/>
          <p:cNvSpPr txBox="1"/>
          <p:nvPr/>
        </p:nvSpPr>
        <p:spPr>
          <a:xfrm>
            <a:off x="6300192" y="639787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Century Gothic" pitchFamily="34" charset="0"/>
              </a:rPr>
              <a:t>Imagens fora de escala</a:t>
            </a:r>
            <a:endParaRPr lang="pt-BR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899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44624"/>
            <a:ext cx="9108504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Densidade de estrela de nêutrons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0040" y="1124744"/>
            <a:ext cx="7772400" cy="1080120"/>
          </a:xfrm>
        </p:spPr>
        <p:txBody>
          <a:bodyPr/>
          <a:lstStyle/>
          <a:p>
            <a:pPr algn="ctr">
              <a:buClr>
                <a:schemeClr val="bg1"/>
              </a:buClr>
              <a:buNone/>
            </a:pPr>
            <a:r>
              <a:rPr lang="el-GR" sz="4400" b="0" dirty="0" smtClean="0">
                <a:solidFill>
                  <a:schemeClr val="bg1"/>
                </a:solidFill>
                <a:latin typeface="Century Gothic" pitchFamily="34" charset="0"/>
              </a:rPr>
              <a:t>ρ</a:t>
            </a:r>
            <a:r>
              <a:rPr lang="pt-BR" sz="4400" b="0" baseline="-25000" dirty="0" err="1" smtClean="0">
                <a:solidFill>
                  <a:schemeClr val="bg1"/>
                </a:solidFill>
                <a:latin typeface="Century Gothic" pitchFamily="34" charset="0"/>
              </a:rPr>
              <a:t>en</a:t>
            </a:r>
            <a:r>
              <a:rPr lang="pt-BR" sz="4400" b="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l-GR" sz="4400" b="0" dirty="0" smtClean="0">
                <a:solidFill>
                  <a:schemeClr val="bg1"/>
                </a:solidFill>
                <a:latin typeface="Century Gothic" pitchFamily="34" charset="0"/>
              </a:rPr>
              <a:t>≈</a:t>
            </a:r>
            <a:r>
              <a:rPr lang="pt-BR" sz="4400" b="0" dirty="0" smtClean="0">
                <a:solidFill>
                  <a:schemeClr val="bg1"/>
                </a:solidFill>
                <a:latin typeface="Century Gothic" pitchFamily="34" charset="0"/>
              </a:rPr>
              <a:t> 10</a:t>
            </a:r>
            <a:r>
              <a:rPr lang="pt-BR" sz="4400" b="0" baseline="30000" dirty="0" smtClean="0">
                <a:solidFill>
                  <a:schemeClr val="bg1"/>
                </a:solidFill>
                <a:latin typeface="Century Gothic" pitchFamily="34" charset="0"/>
              </a:rPr>
              <a:t>18</a:t>
            </a:r>
            <a:r>
              <a:rPr lang="pt-BR" sz="4400" b="0" dirty="0" smtClean="0">
                <a:solidFill>
                  <a:schemeClr val="bg1"/>
                </a:solidFill>
                <a:latin typeface="Century Gothic" pitchFamily="34" charset="0"/>
              </a:rPr>
              <a:t> kg/m</a:t>
            </a:r>
            <a:r>
              <a:rPr lang="pt-BR" sz="4400" b="0" baseline="30000" dirty="0" smtClean="0">
                <a:solidFill>
                  <a:schemeClr val="bg1"/>
                </a:solidFill>
                <a:latin typeface="Century Gothic" pitchFamily="34" charset="0"/>
              </a:rPr>
              <a:t>3</a:t>
            </a:r>
          </a:p>
          <a:p>
            <a:pPr>
              <a:buClr>
                <a:schemeClr val="bg1"/>
              </a:buClr>
              <a:buNone/>
            </a:pPr>
            <a:endParaRPr lang="pt-BR" sz="4400" b="0" dirty="0" smtClean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496" y="3356992"/>
            <a:ext cx="21957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10</a:t>
            </a:r>
            <a:r>
              <a:rPr kumimoji="0" lang="pt-BR" sz="4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6</a:t>
            </a:r>
            <a:r>
              <a:rPr kumimoji="0" lang="pt-BR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x       </a:t>
            </a:r>
            <a:endParaRPr kumimoji="0" lang="pt-BR" sz="4400" b="0" i="0" u="none" strike="noStrike" kern="0" cap="none" spc="0" normalizeH="0" baseline="3000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/>
            </a:pPr>
            <a:endParaRPr kumimoji="0" lang="pt-BR" sz="44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474822"/>
            <a:ext cx="8964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Crédito das imagens: caminhão: 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  <a:hlinkClick r:id="rId3"/>
              </a:rPr>
              <a:t>http://www.logisticadescomplicada.com</a:t>
            </a:r>
            <a:r>
              <a:rPr lang="pt-BR" dirty="0" smtClean="0">
                <a:solidFill>
                  <a:schemeClr val="accent1"/>
                </a:solidFill>
                <a:latin typeface="Century Gothic" pitchFamily="34" charset="0"/>
                <a:hlinkClick r:id="rId3"/>
              </a:rPr>
              <a:t>/</a:t>
            </a:r>
            <a:r>
              <a:rPr lang="pt-BR" dirty="0" smtClean="0">
                <a:solidFill>
                  <a:schemeClr val="accent1"/>
                </a:solidFill>
                <a:latin typeface="Century Gothic" pitchFamily="34" charset="0"/>
              </a:rPr>
              <a:t> </a:t>
            </a:r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colheres: http://pt.aliexpress.com</a:t>
            </a:r>
            <a:endParaRPr lang="pt-BR" sz="12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pic>
        <p:nvPicPr>
          <p:cNvPr id="1028" name="Picture 4" descr="http://img.alibaba.com/img/pb/809/391/727/727391809_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564904"/>
            <a:ext cx="3300258" cy="2411388"/>
          </a:xfrm>
          <a:prstGeom prst="rect">
            <a:avLst/>
          </a:prstGeom>
          <a:noFill/>
        </p:spPr>
      </p:pic>
      <p:pic>
        <p:nvPicPr>
          <p:cNvPr id="61442" name="Picture 2" descr="catterpilar 797b maior caminhão do mun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204864"/>
            <a:ext cx="3384376" cy="3384376"/>
          </a:xfrm>
          <a:prstGeom prst="rect">
            <a:avLst/>
          </a:prstGeom>
          <a:noFill/>
        </p:spPr>
      </p:pic>
      <p:sp>
        <p:nvSpPr>
          <p:cNvPr id="8" name="Seta para a direita 7"/>
          <p:cNvSpPr/>
          <p:nvPr/>
        </p:nvSpPr>
        <p:spPr bwMode="auto">
          <a:xfrm rot="1186150">
            <a:off x="4471723" y="3936125"/>
            <a:ext cx="1821692" cy="576064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" name="Chave esquerda 9"/>
          <p:cNvSpPr/>
          <p:nvPr/>
        </p:nvSpPr>
        <p:spPr bwMode="auto">
          <a:xfrm rot="16200000">
            <a:off x="2915816" y="3429001"/>
            <a:ext cx="504056" cy="4824536"/>
          </a:xfrm>
          <a:prstGeom prst="leftBrace">
            <a:avLst>
              <a:gd name="adj1" fmla="val 44167"/>
              <a:gd name="adj2" fmla="val 48119"/>
            </a:avLst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47664" y="6021288"/>
            <a:ext cx="34918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1bilhão de toneladas</a:t>
            </a:r>
            <a:endParaRPr kumimoji="0" lang="pt-BR" sz="2400" b="0" i="0" u="none" strike="noStrike" kern="0" cap="none" spc="0" normalizeH="0" baseline="3000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None/>
              <a:tabLst/>
              <a:defRPr/>
            </a:pPr>
            <a:endParaRPr kumimoji="0" lang="pt-BR" sz="44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1" grpId="0" build="allAtOnce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2492896"/>
            <a:ext cx="8712968" cy="1944216"/>
          </a:xfrm>
        </p:spPr>
        <p:txBody>
          <a:bodyPr/>
          <a:lstStyle/>
          <a:p>
            <a:pPr marL="901700" indent="-901700">
              <a:buClr>
                <a:srgbClr val="00B050"/>
              </a:buClr>
              <a:tabLst>
                <a:tab pos="444500" algn="l"/>
              </a:tabLst>
            </a:pPr>
            <a:r>
              <a:rPr lang="pt-BR" sz="4400" b="0" dirty="0" smtClean="0">
                <a:solidFill>
                  <a:srgbClr val="00CC99"/>
                </a:solidFill>
                <a:latin typeface="Century Gothic" pitchFamily="34" charset="0"/>
              </a:rPr>
              <a:t>Buracos negros</a:t>
            </a:r>
          </a:p>
        </p:txBody>
      </p:sp>
    </p:spTree>
    <p:extLst>
      <p:ext uri="{BB962C8B-B14F-4D97-AF65-F5344CB8AC3E}">
        <p14:creationId xmlns="" xmlns:p14="http://schemas.microsoft.com/office/powerpoint/2010/main" val="932141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black hole warping the surrounding spacetime"/>
          <p:cNvPicPr>
            <a:picLocks noChangeAspect="1" noChangeArrowheads="1"/>
          </p:cNvPicPr>
          <p:nvPr/>
        </p:nvPicPr>
        <p:blipFill>
          <a:blip r:embed="rId3" cstate="print">
            <a:lum bright="19000" contrast="44000"/>
          </a:blip>
          <a:srcRect/>
          <a:stretch>
            <a:fillRect/>
          </a:stretch>
        </p:blipFill>
        <p:spPr bwMode="auto">
          <a:xfrm>
            <a:off x="0" y="493916"/>
            <a:ext cx="9144000" cy="6364084"/>
          </a:xfrm>
          <a:prstGeom prst="rect">
            <a:avLst/>
          </a:prstGeom>
          <a:noFill/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Buraco Negro</a:t>
            </a:r>
          </a:p>
        </p:txBody>
      </p:sp>
      <p:sp>
        <p:nvSpPr>
          <p:cNvPr id="4" name="Retângulo 3"/>
          <p:cNvSpPr/>
          <p:nvPr/>
        </p:nvSpPr>
        <p:spPr>
          <a:xfrm>
            <a:off x="35496" y="6519446"/>
            <a:ext cx="2898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chemeClr val="accent1"/>
                </a:solidFill>
                <a:latin typeface="Century Gothic" pitchFamily="34" charset="0"/>
              </a:rPr>
              <a:t>Crédito da imagem: Mark A. </a:t>
            </a:r>
            <a:r>
              <a:rPr lang="pt-BR" sz="1200" dirty="0" err="1" smtClean="0">
                <a:solidFill>
                  <a:schemeClr val="accent1"/>
                </a:solidFill>
                <a:latin typeface="Century Gothic" pitchFamily="34" charset="0"/>
              </a:rPr>
              <a:t>Garlick</a:t>
            </a:r>
            <a:endParaRPr lang="pt-BR" sz="12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1"/>
          <p:cNvSpPr txBox="1">
            <a:spLocks noChangeArrowheads="1"/>
          </p:cNvSpPr>
          <p:nvPr/>
        </p:nvSpPr>
        <p:spPr bwMode="auto">
          <a:xfrm>
            <a:off x="0" y="653637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Crédito:  Mark </a:t>
            </a:r>
            <a:r>
              <a:rPr lang="pt-BR" sz="1200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Garlick</a:t>
            </a:r>
            <a:endParaRPr lang="pt-BR" sz="12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54868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Como detectar um </a:t>
            </a:r>
            <a:b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buraco negro?</a:t>
            </a: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r="7845" b="3379"/>
          <a:stretch>
            <a:fillRect/>
          </a:stretch>
        </p:blipFill>
        <p:spPr bwMode="auto">
          <a:xfrm>
            <a:off x="3491880" y="2636912"/>
            <a:ext cx="2516146" cy="252212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62"/>
          <p:cNvGrpSpPr/>
          <p:nvPr/>
        </p:nvGrpSpPr>
        <p:grpSpPr>
          <a:xfrm rot="1247221">
            <a:off x="3618162" y="3959602"/>
            <a:ext cx="2642629" cy="2529975"/>
            <a:chOff x="6354429" y="3743381"/>
            <a:chExt cx="2642629" cy="2529975"/>
          </a:xfrm>
        </p:grpSpPr>
        <p:grpSp>
          <p:nvGrpSpPr>
            <p:cNvPr id="4" name="Grupo 235"/>
            <p:cNvGrpSpPr/>
            <p:nvPr/>
          </p:nvGrpSpPr>
          <p:grpSpPr>
            <a:xfrm>
              <a:off x="6354429" y="3743381"/>
              <a:ext cx="2642629" cy="2529975"/>
              <a:chOff x="3111713" y="3522180"/>
              <a:chExt cx="2611233" cy="2396818"/>
            </a:xfrm>
          </p:grpSpPr>
          <p:grpSp>
            <p:nvGrpSpPr>
              <p:cNvPr id="5" name="Grupo 41"/>
              <p:cNvGrpSpPr/>
              <p:nvPr/>
            </p:nvGrpSpPr>
            <p:grpSpPr>
              <a:xfrm>
                <a:off x="3111713" y="3522180"/>
                <a:ext cx="2611233" cy="2396818"/>
                <a:chOff x="2031593" y="3522180"/>
                <a:chExt cx="2611233" cy="2396818"/>
              </a:xfrm>
            </p:grpSpPr>
            <p:sp>
              <p:nvSpPr>
                <p:cNvPr id="59" name="Nuvem 58"/>
                <p:cNvSpPr/>
                <p:nvPr/>
              </p:nvSpPr>
              <p:spPr bwMode="auto">
                <a:xfrm rot="10800000">
                  <a:off x="2031593" y="3522180"/>
                  <a:ext cx="2611233" cy="2396818"/>
                </a:xfrm>
                <a:prstGeom prst="cloud">
                  <a:avLst/>
                </a:prstGeom>
                <a:gradFill flip="none" rotWithShape="1">
                  <a:gsLst>
                    <a:gs pos="4000">
                      <a:schemeClr val="tx1">
                        <a:alpha val="18000"/>
                      </a:schemeClr>
                    </a:gs>
                    <a:gs pos="51000">
                      <a:srgbClr val="C00000">
                        <a:alpha val="84000"/>
                      </a:srgbClr>
                    </a:gs>
                    <a:gs pos="13000">
                      <a:schemeClr val="tx1">
                        <a:alpha val="0"/>
                      </a:schemeClr>
                    </a:gs>
                    <a:gs pos="100000">
                      <a:schemeClr val="tx1">
                        <a:alpha val="13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065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0" name="Nuvem 59"/>
                <p:cNvSpPr/>
                <p:nvPr/>
              </p:nvSpPr>
              <p:spPr bwMode="auto">
                <a:xfrm rot="7730160">
                  <a:off x="2244040" y="3891375"/>
                  <a:ext cx="2111348" cy="1667538"/>
                </a:xfrm>
                <a:prstGeom prst="cloud">
                  <a:avLst/>
                </a:prstGeom>
                <a:gradFill flip="none" rotWithShape="1">
                  <a:gsLst>
                    <a:gs pos="31000">
                      <a:schemeClr val="accent1">
                        <a:alpha val="57000"/>
                      </a:schemeClr>
                    </a:gs>
                    <a:gs pos="54000">
                      <a:srgbClr val="FFC000"/>
                    </a:gs>
                    <a:gs pos="94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065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8" name="Elipse 57"/>
              <p:cNvSpPr>
                <a:spLocks noChangeAspect="1"/>
              </p:cNvSpPr>
              <p:nvPr/>
            </p:nvSpPr>
            <p:spPr bwMode="auto">
              <a:xfrm>
                <a:off x="4264090" y="4591068"/>
                <a:ext cx="253410" cy="254816"/>
              </a:xfrm>
              <a:prstGeom prst="ellipse">
                <a:avLst/>
              </a:prstGeom>
              <a:gradFill flip="none" rotWithShape="1">
                <a:gsLst>
                  <a:gs pos="72000">
                    <a:schemeClr val="tx1">
                      <a:alpha val="0"/>
                      <a:lumMod val="29000"/>
                      <a:lumOff val="71000"/>
                    </a:schemeClr>
                  </a:gs>
                  <a:gs pos="89000">
                    <a:schemeClr val="tx1">
                      <a:alpha val="0"/>
                      <a:lumMod val="37000"/>
                    </a:schemeClr>
                  </a:gs>
                  <a:gs pos="12000">
                    <a:srgbClr val="7030A0"/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2" name="Elipse 61"/>
            <p:cNvSpPr>
              <a:spLocks noChangeAspect="1"/>
            </p:cNvSpPr>
            <p:nvPr/>
          </p:nvSpPr>
          <p:spPr bwMode="auto">
            <a:xfrm>
              <a:off x="7585610" y="4937099"/>
              <a:ext cx="126058" cy="126743"/>
            </a:xfrm>
            <a:prstGeom prst="ellipse">
              <a:avLst/>
            </a:prstGeom>
            <a:gradFill>
              <a:gsLst>
                <a:gs pos="75000">
                  <a:srgbClr val="7030A0">
                    <a:alpha val="81000"/>
                  </a:srgbClr>
                </a:gs>
                <a:gs pos="27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Nuvem 35"/>
          <p:cNvSpPr/>
          <p:nvPr/>
        </p:nvSpPr>
        <p:spPr bwMode="auto">
          <a:xfrm rot="4642871">
            <a:off x="196288" y="918150"/>
            <a:ext cx="2448272" cy="2664296"/>
          </a:xfrm>
          <a:prstGeom prst="cloud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C000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 w="1206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7" name="Elipse 36"/>
          <p:cNvSpPr>
            <a:spLocks noChangeAspect="1"/>
          </p:cNvSpPr>
          <p:nvPr/>
        </p:nvSpPr>
        <p:spPr bwMode="auto">
          <a:xfrm>
            <a:off x="5975648" y="3573016"/>
            <a:ext cx="3240360" cy="3240360"/>
          </a:xfrm>
          <a:prstGeom prst="ellipse">
            <a:avLst/>
          </a:prstGeom>
          <a:gradFill>
            <a:gsLst>
              <a:gs pos="0">
                <a:srgbClr val="FFFF00"/>
              </a:gs>
              <a:gs pos="50000">
                <a:srgbClr val="FF0000"/>
              </a:gs>
              <a:gs pos="70000">
                <a:srgbClr val="FFC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6516216" y="6536377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  <a:latin typeface="Century Gothic" pitchFamily="34" charset="0"/>
              </a:rPr>
              <a:t>Imagens fora de escala</a:t>
            </a:r>
            <a:endParaRPr lang="pt-BR" sz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pSp>
        <p:nvGrpSpPr>
          <p:cNvPr id="6" name="Grupo 21"/>
          <p:cNvGrpSpPr>
            <a:grpSpLocks noChangeAspect="1"/>
          </p:cNvGrpSpPr>
          <p:nvPr/>
        </p:nvGrpSpPr>
        <p:grpSpPr>
          <a:xfrm>
            <a:off x="5113542" y="2026279"/>
            <a:ext cx="466570" cy="466617"/>
            <a:chOff x="3319645" y="1405912"/>
            <a:chExt cx="864001" cy="864098"/>
          </a:xfrm>
          <a:gradFill>
            <a:gsLst>
              <a:gs pos="100000">
                <a:schemeClr val="tx1">
                  <a:alpha val="51000"/>
                </a:schemeClr>
              </a:gs>
              <a:gs pos="100000">
                <a:schemeClr val="tx1"/>
              </a:gs>
              <a:gs pos="30000">
                <a:srgbClr val="FF0000">
                  <a:alpha val="57000"/>
                </a:srgbClr>
              </a:gs>
            </a:gsLst>
            <a:path path="shape">
              <a:fillToRect l="50000" t="50000" r="50000" b="50000"/>
            </a:path>
          </a:gradFill>
        </p:grpSpPr>
        <p:sp>
          <p:nvSpPr>
            <p:cNvPr id="201" name="Elipse 200"/>
            <p:cNvSpPr>
              <a:spLocks noChangeAspect="1"/>
            </p:cNvSpPr>
            <p:nvPr/>
          </p:nvSpPr>
          <p:spPr bwMode="auto">
            <a:xfrm>
              <a:off x="3563903" y="1700817"/>
              <a:ext cx="288000" cy="288001"/>
            </a:xfrm>
            <a:prstGeom prst="ellipse">
              <a:avLst/>
            </a:prstGeom>
            <a:gradFill>
              <a:gsLst>
                <a:gs pos="67000">
                  <a:schemeClr val="bg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02" name="Elipse 201"/>
            <p:cNvSpPr>
              <a:spLocks noChangeAspect="1"/>
            </p:cNvSpPr>
            <p:nvPr/>
          </p:nvSpPr>
          <p:spPr bwMode="auto">
            <a:xfrm>
              <a:off x="3319645" y="1405912"/>
              <a:ext cx="864001" cy="864098"/>
            </a:xfrm>
            <a:prstGeom prst="ellipse">
              <a:avLst/>
            </a:prstGeom>
            <a:gradFill>
              <a:gsLst>
                <a:gs pos="23000">
                  <a:schemeClr val="bg1"/>
                </a:gs>
                <a:gs pos="100000">
                  <a:schemeClr val="tx1">
                    <a:alpha val="0"/>
                  </a:schemeClr>
                </a:gs>
                <a:gs pos="33000">
                  <a:srgbClr val="FFC000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4" name="CaixaDeTexto 203"/>
          <p:cNvSpPr txBox="1"/>
          <p:nvPr/>
        </p:nvSpPr>
        <p:spPr>
          <a:xfrm>
            <a:off x="4644008" y="287442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Sequência Principal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1" name="CaixaDeTexto 220"/>
          <p:cNvSpPr txBox="1"/>
          <p:nvPr/>
        </p:nvSpPr>
        <p:spPr>
          <a:xfrm>
            <a:off x="6804248" y="594056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Gigante Vermelha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3" name="CaixaDeTexto 222"/>
          <p:cNvSpPr txBox="1"/>
          <p:nvPr/>
        </p:nvSpPr>
        <p:spPr>
          <a:xfrm>
            <a:off x="2303240" y="594928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Anã </a:t>
            </a:r>
          </a:p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Branca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7" name="Título 1"/>
          <p:cNvSpPr txBox="1">
            <a:spLocks/>
          </p:cNvSpPr>
          <p:nvPr/>
        </p:nvSpPr>
        <p:spPr>
          <a:xfrm>
            <a:off x="107504" y="44624"/>
            <a:ext cx="903649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Resumo: evolução</a:t>
            </a:r>
            <a:r>
              <a:rPr kumimoji="0" lang="pt-BR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e</a:t>
            </a: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strelas de pouca massa</a:t>
            </a:r>
          </a:p>
        </p:txBody>
      </p:sp>
      <p:sp>
        <p:nvSpPr>
          <p:cNvPr id="95" name="CaixaDeTexto 94"/>
          <p:cNvSpPr txBox="1"/>
          <p:nvPr/>
        </p:nvSpPr>
        <p:spPr>
          <a:xfrm>
            <a:off x="647056" y="285293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Nuvem interestelar 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8" name="Text Box 141"/>
          <p:cNvSpPr txBox="1">
            <a:spLocks noChangeArrowheads="1"/>
          </p:cNvSpPr>
          <p:nvPr/>
        </p:nvSpPr>
        <p:spPr bwMode="auto">
          <a:xfrm>
            <a:off x="35496" y="6571064"/>
            <a:ext cx="464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Crédito :  André Luiz da Silva/CDA/CDCC/USP</a:t>
            </a:r>
            <a:endParaRPr lang="pt-BR" sz="10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grpSp>
        <p:nvGrpSpPr>
          <p:cNvPr id="7" name="Grupo 13"/>
          <p:cNvGrpSpPr>
            <a:grpSpLocks noChangeAspect="1"/>
          </p:cNvGrpSpPr>
          <p:nvPr/>
        </p:nvGrpSpPr>
        <p:grpSpPr>
          <a:xfrm>
            <a:off x="6732240" y="1530503"/>
            <a:ext cx="1440160" cy="1440323"/>
            <a:chOff x="3035404" y="1160768"/>
            <a:chExt cx="1800001" cy="1800200"/>
          </a:xfrm>
        </p:grpSpPr>
        <p:sp>
          <p:nvSpPr>
            <p:cNvPr id="32" name="Elipse 31"/>
            <p:cNvSpPr/>
            <p:nvPr/>
          </p:nvSpPr>
          <p:spPr bwMode="auto">
            <a:xfrm>
              <a:off x="3563888" y="1700808"/>
              <a:ext cx="720000" cy="720000"/>
            </a:xfrm>
            <a:prstGeom prst="ellipse">
              <a:avLst/>
            </a:prstGeom>
            <a:gradFill>
              <a:gsLst>
                <a:gs pos="100000">
                  <a:schemeClr val="tx1"/>
                </a:gs>
                <a:gs pos="72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Elipse 32"/>
            <p:cNvSpPr/>
            <p:nvPr/>
          </p:nvSpPr>
          <p:spPr bwMode="auto">
            <a:xfrm>
              <a:off x="3154656" y="1337186"/>
              <a:ext cx="1528957" cy="1470147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39000"/>
                  </a:schemeClr>
                </a:gs>
                <a:gs pos="100000">
                  <a:schemeClr val="tx1"/>
                </a:gs>
                <a:gs pos="30000">
                  <a:srgbClr val="FF0000">
                    <a:alpha val="57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Elipse 33"/>
            <p:cNvSpPr/>
            <p:nvPr/>
          </p:nvSpPr>
          <p:spPr bwMode="auto">
            <a:xfrm>
              <a:off x="3035404" y="1160768"/>
              <a:ext cx="1800001" cy="1800200"/>
            </a:xfrm>
            <a:prstGeom prst="ellipse">
              <a:avLst/>
            </a:prstGeom>
            <a:gradFill flip="none" rotWithShape="1">
              <a:gsLst>
                <a:gs pos="3000">
                  <a:schemeClr val="bg1"/>
                </a:gs>
                <a:gs pos="100000">
                  <a:schemeClr val="tx1">
                    <a:alpha val="0"/>
                  </a:schemeClr>
                </a:gs>
                <a:gs pos="30000">
                  <a:srgbClr val="EA8D04">
                    <a:alpha val="6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" name="CaixaDeTexto 37"/>
          <p:cNvSpPr txBox="1"/>
          <p:nvPr/>
        </p:nvSpPr>
        <p:spPr>
          <a:xfrm>
            <a:off x="6660232" y="285293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Subgigante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2" name="CaixaDeTexto 221"/>
          <p:cNvSpPr txBox="1"/>
          <p:nvPr/>
        </p:nvSpPr>
        <p:spPr>
          <a:xfrm>
            <a:off x="4211960" y="594928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Nebulosa Planetária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575048" y="597076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Anã Negra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8" name="Grupo 47"/>
          <p:cNvGrpSpPr/>
          <p:nvPr/>
        </p:nvGrpSpPr>
        <p:grpSpPr>
          <a:xfrm>
            <a:off x="499905" y="4736777"/>
            <a:ext cx="1659318" cy="1142251"/>
            <a:chOff x="1974712" y="3519279"/>
            <a:chExt cx="1949251" cy="1211747"/>
          </a:xfrm>
        </p:grpSpPr>
        <p:sp>
          <p:nvSpPr>
            <p:cNvPr id="40" name="Fluxograma: Atraso 39"/>
            <p:cNvSpPr/>
            <p:nvPr/>
          </p:nvSpPr>
          <p:spPr bwMode="auto">
            <a:xfrm rot="16787364">
              <a:off x="2537763" y="3584640"/>
              <a:ext cx="1140654" cy="1009932"/>
            </a:xfrm>
            <a:prstGeom prst="flowChartDelay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innerShdw blurRad="127000" dist="88900" dir="2700000">
                <a:prstClr val="black">
                  <a:alpha val="72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CaixaDeTexto 41"/>
            <p:cNvSpPr txBox="1"/>
            <p:nvPr/>
          </p:nvSpPr>
          <p:spPr>
            <a:xfrm rot="681093">
              <a:off x="2632599" y="3817621"/>
              <a:ext cx="9673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 smtClean="0">
                  <a:solidFill>
                    <a:schemeClr val="bg1">
                      <a:lumMod val="50000"/>
                      <a:alpha val="99000"/>
                    </a:schemeClr>
                  </a:solidFill>
                  <a:latin typeface="Castellar" pitchFamily="18" charset="0"/>
                </a:rPr>
                <a:t>R.I.P.</a:t>
              </a:r>
              <a:endParaRPr lang="pt-BR" sz="2000" dirty="0">
                <a:solidFill>
                  <a:schemeClr val="bg1">
                    <a:lumMod val="50000"/>
                    <a:alpha val="99000"/>
                  </a:schemeClr>
                </a:solidFill>
                <a:latin typeface="Castellar" pitchFamily="18" charset="0"/>
              </a:endParaRPr>
            </a:p>
          </p:txBody>
        </p:sp>
        <p:sp>
          <p:nvSpPr>
            <p:cNvPr id="43" name="Forma livre 42"/>
            <p:cNvSpPr/>
            <p:nvPr/>
          </p:nvSpPr>
          <p:spPr bwMode="auto">
            <a:xfrm>
              <a:off x="2626047" y="4179121"/>
              <a:ext cx="289770" cy="41967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" fmla="*/ 0 w 289770"/>
                <a:gd name="connsiteY0" fmla="*/ 0 h 41967"/>
                <a:gd name="connsiteX1" fmla="*/ 20861 w 289770"/>
                <a:gd name="connsiteY1" fmla="*/ 3477 h 41967"/>
                <a:gd name="connsiteX2" fmla="*/ 41722 w 289770"/>
                <a:gd name="connsiteY2" fmla="*/ 10430 h 41967"/>
                <a:gd name="connsiteX3" fmla="*/ 62583 w 289770"/>
                <a:gd name="connsiteY3" fmla="*/ 13907 h 41967"/>
                <a:gd name="connsiteX4" fmla="*/ 93874 w 289770"/>
                <a:gd name="connsiteY4" fmla="*/ 41722 h 41967"/>
                <a:gd name="connsiteX5" fmla="*/ 114735 w 289770"/>
                <a:gd name="connsiteY5" fmla="*/ 38245 h 41967"/>
                <a:gd name="connsiteX6" fmla="*/ 135596 w 289770"/>
                <a:gd name="connsiteY6" fmla="*/ 31291 h 41967"/>
                <a:gd name="connsiteX7" fmla="*/ 146026 w 289770"/>
                <a:gd name="connsiteY7" fmla="*/ 27814 h 41967"/>
                <a:gd name="connsiteX8" fmla="*/ 173841 w 289770"/>
                <a:gd name="connsiteY8" fmla="*/ 20861 h 41967"/>
                <a:gd name="connsiteX9" fmla="*/ 187748 w 289770"/>
                <a:gd name="connsiteY9" fmla="*/ 24338 h 41967"/>
                <a:gd name="connsiteX10" fmla="*/ 198178 w 289770"/>
                <a:gd name="connsiteY10" fmla="*/ 27814 h 41967"/>
                <a:gd name="connsiteX11" fmla="*/ 219039 w 289770"/>
                <a:gd name="connsiteY11" fmla="*/ 13907 h 41967"/>
                <a:gd name="connsiteX12" fmla="*/ 289770 w 289770"/>
                <a:gd name="connsiteY12" fmla="*/ 41967 h 4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770" h="41967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86399" y="37723"/>
                    <a:pt x="75262" y="29313"/>
                    <a:pt x="93874" y="41722"/>
                  </a:cubicBezTo>
                  <a:cubicBezTo>
                    <a:pt x="100828" y="40563"/>
                    <a:pt x="107896" y="39955"/>
                    <a:pt x="114735" y="38245"/>
                  </a:cubicBezTo>
                  <a:cubicBezTo>
                    <a:pt x="121846" y="36467"/>
                    <a:pt x="128642" y="33609"/>
                    <a:pt x="135596" y="31291"/>
                  </a:cubicBezTo>
                  <a:cubicBezTo>
                    <a:pt x="139073" y="30132"/>
                    <a:pt x="142432" y="28533"/>
                    <a:pt x="146026" y="27814"/>
                  </a:cubicBezTo>
                  <a:cubicBezTo>
                    <a:pt x="167004" y="23619"/>
                    <a:pt x="157804" y="26207"/>
                    <a:pt x="173841" y="20861"/>
                  </a:cubicBezTo>
                  <a:cubicBezTo>
                    <a:pt x="178477" y="22020"/>
                    <a:pt x="183153" y="23025"/>
                    <a:pt x="187748" y="24338"/>
                  </a:cubicBezTo>
                  <a:cubicBezTo>
                    <a:pt x="191272" y="25345"/>
                    <a:pt x="194701" y="28973"/>
                    <a:pt x="198178" y="27814"/>
                  </a:cubicBezTo>
                  <a:cubicBezTo>
                    <a:pt x="206106" y="25171"/>
                    <a:pt x="219039" y="13907"/>
                    <a:pt x="219039" y="13907"/>
                  </a:cubicBezTo>
                  <a:cubicBezTo>
                    <a:pt x="234536" y="17782"/>
                    <a:pt x="282914" y="35111"/>
                    <a:pt x="289770" y="41967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Forma livre 43"/>
            <p:cNvSpPr/>
            <p:nvPr/>
          </p:nvSpPr>
          <p:spPr bwMode="auto">
            <a:xfrm rot="336398">
              <a:off x="2699791" y="4215883"/>
              <a:ext cx="123897" cy="74263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" fmla="*/ 0 w 219039"/>
                <a:gd name="connsiteY0" fmla="*/ 0 h 41722"/>
                <a:gd name="connsiteX1" fmla="*/ 20861 w 219039"/>
                <a:gd name="connsiteY1" fmla="*/ 3477 h 41722"/>
                <a:gd name="connsiteX2" fmla="*/ 41722 w 219039"/>
                <a:gd name="connsiteY2" fmla="*/ 10430 h 41722"/>
                <a:gd name="connsiteX3" fmla="*/ 62583 w 219039"/>
                <a:gd name="connsiteY3" fmla="*/ 13907 h 41722"/>
                <a:gd name="connsiteX4" fmla="*/ 93874 w 219039"/>
                <a:gd name="connsiteY4" fmla="*/ 41722 h 41722"/>
                <a:gd name="connsiteX5" fmla="*/ 114735 w 219039"/>
                <a:gd name="connsiteY5" fmla="*/ 38245 h 41722"/>
                <a:gd name="connsiteX6" fmla="*/ 135596 w 219039"/>
                <a:gd name="connsiteY6" fmla="*/ 31291 h 41722"/>
                <a:gd name="connsiteX7" fmla="*/ 146026 w 219039"/>
                <a:gd name="connsiteY7" fmla="*/ 27814 h 41722"/>
                <a:gd name="connsiteX8" fmla="*/ 173841 w 219039"/>
                <a:gd name="connsiteY8" fmla="*/ 20861 h 41722"/>
                <a:gd name="connsiteX9" fmla="*/ 187748 w 219039"/>
                <a:gd name="connsiteY9" fmla="*/ 24338 h 41722"/>
                <a:gd name="connsiteX10" fmla="*/ 198178 w 219039"/>
                <a:gd name="connsiteY10" fmla="*/ 27814 h 41722"/>
                <a:gd name="connsiteX11" fmla="*/ 219039 w 219039"/>
                <a:gd name="connsiteY11" fmla="*/ 13907 h 41722"/>
                <a:gd name="connsiteX0" fmla="*/ 0 w 198178"/>
                <a:gd name="connsiteY0" fmla="*/ 0 h 41722"/>
                <a:gd name="connsiteX1" fmla="*/ 20861 w 198178"/>
                <a:gd name="connsiteY1" fmla="*/ 3477 h 41722"/>
                <a:gd name="connsiteX2" fmla="*/ 41722 w 198178"/>
                <a:gd name="connsiteY2" fmla="*/ 10430 h 41722"/>
                <a:gd name="connsiteX3" fmla="*/ 62583 w 198178"/>
                <a:gd name="connsiteY3" fmla="*/ 13907 h 41722"/>
                <a:gd name="connsiteX4" fmla="*/ 93874 w 198178"/>
                <a:gd name="connsiteY4" fmla="*/ 41722 h 41722"/>
                <a:gd name="connsiteX5" fmla="*/ 114735 w 198178"/>
                <a:gd name="connsiteY5" fmla="*/ 38245 h 41722"/>
                <a:gd name="connsiteX6" fmla="*/ 135596 w 198178"/>
                <a:gd name="connsiteY6" fmla="*/ 31291 h 41722"/>
                <a:gd name="connsiteX7" fmla="*/ 146026 w 198178"/>
                <a:gd name="connsiteY7" fmla="*/ 27814 h 41722"/>
                <a:gd name="connsiteX8" fmla="*/ 173841 w 198178"/>
                <a:gd name="connsiteY8" fmla="*/ 20861 h 41722"/>
                <a:gd name="connsiteX9" fmla="*/ 187748 w 198178"/>
                <a:gd name="connsiteY9" fmla="*/ 24338 h 41722"/>
                <a:gd name="connsiteX10" fmla="*/ 198178 w 198178"/>
                <a:gd name="connsiteY10" fmla="*/ 27814 h 41722"/>
                <a:gd name="connsiteX0" fmla="*/ 0 w 198178"/>
                <a:gd name="connsiteY0" fmla="*/ 0 h 44632"/>
                <a:gd name="connsiteX1" fmla="*/ 20861 w 198178"/>
                <a:gd name="connsiteY1" fmla="*/ 3477 h 44632"/>
                <a:gd name="connsiteX2" fmla="*/ 41722 w 198178"/>
                <a:gd name="connsiteY2" fmla="*/ 10430 h 44632"/>
                <a:gd name="connsiteX3" fmla="*/ 62583 w 198178"/>
                <a:gd name="connsiteY3" fmla="*/ 13907 h 44632"/>
                <a:gd name="connsiteX4" fmla="*/ 78808 w 198178"/>
                <a:gd name="connsiteY4" fmla="*/ 44632 h 44632"/>
                <a:gd name="connsiteX5" fmla="*/ 114735 w 198178"/>
                <a:gd name="connsiteY5" fmla="*/ 38245 h 44632"/>
                <a:gd name="connsiteX6" fmla="*/ 135596 w 198178"/>
                <a:gd name="connsiteY6" fmla="*/ 31291 h 44632"/>
                <a:gd name="connsiteX7" fmla="*/ 146026 w 198178"/>
                <a:gd name="connsiteY7" fmla="*/ 27814 h 44632"/>
                <a:gd name="connsiteX8" fmla="*/ 173841 w 198178"/>
                <a:gd name="connsiteY8" fmla="*/ 20861 h 44632"/>
                <a:gd name="connsiteX9" fmla="*/ 187748 w 198178"/>
                <a:gd name="connsiteY9" fmla="*/ 24338 h 44632"/>
                <a:gd name="connsiteX10" fmla="*/ 198178 w 198178"/>
                <a:gd name="connsiteY10" fmla="*/ 27814 h 44632"/>
                <a:gd name="connsiteX0" fmla="*/ 0 w 187748"/>
                <a:gd name="connsiteY0" fmla="*/ 0 h 44632"/>
                <a:gd name="connsiteX1" fmla="*/ 20861 w 187748"/>
                <a:gd name="connsiteY1" fmla="*/ 3477 h 44632"/>
                <a:gd name="connsiteX2" fmla="*/ 41722 w 187748"/>
                <a:gd name="connsiteY2" fmla="*/ 10430 h 44632"/>
                <a:gd name="connsiteX3" fmla="*/ 62583 w 187748"/>
                <a:gd name="connsiteY3" fmla="*/ 13907 h 44632"/>
                <a:gd name="connsiteX4" fmla="*/ 78808 w 187748"/>
                <a:gd name="connsiteY4" fmla="*/ 44632 h 44632"/>
                <a:gd name="connsiteX5" fmla="*/ 114735 w 187748"/>
                <a:gd name="connsiteY5" fmla="*/ 38245 h 44632"/>
                <a:gd name="connsiteX6" fmla="*/ 135596 w 187748"/>
                <a:gd name="connsiteY6" fmla="*/ 31291 h 44632"/>
                <a:gd name="connsiteX7" fmla="*/ 146026 w 187748"/>
                <a:gd name="connsiteY7" fmla="*/ 27814 h 44632"/>
                <a:gd name="connsiteX8" fmla="*/ 173841 w 187748"/>
                <a:gd name="connsiteY8" fmla="*/ 20861 h 44632"/>
                <a:gd name="connsiteX9" fmla="*/ 187748 w 187748"/>
                <a:gd name="connsiteY9" fmla="*/ 24338 h 44632"/>
                <a:gd name="connsiteX0" fmla="*/ 0 w 173841"/>
                <a:gd name="connsiteY0" fmla="*/ 0 h 44632"/>
                <a:gd name="connsiteX1" fmla="*/ 20861 w 173841"/>
                <a:gd name="connsiteY1" fmla="*/ 3477 h 44632"/>
                <a:gd name="connsiteX2" fmla="*/ 41722 w 173841"/>
                <a:gd name="connsiteY2" fmla="*/ 10430 h 44632"/>
                <a:gd name="connsiteX3" fmla="*/ 62583 w 173841"/>
                <a:gd name="connsiteY3" fmla="*/ 13907 h 44632"/>
                <a:gd name="connsiteX4" fmla="*/ 78808 w 173841"/>
                <a:gd name="connsiteY4" fmla="*/ 44632 h 44632"/>
                <a:gd name="connsiteX5" fmla="*/ 114735 w 173841"/>
                <a:gd name="connsiteY5" fmla="*/ 38245 h 44632"/>
                <a:gd name="connsiteX6" fmla="*/ 135596 w 173841"/>
                <a:gd name="connsiteY6" fmla="*/ 31291 h 44632"/>
                <a:gd name="connsiteX7" fmla="*/ 146026 w 173841"/>
                <a:gd name="connsiteY7" fmla="*/ 27814 h 44632"/>
                <a:gd name="connsiteX8" fmla="*/ 173841 w 173841"/>
                <a:gd name="connsiteY8" fmla="*/ 20861 h 44632"/>
                <a:gd name="connsiteX0" fmla="*/ 0 w 146026"/>
                <a:gd name="connsiteY0" fmla="*/ 0 h 44632"/>
                <a:gd name="connsiteX1" fmla="*/ 20861 w 146026"/>
                <a:gd name="connsiteY1" fmla="*/ 3477 h 44632"/>
                <a:gd name="connsiteX2" fmla="*/ 41722 w 146026"/>
                <a:gd name="connsiteY2" fmla="*/ 10430 h 44632"/>
                <a:gd name="connsiteX3" fmla="*/ 62583 w 146026"/>
                <a:gd name="connsiteY3" fmla="*/ 13907 h 44632"/>
                <a:gd name="connsiteX4" fmla="*/ 78808 w 146026"/>
                <a:gd name="connsiteY4" fmla="*/ 44632 h 44632"/>
                <a:gd name="connsiteX5" fmla="*/ 114735 w 146026"/>
                <a:gd name="connsiteY5" fmla="*/ 38245 h 44632"/>
                <a:gd name="connsiteX6" fmla="*/ 135596 w 146026"/>
                <a:gd name="connsiteY6" fmla="*/ 31291 h 44632"/>
                <a:gd name="connsiteX7" fmla="*/ 146026 w 146026"/>
                <a:gd name="connsiteY7" fmla="*/ 27814 h 44632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78808 w 157616"/>
                <a:gd name="connsiteY4" fmla="*/ 44632 h 45352"/>
                <a:gd name="connsiteX5" fmla="*/ 114735 w 157616"/>
                <a:gd name="connsiteY5" fmla="*/ 38245 h 45352"/>
                <a:gd name="connsiteX6" fmla="*/ 135596 w 157616"/>
                <a:gd name="connsiteY6" fmla="*/ 31291 h 45352"/>
                <a:gd name="connsiteX7" fmla="*/ 157616 w 157616"/>
                <a:gd name="connsiteY7" fmla="*/ 44633 h 45352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114735 w 157616"/>
                <a:gd name="connsiteY4" fmla="*/ 38245 h 45352"/>
                <a:gd name="connsiteX5" fmla="*/ 135596 w 157616"/>
                <a:gd name="connsiteY5" fmla="*/ 31291 h 45352"/>
                <a:gd name="connsiteX6" fmla="*/ 157616 w 157616"/>
                <a:gd name="connsiteY6" fmla="*/ 44633 h 45352"/>
                <a:gd name="connsiteX0" fmla="*/ 0 w 157616"/>
                <a:gd name="connsiteY0" fmla="*/ 0 h 45910"/>
                <a:gd name="connsiteX1" fmla="*/ 20861 w 157616"/>
                <a:gd name="connsiteY1" fmla="*/ 3477 h 45910"/>
                <a:gd name="connsiteX2" fmla="*/ 41722 w 157616"/>
                <a:gd name="connsiteY2" fmla="*/ 10430 h 45910"/>
                <a:gd name="connsiteX3" fmla="*/ 62583 w 157616"/>
                <a:gd name="connsiteY3" fmla="*/ 13907 h 45910"/>
                <a:gd name="connsiteX4" fmla="*/ 78809 w 157616"/>
                <a:gd name="connsiteY4" fmla="*/ 45910 h 45910"/>
                <a:gd name="connsiteX5" fmla="*/ 135596 w 157616"/>
                <a:gd name="connsiteY5" fmla="*/ 31291 h 45910"/>
                <a:gd name="connsiteX6" fmla="*/ 157616 w 157616"/>
                <a:gd name="connsiteY6" fmla="*/ 44633 h 45910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135596 w 157616"/>
                <a:gd name="connsiteY4" fmla="*/ 31291 h 45352"/>
                <a:gd name="connsiteX5" fmla="*/ 157616 w 157616"/>
                <a:gd name="connsiteY5" fmla="*/ 44633 h 45352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135596 w 157616"/>
                <a:gd name="connsiteY4" fmla="*/ 31291 h 45352"/>
                <a:gd name="connsiteX5" fmla="*/ 157616 w 157616"/>
                <a:gd name="connsiteY5" fmla="*/ 44633 h 45352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135596 w 157616"/>
                <a:gd name="connsiteY4" fmla="*/ 31291 h 45352"/>
                <a:gd name="connsiteX5" fmla="*/ 157616 w 157616"/>
                <a:gd name="connsiteY5" fmla="*/ 44633 h 45352"/>
                <a:gd name="connsiteX0" fmla="*/ 0 w 135596"/>
                <a:gd name="connsiteY0" fmla="*/ 0 h 39239"/>
                <a:gd name="connsiteX1" fmla="*/ 20861 w 135596"/>
                <a:gd name="connsiteY1" fmla="*/ 3477 h 39239"/>
                <a:gd name="connsiteX2" fmla="*/ 41722 w 135596"/>
                <a:gd name="connsiteY2" fmla="*/ 10430 h 39239"/>
                <a:gd name="connsiteX3" fmla="*/ 62583 w 135596"/>
                <a:gd name="connsiteY3" fmla="*/ 13907 h 39239"/>
                <a:gd name="connsiteX4" fmla="*/ 135596 w 135596"/>
                <a:gd name="connsiteY4" fmla="*/ 31291 h 39239"/>
                <a:gd name="connsiteX0" fmla="*/ 0 w 135596"/>
                <a:gd name="connsiteY0" fmla="*/ 0 h 39239"/>
                <a:gd name="connsiteX1" fmla="*/ 20861 w 135596"/>
                <a:gd name="connsiteY1" fmla="*/ 3477 h 39239"/>
                <a:gd name="connsiteX2" fmla="*/ 41722 w 135596"/>
                <a:gd name="connsiteY2" fmla="*/ 10430 h 39239"/>
                <a:gd name="connsiteX3" fmla="*/ 62583 w 135596"/>
                <a:gd name="connsiteY3" fmla="*/ 13907 h 39239"/>
                <a:gd name="connsiteX4" fmla="*/ 135596 w 135596"/>
                <a:gd name="connsiteY4" fmla="*/ 31291 h 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96" h="39239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78229" y="17384"/>
                    <a:pt x="111751" y="39239"/>
                    <a:pt x="135596" y="31291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Forma livre 44"/>
            <p:cNvSpPr/>
            <p:nvPr/>
          </p:nvSpPr>
          <p:spPr bwMode="auto">
            <a:xfrm>
              <a:off x="3347864" y="3785288"/>
              <a:ext cx="216024" cy="75760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" fmla="*/ 0 w 289770"/>
                <a:gd name="connsiteY0" fmla="*/ 0 h 41967"/>
                <a:gd name="connsiteX1" fmla="*/ 20861 w 289770"/>
                <a:gd name="connsiteY1" fmla="*/ 3477 h 41967"/>
                <a:gd name="connsiteX2" fmla="*/ 41722 w 289770"/>
                <a:gd name="connsiteY2" fmla="*/ 10430 h 41967"/>
                <a:gd name="connsiteX3" fmla="*/ 62583 w 289770"/>
                <a:gd name="connsiteY3" fmla="*/ 13907 h 41967"/>
                <a:gd name="connsiteX4" fmla="*/ 93874 w 289770"/>
                <a:gd name="connsiteY4" fmla="*/ 41722 h 41967"/>
                <a:gd name="connsiteX5" fmla="*/ 114735 w 289770"/>
                <a:gd name="connsiteY5" fmla="*/ 38245 h 41967"/>
                <a:gd name="connsiteX6" fmla="*/ 135596 w 289770"/>
                <a:gd name="connsiteY6" fmla="*/ 31291 h 41967"/>
                <a:gd name="connsiteX7" fmla="*/ 146026 w 289770"/>
                <a:gd name="connsiteY7" fmla="*/ 27814 h 41967"/>
                <a:gd name="connsiteX8" fmla="*/ 173841 w 289770"/>
                <a:gd name="connsiteY8" fmla="*/ 20861 h 41967"/>
                <a:gd name="connsiteX9" fmla="*/ 187748 w 289770"/>
                <a:gd name="connsiteY9" fmla="*/ 24338 h 41967"/>
                <a:gd name="connsiteX10" fmla="*/ 198178 w 289770"/>
                <a:gd name="connsiteY10" fmla="*/ 27814 h 41967"/>
                <a:gd name="connsiteX11" fmla="*/ 219039 w 289770"/>
                <a:gd name="connsiteY11" fmla="*/ 13907 h 41967"/>
                <a:gd name="connsiteX12" fmla="*/ 289770 w 289770"/>
                <a:gd name="connsiteY12" fmla="*/ 41967 h 4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770" h="41967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86399" y="37723"/>
                    <a:pt x="75262" y="29313"/>
                    <a:pt x="93874" y="41722"/>
                  </a:cubicBezTo>
                  <a:cubicBezTo>
                    <a:pt x="100828" y="40563"/>
                    <a:pt x="107896" y="39955"/>
                    <a:pt x="114735" y="38245"/>
                  </a:cubicBezTo>
                  <a:cubicBezTo>
                    <a:pt x="121846" y="36467"/>
                    <a:pt x="128642" y="33609"/>
                    <a:pt x="135596" y="31291"/>
                  </a:cubicBezTo>
                  <a:cubicBezTo>
                    <a:pt x="139073" y="30132"/>
                    <a:pt x="142432" y="28533"/>
                    <a:pt x="146026" y="27814"/>
                  </a:cubicBezTo>
                  <a:cubicBezTo>
                    <a:pt x="167004" y="23619"/>
                    <a:pt x="157804" y="26207"/>
                    <a:pt x="173841" y="20861"/>
                  </a:cubicBezTo>
                  <a:cubicBezTo>
                    <a:pt x="178477" y="22020"/>
                    <a:pt x="183153" y="23025"/>
                    <a:pt x="187748" y="24338"/>
                  </a:cubicBezTo>
                  <a:cubicBezTo>
                    <a:pt x="191272" y="25345"/>
                    <a:pt x="194701" y="28973"/>
                    <a:pt x="198178" y="27814"/>
                  </a:cubicBezTo>
                  <a:cubicBezTo>
                    <a:pt x="206106" y="25171"/>
                    <a:pt x="219039" y="13907"/>
                    <a:pt x="219039" y="13907"/>
                  </a:cubicBezTo>
                  <a:cubicBezTo>
                    <a:pt x="234536" y="17782"/>
                    <a:pt x="282914" y="35111"/>
                    <a:pt x="289770" y="41967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Forma livre 45"/>
            <p:cNvSpPr/>
            <p:nvPr/>
          </p:nvSpPr>
          <p:spPr bwMode="auto">
            <a:xfrm rot="20587724">
              <a:off x="2392088" y="4096587"/>
              <a:ext cx="193524" cy="319314"/>
            </a:xfrm>
            <a:custGeom>
              <a:avLst/>
              <a:gdLst>
                <a:gd name="connsiteX0" fmla="*/ 58058 w 193524"/>
                <a:gd name="connsiteY0" fmla="*/ 319314 h 319314"/>
                <a:gd name="connsiteX1" fmla="*/ 60477 w 193524"/>
                <a:gd name="connsiteY1" fmla="*/ 312057 h 319314"/>
                <a:gd name="connsiteX2" fmla="*/ 58058 w 193524"/>
                <a:gd name="connsiteY2" fmla="*/ 304800 h 319314"/>
                <a:gd name="connsiteX3" fmla="*/ 55639 w 193524"/>
                <a:gd name="connsiteY3" fmla="*/ 290286 h 319314"/>
                <a:gd name="connsiteX4" fmla="*/ 50800 w 193524"/>
                <a:gd name="connsiteY4" fmla="*/ 270933 h 319314"/>
                <a:gd name="connsiteX5" fmla="*/ 48381 w 193524"/>
                <a:gd name="connsiteY5" fmla="*/ 261257 h 319314"/>
                <a:gd name="connsiteX6" fmla="*/ 43543 w 193524"/>
                <a:gd name="connsiteY6" fmla="*/ 254000 h 319314"/>
                <a:gd name="connsiteX7" fmla="*/ 38705 w 193524"/>
                <a:gd name="connsiteY7" fmla="*/ 237067 h 319314"/>
                <a:gd name="connsiteX8" fmla="*/ 33867 w 193524"/>
                <a:gd name="connsiteY8" fmla="*/ 229809 h 319314"/>
                <a:gd name="connsiteX9" fmla="*/ 29029 w 193524"/>
                <a:gd name="connsiteY9" fmla="*/ 210457 h 319314"/>
                <a:gd name="connsiteX10" fmla="*/ 26610 w 193524"/>
                <a:gd name="connsiteY10" fmla="*/ 193524 h 319314"/>
                <a:gd name="connsiteX11" fmla="*/ 21772 w 193524"/>
                <a:gd name="connsiteY11" fmla="*/ 179009 h 319314"/>
                <a:gd name="connsiteX12" fmla="*/ 14515 w 193524"/>
                <a:gd name="connsiteY12" fmla="*/ 162076 h 319314"/>
                <a:gd name="connsiteX13" fmla="*/ 7258 w 193524"/>
                <a:gd name="connsiteY13" fmla="*/ 157238 h 319314"/>
                <a:gd name="connsiteX14" fmla="*/ 0 w 193524"/>
                <a:gd name="connsiteY14" fmla="*/ 133048 h 319314"/>
                <a:gd name="connsiteX15" fmla="*/ 2420 w 193524"/>
                <a:gd name="connsiteY15" fmla="*/ 125790 h 319314"/>
                <a:gd name="connsiteX16" fmla="*/ 16934 w 193524"/>
                <a:gd name="connsiteY16" fmla="*/ 130629 h 319314"/>
                <a:gd name="connsiteX17" fmla="*/ 24191 w 193524"/>
                <a:gd name="connsiteY17" fmla="*/ 133048 h 319314"/>
                <a:gd name="connsiteX18" fmla="*/ 38705 w 193524"/>
                <a:gd name="connsiteY18" fmla="*/ 142724 h 319314"/>
                <a:gd name="connsiteX19" fmla="*/ 45962 w 193524"/>
                <a:gd name="connsiteY19" fmla="*/ 147562 h 319314"/>
                <a:gd name="connsiteX20" fmla="*/ 50800 w 193524"/>
                <a:gd name="connsiteY20" fmla="*/ 154819 h 319314"/>
                <a:gd name="connsiteX21" fmla="*/ 55639 w 193524"/>
                <a:gd name="connsiteY21" fmla="*/ 159657 h 319314"/>
                <a:gd name="connsiteX22" fmla="*/ 65315 w 193524"/>
                <a:gd name="connsiteY22" fmla="*/ 171752 h 319314"/>
                <a:gd name="connsiteX23" fmla="*/ 67734 w 193524"/>
                <a:gd name="connsiteY23" fmla="*/ 217714 h 319314"/>
                <a:gd name="connsiteX24" fmla="*/ 70153 w 193524"/>
                <a:gd name="connsiteY24" fmla="*/ 224971 h 319314"/>
                <a:gd name="connsiteX25" fmla="*/ 79829 w 193524"/>
                <a:gd name="connsiteY25" fmla="*/ 239486 h 319314"/>
                <a:gd name="connsiteX26" fmla="*/ 84667 w 193524"/>
                <a:gd name="connsiteY26" fmla="*/ 246743 h 319314"/>
                <a:gd name="connsiteX27" fmla="*/ 89505 w 193524"/>
                <a:gd name="connsiteY27" fmla="*/ 254000 h 319314"/>
                <a:gd name="connsiteX28" fmla="*/ 94343 w 193524"/>
                <a:gd name="connsiteY28" fmla="*/ 263676 h 319314"/>
                <a:gd name="connsiteX29" fmla="*/ 104020 w 193524"/>
                <a:gd name="connsiteY29" fmla="*/ 278190 h 319314"/>
                <a:gd name="connsiteX30" fmla="*/ 106439 w 193524"/>
                <a:gd name="connsiteY30" fmla="*/ 304800 h 319314"/>
                <a:gd name="connsiteX31" fmla="*/ 99181 w 193524"/>
                <a:gd name="connsiteY31" fmla="*/ 280609 h 319314"/>
                <a:gd name="connsiteX32" fmla="*/ 94343 w 193524"/>
                <a:gd name="connsiteY32" fmla="*/ 270933 h 319314"/>
                <a:gd name="connsiteX33" fmla="*/ 91924 w 193524"/>
                <a:gd name="connsiteY33" fmla="*/ 261257 h 319314"/>
                <a:gd name="connsiteX34" fmla="*/ 84667 w 193524"/>
                <a:gd name="connsiteY34" fmla="*/ 241905 h 319314"/>
                <a:gd name="connsiteX35" fmla="*/ 82248 w 193524"/>
                <a:gd name="connsiteY35" fmla="*/ 229809 h 319314"/>
                <a:gd name="connsiteX36" fmla="*/ 77410 w 193524"/>
                <a:gd name="connsiteY36" fmla="*/ 215295 h 319314"/>
                <a:gd name="connsiteX37" fmla="*/ 74991 w 193524"/>
                <a:gd name="connsiteY37" fmla="*/ 87086 h 319314"/>
                <a:gd name="connsiteX38" fmla="*/ 72572 w 193524"/>
                <a:gd name="connsiteY38" fmla="*/ 79829 h 319314"/>
                <a:gd name="connsiteX39" fmla="*/ 84667 w 193524"/>
                <a:gd name="connsiteY39" fmla="*/ 96762 h 319314"/>
                <a:gd name="connsiteX40" fmla="*/ 87086 w 193524"/>
                <a:gd name="connsiteY40" fmla="*/ 106438 h 319314"/>
                <a:gd name="connsiteX41" fmla="*/ 96762 w 193524"/>
                <a:gd name="connsiteY41" fmla="*/ 123371 h 319314"/>
                <a:gd name="connsiteX42" fmla="*/ 99181 w 193524"/>
                <a:gd name="connsiteY42" fmla="*/ 130629 h 319314"/>
                <a:gd name="connsiteX43" fmla="*/ 104020 w 193524"/>
                <a:gd name="connsiteY43" fmla="*/ 137886 h 319314"/>
                <a:gd name="connsiteX44" fmla="*/ 106439 w 193524"/>
                <a:gd name="connsiteY44" fmla="*/ 149981 h 319314"/>
                <a:gd name="connsiteX45" fmla="*/ 111277 w 193524"/>
                <a:gd name="connsiteY45" fmla="*/ 159657 h 319314"/>
                <a:gd name="connsiteX46" fmla="*/ 113696 w 193524"/>
                <a:gd name="connsiteY46" fmla="*/ 166914 h 319314"/>
                <a:gd name="connsiteX47" fmla="*/ 118534 w 193524"/>
                <a:gd name="connsiteY47" fmla="*/ 176590 h 319314"/>
                <a:gd name="connsiteX48" fmla="*/ 120953 w 193524"/>
                <a:gd name="connsiteY48" fmla="*/ 183848 h 319314"/>
                <a:gd name="connsiteX49" fmla="*/ 125791 w 193524"/>
                <a:gd name="connsiteY49" fmla="*/ 193524 h 319314"/>
                <a:gd name="connsiteX50" fmla="*/ 130629 w 193524"/>
                <a:gd name="connsiteY50" fmla="*/ 212876 h 319314"/>
                <a:gd name="connsiteX51" fmla="*/ 135467 w 193524"/>
                <a:gd name="connsiteY51" fmla="*/ 241905 h 319314"/>
                <a:gd name="connsiteX52" fmla="*/ 137886 w 193524"/>
                <a:gd name="connsiteY52" fmla="*/ 256419 h 319314"/>
                <a:gd name="connsiteX53" fmla="*/ 140305 w 193524"/>
                <a:gd name="connsiteY53" fmla="*/ 263676 h 319314"/>
                <a:gd name="connsiteX54" fmla="*/ 142724 w 193524"/>
                <a:gd name="connsiteY54" fmla="*/ 278190 h 319314"/>
                <a:gd name="connsiteX55" fmla="*/ 145143 w 193524"/>
                <a:gd name="connsiteY55" fmla="*/ 290286 h 319314"/>
                <a:gd name="connsiteX56" fmla="*/ 142724 w 193524"/>
                <a:gd name="connsiteY56" fmla="*/ 297543 h 319314"/>
                <a:gd name="connsiteX57" fmla="*/ 135467 w 193524"/>
                <a:gd name="connsiteY57" fmla="*/ 270933 h 319314"/>
                <a:gd name="connsiteX58" fmla="*/ 133048 w 193524"/>
                <a:gd name="connsiteY58" fmla="*/ 263676 h 319314"/>
                <a:gd name="connsiteX59" fmla="*/ 130629 w 193524"/>
                <a:gd name="connsiteY59" fmla="*/ 246743 h 319314"/>
                <a:gd name="connsiteX60" fmla="*/ 125791 w 193524"/>
                <a:gd name="connsiteY60" fmla="*/ 227390 h 319314"/>
                <a:gd name="connsiteX61" fmla="*/ 120953 w 193524"/>
                <a:gd name="connsiteY61" fmla="*/ 205619 h 319314"/>
                <a:gd name="connsiteX62" fmla="*/ 118534 w 193524"/>
                <a:gd name="connsiteY62" fmla="*/ 176590 h 319314"/>
                <a:gd name="connsiteX63" fmla="*/ 113696 w 193524"/>
                <a:gd name="connsiteY63" fmla="*/ 162076 h 319314"/>
                <a:gd name="connsiteX64" fmla="*/ 116115 w 193524"/>
                <a:gd name="connsiteY64" fmla="*/ 31448 h 319314"/>
                <a:gd name="connsiteX65" fmla="*/ 118534 w 193524"/>
                <a:gd name="connsiteY65" fmla="*/ 38705 h 319314"/>
                <a:gd name="connsiteX66" fmla="*/ 123372 w 193524"/>
                <a:gd name="connsiteY66" fmla="*/ 48381 h 319314"/>
                <a:gd name="connsiteX67" fmla="*/ 125791 w 193524"/>
                <a:gd name="connsiteY67" fmla="*/ 58057 h 319314"/>
                <a:gd name="connsiteX68" fmla="*/ 130629 w 193524"/>
                <a:gd name="connsiteY68" fmla="*/ 67733 h 319314"/>
                <a:gd name="connsiteX69" fmla="*/ 133048 w 193524"/>
                <a:gd name="connsiteY69" fmla="*/ 77409 h 319314"/>
                <a:gd name="connsiteX70" fmla="*/ 135467 w 193524"/>
                <a:gd name="connsiteY70" fmla="*/ 84667 h 319314"/>
                <a:gd name="connsiteX71" fmla="*/ 140305 w 193524"/>
                <a:gd name="connsiteY71" fmla="*/ 101600 h 319314"/>
                <a:gd name="connsiteX72" fmla="*/ 142724 w 193524"/>
                <a:gd name="connsiteY72" fmla="*/ 120952 h 319314"/>
                <a:gd name="connsiteX73" fmla="*/ 149981 w 193524"/>
                <a:gd name="connsiteY73" fmla="*/ 152400 h 319314"/>
                <a:gd name="connsiteX74" fmla="*/ 154820 w 193524"/>
                <a:gd name="connsiteY74" fmla="*/ 188686 h 319314"/>
                <a:gd name="connsiteX75" fmla="*/ 157239 w 193524"/>
                <a:gd name="connsiteY75" fmla="*/ 195943 h 319314"/>
                <a:gd name="connsiteX76" fmla="*/ 159658 w 193524"/>
                <a:gd name="connsiteY76" fmla="*/ 208038 h 319314"/>
                <a:gd name="connsiteX77" fmla="*/ 157239 w 193524"/>
                <a:gd name="connsiteY77" fmla="*/ 285448 h 319314"/>
                <a:gd name="connsiteX78" fmla="*/ 154820 w 193524"/>
                <a:gd name="connsiteY78" fmla="*/ 278190 h 319314"/>
                <a:gd name="connsiteX79" fmla="*/ 152400 w 193524"/>
                <a:gd name="connsiteY79" fmla="*/ 268514 h 319314"/>
                <a:gd name="connsiteX80" fmla="*/ 147562 w 193524"/>
                <a:gd name="connsiteY80" fmla="*/ 246743 h 319314"/>
                <a:gd name="connsiteX81" fmla="*/ 145143 w 193524"/>
                <a:gd name="connsiteY81" fmla="*/ 222552 h 319314"/>
                <a:gd name="connsiteX82" fmla="*/ 140305 w 193524"/>
                <a:gd name="connsiteY82" fmla="*/ 205619 h 319314"/>
                <a:gd name="connsiteX83" fmla="*/ 145143 w 193524"/>
                <a:gd name="connsiteY83" fmla="*/ 99181 h 319314"/>
                <a:gd name="connsiteX84" fmla="*/ 147562 w 193524"/>
                <a:gd name="connsiteY84" fmla="*/ 89505 h 319314"/>
                <a:gd name="connsiteX85" fmla="*/ 152400 w 193524"/>
                <a:gd name="connsiteY85" fmla="*/ 67733 h 319314"/>
                <a:gd name="connsiteX86" fmla="*/ 154820 w 193524"/>
                <a:gd name="connsiteY86" fmla="*/ 48381 h 319314"/>
                <a:gd name="connsiteX87" fmla="*/ 157239 w 193524"/>
                <a:gd name="connsiteY87" fmla="*/ 38705 h 319314"/>
                <a:gd name="connsiteX88" fmla="*/ 159658 w 193524"/>
                <a:gd name="connsiteY88" fmla="*/ 24190 h 319314"/>
                <a:gd name="connsiteX89" fmla="*/ 162077 w 193524"/>
                <a:gd name="connsiteY89" fmla="*/ 14514 h 319314"/>
                <a:gd name="connsiteX90" fmla="*/ 164496 w 193524"/>
                <a:gd name="connsiteY90" fmla="*/ 0 h 319314"/>
                <a:gd name="connsiteX91" fmla="*/ 169334 w 193524"/>
                <a:gd name="connsiteY91" fmla="*/ 7257 h 319314"/>
                <a:gd name="connsiteX92" fmla="*/ 176591 w 193524"/>
                <a:gd name="connsiteY92" fmla="*/ 24190 h 319314"/>
                <a:gd name="connsiteX93" fmla="*/ 179010 w 193524"/>
                <a:gd name="connsiteY93" fmla="*/ 31448 h 319314"/>
                <a:gd name="connsiteX94" fmla="*/ 183848 w 193524"/>
                <a:gd name="connsiteY94" fmla="*/ 38705 h 319314"/>
                <a:gd name="connsiteX95" fmla="*/ 186267 w 193524"/>
                <a:gd name="connsiteY95" fmla="*/ 48381 h 319314"/>
                <a:gd name="connsiteX96" fmla="*/ 191105 w 193524"/>
                <a:gd name="connsiteY96" fmla="*/ 74990 h 319314"/>
                <a:gd name="connsiteX97" fmla="*/ 193524 w 193524"/>
                <a:gd name="connsiteY97" fmla="*/ 84667 h 319314"/>
                <a:gd name="connsiteX98" fmla="*/ 191105 w 193524"/>
                <a:gd name="connsiteY98" fmla="*/ 154819 h 319314"/>
                <a:gd name="connsiteX99" fmla="*/ 186267 w 193524"/>
                <a:gd name="connsiteY99" fmla="*/ 186267 h 319314"/>
                <a:gd name="connsiteX100" fmla="*/ 183848 w 193524"/>
                <a:gd name="connsiteY100" fmla="*/ 193524 h 319314"/>
                <a:gd name="connsiteX101" fmla="*/ 176591 w 193524"/>
                <a:gd name="connsiteY101" fmla="*/ 222552 h 319314"/>
                <a:gd name="connsiteX102" fmla="*/ 174172 w 193524"/>
                <a:gd name="connsiteY102" fmla="*/ 229809 h 319314"/>
                <a:gd name="connsiteX103" fmla="*/ 169334 w 193524"/>
                <a:gd name="connsiteY103" fmla="*/ 237067 h 319314"/>
                <a:gd name="connsiteX104" fmla="*/ 164496 w 193524"/>
                <a:gd name="connsiteY104" fmla="*/ 254000 h 319314"/>
                <a:gd name="connsiteX105" fmla="*/ 159658 w 193524"/>
                <a:gd name="connsiteY105" fmla="*/ 261257 h 319314"/>
                <a:gd name="connsiteX106" fmla="*/ 154820 w 193524"/>
                <a:gd name="connsiteY106" fmla="*/ 275771 h 31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93524" h="319314">
                  <a:moveTo>
                    <a:pt x="58058" y="319314"/>
                  </a:moveTo>
                  <a:cubicBezTo>
                    <a:pt x="58864" y="316895"/>
                    <a:pt x="60477" y="314607"/>
                    <a:pt x="60477" y="312057"/>
                  </a:cubicBezTo>
                  <a:cubicBezTo>
                    <a:pt x="60477" y="309507"/>
                    <a:pt x="58611" y="307289"/>
                    <a:pt x="58058" y="304800"/>
                  </a:cubicBezTo>
                  <a:cubicBezTo>
                    <a:pt x="56994" y="300012"/>
                    <a:pt x="56667" y="295082"/>
                    <a:pt x="55639" y="290286"/>
                  </a:cubicBezTo>
                  <a:cubicBezTo>
                    <a:pt x="54246" y="283784"/>
                    <a:pt x="52413" y="277384"/>
                    <a:pt x="50800" y="270933"/>
                  </a:cubicBezTo>
                  <a:cubicBezTo>
                    <a:pt x="49994" y="267708"/>
                    <a:pt x="50225" y="264023"/>
                    <a:pt x="48381" y="261257"/>
                  </a:cubicBezTo>
                  <a:cubicBezTo>
                    <a:pt x="46768" y="258838"/>
                    <a:pt x="44843" y="256600"/>
                    <a:pt x="43543" y="254000"/>
                  </a:cubicBezTo>
                  <a:cubicBezTo>
                    <a:pt x="38837" y="244588"/>
                    <a:pt x="43353" y="247914"/>
                    <a:pt x="38705" y="237067"/>
                  </a:cubicBezTo>
                  <a:cubicBezTo>
                    <a:pt x="37560" y="234395"/>
                    <a:pt x="35480" y="232228"/>
                    <a:pt x="33867" y="229809"/>
                  </a:cubicBezTo>
                  <a:cubicBezTo>
                    <a:pt x="32254" y="223358"/>
                    <a:pt x="29969" y="217039"/>
                    <a:pt x="29029" y="210457"/>
                  </a:cubicBezTo>
                  <a:cubicBezTo>
                    <a:pt x="28223" y="204813"/>
                    <a:pt x="27892" y="199080"/>
                    <a:pt x="26610" y="193524"/>
                  </a:cubicBezTo>
                  <a:cubicBezTo>
                    <a:pt x="25463" y="188555"/>
                    <a:pt x="23009" y="183957"/>
                    <a:pt x="21772" y="179009"/>
                  </a:cubicBezTo>
                  <a:cubicBezTo>
                    <a:pt x="19921" y="171607"/>
                    <a:pt x="20083" y="167644"/>
                    <a:pt x="14515" y="162076"/>
                  </a:cubicBezTo>
                  <a:cubicBezTo>
                    <a:pt x="12459" y="160020"/>
                    <a:pt x="9677" y="158851"/>
                    <a:pt x="7258" y="157238"/>
                  </a:cubicBezTo>
                  <a:cubicBezTo>
                    <a:pt x="2442" y="147605"/>
                    <a:pt x="0" y="145093"/>
                    <a:pt x="0" y="133048"/>
                  </a:cubicBezTo>
                  <a:cubicBezTo>
                    <a:pt x="0" y="130498"/>
                    <a:pt x="1613" y="128209"/>
                    <a:pt x="2420" y="125790"/>
                  </a:cubicBezTo>
                  <a:lnTo>
                    <a:pt x="16934" y="130629"/>
                  </a:lnTo>
                  <a:cubicBezTo>
                    <a:pt x="19353" y="131435"/>
                    <a:pt x="22069" y="131634"/>
                    <a:pt x="24191" y="133048"/>
                  </a:cubicBezTo>
                  <a:lnTo>
                    <a:pt x="38705" y="142724"/>
                  </a:lnTo>
                  <a:lnTo>
                    <a:pt x="45962" y="147562"/>
                  </a:lnTo>
                  <a:cubicBezTo>
                    <a:pt x="47575" y="149981"/>
                    <a:pt x="48984" y="152549"/>
                    <a:pt x="50800" y="154819"/>
                  </a:cubicBezTo>
                  <a:cubicBezTo>
                    <a:pt x="52225" y="156600"/>
                    <a:pt x="54465" y="157701"/>
                    <a:pt x="55639" y="159657"/>
                  </a:cubicBezTo>
                  <a:cubicBezTo>
                    <a:pt x="63430" y="172641"/>
                    <a:pt x="50859" y="162115"/>
                    <a:pt x="65315" y="171752"/>
                  </a:cubicBezTo>
                  <a:cubicBezTo>
                    <a:pt x="66121" y="187073"/>
                    <a:pt x="66345" y="202435"/>
                    <a:pt x="67734" y="217714"/>
                  </a:cubicBezTo>
                  <a:cubicBezTo>
                    <a:pt x="67965" y="220253"/>
                    <a:pt x="68915" y="222742"/>
                    <a:pt x="70153" y="224971"/>
                  </a:cubicBezTo>
                  <a:cubicBezTo>
                    <a:pt x="72977" y="230054"/>
                    <a:pt x="76604" y="234648"/>
                    <a:pt x="79829" y="239486"/>
                  </a:cubicBezTo>
                  <a:lnTo>
                    <a:pt x="84667" y="246743"/>
                  </a:lnTo>
                  <a:cubicBezTo>
                    <a:pt x="86280" y="249162"/>
                    <a:pt x="88205" y="251400"/>
                    <a:pt x="89505" y="254000"/>
                  </a:cubicBezTo>
                  <a:cubicBezTo>
                    <a:pt x="91118" y="257225"/>
                    <a:pt x="92488" y="260584"/>
                    <a:pt x="94343" y="263676"/>
                  </a:cubicBezTo>
                  <a:cubicBezTo>
                    <a:pt x="97335" y="268662"/>
                    <a:pt x="104020" y="278190"/>
                    <a:pt x="104020" y="278190"/>
                  </a:cubicBezTo>
                  <a:cubicBezTo>
                    <a:pt x="109476" y="300017"/>
                    <a:pt x="110961" y="291235"/>
                    <a:pt x="106439" y="304800"/>
                  </a:cubicBezTo>
                  <a:cubicBezTo>
                    <a:pt x="104702" y="297853"/>
                    <a:pt x="102127" y="286502"/>
                    <a:pt x="99181" y="280609"/>
                  </a:cubicBezTo>
                  <a:cubicBezTo>
                    <a:pt x="97568" y="277384"/>
                    <a:pt x="95609" y="274309"/>
                    <a:pt x="94343" y="270933"/>
                  </a:cubicBezTo>
                  <a:cubicBezTo>
                    <a:pt x="93176" y="267820"/>
                    <a:pt x="93091" y="264370"/>
                    <a:pt x="91924" y="261257"/>
                  </a:cubicBezTo>
                  <a:cubicBezTo>
                    <a:pt x="84274" y="240857"/>
                    <a:pt x="89182" y="262225"/>
                    <a:pt x="84667" y="241905"/>
                  </a:cubicBezTo>
                  <a:cubicBezTo>
                    <a:pt x="83775" y="237891"/>
                    <a:pt x="83330" y="233776"/>
                    <a:pt x="82248" y="229809"/>
                  </a:cubicBezTo>
                  <a:cubicBezTo>
                    <a:pt x="80906" y="224889"/>
                    <a:pt x="77410" y="215295"/>
                    <a:pt x="77410" y="215295"/>
                  </a:cubicBezTo>
                  <a:cubicBezTo>
                    <a:pt x="76604" y="172559"/>
                    <a:pt x="76517" y="129803"/>
                    <a:pt x="74991" y="87086"/>
                  </a:cubicBezTo>
                  <a:cubicBezTo>
                    <a:pt x="74900" y="84538"/>
                    <a:pt x="70291" y="78689"/>
                    <a:pt x="72572" y="79829"/>
                  </a:cubicBezTo>
                  <a:cubicBezTo>
                    <a:pt x="74072" y="80579"/>
                    <a:pt x="83002" y="94264"/>
                    <a:pt x="84667" y="96762"/>
                  </a:cubicBezTo>
                  <a:cubicBezTo>
                    <a:pt x="85473" y="99987"/>
                    <a:pt x="85919" y="103325"/>
                    <a:pt x="87086" y="106438"/>
                  </a:cubicBezTo>
                  <a:cubicBezTo>
                    <a:pt x="89717" y="113453"/>
                    <a:pt x="92752" y="117355"/>
                    <a:pt x="96762" y="123371"/>
                  </a:cubicBezTo>
                  <a:cubicBezTo>
                    <a:pt x="97568" y="125790"/>
                    <a:pt x="98040" y="128348"/>
                    <a:pt x="99181" y="130629"/>
                  </a:cubicBezTo>
                  <a:cubicBezTo>
                    <a:pt x="100481" y="133229"/>
                    <a:pt x="102999" y="135164"/>
                    <a:pt x="104020" y="137886"/>
                  </a:cubicBezTo>
                  <a:cubicBezTo>
                    <a:pt x="105464" y="141736"/>
                    <a:pt x="105139" y="146080"/>
                    <a:pt x="106439" y="149981"/>
                  </a:cubicBezTo>
                  <a:cubicBezTo>
                    <a:pt x="107579" y="153402"/>
                    <a:pt x="109857" y="156343"/>
                    <a:pt x="111277" y="159657"/>
                  </a:cubicBezTo>
                  <a:cubicBezTo>
                    <a:pt x="112281" y="162001"/>
                    <a:pt x="112692" y="164570"/>
                    <a:pt x="113696" y="166914"/>
                  </a:cubicBezTo>
                  <a:cubicBezTo>
                    <a:pt x="115116" y="170228"/>
                    <a:pt x="117114" y="173276"/>
                    <a:pt x="118534" y="176590"/>
                  </a:cubicBezTo>
                  <a:cubicBezTo>
                    <a:pt x="119539" y="178934"/>
                    <a:pt x="119948" y="181504"/>
                    <a:pt x="120953" y="183848"/>
                  </a:cubicBezTo>
                  <a:cubicBezTo>
                    <a:pt x="122373" y="187162"/>
                    <a:pt x="124651" y="190103"/>
                    <a:pt x="125791" y="193524"/>
                  </a:cubicBezTo>
                  <a:cubicBezTo>
                    <a:pt x="127894" y="199832"/>
                    <a:pt x="130629" y="212876"/>
                    <a:pt x="130629" y="212876"/>
                  </a:cubicBezTo>
                  <a:cubicBezTo>
                    <a:pt x="136065" y="256363"/>
                    <a:pt x="130139" y="215267"/>
                    <a:pt x="135467" y="241905"/>
                  </a:cubicBezTo>
                  <a:cubicBezTo>
                    <a:pt x="136429" y="246714"/>
                    <a:pt x="136822" y="251631"/>
                    <a:pt x="137886" y="256419"/>
                  </a:cubicBezTo>
                  <a:cubicBezTo>
                    <a:pt x="138439" y="258908"/>
                    <a:pt x="139752" y="261187"/>
                    <a:pt x="140305" y="263676"/>
                  </a:cubicBezTo>
                  <a:cubicBezTo>
                    <a:pt x="141369" y="268464"/>
                    <a:pt x="141847" y="273364"/>
                    <a:pt x="142724" y="278190"/>
                  </a:cubicBezTo>
                  <a:cubicBezTo>
                    <a:pt x="143460" y="282236"/>
                    <a:pt x="144337" y="286254"/>
                    <a:pt x="145143" y="290286"/>
                  </a:cubicBezTo>
                  <a:cubicBezTo>
                    <a:pt x="144337" y="292705"/>
                    <a:pt x="144527" y="299346"/>
                    <a:pt x="142724" y="297543"/>
                  </a:cubicBezTo>
                  <a:cubicBezTo>
                    <a:pt x="139264" y="294083"/>
                    <a:pt x="136727" y="275972"/>
                    <a:pt x="135467" y="270933"/>
                  </a:cubicBezTo>
                  <a:cubicBezTo>
                    <a:pt x="134849" y="268459"/>
                    <a:pt x="133854" y="266095"/>
                    <a:pt x="133048" y="263676"/>
                  </a:cubicBezTo>
                  <a:cubicBezTo>
                    <a:pt x="132242" y="258032"/>
                    <a:pt x="131747" y="252334"/>
                    <a:pt x="130629" y="246743"/>
                  </a:cubicBezTo>
                  <a:cubicBezTo>
                    <a:pt x="129325" y="240223"/>
                    <a:pt x="127095" y="233910"/>
                    <a:pt x="125791" y="227390"/>
                  </a:cubicBezTo>
                  <a:cubicBezTo>
                    <a:pt x="122720" y="212035"/>
                    <a:pt x="124369" y="219284"/>
                    <a:pt x="120953" y="205619"/>
                  </a:cubicBezTo>
                  <a:cubicBezTo>
                    <a:pt x="120147" y="195943"/>
                    <a:pt x="120130" y="186168"/>
                    <a:pt x="118534" y="176590"/>
                  </a:cubicBezTo>
                  <a:cubicBezTo>
                    <a:pt x="117696" y="171560"/>
                    <a:pt x="113696" y="162076"/>
                    <a:pt x="113696" y="162076"/>
                  </a:cubicBezTo>
                  <a:cubicBezTo>
                    <a:pt x="114502" y="118533"/>
                    <a:pt x="114408" y="74965"/>
                    <a:pt x="116115" y="31448"/>
                  </a:cubicBezTo>
                  <a:cubicBezTo>
                    <a:pt x="116215" y="28900"/>
                    <a:pt x="117530" y="36361"/>
                    <a:pt x="118534" y="38705"/>
                  </a:cubicBezTo>
                  <a:cubicBezTo>
                    <a:pt x="119954" y="42019"/>
                    <a:pt x="122106" y="45005"/>
                    <a:pt x="123372" y="48381"/>
                  </a:cubicBezTo>
                  <a:cubicBezTo>
                    <a:pt x="124539" y="51494"/>
                    <a:pt x="124624" y="54944"/>
                    <a:pt x="125791" y="58057"/>
                  </a:cubicBezTo>
                  <a:cubicBezTo>
                    <a:pt x="127057" y="61433"/>
                    <a:pt x="129363" y="64357"/>
                    <a:pt x="130629" y="67733"/>
                  </a:cubicBezTo>
                  <a:cubicBezTo>
                    <a:pt x="131796" y="70846"/>
                    <a:pt x="132135" y="74212"/>
                    <a:pt x="133048" y="77409"/>
                  </a:cubicBezTo>
                  <a:cubicBezTo>
                    <a:pt x="133749" y="79861"/>
                    <a:pt x="134766" y="82215"/>
                    <a:pt x="135467" y="84667"/>
                  </a:cubicBezTo>
                  <a:cubicBezTo>
                    <a:pt x="141539" y="105921"/>
                    <a:pt x="134507" y="84206"/>
                    <a:pt x="140305" y="101600"/>
                  </a:cubicBezTo>
                  <a:cubicBezTo>
                    <a:pt x="141111" y="108051"/>
                    <a:pt x="141526" y="114562"/>
                    <a:pt x="142724" y="120952"/>
                  </a:cubicBezTo>
                  <a:cubicBezTo>
                    <a:pt x="146001" y="138431"/>
                    <a:pt x="147840" y="137410"/>
                    <a:pt x="149981" y="152400"/>
                  </a:cubicBezTo>
                  <a:cubicBezTo>
                    <a:pt x="152079" y="167089"/>
                    <a:pt x="151778" y="175001"/>
                    <a:pt x="154820" y="188686"/>
                  </a:cubicBezTo>
                  <a:cubicBezTo>
                    <a:pt x="155373" y="191175"/>
                    <a:pt x="156621" y="193469"/>
                    <a:pt x="157239" y="195943"/>
                  </a:cubicBezTo>
                  <a:cubicBezTo>
                    <a:pt x="158236" y="199932"/>
                    <a:pt x="158852" y="204006"/>
                    <a:pt x="159658" y="208038"/>
                  </a:cubicBezTo>
                  <a:cubicBezTo>
                    <a:pt x="158852" y="233841"/>
                    <a:pt x="159015" y="259693"/>
                    <a:pt x="157239" y="285448"/>
                  </a:cubicBezTo>
                  <a:cubicBezTo>
                    <a:pt x="157064" y="287992"/>
                    <a:pt x="155521" y="280642"/>
                    <a:pt x="154820" y="278190"/>
                  </a:cubicBezTo>
                  <a:cubicBezTo>
                    <a:pt x="153907" y="274993"/>
                    <a:pt x="153121" y="271759"/>
                    <a:pt x="152400" y="268514"/>
                  </a:cubicBezTo>
                  <a:cubicBezTo>
                    <a:pt x="146247" y="240829"/>
                    <a:pt x="153471" y="270378"/>
                    <a:pt x="147562" y="246743"/>
                  </a:cubicBezTo>
                  <a:cubicBezTo>
                    <a:pt x="146756" y="238679"/>
                    <a:pt x="146289" y="230574"/>
                    <a:pt x="145143" y="222552"/>
                  </a:cubicBezTo>
                  <a:cubicBezTo>
                    <a:pt x="144384" y="217237"/>
                    <a:pt x="142028" y="210788"/>
                    <a:pt x="140305" y="205619"/>
                  </a:cubicBezTo>
                  <a:cubicBezTo>
                    <a:pt x="141223" y="171653"/>
                    <a:pt x="138819" y="133961"/>
                    <a:pt x="145143" y="99181"/>
                  </a:cubicBezTo>
                  <a:cubicBezTo>
                    <a:pt x="145738" y="95910"/>
                    <a:pt x="146910" y="92765"/>
                    <a:pt x="147562" y="89505"/>
                  </a:cubicBezTo>
                  <a:cubicBezTo>
                    <a:pt x="151819" y="68217"/>
                    <a:pt x="147692" y="81857"/>
                    <a:pt x="152400" y="67733"/>
                  </a:cubicBezTo>
                  <a:cubicBezTo>
                    <a:pt x="153207" y="61282"/>
                    <a:pt x="153751" y="54793"/>
                    <a:pt x="154820" y="48381"/>
                  </a:cubicBezTo>
                  <a:cubicBezTo>
                    <a:pt x="155367" y="45102"/>
                    <a:pt x="156587" y="41965"/>
                    <a:pt x="157239" y="38705"/>
                  </a:cubicBezTo>
                  <a:cubicBezTo>
                    <a:pt x="158201" y="33895"/>
                    <a:pt x="158696" y="29000"/>
                    <a:pt x="159658" y="24190"/>
                  </a:cubicBezTo>
                  <a:cubicBezTo>
                    <a:pt x="160310" y="20930"/>
                    <a:pt x="161425" y="17774"/>
                    <a:pt x="162077" y="14514"/>
                  </a:cubicBezTo>
                  <a:cubicBezTo>
                    <a:pt x="163039" y="9705"/>
                    <a:pt x="163690" y="4838"/>
                    <a:pt x="164496" y="0"/>
                  </a:cubicBezTo>
                  <a:cubicBezTo>
                    <a:pt x="166109" y="2419"/>
                    <a:pt x="168189" y="4585"/>
                    <a:pt x="169334" y="7257"/>
                  </a:cubicBezTo>
                  <a:cubicBezTo>
                    <a:pt x="178706" y="29126"/>
                    <a:pt x="164445" y="5971"/>
                    <a:pt x="176591" y="24190"/>
                  </a:cubicBezTo>
                  <a:cubicBezTo>
                    <a:pt x="177397" y="26609"/>
                    <a:pt x="177870" y="29167"/>
                    <a:pt x="179010" y="31448"/>
                  </a:cubicBezTo>
                  <a:cubicBezTo>
                    <a:pt x="180310" y="34048"/>
                    <a:pt x="182703" y="36033"/>
                    <a:pt x="183848" y="38705"/>
                  </a:cubicBezTo>
                  <a:cubicBezTo>
                    <a:pt x="185158" y="41761"/>
                    <a:pt x="185546" y="45136"/>
                    <a:pt x="186267" y="48381"/>
                  </a:cubicBezTo>
                  <a:cubicBezTo>
                    <a:pt x="191454" y="71722"/>
                    <a:pt x="185856" y="48742"/>
                    <a:pt x="191105" y="74990"/>
                  </a:cubicBezTo>
                  <a:cubicBezTo>
                    <a:pt x="191757" y="78250"/>
                    <a:pt x="192718" y="81441"/>
                    <a:pt x="193524" y="84667"/>
                  </a:cubicBezTo>
                  <a:cubicBezTo>
                    <a:pt x="192718" y="108051"/>
                    <a:pt x="192403" y="131457"/>
                    <a:pt x="191105" y="154819"/>
                  </a:cubicBezTo>
                  <a:cubicBezTo>
                    <a:pt x="190962" y="157390"/>
                    <a:pt x="187068" y="182661"/>
                    <a:pt x="186267" y="186267"/>
                  </a:cubicBezTo>
                  <a:cubicBezTo>
                    <a:pt x="185714" y="188756"/>
                    <a:pt x="184401" y="191035"/>
                    <a:pt x="183848" y="193524"/>
                  </a:cubicBezTo>
                  <a:cubicBezTo>
                    <a:pt x="177333" y="222840"/>
                    <a:pt x="186367" y="193224"/>
                    <a:pt x="176591" y="222552"/>
                  </a:cubicBezTo>
                  <a:cubicBezTo>
                    <a:pt x="175785" y="224971"/>
                    <a:pt x="175586" y="227687"/>
                    <a:pt x="174172" y="229809"/>
                  </a:cubicBezTo>
                  <a:cubicBezTo>
                    <a:pt x="172559" y="232228"/>
                    <a:pt x="170634" y="234466"/>
                    <a:pt x="169334" y="237067"/>
                  </a:cubicBezTo>
                  <a:cubicBezTo>
                    <a:pt x="164625" y="246486"/>
                    <a:pt x="169149" y="243143"/>
                    <a:pt x="164496" y="254000"/>
                  </a:cubicBezTo>
                  <a:cubicBezTo>
                    <a:pt x="163351" y="256672"/>
                    <a:pt x="161271" y="258838"/>
                    <a:pt x="159658" y="261257"/>
                  </a:cubicBezTo>
                  <a:cubicBezTo>
                    <a:pt x="156802" y="272682"/>
                    <a:pt x="158726" y="267959"/>
                    <a:pt x="154820" y="275771"/>
                  </a:cubicBezTo>
                </a:path>
              </a:pathLst>
            </a:custGeom>
            <a:solidFill>
              <a:srgbClr val="92D050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Forma livre 46"/>
            <p:cNvSpPr/>
            <p:nvPr/>
          </p:nvSpPr>
          <p:spPr bwMode="auto">
            <a:xfrm>
              <a:off x="3362855" y="4320419"/>
              <a:ext cx="344759" cy="273352"/>
            </a:xfrm>
            <a:custGeom>
              <a:avLst/>
              <a:gdLst>
                <a:gd name="connsiteX0" fmla="*/ 28650 w 344759"/>
                <a:gd name="connsiteY0" fmla="*/ 273352 h 273352"/>
                <a:gd name="connsiteX1" fmla="*/ 23812 w 344759"/>
                <a:gd name="connsiteY1" fmla="*/ 258838 h 273352"/>
                <a:gd name="connsiteX2" fmla="*/ 18974 w 344759"/>
                <a:gd name="connsiteY2" fmla="*/ 234647 h 273352"/>
                <a:gd name="connsiteX3" fmla="*/ 14136 w 344759"/>
                <a:gd name="connsiteY3" fmla="*/ 200781 h 273352"/>
                <a:gd name="connsiteX4" fmla="*/ 9298 w 344759"/>
                <a:gd name="connsiteY4" fmla="*/ 186267 h 273352"/>
                <a:gd name="connsiteX5" fmla="*/ 6879 w 344759"/>
                <a:gd name="connsiteY5" fmla="*/ 179009 h 273352"/>
                <a:gd name="connsiteX6" fmla="*/ 2040 w 344759"/>
                <a:gd name="connsiteY6" fmla="*/ 174171 h 273352"/>
                <a:gd name="connsiteX7" fmla="*/ 11717 w 344759"/>
                <a:gd name="connsiteY7" fmla="*/ 176590 h 273352"/>
                <a:gd name="connsiteX8" fmla="*/ 16555 w 344759"/>
                <a:gd name="connsiteY8" fmla="*/ 186267 h 273352"/>
                <a:gd name="connsiteX9" fmla="*/ 26231 w 344759"/>
                <a:gd name="connsiteY9" fmla="*/ 200781 h 273352"/>
                <a:gd name="connsiteX10" fmla="*/ 28650 w 344759"/>
                <a:gd name="connsiteY10" fmla="*/ 208038 h 273352"/>
                <a:gd name="connsiteX11" fmla="*/ 38326 w 344759"/>
                <a:gd name="connsiteY11" fmla="*/ 222552 h 273352"/>
                <a:gd name="connsiteX12" fmla="*/ 43164 w 344759"/>
                <a:gd name="connsiteY12" fmla="*/ 229809 h 273352"/>
                <a:gd name="connsiteX13" fmla="*/ 45583 w 344759"/>
                <a:gd name="connsiteY13" fmla="*/ 237067 h 273352"/>
                <a:gd name="connsiteX14" fmla="*/ 50421 w 344759"/>
                <a:gd name="connsiteY14" fmla="*/ 246743 h 273352"/>
                <a:gd name="connsiteX15" fmla="*/ 48002 w 344759"/>
                <a:gd name="connsiteY15" fmla="*/ 239486 h 273352"/>
                <a:gd name="connsiteX16" fmla="*/ 45583 w 344759"/>
                <a:gd name="connsiteY16" fmla="*/ 229809 h 273352"/>
                <a:gd name="connsiteX17" fmla="*/ 43164 w 344759"/>
                <a:gd name="connsiteY17" fmla="*/ 222552 h 273352"/>
                <a:gd name="connsiteX18" fmla="*/ 40745 w 344759"/>
                <a:gd name="connsiteY18" fmla="*/ 208038 h 273352"/>
                <a:gd name="connsiteX19" fmla="*/ 43164 w 344759"/>
                <a:gd name="connsiteY19" fmla="*/ 176590 h 273352"/>
                <a:gd name="connsiteX20" fmla="*/ 45583 w 344759"/>
                <a:gd name="connsiteY20" fmla="*/ 183847 h 273352"/>
                <a:gd name="connsiteX21" fmla="*/ 50421 w 344759"/>
                <a:gd name="connsiteY21" fmla="*/ 205619 h 273352"/>
                <a:gd name="connsiteX22" fmla="*/ 57679 w 344759"/>
                <a:gd name="connsiteY22" fmla="*/ 237067 h 273352"/>
                <a:gd name="connsiteX23" fmla="*/ 60098 w 344759"/>
                <a:gd name="connsiteY23" fmla="*/ 244324 h 273352"/>
                <a:gd name="connsiteX24" fmla="*/ 67355 w 344759"/>
                <a:gd name="connsiteY24" fmla="*/ 258838 h 273352"/>
                <a:gd name="connsiteX25" fmla="*/ 69774 w 344759"/>
                <a:gd name="connsiteY25" fmla="*/ 251581 h 273352"/>
                <a:gd name="connsiteX26" fmla="*/ 67355 w 344759"/>
                <a:gd name="connsiteY26" fmla="*/ 244324 h 273352"/>
                <a:gd name="connsiteX27" fmla="*/ 62517 w 344759"/>
                <a:gd name="connsiteY27" fmla="*/ 222552 h 273352"/>
                <a:gd name="connsiteX28" fmla="*/ 60098 w 344759"/>
                <a:gd name="connsiteY28" fmla="*/ 164495 h 273352"/>
                <a:gd name="connsiteX29" fmla="*/ 55259 w 344759"/>
                <a:gd name="connsiteY29" fmla="*/ 125790 h 273352"/>
                <a:gd name="connsiteX30" fmla="*/ 60098 w 344759"/>
                <a:gd name="connsiteY30" fmla="*/ 133047 h 273352"/>
                <a:gd name="connsiteX31" fmla="*/ 64936 w 344759"/>
                <a:gd name="connsiteY31" fmla="*/ 137886 h 273352"/>
                <a:gd name="connsiteX32" fmla="*/ 67355 w 344759"/>
                <a:gd name="connsiteY32" fmla="*/ 145143 h 273352"/>
                <a:gd name="connsiteX33" fmla="*/ 74612 w 344759"/>
                <a:gd name="connsiteY33" fmla="*/ 154819 h 273352"/>
                <a:gd name="connsiteX34" fmla="*/ 86707 w 344759"/>
                <a:gd name="connsiteY34" fmla="*/ 169333 h 273352"/>
                <a:gd name="connsiteX35" fmla="*/ 89126 w 344759"/>
                <a:gd name="connsiteY35" fmla="*/ 176590 h 273352"/>
                <a:gd name="connsiteX36" fmla="*/ 89126 w 344759"/>
                <a:gd name="connsiteY36" fmla="*/ 251581 h 273352"/>
                <a:gd name="connsiteX37" fmla="*/ 89126 w 344759"/>
                <a:gd name="connsiteY37" fmla="*/ 58057 h 273352"/>
                <a:gd name="connsiteX38" fmla="*/ 98802 w 344759"/>
                <a:gd name="connsiteY38" fmla="*/ 72571 h 273352"/>
                <a:gd name="connsiteX39" fmla="*/ 101221 w 344759"/>
                <a:gd name="connsiteY39" fmla="*/ 82247 h 273352"/>
                <a:gd name="connsiteX40" fmla="*/ 106059 w 344759"/>
                <a:gd name="connsiteY40" fmla="*/ 87086 h 273352"/>
                <a:gd name="connsiteX41" fmla="*/ 110898 w 344759"/>
                <a:gd name="connsiteY41" fmla="*/ 101600 h 273352"/>
                <a:gd name="connsiteX42" fmla="*/ 113317 w 344759"/>
                <a:gd name="connsiteY42" fmla="*/ 108857 h 273352"/>
                <a:gd name="connsiteX43" fmla="*/ 122993 w 344759"/>
                <a:gd name="connsiteY43" fmla="*/ 123371 h 273352"/>
                <a:gd name="connsiteX44" fmla="*/ 127831 w 344759"/>
                <a:gd name="connsiteY44" fmla="*/ 130628 h 273352"/>
                <a:gd name="connsiteX45" fmla="*/ 130250 w 344759"/>
                <a:gd name="connsiteY45" fmla="*/ 137886 h 273352"/>
                <a:gd name="connsiteX46" fmla="*/ 135088 w 344759"/>
                <a:gd name="connsiteY46" fmla="*/ 147562 h 273352"/>
                <a:gd name="connsiteX47" fmla="*/ 139926 w 344759"/>
                <a:gd name="connsiteY47" fmla="*/ 171752 h 273352"/>
                <a:gd name="connsiteX48" fmla="*/ 142345 w 344759"/>
                <a:gd name="connsiteY48" fmla="*/ 179009 h 273352"/>
                <a:gd name="connsiteX49" fmla="*/ 139926 w 344759"/>
                <a:gd name="connsiteY49" fmla="*/ 210457 h 273352"/>
                <a:gd name="connsiteX50" fmla="*/ 135088 w 344759"/>
                <a:gd name="connsiteY50" fmla="*/ 217714 h 273352"/>
                <a:gd name="connsiteX51" fmla="*/ 127831 w 344759"/>
                <a:gd name="connsiteY51" fmla="*/ 215295 h 273352"/>
                <a:gd name="connsiteX52" fmla="*/ 125412 w 344759"/>
                <a:gd name="connsiteY52" fmla="*/ 203200 h 273352"/>
                <a:gd name="connsiteX53" fmla="*/ 130250 w 344759"/>
                <a:gd name="connsiteY53" fmla="*/ 125790 h 273352"/>
                <a:gd name="connsiteX54" fmla="*/ 135088 w 344759"/>
                <a:gd name="connsiteY54" fmla="*/ 111276 h 273352"/>
                <a:gd name="connsiteX55" fmla="*/ 137507 w 344759"/>
                <a:gd name="connsiteY55" fmla="*/ 104019 h 273352"/>
                <a:gd name="connsiteX56" fmla="*/ 142345 w 344759"/>
                <a:gd name="connsiteY56" fmla="*/ 96762 h 273352"/>
                <a:gd name="connsiteX57" fmla="*/ 147183 w 344759"/>
                <a:gd name="connsiteY57" fmla="*/ 79828 h 273352"/>
                <a:gd name="connsiteX58" fmla="*/ 152021 w 344759"/>
                <a:gd name="connsiteY58" fmla="*/ 72571 h 273352"/>
                <a:gd name="connsiteX59" fmla="*/ 161698 w 344759"/>
                <a:gd name="connsiteY59" fmla="*/ 58057 h 273352"/>
                <a:gd name="connsiteX60" fmla="*/ 173793 w 344759"/>
                <a:gd name="connsiteY60" fmla="*/ 36286 h 273352"/>
                <a:gd name="connsiteX61" fmla="*/ 183469 w 344759"/>
                <a:gd name="connsiteY61" fmla="*/ 21771 h 273352"/>
                <a:gd name="connsiteX62" fmla="*/ 185888 w 344759"/>
                <a:gd name="connsiteY62" fmla="*/ 14514 h 273352"/>
                <a:gd name="connsiteX63" fmla="*/ 197983 w 344759"/>
                <a:gd name="connsiteY63" fmla="*/ 0 h 273352"/>
                <a:gd name="connsiteX64" fmla="*/ 200402 w 344759"/>
                <a:gd name="connsiteY64" fmla="*/ 9676 h 273352"/>
                <a:gd name="connsiteX65" fmla="*/ 195564 w 344759"/>
                <a:gd name="connsiteY65" fmla="*/ 43543 h 273352"/>
                <a:gd name="connsiteX66" fmla="*/ 193145 w 344759"/>
                <a:gd name="connsiteY66" fmla="*/ 55638 h 273352"/>
                <a:gd name="connsiteX67" fmla="*/ 190726 w 344759"/>
                <a:gd name="connsiteY67" fmla="*/ 65314 h 273352"/>
                <a:gd name="connsiteX68" fmla="*/ 188307 w 344759"/>
                <a:gd name="connsiteY68" fmla="*/ 118533 h 273352"/>
                <a:gd name="connsiteX69" fmla="*/ 185888 w 344759"/>
                <a:gd name="connsiteY69" fmla="*/ 128209 h 273352"/>
                <a:gd name="connsiteX70" fmla="*/ 181050 w 344759"/>
                <a:gd name="connsiteY70" fmla="*/ 149981 h 273352"/>
                <a:gd name="connsiteX71" fmla="*/ 176212 w 344759"/>
                <a:gd name="connsiteY71" fmla="*/ 164495 h 273352"/>
                <a:gd name="connsiteX72" fmla="*/ 171374 w 344759"/>
                <a:gd name="connsiteY72" fmla="*/ 174171 h 273352"/>
                <a:gd name="connsiteX73" fmla="*/ 164117 w 344759"/>
                <a:gd name="connsiteY73" fmla="*/ 188686 h 273352"/>
                <a:gd name="connsiteX74" fmla="*/ 161698 w 344759"/>
                <a:gd name="connsiteY74" fmla="*/ 205619 h 273352"/>
                <a:gd name="connsiteX75" fmla="*/ 164117 w 344759"/>
                <a:gd name="connsiteY75" fmla="*/ 181428 h 273352"/>
                <a:gd name="connsiteX76" fmla="*/ 168955 w 344759"/>
                <a:gd name="connsiteY76" fmla="*/ 174171 h 273352"/>
                <a:gd name="connsiteX77" fmla="*/ 171374 w 344759"/>
                <a:gd name="connsiteY77" fmla="*/ 164495 h 273352"/>
                <a:gd name="connsiteX78" fmla="*/ 173793 w 344759"/>
                <a:gd name="connsiteY78" fmla="*/ 157238 h 273352"/>
                <a:gd name="connsiteX79" fmla="*/ 176212 w 344759"/>
                <a:gd name="connsiteY79" fmla="*/ 145143 h 273352"/>
                <a:gd name="connsiteX80" fmla="*/ 183469 w 344759"/>
                <a:gd name="connsiteY80" fmla="*/ 135467 h 273352"/>
                <a:gd name="connsiteX81" fmla="*/ 197983 w 344759"/>
                <a:gd name="connsiteY81" fmla="*/ 106438 h 273352"/>
                <a:gd name="connsiteX82" fmla="*/ 202821 w 344759"/>
                <a:gd name="connsiteY82" fmla="*/ 99181 h 273352"/>
                <a:gd name="connsiteX83" fmla="*/ 217336 w 344759"/>
                <a:gd name="connsiteY83" fmla="*/ 84667 h 273352"/>
                <a:gd name="connsiteX84" fmla="*/ 229431 w 344759"/>
                <a:gd name="connsiteY84" fmla="*/ 70152 h 273352"/>
                <a:gd name="connsiteX85" fmla="*/ 251202 w 344759"/>
                <a:gd name="connsiteY85" fmla="*/ 58057 h 273352"/>
                <a:gd name="connsiteX86" fmla="*/ 265717 w 344759"/>
                <a:gd name="connsiteY86" fmla="*/ 45962 h 273352"/>
                <a:gd name="connsiteX87" fmla="*/ 275393 w 344759"/>
                <a:gd name="connsiteY87" fmla="*/ 31447 h 273352"/>
                <a:gd name="connsiteX88" fmla="*/ 277812 w 344759"/>
                <a:gd name="connsiteY88" fmla="*/ 38705 h 273352"/>
                <a:gd name="connsiteX89" fmla="*/ 272974 w 344759"/>
                <a:gd name="connsiteY89" fmla="*/ 53219 h 273352"/>
                <a:gd name="connsiteX90" fmla="*/ 260879 w 344759"/>
                <a:gd name="connsiteY90" fmla="*/ 70152 h 273352"/>
                <a:gd name="connsiteX91" fmla="*/ 256040 w 344759"/>
                <a:gd name="connsiteY91" fmla="*/ 84667 h 273352"/>
                <a:gd name="connsiteX92" fmla="*/ 241526 w 344759"/>
                <a:gd name="connsiteY92" fmla="*/ 101600 h 273352"/>
                <a:gd name="connsiteX93" fmla="*/ 234269 w 344759"/>
                <a:gd name="connsiteY93" fmla="*/ 118533 h 273352"/>
                <a:gd name="connsiteX94" fmla="*/ 229431 w 344759"/>
                <a:gd name="connsiteY94" fmla="*/ 133047 h 273352"/>
                <a:gd name="connsiteX95" fmla="*/ 224593 w 344759"/>
                <a:gd name="connsiteY95" fmla="*/ 142724 h 273352"/>
                <a:gd name="connsiteX96" fmla="*/ 222174 w 344759"/>
                <a:gd name="connsiteY96" fmla="*/ 152400 h 273352"/>
                <a:gd name="connsiteX97" fmla="*/ 219755 w 344759"/>
                <a:gd name="connsiteY97" fmla="*/ 159657 h 273352"/>
                <a:gd name="connsiteX98" fmla="*/ 217336 w 344759"/>
                <a:gd name="connsiteY98" fmla="*/ 169333 h 273352"/>
                <a:gd name="connsiteX99" fmla="*/ 214917 w 344759"/>
                <a:gd name="connsiteY99" fmla="*/ 176590 h 273352"/>
                <a:gd name="connsiteX100" fmla="*/ 210079 w 344759"/>
                <a:gd name="connsiteY100" fmla="*/ 203200 h 273352"/>
                <a:gd name="connsiteX101" fmla="*/ 212498 w 344759"/>
                <a:gd name="connsiteY101" fmla="*/ 191105 h 273352"/>
                <a:gd name="connsiteX102" fmla="*/ 217336 w 344759"/>
                <a:gd name="connsiteY102" fmla="*/ 183847 h 273352"/>
                <a:gd name="connsiteX103" fmla="*/ 222174 w 344759"/>
                <a:gd name="connsiteY103" fmla="*/ 169333 h 273352"/>
                <a:gd name="connsiteX104" fmla="*/ 229431 w 344759"/>
                <a:gd name="connsiteY104" fmla="*/ 159657 h 273352"/>
                <a:gd name="connsiteX105" fmla="*/ 239107 w 344759"/>
                <a:gd name="connsiteY105" fmla="*/ 145143 h 273352"/>
                <a:gd name="connsiteX106" fmla="*/ 258459 w 344759"/>
                <a:gd name="connsiteY106" fmla="*/ 125790 h 273352"/>
                <a:gd name="connsiteX107" fmla="*/ 270555 w 344759"/>
                <a:gd name="connsiteY107" fmla="*/ 116114 h 273352"/>
                <a:gd name="connsiteX108" fmla="*/ 277812 w 344759"/>
                <a:gd name="connsiteY108" fmla="*/ 113695 h 273352"/>
                <a:gd name="connsiteX109" fmla="*/ 299583 w 344759"/>
                <a:gd name="connsiteY109" fmla="*/ 99181 h 273352"/>
                <a:gd name="connsiteX110" fmla="*/ 306840 w 344759"/>
                <a:gd name="connsiteY110" fmla="*/ 94343 h 273352"/>
                <a:gd name="connsiteX111" fmla="*/ 311679 w 344759"/>
                <a:gd name="connsiteY111" fmla="*/ 89505 h 273352"/>
                <a:gd name="connsiteX112" fmla="*/ 316517 w 344759"/>
                <a:gd name="connsiteY112" fmla="*/ 82247 h 273352"/>
                <a:gd name="connsiteX113" fmla="*/ 323774 w 344759"/>
                <a:gd name="connsiteY113" fmla="*/ 77409 h 273352"/>
                <a:gd name="connsiteX114" fmla="*/ 321355 w 344759"/>
                <a:gd name="connsiteY114" fmla="*/ 84667 h 273352"/>
                <a:gd name="connsiteX115" fmla="*/ 306840 w 344759"/>
                <a:gd name="connsiteY115" fmla="*/ 106438 h 273352"/>
                <a:gd name="connsiteX116" fmla="*/ 302002 w 344759"/>
                <a:gd name="connsiteY116" fmla="*/ 113695 h 273352"/>
                <a:gd name="connsiteX117" fmla="*/ 287488 w 344759"/>
                <a:gd name="connsiteY117" fmla="*/ 125790 h 273352"/>
                <a:gd name="connsiteX118" fmla="*/ 272974 w 344759"/>
                <a:gd name="connsiteY118" fmla="*/ 145143 h 273352"/>
                <a:gd name="connsiteX119" fmla="*/ 263298 w 344759"/>
                <a:gd name="connsiteY119" fmla="*/ 164495 h 273352"/>
                <a:gd name="connsiteX120" fmla="*/ 260879 w 344759"/>
                <a:gd name="connsiteY120" fmla="*/ 171752 h 273352"/>
                <a:gd name="connsiteX121" fmla="*/ 256040 w 344759"/>
                <a:gd name="connsiteY121" fmla="*/ 181428 h 273352"/>
                <a:gd name="connsiteX122" fmla="*/ 251202 w 344759"/>
                <a:gd name="connsiteY122" fmla="*/ 198362 h 273352"/>
                <a:gd name="connsiteX123" fmla="*/ 248783 w 344759"/>
                <a:gd name="connsiteY123" fmla="*/ 212876 h 273352"/>
                <a:gd name="connsiteX124" fmla="*/ 253621 w 344759"/>
                <a:gd name="connsiteY124" fmla="*/ 198362 h 273352"/>
                <a:gd name="connsiteX125" fmla="*/ 258459 w 344759"/>
                <a:gd name="connsiteY125" fmla="*/ 191105 h 273352"/>
                <a:gd name="connsiteX126" fmla="*/ 260879 w 344759"/>
                <a:gd name="connsiteY126" fmla="*/ 183847 h 273352"/>
                <a:gd name="connsiteX127" fmla="*/ 268136 w 344759"/>
                <a:gd name="connsiteY127" fmla="*/ 179009 h 273352"/>
                <a:gd name="connsiteX128" fmla="*/ 282650 w 344759"/>
                <a:gd name="connsiteY128" fmla="*/ 159657 h 273352"/>
                <a:gd name="connsiteX129" fmla="*/ 287488 w 344759"/>
                <a:gd name="connsiteY129" fmla="*/ 149981 h 273352"/>
                <a:gd name="connsiteX130" fmla="*/ 302002 w 344759"/>
                <a:gd name="connsiteY130" fmla="*/ 140305 h 273352"/>
                <a:gd name="connsiteX131" fmla="*/ 309259 w 344759"/>
                <a:gd name="connsiteY131" fmla="*/ 133047 h 273352"/>
                <a:gd name="connsiteX132" fmla="*/ 328612 w 344759"/>
                <a:gd name="connsiteY132" fmla="*/ 123371 h 273352"/>
                <a:gd name="connsiteX133" fmla="*/ 335869 w 344759"/>
                <a:gd name="connsiteY133" fmla="*/ 120952 h 273352"/>
                <a:gd name="connsiteX134" fmla="*/ 343126 w 344759"/>
                <a:gd name="connsiteY134" fmla="*/ 116114 h 273352"/>
                <a:gd name="connsiteX135" fmla="*/ 340707 w 344759"/>
                <a:gd name="connsiteY135" fmla="*/ 125790 h 273352"/>
                <a:gd name="connsiteX136" fmla="*/ 331031 w 344759"/>
                <a:gd name="connsiteY136" fmla="*/ 142724 h 273352"/>
                <a:gd name="connsiteX137" fmla="*/ 328612 w 344759"/>
                <a:gd name="connsiteY137" fmla="*/ 149981 h 273352"/>
                <a:gd name="connsiteX138" fmla="*/ 323774 w 344759"/>
                <a:gd name="connsiteY138" fmla="*/ 157238 h 273352"/>
                <a:gd name="connsiteX139" fmla="*/ 321355 w 344759"/>
                <a:gd name="connsiteY139" fmla="*/ 164495 h 273352"/>
                <a:gd name="connsiteX140" fmla="*/ 314098 w 344759"/>
                <a:gd name="connsiteY140" fmla="*/ 171752 h 273352"/>
                <a:gd name="connsiteX141" fmla="*/ 306840 w 344759"/>
                <a:gd name="connsiteY141" fmla="*/ 183847 h 273352"/>
                <a:gd name="connsiteX142" fmla="*/ 304421 w 344759"/>
                <a:gd name="connsiteY142" fmla="*/ 191105 h 273352"/>
                <a:gd name="connsiteX143" fmla="*/ 299583 w 344759"/>
                <a:gd name="connsiteY143" fmla="*/ 198362 h 273352"/>
                <a:gd name="connsiteX144" fmla="*/ 297164 w 344759"/>
                <a:gd name="connsiteY144" fmla="*/ 205619 h 273352"/>
                <a:gd name="connsiteX145" fmla="*/ 292326 w 344759"/>
                <a:gd name="connsiteY145" fmla="*/ 212876 h 273352"/>
                <a:gd name="connsiteX146" fmla="*/ 294745 w 344759"/>
                <a:gd name="connsiteY146" fmla="*/ 205619 h 273352"/>
                <a:gd name="connsiteX147" fmla="*/ 299583 w 344759"/>
                <a:gd name="connsiteY147" fmla="*/ 198362 h 273352"/>
                <a:gd name="connsiteX148" fmla="*/ 309259 w 344759"/>
                <a:gd name="connsiteY148" fmla="*/ 181428 h 273352"/>
                <a:gd name="connsiteX149" fmla="*/ 316517 w 344759"/>
                <a:gd name="connsiteY149" fmla="*/ 162076 h 273352"/>
                <a:gd name="connsiteX150" fmla="*/ 331031 w 344759"/>
                <a:gd name="connsiteY150" fmla="*/ 152400 h 273352"/>
                <a:gd name="connsiteX151" fmla="*/ 338288 w 344759"/>
                <a:gd name="connsiteY151" fmla="*/ 147562 h 273352"/>
                <a:gd name="connsiteX152" fmla="*/ 343126 w 344759"/>
                <a:gd name="connsiteY152" fmla="*/ 154819 h 273352"/>
                <a:gd name="connsiteX153" fmla="*/ 335869 w 344759"/>
                <a:gd name="connsiteY153" fmla="*/ 176590 h 273352"/>
                <a:gd name="connsiteX154" fmla="*/ 333450 w 344759"/>
                <a:gd name="connsiteY154" fmla="*/ 183847 h 273352"/>
                <a:gd name="connsiteX155" fmla="*/ 321355 w 344759"/>
                <a:gd name="connsiteY155" fmla="*/ 195943 h 273352"/>
                <a:gd name="connsiteX156" fmla="*/ 311679 w 344759"/>
                <a:gd name="connsiteY156" fmla="*/ 210457 h 273352"/>
                <a:gd name="connsiteX157" fmla="*/ 309259 w 344759"/>
                <a:gd name="connsiteY157" fmla="*/ 217714 h 273352"/>
                <a:gd name="connsiteX158" fmla="*/ 299583 w 344759"/>
                <a:gd name="connsiteY158" fmla="*/ 227390 h 27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344759" h="273352">
                  <a:moveTo>
                    <a:pt x="28650" y="273352"/>
                  </a:moveTo>
                  <a:cubicBezTo>
                    <a:pt x="27037" y="268514"/>
                    <a:pt x="24533" y="263886"/>
                    <a:pt x="23812" y="258838"/>
                  </a:cubicBezTo>
                  <a:cubicBezTo>
                    <a:pt x="21032" y="239380"/>
                    <a:pt x="23196" y="247314"/>
                    <a:pt x="18974" y="234647"/>
                  </a:cubicBezTo>
                  <a:cubicBezTo>
                    <a:pt x="17361" y="223358"/>
                    <a:pt x="17742" y="211599"/>
                    <a:pt x="14136" y="200781"/>
                  </a:cubicBezTo>
                  <a:lnTo>
                    <a:pt x="9298" y="186267"/>
                  </a:lnTo>
                  <a:cubicBezTo>
                    <a:pt x="8492" y="183848"/>
                    <a:pt x="8682" y="180812"/>
                    <a:pt x="6879" y="179009"/>
                  </a:cubicBezTo>
                  <a:cubicBezTo>
                    <a:pt x="5266" y="177396"/>
                    <a:pt x="0" y="175191"/>
                    <a:pt x="2040" y="174171"/>
                  </a:cubicBezTo>
                  <a:cubicBezTo>
                    <a:pt x="5014" y="172684"/>
                    <a:pt x="8491" y="175784"/>
                    <a:pt x="11717" y="176590"/>
                  </a:cubicBezTo>
                  <a:cubicBezTo>
                    <a:pt x="13330" y="179816"/>
                    <a:pt x="14700" y="183175"/>
                    <a:pt x="16555" y="186267"/>
                  </a:cubicBezTo>
                  <a:cubicBezTo>
                    <a:pt x="19546" y="191253"/>
                    <a:pt x="24392" y="195265"/>
                    <a:pt x="26231" y="200781"/>
                  </a:cubicBezTo>
                  <a:cubicBezTo>
                    <a:pt x="27037" y="203200"/>
                    <a:pt x="27412" y="205809"/>
                    <a:pt x="28650" y="208038"/>
                  </a:cubicBezTo>
                  <a:cubicBezTo>
                    <a:pt x="31474" y="213121"/>
                    <a:pt x="35101" y="217714"/>
                    <a:pt x="38326" y="222552"/>
                  </a:cubicBezTo>
                  <a:lnTo>
                    <a:pt x="43164" y="229809"/>
                  </a:lnTo>
                  <a:cubicBezTo>
                    <a:pt x="43970" y="232228"/>
                    <a:pt x="44578" y="234723"/>
                    <a:pt x="45583" y="237067"/>
                  </a:cubicBezTo>
                  <a:cubicBezTo>
                    <a:pt x="47003" y="240381"/>
                    <a:pt x="51561" y="250164"/>
                    <a:pt x="50421" y="246743"/>
                  </a:cubicBezTo>
                  <a:cubicBezTo>
                    <a:pt x="49615" y="244324"/>
                    <a:pt x="48702" y="241938"/>
                    <a:pt x="48002" y="239486"/>
                  </a:cubicBezTo>
                  <a:cubicBezTo>
                    <a:pt x="47089" y="236289"/>
                    <a:pt x="46496" y="233006"/>
                    <a:pt x="45583" y="229809"/>
                  </a:cubicBezTo>
                  <a:cubicBezTo>
                    <a:pt x="44883" y="227357"/>
                    <a:pt x="43717" y="225041"/>
                    <a:pt x="43164" y="222552"/>
                  </a:cubicBezTo>
                  <a:cubicBezTo>
                    <a:pt x="42100" y="217764"/>
                    <a:pt x="41551" y="212876"/>
                    <a:pt x="40745" y="208038"/>
                  </a:cubicBezTo>
                  <a:cubicBezTo>
                    <a:pt x="41551" y="197555"/>
                    <a:pt x="41102" y="186899"/>
                    <a:pt x="43164" y="176590"/>
                  </a:cubicBezTo>
                  <a:cubicBezTo>
                    <a:pt x="43664" y="174090"/>
                    <a:pt x="45030" y="181358"/>
                    <a:pt x="45583" y="183847"/>
                  </a:cubicBezTo>
                  <a:cubicBezTo>
                    <a:pt x="51259" y="209392"/>
                    <a:pt x="44975" y="189282"/>
                    <a:pt x="50421" y="205619"/>
                  </a:cubicBezTo>
                  <a:cubicBezTo>
                    <a:pt x="53562" y="227603"/>
                    <a:pt x="51037" y="217141"/>
                    <a:pt x="57679" y="237067"/>
                  </a:cubicBezTo>
                  <a:cubicBezTo>
                    <a:pt x="58485" y="239486"/>
                    <a:pt x="58684" y="242202"/>
                    <a:pt x="60098" y="244324"/>
                  </a:cubicBezTo>
                  <a:cubicBezTo>
                    <a:pt x="66350" y="253703"/>
                    <a:pt x="64017" y="248823"/>
                    <a:pt x="67355" y="258838"/>
                  </a:cubicBezTo>
                  <a:cubicBezTo>
                    <a:pt x="68161" y="256419"/>
                    <a:pt x="69774" y="254131"/>
                    <a:pt x="69774" y="251581"/>
                  </a:cubicBezTo>
                  <a:cubicBezTo>
                    <a:pt x="69774" y="249031"/>
                    <a:pt x="67908" y="246813"/>
                    <a:pt x="67355" y="244324"/>
                  </a:cubicBezTo>
                  <a:cubicBezTo>
                    <a:pt x="61679" y="218779"/>
                    <a:pt x="67963" y="238889"/>
                    <a:pt x="62517" y="222552"/>
                  </a:cubicBezTo>
                  <a:cubicBezTo>
                    <a:pt x="61711" y="203200"/>
                    <a:pt x="61478" y="183815"/>
                    <a:pt x="60098" y="164495"/>
                  </a:cubicBezTo>
                  <a:cubicBezTo>
                    <a:pt x="58242" y="138515"/>
                    <a:pt x="49432" y="178237"/>
                    <a:pt x="55259" y="125790"/>
                  </a:cubicBezTo>
                  <a:cubicBezTo>
                    <a:pt x="55580" y="122900"/>
                    <a:pt x="58282" y="130777"/>
                    <a:pt x="60098" y="133047"/>
                  </a:cubicBezTo>
                  <a:cubicBezTo>
                    <a:pt x="61523" y="134828"/>
                    <a:pt x="63323" y="136273"/>
                    <a:pt x="64936" y="137886"/>
                  </a:cubicBezTo>
                  <a:cubicBezTo>
                    <a:pt x="65742" y="140305"/>
                    <a:pt x="66090" y="142929"/>
                    <a:pt x="67355" y="145143"/>
                  </a:cubicBezTo>
                  <a:cubicBezTo>
                    <a:pt x="69355" y="148643"/>
                    <a:pt x="72269" y="151538"/>
                    <a:pt x="74612" y="154819"/>
                  </a:cubicBezTo>
                  <a:cubicBezTo>
                    <a:pt x="83032" y="166606"/>
                    <a:pt x="75413" y="158039"/>
                    <a:pt x="86707" y="169333"/>
                  </a:cubicBezTo>
                  <a:cubicBezTo>
                    <a:pt x="87513" y="171752"/>
                    <a:pt x="88508" y="174116"/>
                    <a:pt x="89126" y="176590"/>
                  </a:cubicBezTo>
                  <a:cubicBezTo>
                    <a:pt x="95877" y="203596"/>
                    <a:pt x="90592" y="213474"/>
                    <a:pt x="89126" y="251581"/>
                  </a:cubicBezTo>
                  <a:cubicBezTo>
                    <a:pt x="72303" y="184288"/>
                    <a:pt x="78180" y="211298"/>
                    <a:pt x="89126" y="58057"/>
                  </a:cubicBezTo>
                  <a:cubicBezTo>
                    <a:pt x="89540" y="52257"/>
                    <a:pt x="98802" y="72571"/>
                    <a:pt x="98802" y="72571"/>
                  </a:cubicBezTo>
                  <a:cubicBezTo>
                    <a:pt x="99608" y="75796"/>
                    <a:pt x="99734" y="79273"/>
                    <a:pt x="101221" y="82247"/>
                  </a:cubicBezTo>
                  <a:cubicBezTo>
                    <a:pt x="102241" y="84287"/>
                    <a:pt x="105039" y="85046"/>
                    <a:pt x="106059" y="87086"/>
                  </a:cubicBezTo>
                  <a:cubicBezTo>
                    <a:pt x="108340" y="91647"/>
                    <a:pt x="109285" y="96762"/>
                    <a:pt x="110898" y="101600"/>
                  </a:cubicBezTo>
                  <a:cubicBezTo>
                    <a:pt x="111704" y="104019"/>
                    <a:pt x="111903" y="106735"/>
                    <a:pt x="113317" y="108857"/>
                  </a:cubicBezTo>
                  <a:lnTo>
                    <a:pt x="122993" y="123371"/>
                  </a:lnTo>
                  <a:lnTo>
                    <a:pt x="127831" y="130628"/>
                  </a:lnTo>
                  <a:cubicBezTo>
                    <a:pt x="128637" y="133047"/>
                    <a:pt x="129245" y="135542"/>
                    <a:pt x="130250" y="137886"/>
                  </a:cubicBezTo>
                  <a:cubicBezTo>
                    <a:pt x="131670" y="141200"/>
                    <a:pt x="133822" y="144186"/>
                    <a:pt x="135088" y="147562"/>
                  </a:cubicBezTo>
                  <a:cubicBezTo>
                    <a:pt x="137717" y="154572"/>
                    <a:pt x="138406" y="164911"/>
                    <a:pt x="139926" y="171752"/>
                  </a:cubicBezTo>
                  <a:cubicBezTo>
                    <a:pt x="140479" y="174241"/>
                    <a:pt x="141539" y="176590"/>
                    <a:pt x="142345" y="179009"/>
                  </a:cubicBezTo>
                  <a:cubicBezTo>
                    <a:pt x="141539" y="189492"/>
                    <a:pt x="141863" y="200123"/>
                    <a:pt x="139926" y="210457"/>
                  </a:cubicBezTo>
                  <a:cubicBezTo>
                    <a:pt x="139390" y="213314"/>
                    <a:pt x="137787" y="216634"/>
                    <a:pt x="135088" y="217714"/>
                  </a:cubicBezTo>
                  <a:cubicBezTo>
                    <a:pt x="132721" y="218661"/>
                    <a:pt x="130250" y="216101"/>
                    <a:pt x="127831" y="215295"/>
                  </a:cubicBezTo>
                  <a:cubicBezTo>
                    <a:pt x="127025" y="211263"/>
                    <a:pt x="125412" y="207312"/>
                    <a:pt x="125412" y="203200"/>
                  </a:cubicBezTo>
                  <a:cubicBezTo>
                    <a:pt x="125412" y="176394"/>
                    <a:pt x="122726" y="150872"/>
                    <a:pt x="130250" y="125790"/>
                  </a:cubicBezTo>
                  <a:cubicBezTo>
                    <a:pt x="131715" y="120905"/>
                    <a:pt x="133475" y="116114"/>
                    <a:pt x="135088" y="111276"/>
                  </a:cubicBezTo>
                  <a:cubicBezTo>
                    <a:pt x="135894" y="108857"/>
                    <a:pt x="136093" y="106141"/>
                    <a:pt x="137507" y="104019"/>
                  </a:cubicBezTo>
                  <a:cubicBezTo>
                    <a:pt x="139120" y="101600"/>
                    <a:pt x="141045" y="99362"/>
                    <a:pt x="142345" y="96762"/>
                  </a:cubicBezTo>
                  <a:cubicBezTo>
                    <a:pt x="147052" y="87348"/>
                    <a:pt x="142533" y="90679"/>
                    <a:pt x="147183" y="79828"/>
                  </a:cubicBezTo>
                  <a:cubicBezTo>
                    <a:pt x="148328" y="77156"/>
                    <a:pt x="150579" y="75095"/>
                    <a:pt x="152021" y="72571"/>
                  </a:cubicBezTo>
                  <a:cubicBezTo>
                    <a:pt x="159831" y="58903"/>
                    <a:pt x="153074" y="66679"/>
                    <a:pt x="161698" y="58057"/>
                  </a:cubicBezTo>
                  <a:cubicBezTo>
                    <a:pt x="167618" y="40298"/>
                    <a:pt x="162930" y="47149"/>
                    <a:pt x="173793" y="36286"/>
                  </a:cubicBezTo>
                  <a:cubicBezTo>
                    <a:pt x="179544" y="19030"/>
                    <a:pt x="171390" y="39890"/>
                    <a:pt x="183469" y="21771"/>
                  </a:cubicBezTo>
                  <a:cubicBezTo>
                    <a:pt x="184883" y="19649"/>
                    <a:pt x="184748" y="16795"/>
                    <a:pt x="185888" y="14514"/>
                  </a:cubicBezTo>
                  <a:cubicBezTo>
                    <a:pt x="189256" y="7778"/>
                    <a:pt x="192633" y="5350"/>
                    <a:pt x="197983" y="0"/>
                  </a:cubicBezTo>
                  <a:cubicBezTo>
                    <a:pt x="198789" y="3225"/>
                    <a:pt x="200402" y="6351"/>
                    <a:pt x="200402" y="9676"/>
                  </a:cubicBezTo>
                  <a:cubicBezTo>
                    <a:pt x="200402" y="46514"/>
                    <a:pt x="200041" y="25635"/>
                    <a:pt x="195564" y="43543"/>
                  </a:cubicBezTo>
                  <a:cubicBezTo>
                    <a:pt x="194567" y="47532"/>
                    <a:pt x="194037" y="51624"/>
                    <a:pt x="193145" y="55638"/>
                  </a:cubicBezTo>
                  <a:cubicBezTo>
                    <a:pt x="192424" y="58883"/>
                    <a:pt x="191532" y="62089"/>
                    <a:pt x="190726" y="65314"/>
                  </a:cubicBezTo>
                  <a:cubicBezTo>
                    <a:pt x="189920" y="83054"/>
                    <a:pt x="189669" y="100827"/>
                    <a:pt x="188307" y="118533"/>
                  </a:cubicBezTo>
                  <a:cubicBezTo>
                    <a:pt x="188052" y="121848"/>
                    <a:pt x="186609" y="124964"/>
                    <a:pt x="185888" y="128209"/>
                  </a:cubicBezTo>
                  <a:cubicBezTo>
                    <a:pt x="183915" y="137090"/>
                    <a:pt x="183579" y="141551"/>
                    <a:pt x="181050" y="149981"/>
                  </a:cubicBezTo>
                  <a:cubicBezTo>
                    <a:pt x="179585" y="154866"/>
                    <a:pt x="178493" y="159934"/>
                    <a:pt x="176212" y="164495"/>
                  </a:cubicBezTo>
                  <a:cubicBezTo>
                    <a:pt x="174599" y="167720"/>
                    <a:pt x="172794" y="170857"/>
                    <a:pt x="171374" y="174171"/>
                  </a:cubicBezTo>
                  <a:cubicBezTo>
                    <a:pt x="165364" y="188194"/>
                    <a:pt x="173415" y="174736"/>
                    <a:pt x="164117" y="188686"/>
                  </a:cubicBezTo>
                  <a:cubicBezTo>
                    <a:pt x="163311" y="194330"/>
                    <a:pt x="161698" y="211321"/>
                    <a:pt x="161698" y="205619"/>
                  </a:cubicBezTo>
                  <a:cubicBezTo>
                    <a:pt x="161698" y="197515"/>
                    <a:pt x="162295" y="189324"/>
                    <a:pt x="164117" y="181428"/>
                  </a:cubicBezTo>
                  <a:cubicBezTo>
                    <a:pt x="164771" y="178595"/>
                    <a:pt x="167342" y="176590"/>
                    <a:pt x="168955" y="174171"/>
                  </a:cubicBezTo>
                  <a:cubicBezTo>
                    <a:pt x="169761" y="170946"/>
                    <a:pt x="170461" y="167692"/>
                    <a:pt x="171374" y="164495"/>
                  </a:cubicBezTo>
                  <a:cubicBezTo>
                    <a:pt x="172074" y="162043"/>
                    <a:pt x="173175" y="159712"/>
                    <a:pt x="173793" y="157238"/>
                  </a:cubicBezTo>
                  <a:cubicBezTo>
                    <a:pt x="174790" y="153249"/>
                    <a:pt x="174542" y="148900"/>
                    <a:pt x="176212" y="145143"/>
                  </a:cubicBezTo>
                  <a:cubicBezTo>
                    <a:pt x="177849" y="141459"/>
                    <a:pt x="181050" y="138692"/>
                    <a:pt x="183469" y="135467"/>
                  </a:cubicBezTo>
                  <a:cubicBezTo>
                    <a:pt x="190146" y="115436"/>
                    <a:pt x="185478" y="125195"/>
                    <a:pt x="197983" y="106438"/>
                  </a:cubicBezTo>
                  <a:cubicBezTo>
                    <a:pt x="199596" y="104019"/>
                    <a:pt x="200765" y="101237"/>
                    <a:pt x="202821" y="99181"/>
                  </a:cubicBezTo>
                  <a:cubicBezTo>
                    <a:pt x="207659" y="94343"/>
                    <a:pt x="213541" y="90360"/>
                    <a:pt x="217336" y="84667"/>
                  </a:cubicBezTo>
                  <a:cubicBezTo>
                    <a:pt x="220906" y="79311"/>
                    <a:pt x="223842" y="73878"/>
                    <a:pt x="229431" y="70152"/>
                  </a:cubicBezTo>
                  <a:cubicBezTo>
                    <a:pt x="241296" y="62242"/>
                    <a:pt x="236638" y="77475"/>
                    <a:pt x="251202" y="58057"/>
                  </a:cubicBezTo>
                  <a:cubicBezTo>
                    <a:pt x="259989" y="46341"/>
                    <a:pt x="254634" y="49656"/>
                    <a:pt x="265717" y="45962"/>
                  </a:cubicBezTo>
                  <a:cubicBezTo>
                    <a:pt x="266369" y="43355"/>
                    <a:pt x="267532" y="29482"/>
                    <a:pt x="275393" y="31447"/>
                  </a:cubicBezTo>
                  <a:cubicBezTo>
                    <a:pt x="277867" y="32066"/>
                    <a:pt x="277006" y="36286"/>
                    <a:pt x="277812" y="38705"/>
                  </a:cubicBezTo>
                  <a:cubicBezTo>
                    <a:pt x="276199" y="43543"/>
                    <a:pt x="276034" y="49139"/>
                    <a:pt x="272974" y="53219"/>
                  </a:cubicBezTo>
                  <a:cubicBezTo>
                    <a:pt x="271999" y="54519"/>
                    <a:pt x="262165" y="67258"/>
                    <a:pt x="260879" y="70152"/>
                  </a:cubicBezTo>
                  <a:cubicBezTo>
                    <a:pt x="258808" y="74813"/>
                    <a:pt x="259646" y="81061"/>
                    <a:pt x="256040" y="84667"/>
                  </a:cubicBezTo>
                  <a:cubicBezTo>
                    <a:pt x="245932" y="94775"/>
                    <a:pt x="250836" y="89187"/>
                    <a:pt x="241526" y="101600"/>
                  </a:cubicBezTo>
                  <a:cubicBezTo>
                    <a:pt x="233739" y="124960"/>
                    <a:pt x="246226" y="88641"/>
                    <a:pt x="234269" y="118533"/>
                  </a:cubicBezTo>
                  <a:cubicBezTo>
                    <a:pt x="232375" y="123268"/>
                    <a:pt x="231711" y="128486"/>
                    <a:pt x="229431" y="133047"/>
                  </a:cubicBezTo>
                  <a:cubicBezTo>
                    <a:pt x="227818" y="136273"/>
                    <a:pt x="225859" y="139347"/>
                    <a:pt x="224593" y="142724"/>
                  </a:cubicBezTo>
                  <a:cubicBezTo>
                    <a:pt x="223426" y="145837"/>
                    <a:pt x="223087" y="149203"/>
                    <a:pt x="222174" y="152400"/>
                  </a:cubicBezTo>
                  <a:cubicBezTo>
                    <a:pt x="221474" y="154852"/>
                    <a:pt x="220455" y="157205"/>
                    <a:pt x="219755" y="159657"/>
                  </a:cubicBezTo>
                  <a:cubicBezTo>
                    <a:pt x="218842" y="162854"/>
                    <a:pt x="218249" y="166136"/>
                    <a:pt x="217336" y="169333"/>
                  </a:cubicBezTo>
                  <a:cubicBezTo>
                    <a:pt x="216636" y="171785"/>
                    <a:pt x="215617" y="174138"/>
                    <a:pt x="214917" y="176590"/>
                  </a:cubicBezTo>
                  <a:cubicBezTo>
                    <a:pt x="212800" y="183999"/>
                    <a:pt x="210079" y="196349"/>
                    <a:pt x="210079" y="203200"/>
                  </a:cubicBezTo>
                  <a:cubicBezTo>
                    <a:pt x="210079" y="207312"/>
                    <a:pt x="211054" y="194955"/>
                    <a:pt x="212498" y="191105"/>
                  </a:cubicBezTo>
                  <a:cubicBezTo>
                    <a:pt x="213519" y="188383"/>
                    <a:pt x="216155" y="186504"/>
                    <a:pt x="217336" y="183847"/>
                  </a:cubicBezTo>
                  <a:cubicBezTo>
                    <a:pt x="219407" y="179187"/>
                    <a:pt x="219114" y="173413"/>
                    <a:pt x="222174" y="169333"/>
                  </a:cubicBezTo>
                  <a:cubicBezTo>
                    <a:pt x="224593" y="166108"/>
                    <a:pt x="227119" y="162960"/>
                    <a:pt x="229431" y="159657"/>
                  </a:cubicBezTo>
                  <a:cubicBezTo>
                    <a:pt x="232765" y="154894"/>
                    <a:pt x="234996" y="149255"/>
                    <a:pt x="239107" y="145143"/>
                  </a:cubicBezTo>
                  <a:lnTo>
                    <a:pt x="258459" y="125790"/>
                  </a:lnTo>
                  <a:cubicBezTo>
                    <a:pt x="262958" y="121292"/>
                    <a:pt x="264454" y="119164"/>
                    <a:pt x="270555" y="116114"/>
                  </a:cubicBezTo>
                  <a:cubicBezTo>
                    <a:pt x="272836" y="114974"/>
                    <a:pt x="275583" y="114933"/>
                    <a:pt x="277812" y="113695"/>
                  </a:cubicBezTo>
                  <a:lnTo>
                    <a:pt x="299583" y="99181"/>
                  </a:lnTo>
                  <a:cubicBezTo>
                    <a:pt x="302002" y="97568"/>
                    <a:pt x="304784" y="96399"/>
                    <a:pt x="306840" y="94343"/>
                  </a:cubicBezTo>
                  <a:cubicBezTo>
                    <a:pt x="308453" y="92730"/>
                    <a:pt x="310254" y="91286"/>
                    <a:pt x="311679" y="89505"/>
                  </a:cubicBezTo>
                  <a:cubicBezTo>
                    <a:pt x="313495" y="87235"/>
                    <a:pt x="314461" y="84303"/>
                    <a:pt x="316517" y="82247"/>
                  </a:cubicBezTo>
                  <a:cubicBezTo>
                    <a:pt x="318573" y="80191"/>
                    <a:pt x="321355" y="79022"/>
                    <a:pt x="323774" y="77409"/>
                  </a:cubicBezTo>
                  <a:cubicBezTo>
                    <a:pt x="322968" y="79828"/>
                    <a:pt x="322593" y="82438"/>
                    <a:pt x="321355" y="84667"/>
                  </a:cubicBezTo>
                  <a:cubicBezTo>
                    <a:pt x="321341" y="84692"/>
                    <a:pt x="309267" y="102798"/>
                    <a:pt x="306840" y="106438"/>
                  </a:cubicBezTo>
                  <a:cubicBezTo>
                    <a:pt x="305227" y="108857"/>
                    <a:pt x="304421" y="112082"/>
                    <a:pt x="302002" y="113695"/>
                  </a:cubicBezTo>
                  <a:cubicBezTo>
                    <a:pt x="295065" y="118320"/>
                    <a:pt x="293075" y="118961"/>
                    <a:pt x="287488" y="125790"/>
                  </a:cubicBezTo>
                  <a:cubicBezTo>
                    <a:pt x="282382" y="132031"/>
                    <a:pt x="276580" y="137931"/>
                    <a:pt x="272974" y="145143"/>
                  </a:cubicBezTo>
                  <a:cubicBezTo>
                    <a:pt x="269749" y="151594"/>
                    <a:pt x="265579" y="157653"/>
                    <a:pt x="263298" y="164495"/>
                  </a:cubicBezTo>
                  <a:cubicBezTo>
                    <a:pt x="262492" y="166914"/>
                    <a:pt x="261884" y="169408"/>
                    <a:pt x="260879" y="171752"/>
                  </a:cubicBezTo>
                  <a:cubicBezTo>
                    <a:pt x="259458" y="175067"/>
                    <a:pt x="257461" y="178113"/>
                    <a:pt x="256040" y="181428"/>
                  </a:cubicBezTo>
                  <a:cubicBezTo>
                    <a:pt x="254312" y="185460"/>
                    <a:pt x="251969" y="194529"/>
                    <a:pt x="251202" y="198362"/>
                  </a:cubicBezTo>
                  <a:cubicBezTo>
                    <a:pt x="250240" y="203171"/>
                    <a:pt x="243878" y="212876"/>
                    <a:pt x="248783" y="212876"/>
                  </a:cubicBezTo>
                  <a:cubicBezTo>
                    <a:pt x="253883" y="212876"/>
                    <a:pt x="250792" y="202605"/>
                    <a:pt x="253621" y="198362"/>
                  </a:cubicBezTo>
                  <a:cubicBezTo>
                    <a:pt x="255234" y="195943"/>
                    <a:pt x="257159" y="193705"/>
                    <a:pt x="258459" y="191105"/>
                  </a:cubicBezTo>
                  <a:cubicBezTo>
                    <a:pt x="259600" y="188824"/>
                    <a:pt x="259286" y="185838"/>
                    <a:pt x="260879" y="183847"/>
                  </a:cubicBezTo>
                  <a:cubicBezTo>
                    <a:pt x="262695" y="181577"/>
                    <a:pt x="265717" y="180622"/>
                    <a:pt x="268136" y="179009"/>
                  </a:cubicBezTo>
                  <a:cubicBezTo>
                    <a:pt x="279847" y="155588"/>
                    <a:pt x="264311" y="184109"/>
                    <a:pt x="282650" y="159657"/>
                  </a:cubicBezTo>
                  <a:cubicBezTo>
                    <a:pt x="284814" y="156772"/>
                    <a:pt x="285392" y="152915"/>
                    <a:pt x="287488" y="149981"/>
                  </a:cubicBezTo>
                  <a:cubicBezTo>
                    <a:pt x="293151" y="142053"/>
                    <a:pt x="294032" y="142962"/>
                    <a:pt x="302002" y="140305"/>
                  </a:cubicBezTo>
                  <a:cubicBezTo>
                    <a:pt x="304421" y="137886"/>
                    <a:pt x="306373" y="134884"/>
                    <a:pt x="309259" y="133047"/>
                  </a:cubicBezTo>
                  <a:cubicBezTo>
                    <a:pt x="315344" y="129175"/>
                    <a:pt x="321770" y="125652"/>
                    <a:pt x="328612" y="123371"/>
                  </a:cubicBezTo>
                  <a:cubicBezTo>
                    <a:pt x="331031" y="122565"/>
                    <a:pt x="333588" y="122092"/>
                    <a:pt x="335869" y="120952"/>
                  </a:cubicBezTo>
                  <a:cubicBezTo>
                    <a:pt x="338469" y="119652"/>
                    <a:pt x="340707" y="117727"/>
                    <a:pt x="343126" y="116114"/>
                  </a:cubicBezTo>
                  <a:cubicBezTo>
                    <a:pt x="342320" y="119339"/>
                    <a:pt x="341874" y="122677"/>
                    <a:pt x="340707" y="125790"/>
                  </a:cubicBezTo>
                  <a:cubicBezTo>
                    <a:pt x="334344" y="142758"/>
                    <a:pt x="338050" y="128685"/>
                    <a:pt x="331031" y="142724"/>
                  </a:cubicBezTo>
                  <a:cubicBezTo>
                    <a:pt x="329891" y="145005"/>
                    <a:pt x="329752" y="147700"/>
                    <a:pt x="328612" y="149981"/>
                  </a:cubicBezTo>
                  <a:cubicBezTo>
                    <a:pt x="327312" y="152581"/>
                    <a:pt x="325074" y="154638"/>
                    <a:pt x="323774" y="157238"/>
                  </a:cubicBezTo>
                  <a:cubicBezTo>
                    <a:pt x="322634" y="159519"/>
                    <a:pt x="322769" y="162373"/>
                    <a:pt x="321355" y="164495"/>
                  </a:cubicBezTo>
                  <a:cubicBezTo>
                    <a:pt x="319457" y="167341"/>
                    <a:pt x="316517" y="169333"/>
                    <a:pt x="314098" y="171752"/>
                  </a:cubicBezTo>
                  <a:cubicBezTo>
                    <a:pt x="307245" y="192312"/>
                    <a:pt x="316804" y="167242"/>
                    <a:pt x="306840" y="183847"/>
                  </a:cubicBezTo>
                  <a:cubicBezTo>
                    <a:pt x="305528" y="186034"/>
                    <a:pt x="305561" y="188824"/>
                    <a:pt x="304421" y="191105"/>
                  </a:cubicBezTo>
                  <a:cubicBezTo>
                    <a:pt x="303121" y="193705"/>
                    <a:pt x="300883" y="195762"/>
                    <a:pt x="299583" y="198362"/>
                  </a:cubicBezTo>
                  <a:cubicBezTo>
                    <a:pt x="298443" y="200643"/>
                    <a:pt x="298304" y="203338"/>
                    <a:pt x="297164" y="205619"/>
                  </a:cubicBezTo>
                  <a:cubicBezTo>
                    <a:pt x="295864" y="208219"/>
                    <a:pt x="295233" y="212876"/>
                    <a:pt x="292326" y="212876"/>
                  </a:cubicBezTo>
                  <a:cubicBezTo>
                    <a:pt x="289776" y="212876"/>
                    <a:pt x="293605" y="207900"/>
                    <a:pt x="294745" y="205619"/>
                  </a:cubicBezTo>
                  <a:cubicBezTo>
                    <a:pt x="296045" y="203019"/>
                    <a:pt x="298283" y="200962"/>
                    <a:pt x="299583" y="198362"/>
                  </a:cubicBezTo>
                  <a:cubicBezTo>
                    <a:pt x="308819" y="179890"/>
                    <a:pt x="291709" y="204831"/>
                    <a:pt x="309259" y="181428"/>
                  </a:cubicBezTo>
                  <a:cubicBezTo>
                    <a:pt x="310609" y="176030"/>
                    <a:pt x="312302" y="166291"/>
                    <a:pt x="316517" y="162076"/>
                  </a:cubicBezTo>
                  <a:cubicBezTo>
                    <a:pt x="320629" y="157964"/>
                    <a:pt x="326193" y="155625"/>
                    <a:pt x="331031" y="152400"/>
                  </a:cubicBezTo>
                  <a:lnTo>
                    <a:pt x="338288" y="147562"/>
                  </a:lnTo>
                  <a:cubicBezTo>
                    <a:pt x="339901" y="149981"/>
                    <a:pt x="342805" y="151930"/>
                    <a:pt x="343126" y="154819"/>
                  </a:cubicBezTo>
                  <a:cubicBezTo>
                    <a:pt x="344759" y="169517"/>
                    <a:pt x="340742" y="166843"/>
                    <a:pt x="335869" y="176590"/>
                  </a:cubicBezTo>
                  <a:cubicBezTo>
                    <a:pt x="334729" y="178871"/>
                    <a:pt x="334980" y="181807"/>
                    <a:pt x="333450" y="183847"/>
                  </a:cubicBezTo>
                  <a:cubicBezTo>
                    <a:pt x="330029" y="188409"/>
                    <a:pt x="324518" y="191199"/>
                    <a:pt x="321355" y="195943"/>
                  </a:cubicBezTo>
                  <a:cubicBezTo>
                    <a:pt x="318130" y="200781"/>
                    <a:pt x="313518" y="204941"/>
                    <a:pt x="311679" y="210457"/>
                  </a:cubicBezTo>
                  <a:cubicBezTo>
                    <a:pt x="310872" y="212876"/>
                    <a:pt x="310852" y="215723"/>
                    <a:pt x="309259" y="217714"/>
                  </a:cubicBezTo>
                  <a:cubicBezTo>
                    <a:pt x="293693" y="237169"/>
                    <a:pt x="307525" y="211507"/>
                    <a:pt x="299583" y="227390"/>
                  </a:cubicBezTo>
                </a:path>
              </a:pathLst>
            </a:custGeom>
            <a:solidFill>
              <a:srgbClr val="92D050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Forma livre 40"/>
            <p:cNvSpPr/>
            <p:nvPr/>
          </p:nvSpPr>
          <p:spPr bwMode="auto">
            <a:xfrm>
              <a:off x="1974712" y="4347214"/>
              <a:ext cx="1949251" cy="383812"/>
            </a:xfrm>
            <a:custGeom>
              <a:avLst/>
              <a:gdLst>
                <a:gd name="connsiteX0" fmla="*/ 0 w 1936474"/>
                <a:gd name="connsiteY0" fmla="*/ 135834 h 465482"/>
                <a:gd name="connsiteX1" fmla="*/ 387626 w 1936474"/>
                <a:gd name="connsiteY1" fmla="*/ 16565 h 465482"/>
                <a:gd name="connsiteX2" fmla="*/ 506896 w 1936474"/>
                <a:gd name="connsiteY2" fmla="*/ 36443 h 465482"/>
                <a:gd name="connsiteX3" fmla="*/ 775252 w 1936474"/>
                <a:gd name="connsiteY3" fmla="*/ 185530 h 465482"/>
                <a:gd name="connsiteX4" fmla="*/ 775252 w 1936474"/>
                <a:gd name="connsiteY4" fmla="*/ 185530 h 465482"/>
                <a:gd name="connsiteX5" fmla="*/ 944218 w 1936474"/>
                <a:gd name="connsiteY5" fmla="*/ 294860 h 465482"/>
                <a:gd name="connsiteX6" fmla="*/ 1103244 w 1936474"/>
                <a:gd name="connsiteY6" fmla="*/ 304799 h 465482"/>
                <a:gd name="connsiteX7" fmla="*/ 1331844 w 1936474"/>
                <a:gd name="connsiteY7" fmla="*/ 235225 h 465482"/>
                <a:gd name="connsiteX8" fmla="*/ 1570383 w 1936474"/>
                <a:gd name="connsiteY8" fmla="*/ 235225 h 465482"/>
                <a:gd name="connsiteX9" fmla="*/ 1679713 w 1936474"/>
                <a:gd name="connsiteY9" fmla="*/ 434008 h 465482"/>
                <a:gd name="connsiteX10" fmla="*/ 29818 w 1936474"/>
                <a:gd name="connsiteY10" fmla="*/ 424069 h 465482"/>
                <a:gd name="connsiteX11" fmla="*/ 29818 w 1936474"/>
                <a:gd name="connsiteY11" fmla="*/ 424069 h 465482"/>
                <a:gd name="connsiteX0" fmla="*/ 0 w 1936474"/>
                <a:gd name="connsiteY0" fmla="*/ 120810 h 450458"/>
                <a:gd name="connsiteX1" fmla="*/ 387626 w 1936474"/>
                <a:gd name="connsiteY1" fmla="*/ 1541 h 450458"/>
                <a:gd name="connsiteX2" fmla="*/ 498445 w 1936474"/>
                <a:gd name="connsiteY2" fmla="*/ 111561 h 450458"/>
                <a:gd name="connsiteX3" fmla="*/ 775252 w 1936474"/>
                <a:gd name="connsiteY3" fmla="*/ 170506 h 450458"/>
                <a:gd name="connsiteX4" fmla="*/ 775252 w 1936474"/>
                <a:gd name="connsiteY4" fmla="*/ 170506 h 450458"/>
                <a:gd name="connsiteX5" fmla="*/ 944218 w 1936474"/>
                <a:gd name="connsiteY5" fmla="*/ 279836 h 450458"/>
                <a:gd name="connsiteX6" fmla="*/ 1103244 w 1936474"/>
                <a:gd name="connsiteY6" fmla="*/ 289775 h 450458"/>
                <a:gd name="connsiteX7" fmla="*/ 1331844 w 1936474"/>
                <a:gd name="connsiteY7" fmla="*/ 220201 h 450458"/>
                <a:gd name="connsiteX8" fmla="*/ 1570383 w 1936474"/>
                <a:gd name="connsiteY8" fmla="*/ 220201 h 450458"/>
                <a:gd name="connsiteX9" fmla="*/ 1679713 w 1936474"/>
                <a:gd name="connsiteY9" fmla="*/ 418984 h 450458"/>
                <a:gd name="connsiteX10" fmla="*/ 29818 w 1936474"/>
                <a:gd name="connsiteY10" fmla="*/ 409045 h 450458"/>
                <a:gd name="connsiteX11" fmla="*/ 29818 w 1936474"/>
                <a:gd name="connsiteY11" fmla="*/ 409045 h 450458"/>
                <a:gd name="connsiteX0" fmla="*/ 0 w 1936474"/>
                <a:gd name="connsiteY0" fmla="*/ 87179 h 416827"/>
                <a:gd name="connsiteX1" fmla="*/ 329265 w 1936474"/>
                <a:gd name="connsiteY1" fmla="*/ 1541 h 416827"/>
                <a:gd name="connsiteX2" fmla="*/ 498445 w 1936474"/>
                <a:gd name="connsiteY2" fmla="*/ 77930 h 416827"/>
                <a:gd name="connsiteX3" fmla="*/ 775252 w 1936474"/>
                <a:gd name="connsiteY3" fmla="*/ 136875 h 416827"/>
                <a:gd name="connsiteX4" fmla="*/ 775252 w 1936474"/>
                <a:gd name="connsiteY4" fmla="*/ 136875 h 416827"/>
                <a:gd name="connsiteX5" fmla="*/ 944218 w 1936474"/>
                <a:gd name="connsiteY5" fmla="*/ 246205 h 416827"/>
                <a:gd name="connsiteX6" fmla="*/ 1103244 w 1936474"/>
                <a:gd name="connsiteY6" fmla="*/ 256144 h 416827"/>
                <a:gd name="connsiteX7" fmla="*/ 1331844 w 1936474"/>
                <a:gd name="connsiteY7" fmla="*/ 186570 h 416827"/>
                <a:gd name="connsiteX8" fmla="*/ 1570383 w 1936474"/>
                <a:gd name="connsiteY8" fmla="*/ 186570 h 416827"/>
                <a:gd name="connsiteX9" fmla="*/ 1679713 w 1936474"/>
                <a:gd name="connsiteY9" fmla="*/ 385353 h 416827"/>
                <a:gd name="connsiteX10" fmla="*/ 29818 w 1936474"/>
                <a:gd name="connsiteY10" fmla="*/ 375414 h 416827"/>
                <a:gd name="connsiteX11" fmla="*/ 29818 w 1936474"/>
                <a:gd name="connsiteY11" fmla="*/ 375414 h 416827"/>
                <a:gd name="connsiteX0" fmla="*/ 0 w 1936474"/>
                <a:gd name="connsiteY0" fmla="*/ 87179 h 416827"/>
                <a:gd name="connsiteX1" fmla="*/ 329265 w 1936474"/>
                <a:gd name="connsiteY1" fmla="*/ 1541 h 416827"/>
                <a:gd name="connsiteX2" fmla="*/ 498445 w 1936474"/>
                <a:gd name="connsiteY2" fmla="*/ 77930 h 416827"/>
                <a:gd name="connsiteX3" fmla="*/ 775252 w 1936474"/>
                <a:gd name="connsiteY3" fmla="*/ 136875 h 416827"/>
                <a:gd name="connsiteX4" fmla="*/ 775252 w 1936474"/>
                <a:gd name="connsiteY4" fmla="*/ 136875 h 416827"/>
                <a:gd name="connsiteX5" fmla="*/ 1005985 w 1936474"/>
                <a:gd name="connsiteY5" fmla="*/ 230708 h 416827"/>
                <a:gd name="connsiteX6" fmla="*/ 1103244 w 1936474"/>
                <a:gd name="connsiteY6" fmla="*/ 256144 h 416827"/>
                <a:gd name="connsiteX7" fmla="*/ 1331844 w 1936474"/>
                <a:gd name="connsiteY7" fmla="*/ 186570 h 416827"/>
                <a:gd name="connsiteX8" fmla="*/ 1570383 w 1936474"/>
                <a:gd name="connsiteY8" fmla="*/ 186570 h 416827"/>
                <a:gd name="connsiteX9" fmla="*/ 1679713 w 1936474"/>
                <a:gd name="connsiteY9" fmla="*/ 385353 h 416827"/>
                <a:gd name="connsiteX10" fmla="*/ 29818 w 1936474"/>
                <a:gd name="connsiteY10" fmla="*/ 375414 h 416827"/>
                <a:gd name="connsiteX11" fmla="*/ 29818 w 1936474"/>
                <a:gd name="connsiteY11" fmla="*/ 375414 h 416827"/>
                <a:gd name="connsiteX0" fmla="*/ 0 w 1936474"/>
                <a:gd name="connsiteY0" fmla="*/ 87179 h 416827"/>
                <a:gd name="connsiteX1" fmla="*/ 329265 w 1936474"/>
                <a:gd name="connsiteY1" fmla="*/ 1541 h 416827"/>
                <a:gd name="connsiteX2" fmla="*/ 498445 w 1936474"/>
                <a:gd name="connsiteY2" fmla="*/ 77930 h 416827"/>
                <a:gd name="connsiteX3" fmla="*/ 775252 w 1936474"/>
                <a:gd name="connsiteY3" fmla="*/ 136875 h 416827"/>
                <a:gd name="connsiteX4" fmla="*/ 775252 w 1936474"/>
                <a:gd name="connsiteY4" fmla="*/ 136875 h 416827"/>
                <a:gd name="connsiteX5" fmla="*/ 1005985 w 1936474"/>
                <a:gd name="connsiteY5" fmla="*/ 230708 h 416827"/>
                <a:gd name="connsiteX6" fmla="*/ 1175164 w 1936474"/>
                <a:gd name="connsiteY6" fmla="*/ 230708 h 416827"/>
                <a:gd name="connsiteX7" fmla="*/ 1331844 w 1936474"/>
                <a:gd name="connsiteY7" fmla="*/ 186570 h 416827"/>
                <a:gd name="connsiteX8" fmla="*/ 1570383 w 1936474"/>
                <a:gd name="connsiteY8" fmla="*/ 186570 h 416827"/>
                <a:gd name="connsiteX9" fmla="*/ 1679713 w 1936474"/>
                <a:gd name="connsiteY9" fmla="*/ 385353 h 416827"/>
                <a:gd name="connsiteX10" fmla="*/ 29818 w 1936474"/>
                <a:gd name="connsiteY10" fmla="*/ 375414 h 416827"/>
                <a:gd name="connsiteX11" fmla="*/ 29818 w 1936474"/>
                <a:gd name="connsiteY11" fmla="*/ 375414 h 416827"/>
                <a:gd name="connsiteX0" fmla="*/ 0 w 1936474"/>
                <a:gd name="connsiteY0" fmla="*/ 85638 h 415286"/>
                <a:gd name="connsiteX1" fmla="*/ 75495 w 1936474"/>
                <a:gd name="connsiteY1" fmla="*/ 76389 h 415286"/>
                <a:gd name="connsiteX2" fmla="*/ 329265 w 1936474"/>
                <a:gd name="connsiteY2" fmla="*/ 0 h 415286"/>
                <a:gd name="connsiteX3" fmla="*/ 498445 w 1936474"/>
                <a:gd name="connsiteY3" fmla="*/ 76389 h 415286"/>
                <a:gd name="connsiteX4" fmla="*/ 775252 w 1936474"/>
                <a:gd name="connsiteY4" fmla="*/ 135334 h 415286"/>
                <a:gd name="connsiteX5" fmla="*/ 775252 w 1936474"/>
                <a:gd name="connsiteY5" fmla="*/ 135334 h 415286"/>
                <a:gd name="connsiteX6" fmla="*/ 1005985 w 1936474"/>
                <a:gd name="connsiteY6" fmla="*/ 229167 h 415286"/>
                <a:gd name="connsiteX7" fmla="*/ 1175164 w 1936474"/>
                <a:gd name="connsiteY7" fmla="*/ 229167 h 415286"/>
                <a:gd name="connsiteX8" fmla="*/ 1331844 w 1936474"/>
                <a:gd name="connsiteY8" fmla="*/ 185029 h 415286"/>
                <a:gd name="connsiteX9" fmla="*/ 1570383 w 1936474"/>
                <a:gd name="connsiteY9" fmla="*/ 185029 h 415286"/>
                <a:gd name="connsiteX10" fmla="*/ 1679713 w 1936474"/>
                <a:gd name="connsiteY10" fmla="*/ 383812 h 415286"/>
                <a:gd name="connsiteX11" fmla="*/ 29818 w 1936474"/>
                <a:gd name="connsiteY11" fmla="*/ 373873 h 415286"/>
                <a:gd name="connsiteX12" fmla="*/ 29818 w 1936474"/>
                <a:gd name="connsiteY12" fmla="*/ 373873 h 415286"/>
                <a:gd name="connsiteX0" fmla="*/ 0 w 1936474"/>
                <a:gd name="connsiteY0" fmla="*/ 85638 h 415286"/>
                <a:gd name="connsiteX1" fmla="*/ 75495 w 1936474"/>
                <a:gd name="connsiteY1" fmla="*/ 76389 h 415286"/>
                <a:gd name="connsiteX2" fmla="*/ 329265 w 1936474"/>
                <a:gd name="connsiteY2" fmla="*/ 0 h 415286"/>
                <a:gd name="connsiteX3" fmla="*/ 498445 w 1936474"/>
                <a:gd name="connsiteY3" fmla="*/ 76389 h 415286"/>
                <a:gd name="connsiteX4" fmla="*/ 775252 w 1936474"/>
                <a:gd name="connsiteY4" fmla="*/ 135334 h 415286"/>
                <a:gd name="connsiteX5" fmla="*/ 775252 w 1936474"/>
                <a:gd name="connsiteY5" fmla="*/ 135334 h 415286"/>
                <a:gd name="connsiteX6" fmla="*/ 1005985 w 1936474"/>
                <a:gd name="connsiteY6" fmla="*/ 229167 h 415286"/>
                <a:gd name="connsiteX7" fmla="*/ 1175164 w 1936474"/>
                <a:gd name="connsiteY7" fmla="*/ 229167 h 415286"/>
                <a:gd name="connsiteX8" fmla="*/ 1331844 w 1936474"/>
                <a:gd name="connsiteY8" fmla="*/ 185029 h 415286"/>
                <a:gd name="connsiteX9" fmla="*/ 1570383 w 1936474"/>
                <a:gd name="connsiteY9" fmla="*/ 185029 h 415286"/>
                <a:gd name="connsiteX10" fmla="*/ 1679713 w 1936474"/>
                <a:gd name="connsiteY10" fmla="*/ 383812 h 415286"/>
                <a:gd name="connsiteX11" fmla="*/ 29818 w 1936474"/>
                <a:gd name="connsiteY11" fmla="*/ 373873 h 415286"/>
                <a:gd name="connsiteX12" fmla="*/ 29818 w 1936474"/>
                <a:gd name="connsiteY12" fmla="*/ 373873 h 415286"/>
                <a:gd name="connsiteX0" fmla="*/ 251649 w 2188123"/>
                <a:gd name="connsiteY0" fmla="*/ 85638 h 415286"/>
                <a:gd name="connsiteX1" fmla="*/ 327144 w 2188123"/>
                <a:gd name="connsiteY1" fmla="*/ 76389 h 415286"/>
                <a:gd name="connsiteX2" fmla="*/ 580914 w 2188123"/>
                <a:gd name="connsiteY2" fmla="*/ 0 h 415286"/>
                <a:gd name="connsiteX3" fmla="*/ 750094 w 2188123"/>
                <a:gd name="connsiteY3" fmla="*/ 76389 h 415286"/>
                <a:gd name="connsiteX4" fmla="*/ 1026901 w 2188123"/>
                <a:gd name="connsiteY4" fmla="*/ 135334 h 415286"/>
                <a:gd name="connsiteX5" fmla="*/ 1026901 w 2188123"/>
                <a:gd name="connsiteY5" fmla="*/ 135334 h 415286"/>
                <a:gd name="connsiteX6" fmla="*/ 1257634 w 2188123"/>
                <a:gd name="connsiteY6" fmla="*/ 229167 h 415286"/>
                <a:gd name="connsiteX7" fmla="*/ 1426813 w 2188123"/>
                <a:gd name="connsiteY7" fmla="*/ 229167 h 415286"/>
                <a:gd name="connsiteX8" fmla="*/ 1583493 w 2188123"/>
                <a:gd name="connsiteY8" fmla="*/ 185029 h 415286"/>
                <a:gd name="connsiteX9" fmla="*/ 1822032 w 2188123"/>
                <a:gd name="connsiteY9" fmla="*/ 185029 h 415286"/>
                <a:gd name="connsiteX10" fmla="*/ 1931362 w 2188123"/>
                <a:gd name="connsiteY10" fmla="*/ 383812 h 415286"/>
                <a:gd name="connsiteX11" fmla="*/ 281467 w 2188123"/>
                <a:gd name="connsiteY11" fmla="*/ 373873 h 415286"/>
                <a:gd name="connsiteX12" fmla="*/ 242554 w 2188123"/>
                <a:gd name="connsiteY12" fmla="*/ 381945 h 415286"/>
                <a:gd name="connsiteX0" fmla="*/ 251650 w 2188124"/>
                <a:gd name="connsiteY0" fmla="*/ 85638 h 415286"/>
                <a:gd name="connsiteX1" fmla="*/ 327145 w 2188124"/>
                <a:gd name="connsiteY1" fmla="*/ 76389 h 415286"/>
                <a:gd name="connsiteX2" fmla="*/ 580915 w 2188124"/>
                <a:gd name="connsiteY2" fmla="*/ 0 h 415286"/>
                <a:gd name="connsiteX3" fmla="*/ 750095 w 2188124"/>
                <a:gd name="connsiteY3" fmla="*/ 76389 h 415286"/>
                <a:gd name="connsiteX4" fmla="*/ 1026902 w 2188124"/>
                <a:gd name="connsiteY4" fmla="*/ 135334 h 415286"/>
                <a:gd name="connsiteX5" fmla="*/ 1026902 w 2188124"/>
                <a:gd name="connsiteY5" fmla="*/ 135334 h 415286"/>
                <a:gd name="connsiteX6" fmla="*/ 1257635 w 2188124"/>
                <a:gd name="connsiteY6" fmla="*/ 229167 h 415286"/>
                <a:gd name="connsiteX7" fmla="*/ 1426814 w 2188124"/>
                <a:gd name="connsiteY7" fmla="*/ 229167 h 415286"/>
                <a:gd name="connsiteX8" fmla="*/ 1583494 w 2188124"/>
                <a:gd name="connsiteY8" fmla="*/ 185029 h 415286"/>
                <a:gd name="connsiteX9" fmla="*/ 1822033 w 2188124"/>
                <a:gd name="connsiteY9" fmla="*/ 185029 h 415286"/>
                <a:gd name="connsiteX10" fmla="*/ 1931363 w 2188124"/>
                <a:gd name="connsiteY10" fmla="*/ 383812 h 415286"/>
                <a:gd name="connsiteX11" fmla="*/ 281468 w 2188124"/>
                <a:gd name="connsiteY11" fmla="*/ 373873 h 415286"/>
                <a:gd name="connsiteX12" fmla="*/ 242555 w 2188124"/>
                <a:gd name="connsiteY12" fmla="*/ 381945 h 415286"/>
                <a:gd name="connsiteX0" fmla="*/ 251650 w 1949251"/>
                <a:gd name="connsiteY0" fmla="*/ 85638 h 415286"/>
                <a:gd name="connsiteX1" fmla="*/ 327145 w 1949251"/>
                <a:gd name="connsiteY1" fmla="*/ 76389 h 415286"/>
                <a:gd name="connsiteX2" fmla="*/ 580915 w 1949251"/>
                <a:gd name="connsiteY2" fmla="*/ 0 h 415286"/>
                <a:gd name="connsiteX3" fmla="*/ 750095 w 1949251"/>
                <a:gd name="connsiteY3" fmla="*/ 76389 h 415286"/>
                <a:gd name="connsiteX4" fmla="*/ 1026902 w 1949251"/>
                <a:gd name="connsiteY4" fmla="*/ 135334 h 415286"/>
                <a:gd name="connsiteX5" fmla="*/ 1026902 w 1949251"/>
                <a:gd name="connsiteY5" fmla="*/ 135334 h 415286"/>
                <a:gd name="connsiteX6" fmla="*/ 1257635 w 1949251"/>
                <a:gd name="connsiteY6" fmla="*/ 229167 h 415286"/>
                <a:gd name="connsiteX7" fmla="*/ 1426814 w 1949251"/>
                <a:gd name="connsiteY7" fmla="*/ 229167 h 415286"/>
                <a:gd name="connsiteX8" fmla="*/ 1583494 w 1949251"/>
                <a:gd name="connsiteY8" fmla="*/ 185029 h 415286"/>
                <a:gd name="connsiteX9" fmla="*/ 1822033 w 1949251"/>
                <a:gd name="connsiteY9" fmla="*/ 185029 h 415286"/>
                <a:gd name="connsiteX10" fmla="*/ 1931363 w 1949251"/>
                <a:gd name="connsiteY10" fmla="*/ 383812 h 415286"/>
                <a:gd name="connsiteX11" fmla="*/ 281468 w 1949251"/>
                <a:gd name="connsiteY11" fmla="*/ 373873 h 415286"/>
                <a:gd name="connsiteX12" fmla="*/ 242555 w 1949251"/>
                <a:gd name="connsiteY12" fmla="*/ 381945 h 415286"/>
                <a:gd name="connsiteX0" fmla="*/ 251650 w 1949251"/>
                <a:gd name="connsiteY0" fmla="*/ 85638 h 401413"/>
                <a:gd name="connsiteX1" fmla="*/ 327145 w 1949251"/>
                <a:gd name="connsiteY1" fmla="*/ 76389 h 401413"/>
                <a:gd name="connsiteX2" fmla="*/ 580915 w 1949251"/>
                <a:gd name="connsiteY2" fmla="*/ 0 h 401413"/>
                <a:gd name="connsiteX3" fmla="*/ 750095 w 1949251"/>
                <a:gd name="connsiteY3" fmla="*/ 76389 h 401413"/>
                <a:gd name="connsiteX4" fmla="*/ 1026902 w 1949251"/>
                <a:gd name="connsiteY4" fmla="*/ 135334 h 401413"/>
                <a:gd name="connsiteX5" fmla="*/ 1026902 w 1949251"/>
                <a:gd name="connsiteY5" fmla="*/ 135334 h 401413"/>
                <a:gd name="connsiteX6" fmla="*/ 1257635 w 1949251"/>
                <a:gd name="connsiteY6" fmla="*/ 229167 h 401413"/>
                <a:gd name="connsiteX7" fmla="*/ 1426814 w 1949251"/>
                <a:gd name="connsiteY7" fmla="*/ 229167 h 401413"/>
                <a:gd name="connsiteX8" fmla="*/ 1583494 w 1949251"/>
                <a:gd name="connsiteY8" fmla="*/ 185029 h 401413"/>
                <a:gd name="connsiteX9" fmla="*/ 1822033 w 1949251"/>
                <a:gd name="connsiteY9" fmla="*/ 185029 h 401413"/>
                <a:gd name="connsiteX10" fmla="*/ 1931363 w 1949251"/>
                <a:gd name="connsiteY10" fmla="*/ 383812 h 401413"/>
                <a:gd name="connsiteX11" fmla="*/ 281468 w 1949251"/>
                <a:gd name="connsiteY11" fmla="*/ 373873 h 401413"/>
                <a:gd name="connsiteX12" fmla="*/ 242555 w 1949251"/>
                <a:gd name="connsiteY12" fmla="*/ 381945 h 401413"/>
                <a:gd name="connsiteX0" fmla="*/ 251650 w 1949251"/>
                <a:gd name="connsiteY0" fmla="*/ 85638 h 383812"/>
                <a:gd name="connsiteX1" fmla="*/ 327145 w 1949251"/>
                <a:gd name="connsiteY1" fmla="*/ 76389 h 383812"/>
                <a:gd name="connsiteX2" fmla="*/ 580915 w 1949251"/>
                <a:gd name="connsiteY2" fmla="*/ 0 h 383812"/>
                <a:gd name="connsiteX3" fmla="*/ 750095 w 1949251"/>
                <a:gd name="connsiteY3" fmla="*/ 76389 h 383812"/>
                <a:gd name="connsiteX4" fmla="*/ 1026902 w 1949251"/>
                <a:gd name="connsiteY4" fmla="*/ 135334 h 383812"/>
                <a:gd name="connsiteX5" fmla="*/ 1026902 w 1949251"/>
                <a:gd name="connsiteY5" fmla="*/ 135334 h 383812"/>
                <a:gd name="connsiteX6" fmla="*/ 1257635 w 1949251"/>
                <a:gd name="connsiteY6" fmla="*/ 229167 h 383812"/>
                <a:gd name="connsiteX7" fmla="*/ 1426814 w 1949251"/>
                <a:gd name="connsiteY7" fmla="*/ 229167 h 383812"/>
                <a:gd name="connsiteX8" fmla="*/ 1583494 w 1949251"/>
                <a:gd name="connsiteY8" fmla="*/ 185029 h 383812"/>
                <a:gd name="connsiteX9" fmla="*/ 1822033 w 1949251"/>
                <a:gd name="connsiteY9" fmla="*/ 185029 h 383812"/>
                <a:gd name="connsiteX10" fmla="*/ 1931363 w 1949251"/>
                <a:gd name="connsiteY10" fmla="*/ 383812 h 383812"/>
                <a:gd name="connsiteX11" fmla="*/ 281468 w 1949251"/>
                <a:gd name="connsiteY11" fmla="*/ 373873 h 383812"/>
                <a:gd name="connsiteX12" fmla="*/ 242555 w 1949251"/>
                <a:gd name="connsiteY12" fmla="*/ 381945 h 383812"/>
                <a:gd name="connsiteX0" fmla="*/ 251650 w 1949251"/>
                <a:gd name="connsiteY0" fmla="*/ 85638 h 383812"/>
                <a:gd name="connsiteX1" fmla="*/ 327145 w 1949251"/>
                <a:gd name="connsiteY1" fmla="*/ 76389 h 383812"/>
                <a:gd name="connsiteX2" fmla="*/ 580915 w 1949251"/>
                <a:gd name="connsiteY2" fmla="*/ 0 h 383812"/>
                <a:gd name="connsiteX3" fmla="*/ 750095 w 1949251"/>
                <a:gd name="connsiteY3" fmla="*/ 76389 h 383812"/>
                <a:gd name="connsiteX4" fmla="*/ 1026902 w 1949251"/>
                <a:gd name="connsiteY4" fmla="*/ 135334 h 383812"/>
                <a:gd name="connsiteX5" fmla="*/ 1026902 w 1949251"/>
                <a:gd name="connsiteY5" fmla="*/ 135334 h 383812"/>
                <a:gd name="connsiteX6" fmla="*/ 1257635 w 1949251"/>
                <a:gd name="connsiteY6" fmla="*/ 229167 h 383812"/>
                <a:gd name="connsiteX7" fmla="*/ 1426814 w 1949251"/>
                <a:gd name="connsiteY7" fmla="*/ 229167 h 383812"/>
                <a:gd name="connsiteX8" fmla="*/ 1583494 w 1949251"/>
                <a:gd name="connsiteY8" fmla="*/ 185029 h 383812"/>
                <a:gd name="connsiteX9" fmla="*/ 1822033 w 1949251"/>
                <a:gd name="connsiteY9" fmla="*/ 185029 h 383812"/>
                <a:gd name="connsiteX10" fmla="*/ 1931363 w 1949251"/>
                <a:gd name="connsiteY10" fmla="*/ 383812 h 383812"/>
                <a:gd name="connsiteX11" fmla="*/ 281468 w 1949251"/>
                <a:gd name="connsiteY11" fmla="*/ 373873 h 383812"/>
                <a:gd name="connsiteX12" fmla="*/ 242555 w 1949251"/>
                <a:gd name="connsiteY12" fmla="*/ 381945 h 38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9251" h="383812">
                  <a:moveTo>
                    <a:pt x="251650" y="85638"/>
                  </a:moveTo>
                  <a:cubicBezTo>
                    <a:pt x="253252" y="84124"/>
                    <a:pt x="335528" y="104239"/>
                    <a:pt x="327145" y="76389"/>
                  </a:cubicBezTo>
                  <a:cubicBezTo>
                    <a:pt x="382022" y="62116"/>
                    <a:pt x="510423" y="0"/>
                    <a:pt x="580915" y="0"/>
                  </a:cubicBezTo>
                  <a:cubicBezTo>
                    <a:pt x="651407" y="0"/>
                    <a:pt x="675764" y="53833"/>
                    <a:pt x="750095" y="76389"/>
                  </a:cubicBezTo>
                  <a:cubicBezTo>
                    <a:pt x="824426" y="98945"/>
                    <a:pt x="980768" y="125510"/>
                    <a:pt x="1026902" y="135334"/>
                  </a:cubicBezTo>
                  <a:lnTo>
                    <a:pt x="1026902" y="135334"/>
                  </a:lnTo>
                  <a:cubicBezTo>
                    <a:pt x="1055063" y="153556"/>
                    <a:pt x="1190983" y="213528"/>
                    <a:pt x="1257635" y="229167"/>
                  </a:cubicBezTo>
                  <a:cubicBezTo>
                    <a:pt x="1324287" y="244806"/>
                    <a:pt x="1372504" y="236523"/>
                    <a:pt x="1426814" y="229167"/>
                  </a:cubicBezTo>
                  <a:cubicBezTo>
                    <a:pt x="1481124" y="221811"/>
                    <a:pt x="1517624" y="192385"/>
                    <a:pt x="1583494" y="185029"/>
                  </a:cubicBezTo>
                  <a:cubicBezTo>
                    <a:pt x="1649364" y="177673"/>
                    <a:pt x="1764055" y="151899"/>
                    <a:pt x="1822033" y="185029"/>
                  </a:cubicBezTo>
                  <a:cubicBezTo>
                    <a:pt x="1880011" y="218159"/>
                    <a:pt x="1949251" y="181054"/>
                    <a:pt x="1931363" y="383812"/>
                  </a:cubicBezTo>
                  <a:lnTo>
                    <a:pt x="281468" y="373873"/>
                  </a:lnTo>
                  <a:cubicBezTo>
                    <a:pt x="0" y="373562"/>
                    <a:pt x="255526" y="379254"/>
                    <a:pt x="242555" y="381945"/>
                  </a:cubicBezTo>
                </a:path>
              </a:pathLst>
            </a:custGeom>
            <a:gradFill flip="none" rotWithShape="1">
              <a:gsLst>
                <a:gs pos="3000">
                  <a:schemeClr val="bg1">
                    <a:lumMod val="95000"/>
                  </a:schemeClr>
                </a:gs>
                <a:gs pos="55000">
                  <a:srgbClr val="640000"/>
                </a:gs>
              </a:gsLst>
              <a:lin ang="2700000" scaled="1"/>
              <a:tileRect/>
            </a:gradFill>
            <a:ln w="19050" cap="flat" cmpd="sng" algn="ctr">
              <a:solidFill>
                <a:schemeClr val="tx1">
                  <a:alpha val="3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5" name="CaixaDeTexto 64"/>
          <p:cNvSpPr txBox="1"/>
          <p:nvPr/>
        </p:nvSpPr>
        <p:spPr>
          <a:xfrm>
            <a:off x="3131840" y="285293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Protoestrela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cxnSp>
        <p:nvCxnSpPr>
          <p:cNvPr id="68" name="Conector de seta reta 67"/>
          <p:cNvCxnSpPr/>
          <p:nvPr/>
        </p:nvCxnSpPr>
        <p:spPr bwMode="auto">
          <a:xfrm>
            <a:off x="2591272" y="2204864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69" name="Conector de seta reta 68"/>
          <p:cNvCxnSpPr/>
          <p:nvPr/>
        </p:nvCxnSpPr>
        <p:spPr bwMode="auto">
          <a:xfrm>
            <a:off x="4319464" y="2247688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0" name="Conector de seta reta 69"/>
          <p:cNvCxnSpPr/>
          <p:nvPr/>
        </p:nvCxnSpPr>
        <p:spPr bwMode="auto">
          <a:xfrm>
            <a:off x="6012160" y="223796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1" name="Conector de seta reta 70"/>
          <p:cNvCxnSpPr/>
          <p:nvPr/>
        </p:nvCxnSpPr>
        <p:spPr bwMode="auto">
          <a:xfrm rot="5400000">
            <a:off x="7236296" y="3723725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2" name="Conector de seta reta 71"/>
          <p:cNvCxnSpPr/>
          <p:nvPr/>
        </p:nvCxnSpPr>
        <p:spPr bwMode="auto">
          <a:xfrm rot="10800000">
            <a:off x="5903640" y="522920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3" name="Conector de seta reta 72"/>
          <p:cNvCxnSpPr/>
          <p:nvPr/>
        </p:nvCxnSpPr>
        <p:spPr bwMode="auto">
          <a:xfrm rot="10800000">
            <a:off x="3383361" y="522920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4" name="Conector de seta reta 73"/>
          <p:cNvCxnSpPr/>
          <p:nvPr/>
        </p:nvCxnSpPr>
        <p:spPr bwMode="auto">
          <a:xfrm rot="10800000">
            <a:off x="2087217" y="522920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9" name="Grupo 127"/>
          <p:cNvGrpSpPr/>
          <p:nvPr/>
        </p:nvGrpSpPr>
        <p:grpSpPr>
          <a:xfrm>
            <a:off x="2591872" y="4797152"/>
            <a:ext cx="828000" cy="828000"/>
            <a:chOff x="7877310" y="781558"/>
            <a:chExt cx="828000" cy="828000"/>
          </a:xfrm>
        </p:grpSpPr>
        <p:sp>
          <p:nvSpPr>
            <p:cNvPr id="66" name="Elipse 65"/>
            <p:cNvSpPr>
              <a:spLocks/>
            </p:cNvSpPr>
            <p:nvPr/>
          </p:nvSpPr>
          <p:spPr bwMode="auto">
            <a:xfrm>
              <a:off x="7877310" y="781558"/>
              <a:ext cx="828000" cy="828000"/>
            </a:xfrm>
            <a:prstGeom prst="ellipse">
              <a:avLst/>
            </a:prstGeom>
            <a:gradFill flip="none" rotWithShape="1">
              <a:gsLst>
                <a:gs pos="79000">
                  <a:srgbClr val="3788FF">
                    <a:alpha val="0"/>
                  </a:srgbClr>
                </a:gs>
                <a:gs pos="18000">
                  <a:srgbClr val="3788FF">
                    <a:alpha val="86000"/>
                  </a:srgbClr>
                </a:gs>
                <a:gs pos="0">
                  <a:srgbClr val="3788FF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Elipse 66"/>
            <p:cNvSpPr>
              <a:spLocks noChangeAspect="1"/>
            </p:cNvSpPr>
            <p:nvPr/>
          </p:nvSpPr>
          <p:spPr bwMode="auto">
            <a:xfrm>
              <a:off x="8231068" y="1131468"/>
              <a:ext cx="120438" cy="120439"/>
            </a:xfrm>
            <a:prstGeom prst="ellipse">
              <a:avLst/>
            </a:prstGeom>
            <a:gradFill>
              <a:gsLst>
                <a:gs pos="97000">
                  <a:srgbClr val="7030A0">
                    <a:alpha val="28000"/>
                  </a:srgbClr>
                </a:gs>
                <a:gs pos="48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upo 3"/>
          <p:cNvGrpSpPr/>
          <p:nvPr/>
        </p:nvGrpSpPr>
        <p:grpSpPr>
          <a:xfrm rot="1541103">
            <a:off x="3149004" y="999656"/>
            <a:ext cx="1253270" cy="2512305"/>
            <a:chOff x="3130586" y="982365"/>
            <a:chExt cx="1253270" cy="2512305"/>
          </a:xfrm>
        </p:grpSpPr>
        <p:grpSp>
          <p:nvGrpSpPr>
            <p:cNvPr id="11" name="Grupo 63"/>
            <p:cNvGrpSpPr/>
            <p:nvPr/>
          </p:nvGrpSpPr>
          <p:grpSpPr>
            <a:xfrm>
              <a:off x="3311352" y="1355798"/>
              <a:ext cx="866978" cy="1785170"/>
              <a:chOff x="3203848" y="1240054"/>
              <a:chExt cx="866978" cy="1785170"/>
            </a:xfrm>
          </p:grpSpPr>
          <p:sp>
            <p:nvSpPr>
              <p:cNvPr id="61" name="Triângulo isósceles 60"/>
              <p:cNvSpPr/>
              <p:nvPr/>
            </p:nvSpPr>
            <p:spPr bwMode="auto">
              <a:xfrm rot="1323555">
                <a:off x="3379648" y="2016381"/>
                <a:ext cx="227578" cy="1008843"/>
              </a:xfrm>
              <a:prstGeom prst="triangle">
                <a:avLst/>
              </a:prstGeom>
              <a:gradFill flip="none" rotWithShape="1">
                <a:gsLst>
                  <a:gs pos="96000">
                    <a:srgbClr val="C00000">
                      <a:alpha val="45000"/>
                    </a:srgbClr>
                  </a:gs>
                  <a:gs pos="77000">
                    <a:srgbClr val="EA8D04"/>
                  </a:gs>
                  <a:gs pos="51000">
                    <a:srgbClr val="FFFF00"/>
                  </a:gs>
                  <a:gs pos="34000">
                    <a:schemeClr val="bg1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2" name="Grupo 129"/>
              <p:cNvGrpSpPr>
                <a:grpSpLocks noChangeAspect="1"/>
              </p:cNvGrpSpPr>
              <p:nvPr/>
            </p:nvGrpSpPr>
            <p:grpSpPr>
              <a:xfrm>
                <a:off x="3203848" y="1240054"/>
                <a:ext cx="866978" cy="1080388"/>
                <a:chOff x="7812360" y="4260967"/>
                <a:chExt cx="1008112" cy="1256265"/>
              </a:xfrm>
            </p:grpSpPr>
            <p:sp>
              <p:nvSpPr>
                <p:cNvPr id="51" name="Elipse 50"/>
                <p:cNvSpPr/>
                <p:nvPr/>
              </p:nvSpPr>
              <p:spPr bwMode="auto">
                <a:xfrm rot="1350372">
                  <a:off x="7812360" y="5157192"/>
                  <a:ext cx="1008112" cy="360040"/>
                </a:xfrm>
                <a:prstGeom prst="ellipse">
                  <a:avLst/>
                </a:prstGeom>
                <a:gradFill>
                  <a:gsLst>
                    <a:gs pos="74000">
                      <a:srgbClr val="C00000"/>
                    </a:gs>
                    <a:gs pos="63000">
                      <a:srgbClr val="640000"/>
                    </a:gs>
                    <a:gs pos="94000">
                      <a:srgbClr val="640000">
                        <a:alpha val="58000"/>
                      </a:srgbClr>
                    </a:gs>
                    <a:gs pos="39000">
                      <a:srgbClr val="EA8D04"/>
                    </a:gs>
                    <a:gs pos="34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2" name="Triângulo isósceles 51"/>
                <p:cNvSpPr/>
                <p:nvPr/>
              </p:nvSpPr>
              <p:spPr bwMode="auto">
                <a:xfrm rot="12022476">
                  <a:off x="8366797" y="4260967"/>
                  <a:ext cx="264625" cy="1173073"/>
                </a:xfrm>
                <a:prstGeom prst="triangle">
                  <a:avLst/>
                </a:prstGeom>
                <a:gradFill flip="none" rotWithShape="1">
                  <a:gsLst>
                    <a:gs pos="96000">
                      <a:srgbClr val="C00000">
                        <a:alpha val="45000"/>
                      </a:srgbClr>
                    </a:gs>
                    <a:gs pos="77000">
                      <a:srgbClr val="EA8D04"/>
                    </a:gs>
                    <a:gs pos="51000">
                      <a:srgbClr val="FFFF00"/>
                    </a:gs>
                    <a:gs pos="34000">
                      <a:schemeClr val="bg1"/>
                    </a:gs>
                  </a:gsLst>
                  <a:lin ang="5400000" scaled="0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5" name="Elipse 54"/>
              <p:cNvSpPr>
                <a:spLocks noChangeAspect="1"/>
              </p:cNvSpPr>
              <p:nvPr/>
            </p:nvSpPr>
            <p:spPr bwMode="auto">
              <a:xfrm>
                <a:off x="3411074" y="1925260"/>
                <a:ext cx="466570" cy="466617"/>
              </a:xfrm>
              <a:prstGeom prst="ellipse">
                <a:avLst/>
              </a:prstGeom>
              <a:gradFill>
                <a:gsLst>
                  <a:gs pos="23000">
                    <a:schemeClr val="bg1"/>
                  </a:gs>
                  <a:gs pos="100000">
                    <a:schemeClr val="tx1">
                      <a:alpha val="0"/>
                    </a:schemeClr>
                  </a:gs>
                  <a:gs pos="33000">
                    <a:srgbClr val="FFC000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" name="Lua 1"/>
            <p:cNvSpPr/>
            <p:nvPr/>
          </p:nvSpPr>
          <p:spPr bwMode="auto">
            <a:xfrm rot="17686469">
              <a:off x="3136167" y="3127650"/>
              <a:ext cx="361439" cy="372601"/>
            </a:xfrm>
            <a:prstGeom prst="moon">
              <a:avLst>
                <a:gd name="adj" fmla="val 30136"/>
              </a:avLst>
            </a:prstGeom>
            <a:gradFill flip="none" rotWithShape="1">
              <a:gsLst>
                <a:gs pos="55000">
                  <a:srgbClr val="C00000">
                    <a:alpha val="47000"/>
                  </a:srgbClr>
                </a:gs>
                <a:gs pos="12000">
                  <a:srgbClr val="FFC00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Lua 74"/>
            <p:cNvSpPr/>
            <p:nvPr/>
          </p:nvSpPr>
          <p:spPr bwMode="auto">
            <a:xfrm rot="6493962">
              <a:off x="4016836" y="976784"/>
              <a:ext cx="361439" cy="372601"/>
            </a:xfrm>
            <a:prstGeom prst="moon">
              <a:avLst>
                <a:gd name="adj" fmla="val 30136"/>
              </a:avLst>
            </a:prstGeom>
            <a:gradFill flip="none" rotWithShape="1">
              <a:gsLst>
                <a:gs pos="55000">
                  <a:srgbClr val="C00000">
                    <a:alpha val="48000"/>
                  </a:srgbClr>
                </a:gs>
                <a:gs pos="12000">
                  <a:srgbClr val="FFC00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04" grpId="0"/>
      <p:bldP spid="221" grpId="0"/>
      <p:bldP spid="223" grpId="0"/>
      <p:bldP spid="95" grpId="0"/>
      <p:bldP spid="138" grpId="0"/>
      <p:bldP spid="38" grpId="0"/>
      <p:bldP spid="222" grpId="0"/>
      <p:bldP spid="39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7362" y="260648"/>
            <a:ext cx="4030662" cy="728662"/>
          </a:xfrm>
          <a:noFill/>
        </p:spPr>
        <p:txBody>
          <a:bodyPr/>
          <a:lstStyle/>
          <a:p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Parsec</a:t>
            </a:r>
            <a:endParaRPr lang="pt-B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91225" name="Rectangle 25"/>
          <p:cNvSpPr>
            <a:spLocks noChangeArrowheads="1"/>
          </p:cNvSpPr>
          <p:nvPr/>
        </p:nvSpPr>
        <p:spPr bwMode="auto">
          <a:xfrm>
            <a:off x="379413" y="2043363"/>
            <a:ext cx="5049837" cy="138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defTabSz="762000">
              <a:defRPr/>
            </a:pPr>
            <a:r>
              <a:rPr lang="pt-BR" sz="2800" b="0" dirty="0">
                <a:solidFill>
                  <a:schemeClr val="accent5"/>
                </a:solidFill>
                <a:latin typeface="Century Gothic" pitchFamily="34" charset="0"/>
                <a:cs typeface="MS Shell Dlg" charset="0"/>
              </a:rPr>
              <a:t>É a distância </a:t>
            </a:r>
            <a:r>
              <a:rPr lang="pt-BR" sz="2800" b="0" dirty="0" smtClean="0">
                <a:solidFill>
                  <a:schemeClr val="accent5"/>
                </a:solidFill>
                <a:latin typeface="Century Gothic" pitchFamily="34" charset="0"/>
                <a:cs typeface="MS Shell Dlg" charset="0"/>
              </a:rPr>
              <a:t>em que se observa a UA subentendida por um </a:t>
            </a:r>
            <a:r>
              <a:rPr lang="pt-BR" sz="2800" b="0" dirty="0">
                <a:solidFill>
                  <a:schemeClr val="accent5"/>
                </a:solidFill>
                <a:latin typeface="Century Gothic" pitchFamily="34" charset="0"/>
                <a:cs typeface="MS Shell Dlg" charset="0"/>
              </a:rPr>
              <a:t>ângulo de 1”</a:t>
            </a:r>
          </a:p>
        </p:txBody>
      </p:sp>
      <p:sp>
        <p:nvSpPr>
          <p:cNvPr id="691226" name="Rectangle 26"/>
          <p:cNvSpPr>
            <a:spLocks noChangeArrowheads="1"/>
          </p:cNvSpPr>
          <p:nvPr/>
        </p:nvSpPr>
        <p:spPr bwMode="auto">
          <a:xfrm>
            <a:off x="395536" y="5569434"/>
            <a:ext cx="5947141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>
              <a:defRPr/>
            </a:pPr>
            <a:r>
              <a:rPr lang="pt-BR" sz="2800" dirty="0">
                <a:solidFill>
                  <a:schemeClr val="accent5"/>
                </a:solidFill>
                <a:latin typeface="Century Gothic" pitchFamily="34" charset="0"/>
                <a:cs typeface="MS Shell Dlg" charset="0"/>
              </a:rPr>
              <a:t>1 </a:t>
            </a:r>
            <a:r>
              <a:rPr lang="pt-BR" sz="2800" dirty="0" err="1">
                <a:solidFill>
                  <a:schemeClr val="accent5"/>
                </a:solidFill>
                <a:latin typeface="Century Gothic" pitchFamily="34" charset="0"/>
                <a:cs typeface="MS Shell Dlg" charset="0"/>
              </a:rPr>
              <a:t>pc</a:t>
            </a:r>
            <a:r>
              <a:rPr lang="pt-BR" sz="2800" dirty="0">
                <a:solidFill>
                  <a:schemeClr val="accent5"/>
                </a:solidFill>
                <a:latin typeface="Century Gothic" pitchFamily="34" charset="0"/>
                <a:cs typeface="MS Shell Dlg" charset="0"/>
              </a:rPr>
              <a:t> = </a:t>
            </a:r>
            <a:r>
              <a:rPr lang="pt-BR" sz="2800" dirty="0" smtClean="0">
                <a:solidFill>
                  <a:schemeClr val="accent5"/>
                </a:solidFill>
                <a:latin typeface="Century Gothic" pitchFamily="34" charset="0"/>
                <a:cs typeface="MS Shell Dlg" charset="0"/>
              </a:rPr>
              <a:t>3,26 </a:t>
            </a:r>
            <a:r>
              <a:rPr lang="pt-BR" sz="2800" dirty="0">
                <a:solidFill>
                  <a:schemeClr val="accent5"/>
                </a:solidFill>
                <a:latin typeface="Century Gothic" pitchFamily="34" charset="0"/>
                <a:cs typeface="MS Shell Dlg" charset="0"/>
              </a:rPr>
              <a:t>anos-luz = 206.265 UA</a:t>
            </a: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>
            <a:off x="7003097" y="2421987"/>
            <a:ext cx="665247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635000">
              <a:defRPr/>
            </a:pPr>
            <a:r>
              <a:rPr lang="pt-BR" sz="3600" dirty="0">
                <a:solidFill>
                  <a:schemeClr val="bg1"/>
                </a:solidFill>
                <a:latin typeface="Century Gothic" pitchFamily="34" charset="0"/>
                <a:cs typeface="MS Shell Dlg" charset="0"/>
              </a:rPr>
              <a:t>1”</a:t>
            </a:r>
          </a:p>
        </p:txBody>
      </p:sp>
      <p:sp>
        <p:nvSpPr>
          <p:cNvPr id="47" name="Rectangle 21"/>
          <p:cNvSpPr>
            <a:spLocks noChangeArrowheads="1"/>
          </p:cNvSpPr>
          <p:nvPr/>
        </p:nvSpPr>
        <p:spPr bwMode="auto">
          <a:xfrm>
            <a:off x="5184679" y="3614765"/>
            <a:ext cx="831959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635000">
              <a:defRPr/>
            </a:pPr>
            <a:r>
              <a:rPr lang="pt-BR" sz="3600" dirty="0" smtClean="0">
                <a:solidFill>
                  <a:srgbClr val="FFFF00"/>
                </a:solidFill>
                <a:latin typeface="Century Gothic" pitchFamily="34" charset="0"/>
                <a:cs typeface="MS Shell Dlg" charset="0"/>
              </a:rPr>
              <a:t>Sol</a:t>
            </a:r>
            <a:endParaRPr lang="pt-BR" sz="3600" dirty="0">
              <a:solidFill>
                <a:srgbClr val="FFFF00"/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48" name="Rectangle 22"/>
          <p:cNvSpPr>
            <a:spLocks noChangeArrowheads="1"/>
          </p:cNvSpPr>
          <p:nvPr/>
        </p:nvSpPr>
        <p:spPr bwMode="auto">
          <a:xfrm>
            <a:off x="6084168" y="2492896"/>
            <a:ext cx="493726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635000">
              <a:defRPr/>
            </a:pPr>
            <a:r>
              <a:rPr lang="pt-BR" sz="4800" b="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9" name="Arc 23"/>
          <p:cNvSpPr>
            <a:spLocks/>
          </p:cNvSpPr>
          <p:nvPr/>
        </p:nvSpPr>
        <p:spPr bwMode="auto">
          <a:xfrm rot="21367603">
            <a:off x="7246111" y="2058655"/>
            <a:ext cx="844468" cy="319112"/>
          </a:xfrm>
          <a:custGeom>
            <a:avLst/>
            <a:gdLst>
              <a:gd name="T0" fmla="*/ 2147483647 w 18406"/>
              <a:gd name="T1" fmla="*/ 2147483647 h 18494"/>
              <a:gd name="T2" fmla="*/ 0 w 18406"/>
              <a:gd name="T3" fmla="*/ 2147483647 h 18494"/>
              <a:gd name="T4" fmla="*/ 2147483647 w 18406"/>
              <a:gd name="T5" fmla="*/ 0 h 18494"/>
              <a:gd name="T6" fmla="*/ 0 60000 65536"/>
              <a:gd name="T7" fmla="*/ 0 60000 65536"/>
              <a:gd name="T8" fmla="*/ 0 60000 65536"/>
              <a:gd name="T9" fmla="*/ 0 w 18406"/>
              <a:gd name="T10" fmla="*/ 0 h 18494"/>
              <a:gd name="T11" fmla="*/ 18406 w 18406"/>
              <a:gd name="T12" fmla="*/ 18494 h 184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406" h="18494" fill="none" extrusionOk="0">
                <a:moveTo>
                  <a:pt x="7246" y="18494"/>
                </a:moveTo>
                <a:cubicBezTo>
                  <a:pt x="4291" y="16710"/>
                  <a:pt x="1806" y="14245"/>
                  <a:pt x="0" y="11303"/>
                </a:cubicBezTo>
              </a:path>
              <a:path w="18406" h="18494" stroke="0" extrusionOk="0">
                <a:moveTo>
                  <a:pt x="7246" y="18494"/>
                </a:moveTo>
                <a:cubicBezTo>
                  <a:pt x="4291" y="16710"/>
                  <a:pt x="1806" y="14245"/>
                  <a:pt x="0" y="11303"/>
                </a:cubicBezTo>
                <a:lnTo>
                  <a:pt x="18406" y="0"/>
                </a:lnTo>
                <a:close/>
              </a:path>
            </a:pathLst>
          </a:custGeom>
          <a:noFill/>
          <a:ln w="3175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50" name="Oval 3"/>
          <p:cNvSpPr>
            <a:spLocks noChangeArrowheads="1"/>
          </p:cNvSpPr>
          <p:nvPr/>
        </p:nvSpPr>
        <p:spPr bwMode="auto">
          <a:xfrm>
            <a:off x="7643834" y="1000108"/>
            <a:ext cx="428628" cy="428628"/>
          </a:xfrm>
          <a:prstGeom prst="ellipse">
            <a:avLst/>
          </a:prstGeom>
          <a:gradFill flip="none" rotWithShape="1">
            <a:gsLst>
              <a:gs pos="75000">
                <a:schemeClr val="accent2">
                  <a:lumMod val="60000"/>
                  <a:lumOff val="40000"/>
                  <a:alpha val="71000"/>
                </a:schemeClr>
              </a:gs>
              <a:gs pos="36000">
                <a:schemeClr val="bg1"/>
              </a:gs>
              <a:gs pos="100000">
                <a:schemeClr val="accent2">
                  <a:lumMod val="50000"/>
                  <a:alpha val="52000"/>
                </a:scheme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51" name="Elipse 50"/>
          <p:cNvSpPr/>
          <p:nvPr/>
        </p:nvSpPr>
        <p:spPr bwMode="auto">
          <a:xfrm>
            <a:off x="5417046" y="4058022"/>
            <a:ext cx="864096" cy="864096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00000">
                <a:schemeClr val="tx1"/>
              </a:gs>
              <a:gs pos="40000">
                <a:srgbClr val="EE880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66FF"/>
              </a:buClr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52" name="Elipse 51"/>
          <p:cNvSpPr>
            <a:spLocks noChangeAspect="1"/>
          </p:cNvSpPr>
          <p:nvPr/>
        </p:nvSpPr>
        <p:spPr bwMode="auto">
          <a:xfrm>
            <a:off x="5519828" y="4180344"/>
            <a:ext cx="662700" cy="639743"/>
          </a:xfrm>
          <a:prstGeom prst="ellipse">
            <a:avLst/>
          </a:prstGeom>
          <a:gradFill>
            <a:gsLst>
              <a:gs pos="54000">
                <a:srgbClr val="FFFF00"/>
              </a:gs>
              <a:gs pos="71000">
                <a:schemeClr val="tx1">
                  <a:alpha val="0"/>
                </a:schemeClr>
              </a:gs>
              <a:gs pos="58000">
                <a:srgbClr val="EE8800"/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66FF"/>
              </a:buClr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6070780" y="4557674"/>
            <a:ext cx="842094" cy="2043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solidFill>
                <a:schemeClr val="accent5"/>
              </a:solidFill>
              <a:latin typeface="Century Gothic" pitchFamily="34" charset="0"/>
            </a:endParaRPr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 flipH="1">
            <a:off x="6012159" y="1398588"/>
            <a:ext cx="1752302" cy="28945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flipV="1">
            <a:off x="7231063" y="1412776"/>
            <a:ext cx="581297" cy="31862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53" name="Rectangle 21"/>
          <p:cNvSpPr>
            <a:spLocks noChangeArrowheads="1"/>
          </p:cNvSpPr>
          <p:nvPr/>
        </p:nvSpPr>
        <p:spPr bwMode="auto">
          <a:xfrm>
            <a:off x="7452320" y="4581128"/>
            <a:ext cx="1368152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l" defTabSz="635000">
              <a:defRPr/>
            </a:pPr>
            <a:r>
              <a:rPr lang="pt-BR" sz="3600" dirty="0" smtClean="0">
                <a:solidFill>
                  <a:srgbClr val="00B0F0"/>
                </a:solidFill>
                <a:latin typeface="Century Gothic" pitchFamily="34" charset="0"/>
                <a:cs typeface="MS Shell Dlg" charset="0"/>
              </a:rPr>
              <a:t>Terra</a:t>
            </a:r>
            <a:endParaRPr lang="pt-BR" sz="3600" dirty="0">
              <a:solidFill>
                <a:srgbClr val="00B0F0"/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54" name="Rectangle 21"/>
          <p:cNvSpPr>
            <a:spLocks noChangeArrowheads="1"/>
          </p:cNvSpPr>
          <p:nvPr/>
        </p:nvSpPr>
        <p:spPr bwMode="auto">
          <a:xfrm>
            <a:off x="6026674" y="836712"/>
            <a:ext cx="1944216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l" defTabSz="635000">
              <a:defRPr/>
            </a:pPr>
            <a:r>
              <a:rPr lang="pt-BR" sz="3600" dirty="0" smtClean="0">
                <a:solidFill>
                  <a:schemeClr val="bg1"/>
                </a:solidFill>
                <a:latin typeface="Century Gothic" pitchFamily="34" charset="0"/>
                <a:cs typeface="MS Shell Dlg" charset="0"/>
              </a:rPr>
              <a:t>Estrela</a:t>
            </a:r>
            <a:endParaRPr lang="pt-BR" sz="3600" dirty="0">
              <a:solidFill>
                <a:schemeClr val="bg1"/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56" name="Rectangle 22"/>
          <p:cNvSpPr>
            <a:spLocks noChangeArrowheads="1"/>
          </p:cNvSpPr>
          <p:nvPr/>
        </p:nvSpPr>
        <p:spPr bwMode="auto">
          <a:xfrm rot="753689">
            <a:off x="5960611" y="4670733"/>
            <a:ext cx="881652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635000"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  <a:cs typeface="MS Shell Dlg" charset="0"/>
              </a:rPr>
              <a:t>1UA</a:t>
            </a:r>
            <a:endParaRPr lang="pt-BR" sz="2800" dirty="0">
              <a:solidFill>
                <a:schemeClr val="bg1"/>
              </a:solidFill>
              <a:latin typeface="Century Gothic" pitchFamily="34" charset="0"/>
              <a:cs typeface="MS Shell Dlg" charset="0"/>
            </a:endParaRPr>
          </a:p>
        </p:txBody>
      </p:sp>
      <p:grpSp>
        <p:nvGrpSpPr>
          <p:cNvPr id="2" name="Grupo 67"/>
          <p:cNvGrpSpPr>
            <a:grpSpLocks noChangeAspect="1"/>
          </p:cNvGrpSpPr>
          <p:nvPr/>
        </p:nvGrpSpPr>
        <p:grpSpPr>
          <a:xfrm>
            <a:off x="6819413" y="4458770"/>
            <a:ext cx="681967" cy="671941"/>
            <a:chOff x="5253947" y="5637436"/>
            <a:chExt cx="974237" cy="959916"/>
          </a:xfrm>
        </p:grpSpPr>
        <p:grpSp>
          <p:nvGrpSpPr>
            <p:cNvPr id="3" name="Grupo 54"/>
            <p:cNvGrpSpPr>
              <a:grpSpLocks noChangeAspect="1"/>
            </p:cNvGrpSpPr>
            <p:nvPr/>
          </p:nvGrpSpPr>
          <p:grpSpPr>
            <a:xfrm>
              <a:off x="5253947" y="5637436"/>
              <a:ext cx="974237" cy="959916"/>
              <a:chOff x="1436812" y="954231"/>
              <a:chExt cx="5991841" cy="5903769"/>
            </a:xfrm>
          </p:grpSpPr>
          <p:sp>
            <p:nvSpPr>
              <p:cNvPr id="71" name="Elipse 70"/>
              <p:cNvSpPr>
                <a:spLocks noChangeAspect="1"/>
              </p:cNvSpPr>
              <p:nvPr/>
            </p:nvSpPr>
            <p:spPr bwMode="auto">
              <a:xfrm>
                <a:off x="1436812" y="954231"/>
                <a:ext cx="5991841" cy="5903769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0"/>
                    </a:srgbClr>
                  </a:gs>
                  <a:gs pos="50000">
                    <a:srgbClr val="0000FF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4" name="Grupo 47"/>
              <p:cNvGrpSpPr/>
              <p:nvPr/>
            </p:nvGrpSpPr>
            <p:grpSpPr>
              <a:xfrm>
                <a:off x="2714969" y="2176734"/>
                <a:ext cx="3600400" cy="3619856"/>
                <a:chOff x="2714969" y="2176734"/>
                <a:chExt cx="3600400" cy="3619856"/>
              </a:xfrm>
            </p:grpSpPr>
            <p:sp>
              <p:nvSpPr>
                <p:cNvPr id="73" name="Elipse 72"/>
                <p:cNvSpPr/>
                <p:nvPr/>
              </p:nvSpPr>
              <p:spPr bwMode="auto">
                <a:xfrm>
                  <a:off x="2714969" y="2196190"/>
                  <a:ext cx="3600400" cy="3600400"/>
                </a:xfrm>
                <a:prstGeom prst="ellipse">
                  <a:avLst/>
                </a:prstGeom>
                <a:solidFill>
                  <a:srgbClr val="0066FF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4" name="Forma livre 73"/>
                <p:cNvSpPr/>
                <p:nvPr/>
              </p:nvSpPr>
              <p:spPr bwMode="auto">
                <a:xfrm>
                  <a:off x="3147017" y="2425661"/>
                  <a:ext cx="2448272" cy="3368686"/>
                </a:xfrm>
                <a:custGeom>
                  <a:avLst/>
                  <a:gdLst>
                    <a:gd name="connsiteX0" fmla="*/ 767563 w 2317456"/>
                    <a:gd name="connsiteY0" fmla="*/ 56572 h 3224670"/>
                    <a:gd name="connsiteX1" fmla="*/ 797708 w 2317456"/>
                    <a:gd name="connsiteY1" fmla="*/ 116862 h 3224670"/>
                    <a:gd name="connsiteX2" fmla="*/ 837901 w 2317456"/>
                    <a:gd name="connsiteY2" fmla="*/ 207297 h 3224670"/>
                    <a:gd name="connsiteX3" fmla="*/ 868046 w 2317456"/>
                    <a:gd name="connsiteY3" fmla="*/ 227394 h 3224670"/>
                    <a:gd name="connsiteX4" fmla="*/ 888143 w 2317456"/>
                    <a:gd name="connsiteY4" fmla="*/ 257539 h 3224670"/>
                    <a:gd name="connsiteX5" fmla="*/ 898191 w 2317456"/>
                    <a:gd name="connsiteY5" fmla="*/ 287684 h 3224670"/>
                    <a:gd name="connsiteX6" fmla="*/ 928337 w 2317456"/>
                    <a:gd name="connsiteY6" fmla="*/ 307781 h 3224670"/>
                    <a:gd name="connsiteX7" fmla="*/ 988627 w 2317456"/>
                    <a:gd name="connsiteY7" fmla="*/ 257539 h 3224670"/>
                    <a:gd name="connsiteX8" fmla="*/ 1018772 w 2317456"/>
                    <a:gd name="connsiteY8" fmla="*/ 237443 h 3224670"/>
                    <a:gd name="connsiteX9" fmla="*/ 1169497 w 2317456"/>
                    <a:gd name="connsiteY9" fmla="*/ 247491 h 3224670"/>
                    <a:gd name="connsiteX10" fmla="*/ 1209690 w 2317456"/>
                    <a:gd name="connsiteY10" fmla="*/ 317829 h 3224670"/>
                    <a:gd name="connsiteX11" fmla="*/ 1239835 w 2317456"/>
                    <a:gd name="connsiteY11" fmla="*/ 327878 h 3224670"/>
                    <a:gd name="connsiteX12" fmla="*/ 1330271 w 2317456"/>
                    <a:gd name="connsiteY12" fmla="*/ 378119 h 3224670"/>
                    <a:gd name="connsiteX13" fmla="*/ 1350367 w 2317456"/>
                    <a:gd name="connsiteY13" fmla="*/ 408265 h 3224670"/>
                    <a:gd name="connsiteX14" fmla="*/ 1350367 w 2317456"/>
                    <a:gd name="connsiteY14" fmla="*/ 488651 h 3224670"/>
                    <a:gd name="connsiteX15" fmla="*/ 1310174 w 2317456"/>
                    <a:gd name="connsiteY15" fmla="*/ 498700 h 3224670"/>
                    <a:gd name="connsiteX16" fmla="*/ 1219739 w 2317456"/>
                    <a:gd name="connsiteY16" fmla="*/ 478603 h 3224670"/>
                    <a:gd name="connsiteX17" fmla="*/ 1119255 w 2317456"/>
                    <a:gd name="connsiteY17" fmla="*/ 428361 h 3224670"/>
                    <a:gd name="connsiteX18" fmla="*/ 988627 w 2317456"/>
                    <a:gd name="connsiteY18" fmla="*/ 448458 h 3224670"/>
                    <a:gd name="connsiteX19" fmla="*/ 958482 w 2317456"/>
                    <a:gd name="connsiteY19" fmla="*/ 468555 h 3224670"/>
                    <a:gd name="connsiteX20" fmla="*/ 918288 w 2317456"/>
                    <a:gd name="connsiteY20" fmla="*/ 538893 h 3224670"/>
                    <a:gd name="connsiteX21" fmla="*/ 958482 w 2317456"/>
                    <a:gd name="connsiteY21" fmla="*/ 659473 h 3224670"/>
                    <a:gd name="connsiteX22" fmla="*/ 1038868 w 2317456"/>
                    <a:gd name="connsiteY22" fmla="*/ 729812 h 3224670"/>
                    <a:gd name="connsiteX23" fmla="*/ 1119255 w 2317456"/>
                    <a:gd name="connsiteY23" fmla="*/ 739860 h 3224670"/>
                    <a:gd name="connsiteX24" fmla="*/ 1139352 w 2317456"/>
                    <a:gd name="connsiteY24" fmla="*/ 709715 h 3224670"/>
                    <a:gd name="connsiteX25" fmla="*/ 1149400 w 2317456"/>
                    <a:gd name="connsiteY25" fmla="*/ 589135 h 3224670"/>
                    <a:gd name="connsiteX26" fmla="*/ 1189594 w 2317456"/>
                    <a:gd name="connsiteY26" fmla="*/ 569038 h 3224670"/>
                    <a:gd name="connsiteX27" fmla="*/ 1229787 w 2317456"/>
                    <a:gd name="connsiteY27" fmla="*/ 579086 h 3224670"/>
                    <a:gd name="connsiteX28" fmla="*/ 1290077 w 2317456"/>
                    <a:gd name="connsiteY28" fmla="*/ 609232 h 3224670"/>
                    <a:gd name="connsiteX29" fmla="*/ 1300126 w 2317456"/>
                    <a:gd name="connsiteY29" fmla="*/ 639377 h 3224670"/>
                    <a:gd name="connsiteX30" fmla="*/ 1330271 w 2317456"/>
                    <a:gd name="connsiteY30" fmla="*/ 649425 h 3224670"/>
                    <a:gd name="connsiteX31" fmla="*/ 1390561 w 2317456"/>
                    <a:gd name="connsiteY31" fmla="*/ 689618 h 3224670"/>
                    <a:gd name="connsiteX32" fmla="*/ 1450851 w 2317456"/>
                    <a:gd name="connsiteY32" fmla="*/ 719763 h 3224670"/>
                    <a:gd name="connsiteX33" fmla="*/ 1480996 w 2317456"/>
                    <a:gd name="connsiteY33" fmla="*/ 729812 h 3224670"/>
                    <a:gd name="connsiteX34" fmla="*/ 1501093 w 2317456"/>
                    <a:gd name="connsiteY34" fmla="*/ 759957 h 3224670"/>
                    <a:gd name="connsiteX35" fmla="*/ 1501093 w 2317456"/>
                    <a:gd name="connsiteY35" fmla="*/ 860440 h 3224670"/>
                    <a:gd name="connsiteX36" fmla="*/ 1491044 w 2317456"/>
                    <a:gd name="connsiteY36" fmla="*/ 830295 h 3224670"/>
                    <a:gd name="connsiteX37" fmla="*/ 1310174 w 2317456"/>
                    <a:gd name="connsiteY37" fmla="*/ 830295 h 3224670"/>
                    <a:gd name="connsiteX38" fmla="*/ 1340319 w 2317456"/>
                    <a:gd name="connsiteY38" fmla="*/ 940827 h 3224670"/>
                    <a:gd name="connsiteX39" fmla="*/ 1350367 w 2317456"/>
                    <a:gd name="connsiteY39" fmla="*/ 970972 h 3224670"/>
                    <a:gd name="connsiteX40" fmla="*/ 1390561 w 2317456"/>
                    <a:gd name="connsiteY40" fmla="*/ 981021 h 3224670"/>
                    <a:gd name="connsiteX41" fmla="*/ 1470948 w 2317456"/>
                    <a:gd name="connsiteY41" fmla="*/ 970972 h 3224670"/>
                    <a:gd name="connsiteX42" fmla="*/ 1410657 w 2317456"/>
                    <a:gd name="connsiteY42" fmla="*/ 981021 h 3224670"/>
                    <a:gd name="connsiteX43" fmla="*/ 1380512 w 2317456"/>
                    <a:gd name="connsiteY43" fmla="*/ 991069 h 3224670"/>
                    <a:gd name="connsiteX44" fmla="*/ 1340319 w 2317456"/>
                    <a:gd name="connsiteY44" fmla="*/ 1001117 h 3224670"/>
                    <a:gd name="connsiteX45" fmla="*/ 1249884 w 2317456"/>
                    <a:gd name="connsiteY45" fmla="*/ 1051359 h 3224670"/>
                    <a:gd name="connsiteX46" fmla="*/ 1219739 w 2317456"/>
                    <a:gd name="connsiteY46" fmla="*/ 1071456 h 3224670"/>
                    <a:gd name="connsiteX47" fmla="*/ 1159449 w 2317456"/>
                    <a:gd name="connsiteY47" fmla="*/ 1131746 h 3224670"/>
                    <a:gd name="connsiteX48" fmla="*/ 1069013 w 2317456"/>
                    <a:gd name="connsiteY48" fmla="*/ 1171939 h 3224670"/>
                    <a:gd name="connsiteX49" fmla="*/ 1038868 w 2317456"/>
                    <a:gd name="connsiteY49" fmla="*/ 1181988 h 3224670"/>
                    <a:gd name="connsiteX50" fmla="*/ 1008723 w 2317456"/>
                    <a:gd name="connsiteY50" fmla="*/ 1212133 h 3224670"/>
                    <a:gd name="connsiteX51" fmla="*/ 968530 w 2317456"/>
                    <a:gd name="connsiteY51" fmla="*/ 1282471 h 3224670"/>
                    <a:gd name="connsiteX52" fmla="*/ 938385 w 2317456"/>
                    <a:gd name="connsiteY52" fmla="*/ 1302568 h 3224670"/>
                    <a:gd name="connsiteX53" fmla="*/ 908240 w 2317456"/>
                    <a:gd name="connsiteY53" fmla="*/ 1362858 h 3224670"/>
                    <a:gd name="connsiteX54" fmla="*/ 888143 w 2317456"/>
                    <a:gd name="connsiteY54" fmla="*/ 1423148 h 3224670"/>
                    <a:gd name="connsiteX55" fmla="*/ 878095 w 2317456"/>
                    <a:gd name="connsiteY55" fmla="*/ 1453293 h 3224670"/>
                    <a:gd name="connsiteX56" fmla="*/ 868046 w 2317456"/>
                    <a:gd name="connsiteY56" fmla="*/ 1513583 h 3224670"/>
                    <a:gd name="connsiteX57" fmla="*/ 847950 w 2317456"/>
                    <a:gd name="connsiteY57" fmla="*/ 1573873 h 3224670"/>
                    <a:gd name="connsiteX58" fmla="*/ 837901 w 2317456"/>
                    <a:gd name="connsiteY58" fmla="*/ 1604018 h 3224670"/>
                    <a:gd name="connsiteX59" fmla="*/ 807756 w 2317456"/>
                    <a:gd name="connsiteY59" fmla="*/ 1503535 h 3224670"/>
                    <a:gd name="connsiteX60" fmla="*/ 787660 w 2317456"/>
                    <a:gd name="connsiteY60" fmla="*/ 1473390 h 3224670"/>
                    <a:gd name="connsiteX61" fmla="*/ 757515 w 2317456"/>
                    <a:gd name="connsiteY61" fmla="*/ 1453293 h 3224670"/>
                    <a:gd name="connsiteX62" fmla="*/ 697224 w 2317456"/>
                    <a:gd name="connsiteY62" fmla="*/ 1413100 h 3224670"/>
                    <a:gd name="connsiteX63" fmla="*/ 667079 w 2317456"/>
                    <a:gd name="connsiteY63" fmla="*/ 1393003 h 3224670"/>
                    <a:gd name="connsiteX64" fmla="*/ 626886 w 2317456"/>
                    <a:gd name="connsiteY64" fmla="*/ 1382955 h 3224670"/>
                    <a:gd name="connsiteX65" fmla="*/ 596741 w 2317456"/>
                    <a:gd name="connsiteY65" fmla="*/ 1372906 h 3224670"/>
                    <a:gd name="connsiteX66" fmla="*/ 446016 w 2317456"/>
                    <a:gd name="connsiteY66" fmla="*/ 1382955 h 3224670"/>
                    <a:gd name="connsiteX67" fmla="*/ 415871 w 2317456"/>
                    <a:gd name="connsiteY67" fmla="*/ 1393003 h 3224670"/>
                    <a:gd name="connsiteX68" fmla="*/ 395774 w 2317456"/>
                    <a:gd name="connsiteY68" fmla="*/ 1423148 h 3224670"/>
                    <a:gd name="connsiteX69" fmla="*/ 385726 w 2317456"/>
                    <a:gd name="connsiteY69" fmla="*/ 1453293 h 3224670"/>
                    <a:gd name="connsiteX70" fmla="*/ 345532 w 2317456"/>
                    <a:gd name="connsiteY70" fmla="*/ 1533680 h 3224670"/>
                    <a:gd name="connsiteX71" fmla="*/ 345532 w 2317456"/>
                    <a:gd name="connsiteY71" fmla="*/ 1704502 h 3224670"/>
                    <a:gd name="connsiteX72" fmla="*/ 375677 w 2317456"/>
                    <a:gd name="connsiteY72" fmla="*/ 1724599 h 3224670"/>
                    <a:gd name="connsiteX73" fmla="*/ 636934 w 2317456"/>
                    <a:gd name="connsiteY73" fmla="*/ 1724599 h 3224670"/>
                    <a:gd name="connsiteX74" fmla="*/ 606789 w 2317456"/>
                    <a:gd name="connsiteY74" fmla="*/ 1815034 h 3224670"/>
                    <a:gd name="connsiteX75" fmla="*/ 576644 w 2317456"/>
                    <a:gd name="connsiteY75" fmla="*/ 1825082 h 3224670"/>
                    <a:gd name="connsiteX76" fmla="*/ 556548 w 2317456"/>
                    <a:gd name="connsiteY76" fmla="*/ 1855227 h 3224670"/>
                    <a:gd name="connsiteX77" fmla="*/ 566596 w 2317456"/>
                    <a:gd name="connsiteY77" fmla="*/ 1905469 h 3224670"/>
                    <a:gd name="connsiteX78" fmla="*/ 596741 w 2317456"/>
                    <a:gd name="connsiteY78" fmla="*/ 1915517 h 3224670"/>
                    <a:gd name="connsiteX79" fmla="*/ 677128 w 2317456"/>
                    <a:gd name="connsiteY79" fmla="*/ 1925566 h 3224670"/>
                    <a:gd name="connsiteX80" fmla="*/ 707273 w 2317456"/>
                    <a:gd name="connsiteY80" fmla="*/ 1935614 h 3224670"/>
                    <a:gd name="connsiteX81" fmla="*/ 717321 w 2317456"/>
                    <a:gd name="connsiteY81" fmla="*/ 1965759 h 3224670"/>
                    <a:gd name="connsiteX82" fmla="*/ 727369 w 2317456"/>
                    <a:gd name="connsiteY82" fmla="*/ 2076291 h 3224670"/>
                    <a:gd name="connsiteX83" fmla="*/ 737418 w 2317456"/>
                    <a:gd name="connsiteY83" fmla="*/ 2106436 h 3224670"/>
                    <a:gd name="connsiteX84" fmla="*/ 777611 w 2317456"/>
                    <a:gd name="connsiteY84" fmla="*/ 2166726 h 3224670"/>
                    <a:gd name="connsiteX85" fmla="*/ 817805 w 2317456"/>
                    <a:gd name="connsiteY85" fmla="*/ 2156678 h 3224670"/>
                    <a:gd name="connsiteX86" fmla="*/ 847950 w 2317456"/>
                    <a:gd name="connsiteY86" fmla="*/ 2146629 h 3224670"/>
                    <a:gd name="connsiteX87" fmla="*/ 908240 w 2317456"/>
                    <a:gd name="connsiteY87" fmla="*/ 2176774 h 3224670"/>
                    <a:gd name="connsiteX88" fmla="*/ 948433 w 2317456"/>
                    <a:gd name="connsiteY88" fmla="*/ 2216968 h 3224670"/>
                    <a:gd name="connsiteX89" fmla="*/ 968530 w 2317456"/>
                    <a:gd name="connsiteY89" fmla="*/ 2186823 h 3224670"/>
                    <a:gd name="connsiteX90" fmla="*/ 978578 w 2317456"/>
                    <a:gd name="connsiteY90" fmla="*/ 2156678 h 3224670"/>
                    <a:gd name="connsiteX91" fmla="*/ 1048917 w 2317456"/>
                    <a:gd name="connsiteY91" fmla="*/ 2126533 h 3224670"/>
                    <a:gd name="connsiteX92" fmla="*/ 1229787 w 2317456"/>
                    <a:gd name="connsiteY92" fmla="*/ 2136581 h 3224670"/>
                    <a:gd name="connsiteX93" fmla="*/ 1280029 w 2317456"/>
                    <a:gd name="connsiteY93" fmla="*/ 2166726 h 3224670"/>
                    <a:gd name="connsiteX94" fmla="*/ 1310174 w 2317456"/>
                    <a:gd name="connsiteY94" fmla="*/ 2176774 h 3224670"/>
                    <a:gd name="connsiteX95" fmla="*/ 1350367 w 2317456"/>
                    <a:gd name="connsiteY95" fmla="*/ 2186823 h 3224670"/>
                    <a:gd name="connsiteX96" fmla="*/ 1410657 w 2317456"/>
                    <a:gd name="connsiteY96" fmla="*/ 2206919 h 3224670"/>
                    <a:gd name="connsiteX97" fmla="*/ 1551334 w 2317456"/>
                    <a:gd name="connsiteY97" fmla="*/ 2216968 h 3224670"/>
                    <a:gd name="connsiteX98" fmla="*/ 1611624 w 2317456"/>
                    <a:gd name="connsiteY98" fmla="*/ 2257161 h 3224670"/>
                    <a:gd name="connsiteX99" fmla="*/ 1641769 w 2317456"/>
                    <a:gd name="connsiteY99" fmla="*/ 2287306 h 3224670"/>
                    <a:gd name="connsiteX100" fmla="*/ 1742253 w 2317456"/>
                    <a:gd name="connsiteY100" fmla="*/ 2317451 h 3224670"/>
                    <a:gd name="connsiteX101" fmla="*/ 1772398 w 2317456"/>
                    <a:gd name="connsiteY101" fmla="*/ 2337548 h 3224670"/>
                    <a:gd name="connsiteX102" fmla="*/ 1802543 w 2317456"/>
                    <a:gd name="connsiteY102" fmla="*/ 2397838 h 3224670"/>
                    <a:gd name="connsiteX103" fmla="*/ 1812591 w 2317456"/>
                    <a:gd name="connsiteY103" fmla="*/ 2478225 h 3224670"/>
                    <a:gd name="connsiteX104" fmla="*/ 1882930 w 2317456"/>
                    <a:gd name="connsiteY104" fmla="*/ 2508370 h 3224670"/>
                    <a:gd name="connsiteX105" fmla="*/ 2013558 w 2317456"/>
                    <a:gd name="connsiteY105" fmla="*/ 2498322 h 3224670"/>
                    <a:gd name="connsiteX106" fmla="*/ 1933172 w 2317456"/>
                    <a:gd name="connsiteY106" fmla="*/ 2508370 h 3224670"/>
                    <a:gd name="connsiteX107" fmla="*/ 1872882 w 2317456"/>
                    <a:gd name="connsiteY107" fmla="*/ 2498322 h 3224670"/>
                    <a:gd name="connsiteX108" fmla="*/ 1882930 w 2317456"/>
                    <a:gd name="connsiteY108" fmla="*/ 2468177 h 3224670"/>
                    <a:gd name="connsiteX109" fmla="*/ 1993462 w 2317456"/>
                    <a:gd name="connsiteY109" fmla="*/ 2468177 h 3224670"/>
                    <a:gd name="connsiteX110" fmla="*/ 2003510 w 2317456"/>
                    <a:gd name="connsiteY110" fmla="*/ 2498322 h 3224670"/>
                    <a:gd name="connsiteX111" fmla="*/ 2033655 w 2317456"/>
                    <a:gd name="connsiteY111" fmla="*/ 2518418 h 3224670"/>
                    <a:gd name="connsiteX112" fmla="*/ 2114042 w 2317456"/>
                    <a:gd name="connsiteY112" fmla="*/ 2498322 h 3224670"/>
                    <a:gd name="connsiteX113" fmla="*/ 2164284 w 2317456"/>
                    <a:gd name="connsiteY113" fmla="*/ 2508370 h 3224670"/>
                    <a:gd name="connsiteX114" fmla="*/ 2194429 w 2317456"/>
                    <a:gd name="connsiteY114" fmla="*/ 2518418 h 3224670"/>
                    <a:gd name="connsiteX115" fmla="*/ 2264767 w 2317456"/>
                    <a:gd name="connsiteY115" fmla="*/ 2508370 h 3224670"/>
                    <a:gd name="connsiteX116" fmla="*/ 2294912 w 2317456"/>
                    <a:gd name="connsiteY116" fmla="*/ 2498322 h 3224670"/>
                    <a:gd name="connsiteX117" fmla="*/ 2315009 w 2317456"/>
                    <a:gd name="connsiteY117" fmla="*/ 2538515 h 3224670"/>
                    <a:gd name="connsiteX118" fmla="*/ 2284864 w 2317456"/>
                    <a:gd name="connsiteY118" fmla="*/ 2598805 h 3224670"/>
                    <a:gd name="connsiteX119" fmla="*/ 2234622 w 2317456"/>
                    <a:gd name="connsiteY119" fmla="*/ 2689240 h 3224670"/>
                    <a:gd name="connsiteX120" fmla="*/ 2214526 w 2317456"/>
                    <a:gd name="connsiteY120" fmla="*/ 2719385 h 3224670"/>
                    <a:gd name="connsiteX121" fmla="*/ 2154235 w 2317456"/>
                    <a:gd name="connsiteY121" fmla="*/ 2759579 h 3224670"/>
                    <a:gd name="connsiteX122" fmla="*/ 2124090 w 2317456"/>
                    <a:gd name="connsiteY122" fmla="*/ 2779675 h 3224670"/>
                    <a:gd name="connsiteX123" fmla="*/ 2083897 w 2317456"/>
                    <a:gd name="connsiteY123" fmla="*/ 2850014 h 3224670"/>
                    <a:gd name="connsiteX124" fmla="*/ 2053752 w 2317456"/>
                    <a:gd name="connsiteY124" fmla="*/ 2920352 h 3224670"/>
                    <a:gd name="connsiteX125" fmla="*/ 2023607 w 2317456"/>
                    <a:gd name="connsiteY125" fmla="*/ 2940449 h 3224670"/>
                    <a:gd name="connsiteX126" fmla="*/ 1993462 w 2317456"/>
                    <a:gd name="connsiteY126" fmla="*/ 2970594 h 3224670"/>
                    <a:gd name="connsiteX127" fmla="*/ 1943220 w 2317456"/>
                    <a:gd name="connsiteY127" fmla="*/ 2980643 h 3224670"/>
                    <a:gd name="connsiteX128" fmla="*/ 1903027 w 2317456"/>
                    <a:gd name="connsiteY128" fmla="*/ 2990691 h 3224670"/>
                    <a:gd name="connsiteX129" fmla="*/ 1872882 w 2317456"/>
                    <a:gd name="connsiteY129" fmla="*/ 3000739 h 3224670"/>
                    <a:gd name="connsiteX130" fmla="*/ 1762350 w 2317456"/>
                    <a:gd name="connsiteY130" fmla="*/ 3010788 h 3224670"/>
                    <a:gd name="connsiteX131" fmla="*/ 1732205 w 2317456"/>
                    <a:gd name="connsiteY131" fmla="*/ 3020836 h 3224670"/>
                    <a:gd name="connsiteX132" fmla="*/ 1722156 w 2317456"/>
                    <a:gd name="connsiteY132" fmla="*/ 3050981 h 3224670"/>
                    <a:gd name="connsiteX133" fmla="*/ 1681963 w 2317456"/>
                    <a:gd name="connsiteY133" fmla="*/ 3121319 h 3224670"/>
                    <a:gd name="connsiteX134" fmla="*/ 1651818 w 2317456"/>
                    <a:gd name="connsiteY134" fmla="*/ 3141416 h 3224670"/>
                    <a:gd name="connsiteX135" fmla="*/ 1541286 w 2317456"/>
                    <a:gd name="connsiteY135" fmla="*/ 3151465 h 3224670"/>
                    <a:gd name="connsiteX136" fmla="*/ 1310174 w 2317456"/>
                    <a:gd name="connsiteY136" fmla="*/ 3161513 h 3224670"/>
                    <a:gd name="connsiteX137" fmla="*/ 1229787 w 2317456"/>
                    <a:gd name="connsiteY137" fmla="*/ 3211755 h 3224670"/>
                    <a:gd name="connsiteX138" fmla="*/ 1199642 w 2317456"/>
                    <a:gd name="connsiteY138" fmla="*/ 3221803 h 3224670"/>
                    <a:gd name="connsiteX139" fmla="*/ 1119255 w 2317456"/>
                    <a:gd name="connsiteY139" fmla="*/ 3181610 h 3224670"/>
                    <a:gd name="connsiteX140" fmla="*/ 1129304 w 2317456"/>
                    <a:gd name="connsiteY140" fmla="*/ 3151465 h 3224670"/>
                    <a:gd name="connsiteX141" fmla="*/ 1169497 w 2317456"/>
                    <a:gd name="connsiteY141" fmla="*/ 3091174 h 3224670"/>
                    <a:gd name="connsiteX142" fmla="*/ 1179545 w 2317456"/>
                    <a:gd name="connsiteY142" fmla="*/ 2910304 h 3224670"/>
                    <a:gd name="connsiteX143" fmla="*/ 1149400 w 2317456"/>
                    <a:gd name="connsiteY143" fmla="*/ 2880159 h 3224670"/>
                    <a:gd name="connsiteX144" fmla="*/ 1119255 w 2317456"/>
                    <a:gd name="connsiteY144" fmla="*/ 2870111 h 3224670"/>
                    <a:gd name="connsiteX145" fmla="*/ 1038868 w 2317456"/>
                    <a:gd name="connsiteY145" fmla="*/ 2839966 h 3224670"/>
                    <a:gd name="connsiteX146" fmla="*/ 998675 w 2317456"/>
                    <a:gd name="connsiteY146" fmla="*/ 2819869 h 3224670"/>
                    <a:gd name="connsiteX147" fmla="*/ 968530 w 2317456"/>
                    <a:gd name="connsiteY147" fmla="*/ 2809821 h 3224670"/>
                    <a:gd name="connsiteX148" fmla="*/ 938385 w 2317456"/>
                    <a:gd name="connsiteY148" fmla="*/ 2749530 h 3224670"/>
                    <a:gd name="connsiteX149" fmla="*/ 908240 w 2317456"/>
                    <a:gd name="connsiteY149" fmla="*/ 2649047 h 3224670"/>
                    <a:gd name="connsiteX150" fmla="*/ 868046 w 2317456"/>
                    <a:gd name="connsiteY150" fmla="*/ 2588757 h 3224670"/>
                    <a:gd name="connsiteX151" fmla="*/ 847950 w 2317456"/>
                    <a:gd name="connsiteY151" fmla="*/ 2558612 h 3224670"/>
                    <a:gd name="connsiteX152" fmla="*/ 797708 w 2317456"/>
                    <a:gd name="connsiteY152" fmla="*/ 2488273 h 3224670"/>
                    <a:gd name="connsiteX153" fmla="*/ 817805 w 2317456"/>
                    <a:gd name="connsiteY153" fmla="*/ 2458128 h 3224670"/>
                    <a:gd name="connsiteX154" fmla="*/ 868046 w 2317456"/>
                    <a:gd name="connsiteY154" fmla="*/ 2397838 h 3224670"/>
                    <a:gd name="connsiteX155" fmla="*/ 888143 w 2317456"/>
                    <a:gd name="connsiteY155" fmla="*/ 2337548 h 3224670"/>
                    <a:gd name="connsiteX156" fmla="*/ 898191 w 2317456"/>
                    <a:gd name="connsiteY156" fmla="*/ 2307403 h 3224670"/>
                    <a:gd name="connsiteX157" fmla="*/ 908240 w 2317456"/>
                    <a:gd name="connsiteY157" fmla="*/ 2277258 h 3224670"/>
                    <a:gd name="connsiteX158" fmla="*/ 898191 w 2317456"/>
                    <a:gd name="connsiteY158" fmla="*/ 2206919 h 3224670"/>
                    <a:gd name="connsiteX159" fmla="*/ 868046 w 2317456"/>
                    <a:gd name="connsiteY159" fmla="*/ 2196871 h 3224670"/>
                    <a:gd name="connsiteX160" fmla="*/ 797708 w 2317456"/>
                    <a:gd name="connsiteY160" fmla="*/ 2176774 h 3224670"/>
                    <a:gd name="connsiteX161" fmla="*/ 707273 w 2317456"/>
                    <a:gd name="connsiteY161" fmla="*/ 2186823 h 3224670"/>
                    <a:gd name="connsiteX162" fmla="*/ 677128 w 2317456"/>
                    <a:gd name="connsiteY162" fmla="*/ 2196871 h 3224670"/>
                    <a:gd name="connsiteX163" fmla="*/ 667079 w 2317456"/>
                    <a:gd name="connsiteY163" fmla="*/ 2116484 h 3224670"/>
                    <a:gd name="connsiteX164" fmla="*/ 636934 w 2317456"/>
                    <a:gd name="connsiteY164" fmla="*/ 2056194 h 3224670"/>
                    <a:gd name="connsiteX165" fmla="*/ 546499 w 2317456"/>
                    <a:gd name="connsiteY165" fmla="*/ 1985856 h 3224670"/>
                    <a:gd name="connsiteX166" fmla="*/ 516354 w 2317456"/>
                    <a:gd name="connsiteY166" fmla="*/ 1955711 h 3224670"/>
                    <a:gd name="connsiteX167" fmla="*/ 496257 w 2317456"/>
                    <a:gd name="connsiteY167" fmla="*/ 1915517 h 3224670"/>
                    <a:gd name="connsiteX168" fmla="*/ 476161 w 2317456"/>
                    <a:gd name="connsiteY168" fmla="*/ 1885372 h 3224670"/>
                    <a:gd name="connsiteX169" fmla="*/ 435967 w 2317456"/>
                    <a:gd name="connsiteY169" fmla="*/ 1825082 h 3224670"/>
                    <a:gd name="connsiteX170" fmla="*/ 405822 w 2317456"/>
                    <a:gd name="connsiteY170" fmla="*/ 1815034 h 3224670"/>
                    <a:gd name="connsiteX171" fmla="*/ 375677 w 2317456"/>
                    <a:gd name="connsiteY171" fmla="*/ 1794937 h 3224670"/>
                    <a:gd name="connsiteX172" fmla="*/ 325435 w 2317456"/>
                    <a:gd name="connsiteY172" fmla="*/ 1784889 h 3224670"/>
                    <a:gd name="connsiteX173" fmla="*/ 295290 w 2317456"/>
                    <a:gd name="connsiteY173" fmla="*/ 1754744 h 3224670"/>
                    <a:gd name="connsiteX174" fmla="*/ 235000 w 2317456"/>
                    <a:gd name="connsiteY174" fmla="*/ 1714550 h 3224670"/>
                    <a:gd name="connsiteX175" fmla="*/ 214904 w 2317456"/>
                    <a:gd name="connsiteY175" fmla="*/ 1674357 h 3224670"/>
                    <a:gd name="connsiteX176" fmla="*/ 194807 w 2317456"/>
                    <a:gd name="connsiteY176" fmla="*/ 1644212 h 3224670"/>
                    <a:gd name="connsiteX177" fmla="*/ 184758 w 2317456"/>
                    <a:gd name="connsiteY177" fmla="*/ 1614067 h 3224670"/>
                    <a:gd name="connsiteX178" fmla="*/ 174710 w 2317456"/>
                    <a:gd name="connsiteY178" fmla="*/ 1433196 h 3224670"/>
                    <a:gd name="connsiteX179" fmla="*/ 164662 w 2317456"/>
                    <a:gd name="connsiteY179" fmla="*/ 1393003 h 3224670"/>
                    <a:gd name="connsiteX180" fmla="*/ 144565 w 2317456"/>
                    <a:gd name="connsiteY180" fmla="*/ 1362858 h 3224670"/>
                    <a:gd name="connsiteX181" fmla="*/ 124468 w 2317456"/>
                    <a:gd name="connsiteY181" fmla="*/ 1302568 h 3224670"/>
                    <a:gd name="connsiteX182" fmla="*/ 114420 w 2317456"/>
                    <a:gd name="connsiteY182" fmla="*/ 1272423 h 3224670"/>
                    <a:gd name="connsiteX183" fmla="*/ 94323 w 2317456"/>
                    <a:gd name="connsiteY183" fmla="*/ 1202084 h 3224670"/>
                    <a:gd name="connsiteX184" fmla="*/ 54130 w 2317456"/>
                    <a:gd name="connsiteY184" fmla="*/ 1433196 h 3224670"/>
                    <a:gd name="connsiteX185" fmla="*/ 34033 w 2317456"/>
                    <a:gd name="connsiteY185" fmla="*/ 1393003 h 3224670"/>
                    <a:gd name="connsiteX186" fmla="*/ 13937 w 2317456"/>
                    <a:gd name="connsiteY186" fmla="*/ 1362858 h 3224670"/>
                    <a:gd name="connsiteX187" fmla="*/ 34033 w 2317456"/>
                    <a:gd name="connsiteY187" fmla="*/ 1202084 h 3224670"/>
                    <a:gd name="connsiteX188" fmla="*/ 54130 w 2317456"/>
                    <a:gd name="connsiteY188" fmla="*/ 1141794 h 3224670"/>
                    <a:gd name="connsiteX189" fmla="*/ 74227 w 2317456"/>
                    <a:gd name="connsiteY189" fmla="*/ 1071456 h 3224670"/>
                    <a:gd name="connsiteX190" fmla="*/ 94323 w 2317456"/>
                    <a:gd name="connsiteY190" fmla="*/ 950875 h 3224670"/>
                    <a:gd name="connsiteX191" fmla="*/ 104372 w 2317456"/>
                    <a:gd name="connsiteY191" fmla="*/ 900634 h 3224670"/>
                    <a:gd name="connsiteX192" fmla="*/ 124468 w 2317456"/>
                    <a:gd name="connsiteY192" fmla="*/ 840344 h 3224670"/>
                    <a:gd name="connsiteX193" fmla="*/ 144565 w 2317456"/>
                    <a:gd name="connsiteY193" fmla="*/ 810199 h 3224670"/>
                    <a:gd name="connsiteX194" fmla="*/ 174710 w 2317456"/>
                    <a:gd name="connsiteY194" fmla="*/ 739860 h 3224670"/>
                    <a:gd name="connsiteX195" fmla="*/ 224952 w 2317456"/>
                    <a:gd name="connsiteY195" fmla="*/ 649425 h 3224670"/>
                    <a:gd name="connsiteX196" fmla="*/ 255097 w 2317456"/>
                    <a:gd name="connsiteY196" fmla="*/ 639377 h 3224670"/>
                    <a:gd name="connsiteX197" fmla="*/ 295290 w 2317456"/>
                    <a:gd name="connsiteY197" fmla="*/ 609232 h 3224670"/>
                    <a:gd name="connsiteX198" fmla="*/ 335484 w 2317456"/>
                    <a:gd name="connsiteY198" fmla="*/ 548941 h 3224670"/>
                    <a:gd name="connsiteX199" fmla="*/ 395774 w 2317456"/>
                    <a:gd name="connsiteY199" fmla="*/ 498700 h 3224670"/>
                    <a:gd name="connsiteX200" fmla="*/ 446016 w 2317456"/>
                    <a:gd name="connsiteY200" fmla="*/ 448458 h 3224670"/>
                    <a:gd name="connsiteX201" fmla="*/ 486209 w 2317456"/>
                    <a:gd name="connsiteY201" fmla="*/ 388168 h 3224670"/>
                    <a:gd name="connsiteX202" fmla="*/ 506306 w 2317456"/>
                    <a:gd name="connsiteY202" fmla="*/ 317829 h 3224670"/>
                    <a:gd name="connsiteX203" fmla="*/ 486209 w 2317456"/>
                    <a:gd name="connsiteY203" fmla="*/ 257539 h 3224670"/>
                    <a:gd name="connsiteX204" fmla="*/ 446016 w 2317456"/>
                    <a:gd name="connsiteY204" fmla="*/ 247491 h 3224670"/>
                    <a:gd name="connsiteX205" fmla="*/ 415871 w 2317456"/>
                    <a:gd name="connsiteY205" fmla="*/ 237443 h 3224670"/>
                    <a:gd name="connsiteX206" fmla="*/ 365629 w 2317456"/>
                    <a:gd name="connsiteY206" fmla="*/ 227394 h 3224670"/>
                    <a:gd name="connsiteX207" fmla="*/ 345532 w 2317456"/>
                    <a:gd name="connsiteY207" fmla="*/ 197249 h 3224670"/>
                    <a:gd name="connsiteX208" fmla="*/ 395774 w 2317456"/>
                    <a:gd name="connsiteY208" fmla="*/ 187201 h 3224670"/>
                    <a:gd name="connsiteX209" fmla="*/ 435967 w 2317456"/>
                    <a:gd name="connsiteY209" fmla="*/ 167104 h 3224670"/>
                    <a:gd name="connsiteX210" fmla="*/ 496257 w 2317456"/>
                    <a:gd name="connsiteY210" fmla="*/ 126911 h 3224670"/>
                    <a:gd name="connsiteX211" fmla="*/ 536451 w 2317456"/>
                    <a:gd name="connsiteY211" fmla="*/ 76669 h 3224670"/>
                    <a:gd name="connsiteX212" fmla="*/ 576644 w 2317456"/>
                    <a:gd name="connsiteY212" fmla="*/ 86717 h 3224670"/>
                    <a:gd name="connsiteX213" fmla="*/ 606789 w 2317456"/>
                    <a:gd name="connsiteY213" fmla="*/ 106814 h 3224670"/>
                    <a:gd name="connsiteX214" fmla="*/ 657031 w 2317456"/>
                    <a:gd name="connsiteY214" fmla="*/ 157056 h 3224670"/>
                    <a:gd name="connsiteX215" fmla="*/ 687176 w 2317456"/>
                    <a:gd name="connsiteY215" fmla="*/ 136959 h 3224670"/>
                    <a:gd name="connsiteX216" fmla="*/ 717321 w 2317456"/>
                    <a:gd name="connsiteY216" fmla="*/ 106814 h 3224670"/>
                    <a:gd name="connsiteX217" fmla="*/ 747466 w 2317456"/>
                    <a:gd name="connsiteY217" fmla="*/ 96766 h 3224670"/>
                    <a:gd name="connsiteX218" fmla="*/ 817805 w 2317456"/>
                    <a:gd name="connsiteY218" fmla="*/ 136959 h 3224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</a:cxnLst>
                  <a:rect l="l" t="t" r="r" b="b"/>
                  <a:pathLst>
                    <a:path w="2317456" h="3224670">
                      <a:moveTo>
                        <a:pt x="767563" y="56572"/>
                      </a:moveTo>
                      <a:cubicBezTo>
                        <a:pt x="804204" y="166500"/>
                        <a:pt x="745768" y="0"/>
                        <a:pt x="797708" y="116862"/>
                      </a:cubicBezTo>
                      <a:cubicBezTo>
                        <a:pt x="813626" y="152678"/>
                        <a:pt x="810614" y="180009"/>
                        <a:pt x="837901" y="207297"/>
                      </a:cubicBezTo>
                      <a:cubicBezTo>
                        <a:pt x="846440" y="215837"/>
                        <a:pt x="857998" y="220695"/>
                        <a:pt x="868046" y="227394"/>
                      </a:cubicBezTo>
                      <a:cubicBezTo>
                        <a:pt x="874745" y="237442"/>
                        <a:pt x="882742" y="246737"/>
                        <a:pt x="888143" y="257539"/>
                      </a:cubicBezTo>
                      <a:cubicBezTo>
                        <a:pt x="892880" y="267013"/>
                        <a:pt x="891574" y="279413"/>
                        <a:pt x="898191" y="287684"/>
                      </a:cubicBezTo>
                      <a:cubicBezTo>
                        <a:pt x="905735" y="297114"/>
                        <a:pt x="918288" y="301082"/>
                        <a:pt x="928337" y="307781"/>
                      </a:cubicBezTo>
                      <a:cubicBezTo>
                        <a:pt x="1003188" y="257880"/>
                        <a:pt x="911250" y="322019"/>
                        <a:pt x="988627" y="257539"/>
                      </a:cubicBezTo>
                      <a:cubicBezTo>
                        <a:pt x="997904" y="249808"/>
                        <a:pt x="1008724" y="244142"/>
                        <a:pt x="1018772" y="237443"/>
                      </a:cubicBezTo>
                      <a:cubicBezTo>
                        <a:pt x="1069014" y="240792"/>
                        <a:pt x="1120343" y="236568"/>
                        <a:pt x="1169497" y="247491"/>
                      </a:cubicBezTo>
                      <a:cubicBezTo>
                        <a:pt x="1216360" y="257905"/>
                        <a:pt x="1189439" y="292515"/>
                        <a:pt x="1209690" y="317829"/>
                      </a:cubicBezTo>
                      <a:cubicBezTo>
                        <a:pt x="1216307" y="326100"/>
                        <a:pt x="1230576" y="322734"/>
                        <a:pt x="1239835" y="327878"/>
                      </a:cubicBezTo>
                      <a:cubicBezTo>
                        <a:pt x="1343485" y="385461"/>
                        <a:pt x="1262063" y="355384"/>
                        <a:pt x="1330271" y="378119"/>
                      </a:cubicBezTo>
                      <a:cubicBezTo>
                        <a:pt x="1336970" y="388168"/>
                        <a:pt x="1344966" y="397463"/>
                        <a:pt x="1350367" y="408265"/>
                      </a:cubicBezTo>
                      <a:cubicBezTo>
                        <a:pt x="1361714" y="430960"/>
                        <a:pt x="1369109" y="466161"/>
                        <a:pt x="1350367" y="488651"/>
                      </a:cubicBezTo>
                      <a:cubicBezTo>
                        <a:pt x="1341526" y="499260"/>
                        <a:pt x="1323572" y="495350"/>
                        <a:pt x="1310174" y="498700"/>
                      </a:cubicBezTo>
                      <a:cubicBezTo>
                        <a:pt x="1304893" y="497644"/>
                        <a:pt x="1229196" y="483332"/>
                        <a:pt x="1219739" y="478603"/>
                      </a:cubicBezTo>
                      <a:cubicBezTo>
                        <a:pt x="1100101" y="418785"/>
                        <a:pt x="1210245" y="451110"/>
                        <a:pt x="1119255" y="428361"/>
                      </a:cubicBezTo>
                      <a:cubicBezTo>
                        <a:pt x="1090444" y="431242"/>
                        <a:pt x="1024838" y="430353"/>
                        <a:pt x="988627" y="448458"/>
                      </a:cubicBezTo>
                      <a:cubicBezTo>
                        <a:pt x="977825" y="453859"/>
                        <a:pt x="968530" y="461856"/>
                        <a:pt x="958482" y="468555"/>
                      </a:cubicBezTo>
                      <a:cubicBezTo>
                        <a:pt x="949740" y="481668"/>
                        <a:pt x="919397" y="524482"/>
                        <a:pt x="918288" y="538893"/>
                      </a:cubicBezTo>
                      <a:cubicBezTo>
                        <a:pt x="909812" y="649079"/>
                        <a:pt x="916305" y="605245"/>
                        <a:pt x="958482" y="659473"/>
                      </a:cubicBezTo>
                      <a:cubicBezTo>
                        <a:pt x="1016237" y="733729"/>
                        <a:pt x="969582" y="712489"/>
                        <a:pt x="1038868" y="729812"/>
                      </a:cubicBezTo>
                      <a:cubicBezTo>
                        <a:pt x="1070054" y="750602"/>
                        <a:pt x="1075797" y="764693"/>
                        <a:pt x="1119255" y="739860"/>
                      </a:cubicBezTo>
                      <a:cubicBezTo>
                        <a:pt x="1129741" y="733868"/>
                        <a:pt x="1132653" y="719763"/>
                        <a:pt x="1139352" y="709715"/>
                      </a:cubicBezTo>
                      <a:cubicBezTo>
                        <a:pt x="1142701" y="669522"/>
                        <a:pt x="1135835" y="627118"/>
                        <a:pt x="1149400" y="589135"/>
                      </a:cubicBezTo>
                      <a:cubicBezTo>
                        <a:pt x="1154438" y="575028"/>
                        <a:pt x="1174730" y="570896"/>
                        <a:pt x="1189594" y="569038"/>
                      </a:cubicBezTo>
                      <a:cubicBezTo>
                        <a:pt x="1203297" y="567325"/>
                        <a:pt x="1216508" y="575292"/>
                        <a:pt x="1229787" y="579086"/>
                      </a:cubicBezTo>
                      <a:cubicBezTo>
                        <a:pt x="1266187" y="589486"/>
                        <a:pt x="1257050" y="587214"/>
                        <a:pt x="1290077" y="609232"/>
                      </a:cubicBezTo>
                      <a:cubicBezTo>
                        <a:pt x="1293427" y="619280"/>
                        <a:pt x="1292636" y="631887"/>
                        <a:pt x="1300126" y="639377"/>
                      </a:cubicBezTo>
                      <a:cubicBezTo>
                        <a:pt x="1307616" y="646866"/>
                        <a:pt x="1321012" y="644281"/>
                        <a:pt x="1330271" y="649425"/>
                      </a:cubicBezTo>
                      <a:cubicBezTo>
                        <a:pt x="1351385" y="661155"/>
                        <a:pt x="1367647" y="681980"/>
                        <a:pt x="1390561" y="689618"/>
                      </a:cubicBezTo>
                      <a:cubicBezTo>
                        <a:pt x="1466332" y="714877"/>
                        <a:pt x="1372935" y="680805"/>
                        <a:pt x="1450851" y="719763"/>
                      </a:cubicBezTo>
                      <a:cubicBezTo>
                        <a:pt x="1460325" y="724500"/>
                        <a:pt x="1470948" y="726462"/>
                        <a:pt x="1480996" y="729812"/>
                      </a:cubicBezTo>
                      <a:cubicBezTo>
                        <a:pt x="1487695" y="739860"/>
                        <a:pt x="1495692" y="749155"/>
                        <a:pt x="1501093" y="759957"/>
                      </a:cubicBezTo>
                      <a:cubicBezTo>
                        <a:pt x="1520579" y="798929"/>
                        <a:pt x="1508281" y="810120"/>
                        <a:pt x="1501093" y="860440"/>
                      </a:cubicBezTo>
                      <a:cubicBezTo>
                        <a:pt x="1497743" y="850392"/>
                        <a:pt x="1500240" y="835550"/>
                        <a:pt x="1491044" y="830295"/>
                      </a:cubicBezTo>
                      <a:cubicBezTo>
                        <a:pt x="1452834" y="808461"/>
                        <a:pt x="1328589" y="828760"/>
                        <a:pt x="1310174" y="830295"/>
                      </a:cubicBezTo>
                      <a:cubicBezTo>
                        <a:pt x="1324377" y="901312"/>
                        <a:pt x="1314820" y="864331"/>
                        <a:pt x="1340319" y="940827"/>
                      </a:cubicBezTo>
                      <a:cubicBezTo>
                        <a:pt x="1343668" y="950875"/>
                        <a:pt x="1340091" y="968403"/>
                        <a:pt x="1350367" y="970972"/>
                      </a:cubicBezTo>
                      <a:lnTo>
                        <a:pt x="1390561" y="981021"/>
                      </a:lnTo>
                      <a:cubicBezTo>
                        <a:pt x="1417357" y="977671"/>
                        <a:pt x="1443944" y="970972"/>
                        <a:pt x="1470948" y="970972"/>
                      </a:cubicBezTo>
                      <a:cubicBezTo>
                        <a:pt x="1491322" y="970972"/>
                        <a:pt x="1430546" y="976601"/>
                        <a:pt x="1410657" y="981021"/>
                      </a:cubicBezTo>
                      <a:cubicBezTo>
                        <a:pt x="1400317" y="983319"/>
                        <a:pt x="1390696" y="988159"/>
                        <a:pt x="1380512" y="991069"/>
                      </a:cubicBezTo>
                      <a:cubicBezTo>
                        <a:pt x="1367233" y="994863"/>
                        <a:pt x="1353598" y="997323"/>
                        <a:pt x="1340319" y="1001117"/>
                      </a:cubicBezTo>
                      <a:cubicBezTo>
                        <a:pt x="1293896" y="1014381"/>
                        <a:pt x="1303857" y="1015377"/>
                        <a:pt x="1249884" y="1051359"/>
                      </a:cubicBezTo>
                      <a:cubicBezTo>
                        <a:pt x="1239836" y="1058058"/>
                        <a:pt x="1228278" y="1062917"/>
                        <a:pt x="1219739" y="1071456"/>
                      </a:cubicBezTo>
                      <a:cubicBezTo>
                        <a:pt x="1199642" y="1091553"/>
                        <a:pt x="1183097" y="1115981"/>
                        <a:pt x="1159449" y="1131746"/>
                      </a:cubicBezTo>
                      <a:cubicBezTo>
                        <a:pt x="1111676" y="1163595"/>
                        <a:pt x="1140764" y="1148022"/>
                        <a:pt x="1069013" y="1171939"/>
                      </a:cubicBezTo>
                      <a:lnTo>
                        <a:pt x="1038868" y="1181988"/>
                      </a:lnTo>
                      <a:cubicBezTo>
                        <a:pt x="1028820" y="1192036"/>
                        <a:pt x="1016983" y="1200569"/>
                        <a:pt x="1008723" y="1212133"/>
                      </a:cubicBezTo>
                      <a:cubicBezTo>
                        <a:pt x="989017" y="1239721"/>
                        <a:pt x="992267" y="1258734"/>
                        <a:pt x="968530" y="1282471"/>
                      </a:cubicBezTo>
                      <a:cubicBezTo>
                        <a:pt x="959991" y="1291010"/>
                        <a:pt x="948433" y="1295869"/>
                        <a:pt x="938385" y="1302568"/>
                      </a:cubicBezTo>
                      <a:cubicBezTo>
                        <a:pt x="901744" y="1412496"/>
                        <a:pt x="960180" y="1245996"/>
                        <a:pt x="908240" y="1362858"/>
                      </a:cubicBezTo>
                      <a:cubicBezTo>
                        <a:pt x="899636" y="1382216"/>
                        <a:pt x="894842" y="1403051"/>
                        <a:pt x="888143" y="1423148"/>
                      </a:cubicBezTo>
                      <a:cubicBezTo>
                        <a:pt x="884794" y="1433196"/>
                        <a:pt x="879836" y="1442845"/>
                        <a:pt x="878095" y="1453293"/>
                      </a:cubicBezTo>
                      <a:cubicBezTo>
                        <a:pt x="874745" y="1473390"/>
                        <a:pt x="872987" y="1493817"/>
                        <a:pt x="868046" y="1513583"/>
                      </a:cubicBezTo>
                      <a:cubicBezTo>
                        <a:pt x="862908" y="1534134"/>
                        <a:pt x="854649" y="1553776"/>
                        <a:pt x="847950" y="1573873"/>
                      </a:cubicBezTo>
                      <a:lnTo>
                        <a:pt x="837901" y="1604018"/>
                      </a:lnTo>
                      <a:cubicBezTo>
                        <a:pt x="832284" y="1581548"/>
                        <a:pt x="817543" y="1518216"/>
                        <a:pt x="807756" y="1503535"/>
                      </a:cubicBezTo>
                      <a:cubicBezTo>
                        <a:pt x="801057" y="1493487"/>
                        <a:pt x="796199" y="1481929"/>
                        <a:pt x="787660" y="1473390"/>
                      </a:cubicBezTo>
                      <a:cubicBezTo>
                        <a:pt x="779121" y="1464850"/>
                        <a:pt x="766793" y="1461024"/>
                        <a:pt x="757515" y="1453293"/>
                      </a:cubicBezTo>
                      <a:cubicBezTo>
                        <a:pt x="707336" y="1411478"/>
                        <a:pt x="750200" y="1430758"/>
                        <a:pt x="697224" y="1413100"/>
                      </a:cubicBezTo>
                      <a:cubicBezTo>
                        <a:pt x="687176" y="1406401"/>
                        <a:pt x="678179" y="1397760"/>
                        <a:pt x="667079" y="1393003"/>
                      </a:cubicBezTo>
                      <a:cubicBezTo>
                        <a:pt x="654386" y="1387563"/>
                        <a:pt x="640165" y="1386749"/>
                        <a:pt x="626886" y="1382955"/>
                      </a:cubicBezTo>
                      <a:cubicBezTo>
                        <a:pt x="616702" y="1380045"/>
                        <a:pt x="606789" y="1376256"/>
                        <a:pt x="596741" y="1372906"/>
                      </a:cubicBezTo>
                      <a:cubicBezTo>
                        <a:pt x="546499" y="1376256"/>
                        <a:pt x="496061" y="1377394"/>
                        <a:pt x="446016" y="1382955"/>
                      </a:cubicBezTo>
                      <a:cubicBezTo>
                        <a:pt x="435489" y="1384125"/>
                        <a:pt x="424142" y="1386386"/>
                        <a:pt x="415871" y="1393003"/>
                      </a:cubicBezTo>
                      <a:cubicBezTo>
                        <a:pt x="406441" y="1400547"/>
                        <a:pt x="402473" y="1413100"/>
                        <a:pt x="395774" y="1423148"/>
                      </a:cubicBezTo>
                      <a:cubicBezTo>
                        <a:pt x="392425" y="1433196"/>
                        <a:pt x="390109" y="1443651"/>
                        <a:pt x="385726" y="1453293"/>
                      </a:cubicBezTo>
                      <a:cubicBezTo>
                        <a:pt x="373329" y="1480566"/>
                        <a:pt x="345532" y="1533680"/>
                        <a:pt x="345532" y="1533680"/>
                      </a:cubicBezTo>
                      <a:cubicBezTo>
                        <a:pt x="334889" y="1597538"/>
                        <a:pt x="323675" y="1633467"/>
                        <a:pt x="345532" y="1704502"/>
                      </a:cubicBezTo>
                      <a:cubicBezTo>
                        <a:pt x="349084" y="1716045"/>
                        <a:pt x="365629" y="1717900"/>
                        <a:pt x="375677" y="1724599"/>
                      </a:cubicBezTo>
                      <a:cubicBezTo>
                        <a:pt x="435257" y="1719182"/>
                        <a:pt x="586894" y="1699579"/>
                        <a:pt x="636934" y="1724599"/>
                      </a:cubicBezTo>
                      <a:cubicBezTo>
                        <a:pt x="656547" y="1734406"/>
                        <a:pt x="619429" y="1804922"/>
                        <a:pt x="606789" y="1815034"/>
                      </a:cubicBezTo>
                      <a:cubicBezTo>
                        <a:pt x="598518" y="1821651"/>
                        <a:pt x="586692" y="1821733"/>
                        <a:pt x="576644" y="1825082"/>
                      </a:cubicBezTo>
                      <a:cubicBezTo>
                        <a:pt x="569945" y="1835130"/>
                        <a:pt x="558046" y="1843244"/>
                        <a:pt x="556548" y="1855227"/>
                      </a:cubicBezTo>
                      <a:cubicBezTo>
                        <a:pt x="554430" y="1872174"/>
                        <a:pt x="557122" y="1891258"/>
                        <a:pt x="566596" y="1905469"/>
                      </a:cubicBezTo>
                      <a:cubicBezTo>
                        <a:pt x="572471" y="1914282"/>
                        <a:pt x="586320" y="1913622"/>
                        <a:pt x="596741" y="1915517"/>
                      </a:cubicBezTo>
                      <a:cubicBezTo>
                        <a:pt x="623310" y="1920348"/>
                        <a:pt x="650332" y="1922216"/>
                        <a:pt x="677128" y="1925566"/>
                      </a:cubicBezTo>
                      <a:cubicBezTo>
                        <a:pt x="687176" y="1928915"/>
                        <a:pt x="699783" y="1928124"/>
                        <a:pt x="707273" y="1935614"/>
                      </a:cubicBezTo>
                      <a:cubicBezTo>
                        <a:pt x="714763" y="1943104"/>
                        <a:pt x="715823" y="1955274"/>
                        <a:pt x="717321" y="1965759"/>
                      </a:cubicBezTo>
                      <a:cubicBezTo>
                        <a:pt x="722553" y="2002383"/>
                        <a:pt x="722137" y="2039667"/>
                        <a:pt x="727369" y="2076291"/>
                      </a:cubicBezTo>
                      <a:cubicBezTo>
                        <a:pt x="728867" y="2086776"/>
                        <a:pt x="732274" y="2097177"/>
                        <a:pt x="737418" y="2106436"/>
                      </a:cubicBezTo>
                      <a:cubicBezTo>
                        <a:pt x="749148" y="2127550"/>
                        <a:pt x="777611" y="2166726"/>
                        <a:pt x="777611" y="2166726"/>
                      </a:cubicBezTo>
                      <a:cubicBezTo>
                        <a:pt x="791009" y="2163377"/>
                        <a:pt x="804526" y="2160472"/>
                        <a:pt x="817805" y="2156678"/>
                      </a:cubicBezTo>
                      <a:cubicBezTo>
                        <a:pt x="827989" y="2153768"/>
                        <a:pt x="837358" y="2146629"/>
                        <a:pt x="847950" y="2146629"/>
                      </a:cubicBezTo>
                      <a:cubicBezTo>
                        <a:pt x="868749" y="2146629"/>
                        <a:pt x="893000" y="2166615"/>
                        <a:pt x="908240" y="2176774"/>
                      </a:cubicBezTo>
                      <a:cubicBezTo>
                        <a:pt x="912968" y="2190960"/>
                        <a:pt x="916909" y="2229577"/>
                        <a:pt x="948433" y="2216968"/>
                      </a:cubicBezTo>
                      <a:cubicBezTo>
                        <a:pt x="959646" y="2212483"/>
                        <a:pt x="961831" y="2196871"/>
                        <a:pt x="968530" y="2186823"/>
                      </a:cubicBezTo>
                      <a:cubicBezTo>
                        <a:pt x="971879" y="2176775"/>
                        <a:pt x="971088" y="2164168"/>
                        <a:pt x="978578" y="2156678"/>
                      </a:cubicBezTo>
                      <a:cubicBezTo>
                        <a:pt x="990996" y="2144260"/>
                        <a:pt x="1030901" y="2132538"/>
                        <a:pt x="1048917" y="2126533"/>
                      </a:cubicBezTo>
                      <a:cubicBezTo>
                        <a:pt x="1109207" y="2129882"/>
                        <a:pt x="1170297" y="2126235"/>
                        <a:pt x="1229787" y="2136581"/>
                      </a:cubicBezTo>
                      <a:cubicBezTo>
                        <a:pt x="1249029" y="2139927"/>
                        <a:pt x="1262560" y="2157992"/>
                        <a:pt x="1280029" y="2166726"/>
                      </a:cubicBezTo>
                      <a:cubicBezTo>
                        <a:pt x="1289503" y="2171463"/>
                        <a:pt x="1299990" y="2173864"/>
                        <a:pt x="1310174" y="2176774"/>
                      </a:cubicBezTo>
                      <a:cubicBezTo>
                        <a:pt x="1323453" y="2180568"/>
                        <a:pt x="1337139" y="2182855"/>
                        <a:pt x="1350367" y="2186823"/>
                      </a:cubicBezTo>
                      <a:cubicBezTo>
                        <a:pt x="1370657" y="2192910"/>
                        <a:pt x="1389527" y="2205410"/>
                        <a:pt x="1410657" y="2206919"/>
                      </a:cubicBezTo>
                      <a:lnTo>
                        <a:pt x="1551334" y="2216968"/>
                      </a:lnTo>
                      <a:cubicBezTo>
                        <a:pt x="1647500" y="2313134"/>
                        <a:pt x="1524371" y="2198993"/>
                        <a:pt x="1611624" y="2257161"/>
                      </a:cubicBezTo>
                      <a:cubicBezTo>
                        <a:pt x="1623448" y="2265044"/>
                        <a:pt x="1630205" y="2279046"/>
                        <a:pt x="1641769" y="2287306"/>
                      </a:cubicBezTo>
                      <a:cubicBezTo>
                        <a:pt x="1677327" y="2312705"/>
                        <a:pt x="1698278" y="2310122"/>
                        <a:pt x="1742253" y="2317451"/>
                      </a:cubicBezTo>
                      <a:cubicBezTo>
                        <a:pt x="1752301" y="2324150"/>
                        <a:pt x="1763859" y="2329009"/>
                        <a:pt x="1772398" y="2337548"/>
                      </a:cubicBezTo>
                      <a:cubicBezTo>
                        <a:pt x="1791878" y="2357028"/>
                        <a:pt x="1794370" y="2373319"/>
                        <a:pt x="1802543" y="2397838"/>
                      </a:cubicBezTo>
                      <a:cubicBezTo>
                        <a:pt x="1805892" y="2424634"/>
                        <a:pt x="1802562" y="2453152"/>
                        <a:pt x="1812591" y="2478225"/>
                      </a:cubicBezTo>
                      <a:cubicBezTo>
                        <a:pt x="1820301" y="2497501"/>
                        <a:pt x="1869815" y="2505091"/>
                        <a:pt x="1882930" y="2508370"/>
                      </a:cubicBezTo>
                      <a:cubicBezTo>
                        <a:pt x="1926473" y="2505021"/>
                        <a:pt x="1969887" y="2498322"/>
                        <a:pt x="2013558" y="2498322"/>
                      </a:cubicBezTo>
                      <a:cubicBezTo>
                        <a:pt x="2040562" y="2498322"/>
                        <a:pt x="1960176" y="2508370"/>
                        <a:pt x="1933172" y="2508370"/>
                      </a:cubicBezTo>
                      <a:cubicBezTo>
                        <a:pt x="1912798" y="2508370"/>
                        <a:pt x="1892979" y="2501671"/>
                        <a:pt x="1872882" y="2498322"/>
                      </a:cubicBezTo>
                      <a:cubicBezTo>
                        <a:pt x="1876231" y="2488274"/>
                        <a:pt x="1875441" y="2475667"/>
                        <a:pt x="1882930" y="2468177"/>
                      </a:cubicBezTo>
                      <a:cubicBezTo>
                        <a:pt x="1905649" y="2445457"/>
                        <a:pt x="1986811" y="2467346"/>
                        <a:pt x="1993462" y="2468177"/>
                      </a:cubicBezTo>
                      <a:cubicBezTo>
                        <a:pt x="1996811" y="2478225"/>
                        <a:pt x="1996893" y="2490051"/>
                        <a:pt x="2003510" y="2498322"/>
                      </a:cubicBezTo>
                      <a:cubicBezTo>
                        <a:pt x="2011054" y="2507752"/>
                        <a:pt x="2021672" y="2516920"/>
                        <a:pt x="2033655" y="2518418"/>
                      </a:cubicBezTo>
                      <a:cubicBezTo>
                        <a:pt x="2051292" y="2520623"/>
                        <a:pt x="2094356" y="2504884"/>
                        <a:pt x="2114042" y="2498322"/>
                      </a:cubicBezTo>
                      <a:cubicBezTo>
                        <a:pt x="2130789" y="2501671"/>
                        <a:pt x="2147715" y="2504228"/>
                        <a:pt x="2164284" y="2508370"/>
                      </a:cubicBezTo>
                      <a:cubicBezTo>
                        <a:pt x="2174560" y="2510939"/>
                        <a:pt x="2183837" y="2518418"/>
                        <a:pt x="2194429" y="2518418"/>
                      </a:cubicBezTo>
                      <a:cubicBezTo>
                        <a:pt x="2218113" y="2518418"/>
                        <a:pt x="2241321" y="2511719"/>
                        <a:pt x="2264767" y="2508370"/>
                      </a:cubicBezTo>
                      <a:cubicBezTo>
                        <a:pt x="2274815" y="2505021"/>
                        <a:pt x="2285830" y="2492873"/>
                        <a:pt x="2294912" y="2498322"/>
                      </a:cubicBezTo>
                      <a:cubicBezTo>
                        <a:pt x="2307757" y="2506029"/>
                        <a:pt x="2312890" y="2523686"/>
                        <a:pt x="2315009" y="2538515"/>
                      </a:cubicBezTo>
                      <a:cubicBezTo>
                        <a:pt x="2317456" y="2555646"/>
                        <a:pt x="2292235" y="2587749"/>
                        <a:pt x="2284864" y="2598805"/>
                      </a:cubicBezTo>
                      <a:cubicBezTo>
                        <a:pt x="2252798" y="2695001"/>
                        <a:pt x="2284761" y="2629073"/>
                        <a:pt x="2234622" y="2689240"/>
                      </a:cubicBezTo>
                      <a:cubicBezTo>
                        <a:pt x="2226891" y="2698517"/>
                        <a:pt x="2223614" y="2711433"/>
                        <a:pt x="2214526" y="2719385"/>
                      </a:cubicBezTo>
                      <a:cubicBezTo>
                        <a:pt x="2196349" y="2735290"/>
                        <a:pt x="2174332" y="2746181"/>
                        <a:pt x="2154235" y="2759579"/>
                      </a:cubicBezTo>
                      <a:lnTo>
                        <a:pt x="2124090" y="2779675"/>
                      </a:lnTo>
                      <a:cubicBezTo>
                        <a:pt x="2107434" y="2804660"/>
                        <a:pt x="2094823" y="2820879"/>
                        <a:pt x="2083897" y="2850014"/>
                      </a:cubicBezTo>
                      <a:cubicBezTo>
                        <a:pt x="2070059" y="2886914"/>
                        <a:pt x="2082262" y="2891842"/>
                        <a:pt x="2053752" y="2920352"/>
                      </a:cubicBezTo>
                      <a:cubicBezTo>
                        <a:pt x="2045213" y="2928891"/>
                        <a:pt x="2032885" y="2932718"/>
                        <a:pt x="2023607" y="2940449"/>
                      </a:cubicBezTo>
                      <a:cubicBezTo>
                        <a:pt x="2012690" y="2949546"/>
                        <a:pt x="2006172" y="2964239"/>
                        <a:pt x="1993462" y="2970594"/>
                      </a:cubicBezTo>
                      <a:cubicBezTo>
                        <a:pt x="1978186" y="2978232"/>
                        <a:pt x="1959892" y="2976938"/>
                        <a:pt x="1943220" y="2980643"/>
                      </a:cubicBezTo>
                      <a:cubicBezTo>
                        <a:pt x="1929739" y="2983639"/>
                        <a:pt x="1916306" y="2986897"/>
                        <a:pt x="1903027" y="2990691"/>
                      </a:cubicBezTo>
                      <a:cubicBezTo>
                        <a:pt x="1892843" y="2993601"/>
                        <a:pt x="1883367" y="2999241"/>
                        <a:pt x="1872882" y="3000739"/>
                      </a:cubicBezTo>
                      <a:cubicBezTo>
                        <a:pt x="1836258" y="3005971"/>
                        <a:pt x="1799194" y="3007438"/>
                        <a:pt x="1762350" y="3010788"/>
                      </a:cubicBezTo>
                      <a:cubicBezTo>
                        <a:pt x="1752302" y="3014137"/>
                        <a:pt x="1739695" y="3013347"/>
                        <a:pt x="1732205" y="3020836"/>
                      </a:cubicBezTo>
                      <a:cubicBezTo>
                        <a:pt x="1724715" y="3028326"/>
                        <a:pt x="1726328" y="3041245"/>
                        <a:pt x="1722156" y="3050981"/>
                      </a:cubicBezTo>
                      <a:cubicBezTo>
                        <a:pt x="1716244" y="3064776"/>
                        <a:pt x="1694579" y="3108703"/>
                        <a:pt x="1681963" y="3121319"/>
                      </a:cubicBezTo>
                      <a:cubicBezTo>
                        <a:pt x="1673424" y="3129858"/>
                        <a:pt x="1663627" y="3138886"/>
                        <a:pt x="1651818" y="3141416"/>
                      </a:cubicBezTo>
                      <a:cubicBezTo>
                        <a:pt x="1615643" y="3149168"/>
                        <a:pt x="1578218" y="3149292"/>
                        <a:pt x="1541286" y="3151465"/>
                      </a:cubicBezTo>
                      <a:cubicBezTo>
                        <a:pt x="1464309" y="3155993"/>
                        <a:pt x="1387211" y="3158164"/>
                        <a:pt x="1310174" y="3161513"/>
                      </a:cubicBezTo>
                      <a:cubicBezTo>
                        <a:pt x="1278326" y="3209284"/>
                        <a:pt x="1301534" y="3187839"/>
                        <a:pt x="1229787" y="3211755"/>
                      </a:cubicBezTo>
                      <a:lnTo>
                        <a:pt x="1199642" y="3221803"/>
                      </a:lnTo>
                      <a:cubicBezTo>
                        <a:pt x="1168303" y="3216580"/>
                        <a:pt x="1126431" y="3224670"/>
                        <a:pt x="1119255" y="3181610"/>
                      </a:cubicBezTo>
                      <a:cubicBezTo>
                        <a:pt x="1117514" y="3171162"/>
                        <a:pt x="1124160" y="3160724"/>
                        <a:pt x="1129304" y="3151465"/>
                      </a:cubicBezTo>
                      <a:cubicBezTo>
                        <a:pt x="1141034" y="3130351"/>
                        <a:pt x="1169497" y="3091174"/>
                        <a:pt x="1169497" y="3091174"/>
                      </a:cubicBezTo>
                      <a:cubicBezTo>
                        <a:pt x="1194769" y="3015360"/>
                        <a:pt x="1205785" y="3008701"/>
                        <a:pt x="1179545" y="2910304"/>
                      </a:cubicBezTo>
                      <a:cubicBezTo>
                        <a:pt x="1175883" y="2896573"/>
                        <a:pt x="1161224" y="2888042"/>
                        <a:pt x="1149400" y="2880159"/>
                      </a:cubicBezTo>
                      <a:cubicBezTo>
                        <a:pt x="1140587" y="2874284"/>
                        <a:pt x="1129303" y="2873460"/>
                        <a:pt x="1119255" y="2870111"/>
                      </a:cubicBezTo>
                      <a:cubicBezTo>
                        <a:pt x="1057339" y="2828833"/>
                        <a:pt x="1125786" y="2868939"/>
                        <a:pt x="1038868" y="2839966"/>
                      </a:cubicBezTo>
                      <a:cubicBezTo>
                        <a:pt x="1024658" y="2835229"/>
                        <a:pt x="1012443" y="2825770"/>
                        <a:pt x="998675" y="2819869"/>
                      </a:cubicBezTo>
                      <a:cubicBezTo>
                        <a:pt x="988940" y="2815697"/>
                        <a:pt x="978578" y="2813170"/>
                        <a:pt x="968530" y="2809821"/>
                      </a:cubicBezTo>
                      <a:cubicBezTo>
                        <a:pt x="946510" y="2776791"/>
                        <a:pt x="948785" y="2785932"/>
                        <a:pt x="938385" y="2749530"/>
                      </a:cubicBezTo>
                      <a:cubicBezTo>
                        <a:pt x="931364" y="2724954"/>
                        <a:pt x="920181" y="2666958"/>
                        <a:pt x="908240" y="2649047"/>
                      </a:cubicBezTo>
                      <a:lnTo>
                        <a:pt x="868046" y="2588757"/>
                      </a:lnTo>
                      <a:cubicBezTo>
                        <a:pt x="861347" y="2578709"/>
                        <a:pt x="853351" y="2569414"/>
                        <a:pt x="847950" y="2558612"/>
                      </a:cubicBezTo>
                      <a:cubicBezTo>
                        <a:pt x="821498" y="2505708"/>
                        <a:pt x="838445" y="2529010"/>
                        <a:pt x="797708" y="2488273"/>
                      </a:cubicBezTo>
                      <a:cubicBezTo>
                        <a:pt x="804407" y="2478225"/>
                        <a:pt x="810074" y="2467406"/>
                        <a:pt x="817805" y="2458128"/>
                      </a:cubicBezTo>
                      <a:cubicBezTo>
                        <a:pt x="840343" y="2431083"/>
                        <a:pt x="853789" y="2429916"/>
                        <a:pt x="868046" y="2397838"/>
                      </a:cubicBezTo>
                      <a:cubicBezTo>
                        <a:pt x="876649" y="2378480"/>
                        <a:pt x="881444" y="2357645"/>
                        <a:pt x="888143" y="2337548"/>
                      </a:cubicBezTo>
                      <a:lnTo>
                        <a:pt x="898191" y="2307403"/>
                      </a:lnTo>
                      <a:lnTo>
                        <a:pt x="908240" y="2277258"/>
                      </a:lnTo>
                      <a:cubicBezTo>
                        <a:pt x="904890" y="2253812"/>
                        <a:pt x="908783" y="2228103"/>
                        <a:pt x="898191" y="2206919"/>
                      </a:cubicBezTo>
                      <a:cubicBezTo>
                        <a:pt x="893454" y="2197445"/>
                        <a:pt x="878230" y="2199781"/>
                        <a:pt x="868046" y="2196871"/>
                      </a:cubicBezTo>
                      <a:cubicBezTo>
                        <a:pt x="779752" y="2171645"/>
                        <a:pt x="869966" y="2200861"/>
                        <a:pt x="797708" y="2176774"/>
                      </a:cubicBezTo>
                      <a:cubicBezTo>
                        <a:pt x="767563" y="2180124"/>
                        <a:pt x="737191" y="2181837"/>
                        <a:pt x="707273" y="2186823"/>
                      </a:cubicBezTo>
                      <a:cubicBezTo>
                        <a:pt x="696825" y="2188564"/>
                        <a:pt x="682383" y="2206067"/>
                        <a:pt x="677128" y="2196871"/>
                      </a:cubicBezTo>
                      <a:cubicBezTo>
                        <a:pt x="663730" y="2173425"/>
                        <a:pt x="671910" y="2143053"/>
                        <a:pt x="667079" y="2116484"/>
                      </a:cubicBezTo>
                      <a:cubicBezTo>
                        <a:pt x="663088" y="2094534"/>
                        <a:pt x="651646" y="2072745"/>
                        <a:pt x="636934" y="2056194"/>
                      </a:cubicBezTo>
                      <a:cubicBezTo>
                        <a:pt x="579856" y="1991982"/>
                        <a:pt x="599618" y="2003562"/>
                        <a:pt x="546499" y="1985856"/>
                      </a:cubicBezTo>
                      <a:cubicBezTo>
                        <a:pt x="536451" y="1975808"/>
                        <a:pt x="524614" y="1967275"/>
                        <a:pt x="516354" y="1955711"/>
                      </a:cubicBezTo>
                      <a:cubicBezTo>
                        <a:pt x="507647" y="1943522"/>
                        <a:pt x="503689" y="1928523"/>
                        <a:pt x="496257" y="1915517"/>
                      </a:cubicBezTo>
                      <a:cubicBezTo>
                        <a:pt x="490265" y="1905032"/>
                        <a:pt x="481562" y="1896174"/>
                        <a:pt x="476161" y="1885372"/>
                      </a:cubicBezTo>
                      <a:cubicBezTo>
                        <a:pt x="457726" y="1848502"/>
                        <a:pt x="478823" y="1853653"/>
                        <a:pt x="435967" y="1825082"/>
                      </a:cubicBezTo>
                      <a:cubicBezTo>
                        <a:pt x="427154" y="1819207"/>
                        <a:pt x="415870" y="1818383"/>
                        <a:pt x="405822" y="1815034"/>
                      </a:cubicBezTo>
                      <a:cubicBezTo>
                        <a:pt x="395774" y="1808335"/>
                        <a:pt x="386985" y="1799177"/>
                        <a:pt x="375677" y="1794937"/>
                      </a:cubicBezTo>
                      <a:cubicBezTo>
                        <a:pt x="359685" y="1788940"/>
                        <a:pt x="340711" y="1792527"/>
                        <a:pt x="325435" y="1784889"/>
                      </a:cubicBezTo>
                      <a:cubicBezTo>
                        <a:pt x="312725" y="1778534"/>
                        <a:pt x="306507" y="1763468"/>
                        <a:pt x="295290" y="1754744"/>
                      </a:cubicBezTo>
                      <a:cubicBezTo>
                        <a:pt x="276225" y="1739915"/>
                        <a:pt x="235000" y="1714550"/>
                        <a:pt x="235000" y="1714550"/>
                      </a:cubicBezTo>
                      <a:cubicBezTo>
                        <a:pt x="228301" y="1701152"/>
                        <a:pt x="222336" y="1687362"/>
                        <a:pt x="214904" y="1674357"/>
                      </a:cubicBezTo>
                      <a:cubicBezTo>
                        <a:pt x="208912" y="1663872"/>
                        <a:pt x="200208" y="1655014"/>
                        <a:pt x="194807" y="1644212"/>
                      </a:cubicBezTo>
                      <a:cubicBezTo>
                        <a:pt x="190070" y="1634738"/>
                        <a:pt x="188108" y="1624115"/>
                        <a:pt x="184758" y="1614067"/>
                      </a:cubicBezTo>
                      <a:cubicBezTo>
                        <a:pt x="181409" y="1553777"/>
                        <a:pt x="180177" y="1493331"/>
                        <a:pt x="174710" y="1433196"/>
                      </a:cubicBezTo>
                      <a:cubicBezTo>
                        <a:pt x="173460" y="1419443"/>
                        <a:pt x="170102" y="1405696"/>
                        <a:pt x="164662" y="1393003"/>
                      </a:cubicBezTo>
                      <a:cubicBezTo>
                        <a:pt x="159905" y="1381903"/>
                        <a:pt x="151264" y="1372906"/>
                        <a:pt x="144565" y="1362858"/>
                      </a:cubicBezTo>
                      <a:lnTo>
                        <a:pt x="124468" y="1302568"/>
                      </a:lnTo>
                      <a:cubicBezTo>
                        <a:pt x="121119" y="1292520"/>
                        <a:pt x="117330" y="1282607"/>
                        <a:pt x="114420" y="1272423"/>
                      </a:cubicBezTo>
                      <a:lnTo>
                        <a:pt x="94323" y="1202084"/>
                      </a:lnTo>
                      <a:cubicBezTo>
                        <a:pt x="0" y="1264967"/>
                        <a:pt x="97329" y="1188400"/>
                        <a:pt x="54130" y="1433196"/>
                      </a:cubicBezTo>
                      <a:cubicBezTo>
                        <a:pt x="51527" y="1447947"/>
                        <a:pt x="41465" y="1406009"/>
                        <a:pt x="34033" y="1393003"/>
                      </a:cubicBezTo>
                      <a:cubicBezTo>
                        <a:pt x="28041" y="1382518"/>
                        <a:pt x="20636" y="1372906"/>
                        <a:pt x="13937" y="1362858"/>
                      </a:cubicBezTo>
                      <a:cubicBezTo>
                        <a:pt x="17431" y="1327922"/>
                        <a:pt x="23645" y="1243635"/>
                        <a:pt x="34033" y="1202084"/>
                      </a:cubicBezTo>
                      <a:cubicBezTo>
                        <a:pt x="39171" y="1181533"/>
                        <a:pt x="48992" y="1162345"/>
                        <a:pt x="54130" y="1141794"/>
                      </a:cubicBezTo>
                      <a:cubicBezTo>
                        <a:pt x="66747" y="1091325"/>
                        <a:pt x="59811" y="1114702"/>
                        <a:pt x="74227" y="1071456"/>
                      </a:cubicBezTo>
                      <a:cubicBezTo>
                        <a:pt x="80926" y="1031262"/>
                        <a:pt x="86331" y="990832"/>
                        <a:pt x="94323" y="950875"/>
                      </a:cubicBezTo>
                      <a:cubicBezTo>
                        <a:pt x="97673" y="934128"/>
                        <a:pt x="99878" y="917111"/>
                        <a:pt x="104372" y="900634"/>
                      </a:cubicBezTo>
                      <a:cubicBezTo>
                        <a:pt x="109946" y="880197"/>
                        <a:pt x="112717" y="857970"/>
                        <a:pt x="124468" y="840344"/>
                      </a:cubicBezTo>
                      <a:lnTo>
                        <a:pt x="144565" y="810199"/>
                      </a:lnTo>
                      <a:cubicBezTo>
                        <a:pt x="165477" y="726547"/>
                        <a:pt x="140013" y="809253"/>
                        <a:pt x="174710" y="739860"/>
                      </a:cubicBezTo>
                      <a:cubicBezTo>
                        <a:pt x="188867" y="711547"/>
                        <a:pt x="186930" y="662098"/>
                        <a:pt x="224952" y="649425"/>
                      </a:cubicBezTo>
                      <a:lnTo>
                        <a:pt x="255097" y="639377"/>
                      </a:lnTo>
                      <a:cubicBezTo>
                        <a:pt x="268495" y="629329"/>
                        <a:pt x="284164" y="621749"/>
                        <a:pt x="295290" y="609232"/>
                      </a:cubicBezTo>
                      <a:cubicBezTo>
                        <a:pt x="311337" y="591179"/>
                        <a:pt x="315387" y="562339"/>
                        <a:pt x="335484" y="548941"/>
                      </a:cubicBezTo>
                      <a:cubicBezTo>
                        <a:pt x="365126" y="529181"/>
                        <a:pt x="371595" y="527714"/>
                        <a:pt x="395774" y="498700"/>
                      </a:cubicBezTo>
                      <a:cubicBezTo>
                        <a:pt x="437642" y="448458"/>
                        <a:pt x="390750" y="485302"/>
                        <a:pt x="446016" y="448458"/>
                      </a:cubicBezTo>
                      <a:cubicBezTo>
                        <a:pt x="459414" y="428361"/>
                        <a:pt x="480351" y="411600"/>
                        <a:pt x="486209" y="388168"/>
                      </a:cubicBezTo>
                      <a:cubicBezTo>
                        <a:pt x="498826" y="337698"/>
                        <a:pt x="491890" y="361076"/>
                        <a:pt x="506306" y="317829"/>
                      </a:cubicBezTo>
                      <a:cubicBezTo>
                        <a:pt x="499607" y="297732"/>
                        <a:pt x="506760" y="262677"/>
                        <a:pt x="486209" y="257539"/>
                      </a:cubicBezTo>
                      <a:cubicBezTo>
                        <a:pt x="472811" y="254190"/>
                        <a:pt x="459295" y="251285"/>
                        <a:pt x="446016" y="247491"/>
                      </a:cubicBezTo>
                      <a:cubicBezTo>
                        <a:pt x="435832" y="244581"/>
                        <a:pt x="426147" y="240012"/>
                        <a:pt x="415871" y="237443"/>
                      </a:cubicBezTo>
                      <a:cubicBezTo>
                        <a:pt x="399302" y="233301"/>
                        <a:pt x="382376" y="230744"/>
                        <a:pt x="365629" y="227394"/>
                      </a:cubicBezTo>
                      <a:cubicBezTo>
                        <a:pt x="358930" y="217346"/>
                        <a:pt x="338286" y="206910"/>
                        <a:pt x="345532" y="197249"/>
                      </a:cubicBezTo>
                      <a:cubicBezTo>
                        <a:pt x="355779" y="183586"/>
                        <a:pt x="379571" y="192602"/>
                        <a:pt x="395774" y="187201"/>
                      </a:cubicBezTo>
                      <a:cubicBezTo>
                        <a:pt x="409984" y="182464"/>
                        <a:pt x="423123" y="174811"/>
                        <a:pt x="435967" y="167104"/>
                      </a:cubicBezTo>
                      <a:cubicBezTo>
                        <a:pt x="456678" y="154677"/>
                        <a:pt x="496257" y="126911"/>
                        <a:pt x="496257" y="126911"/>
                      </a:cubicBezTo>
                      <a:cubicBezTo>
                        <a:pt x="503861" y="104102"/>
                        <a:pt x="504636" y="81214"/>
                        <a:pt x="536451" y="76669"/>
                      </a:cubicBezTo>
                      <a:cubicBezTo>
                        <a:pt x="550122" y="74716"/>
                        <a:pt x="563246" y="83368"/>
                        <a:pt x="576644" y="86717"/>
                      </a:cubicBezTo>
                      <a:cubicBezTo>
                        <a:pt x="586692" y="93416"/>
                        <a:pt x="598250" y="98275"/>
                        <a:pt x="606789" y="106814"/>
                      </a:cubicBezTo>
                      <a:cubicBezTo>
                        <a:pt x="673778" y="173803"/>
                        <a:pt x="576644" y="103464"/>
                        <a:pt x="657031" y="157056"/>
                      </a:cubicBezTo>
                      <a:cubicBezTo>
                        <a:pt x="667079" y="150357"/>
                        <a:pt x="677898" y="144690"/>
                        <a:pt x="687176" y="136959"/>
                      </a:cubicBezTo>
                      <a:cubicBezTo>
                        <a:pt x="698093" y="127862"/>
                        <a:pt x="705497" y="114697"/>
                        <a:pt x="717321" y="106814"/>
                      </a:cubicBezTo>
                      <a:cubicBezTo>
                        <a:pt x="726134" y="100939"/>
                        <a:pt x="737418" y="100115"/>
                        <a:pt x="747466" y="96766"/>
                      </a:cubicBezTo>
                      <a:cubicBezTo>
                        <a:pt x="810543" y="138817"/>
                        <a:pt x="783603" y="136959"/>
                        <a:pt x="817805" y="136959"/>
                      </a:cubicBezTo>
                    </a:path>
                  </a:pathLst>
                </a:custGeom>
                <a:gradFill flip="none" rotWithShape="1">
                  <a:gsLst>
                    <a:gs pos="1000">
                      <a:srgbClr val="EE8800"/>
                    </a:gs>
                    <a:gs pos="100000">
                      <a:srgbClr val="00B050"/>
                    </a:gs>
                    <a:gs pos="100000">
                      <a:srgbClr val="FFFFCC"/>
                    </a:gs>
                    <a:gs pos="0">
                      <a:srgbClr val="FFFFCC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5" name="Forma livre 74"/>
                <p:cNvSpPr/>
                <p:nvPr/>
              </p:nvSpPr>
              <p:spPr bwMode="auto">
                <a:xfrm>
                  <a:off x="4582404" y="2700246"/>
                  <a:ext cx="447343" cy="472816"/>
                </a:xfrm>
                <a:custGeom>
                  <a:avLst/>
                  <a:gdLst>
                    <a:gd name="connsiteX0" fmla="*/ 3349 w 447343"/>
                    <a:gd name="connsiteY0" fmla="*/ 110532 h 472816"/>
                    <a:gd name="connsiteX1" fmla="*/ 93784 w 447343"/>
                    <a:gd name="connsiteY1" fmla="*/ 160774 h 472816"/>
                    <a:gd name="connsiteX2" fmla="*/ 123929 w 447343"/>
                    <a:gd name="connsiteY2" fmla="*/ 261257 h 472816"/>
                    <a:gd name="connsiteX3" fmla="*/ 164122 w 447343"/>
                    <a:gd name="connsiteY3" fmla="*/ 321548 h 472816"/>
                    <a:gd name="connsiteX4" fmla="*/ 184219 w 447343"/>
                    <a:gd name="connsiteY4" fmla="*/ 351693 h 472816"/>
                    <a:gd name="connsiteX5" fmla="*/ 194267 w 447343"/>
                    <a:gd name="connsiteY5" fmla="*/ 381838 h 472816"/>
                    <a:gd name="connsiteX6" fmla="*/ 254557 w 447343"/>
                    <a:gd name="connsiteY6" fmla="*/ 422031 h 472816"/>
                    <a:gd name="connsiteX7" fmla="*/ 284702 w 447343"/>
                    <a:gd name="connsiteY7" fmla="*/ 452176 h 472816"/>
                    <a:gd name="connsiteX8" fmla="*/ 344993 w 447343"/>
                    <a:gd name="connsiteY8" fmla="*/ 472273 h 472816"/>
                    <a:gd name="connsiteX9" fmla="*/ 375138 w 447343"/>
                    <a:gd name="connsiteY9" fmla="*/ 462224 h 472816"/>
                    <a:gd name="connsiteX10" fmla="*/ 344993 w 447343"/>
                    <a:gd name="connsiteY10" fmla="*/ 452176 h 472816"/>
                    <a:gd name="connsiteX11" fmla="*/ 375138 w 447343"/>
                    <a:gd name="connsiteY11" fmla="*/ 331596 h 472816"/>
                    <a:gd name="connsiteX12" fmla="*/ 405283 w 447343"/>
                    <a:gd name="connsiteY12" fmla="*/ 321548 h 472816"/>
                    <a:gd name="connsiteX13" fmla="*/ 445476 w 447343"/>
                    <a:gd name="connsiteY13" fmla="*/ 251209 h 472816"/>
                    <a:gd name="connsiteX14" fmla="*/ 415331 w 447343"/>
                    <a:gd name="connsiteY14" fmla="*/ 190919 h 472816"/>
                    <a:gd name="connsiteX15" fmla="*/ 385186 w 447343"/>
                    <a:gd name="connsiteY15" fmla="*/ 180871 h 472816"/>
                    <a:gd name="connsiteX16" fmla="*/ 355041 w 447343"/>
                    <a:gd name="connsiteY16" fmla="*/ 160774 h 472816"/>
                    <a:gd name="connsiteX17" fmla="*/ 334944 w 447343"/>
                    <a:gd name="connsiteY17" fmla="*/ 100484 h 472816"/>
                    <a:gd name="connsiteX18" fmla="*/ 284702 w 447343"/>
                    <a:gd name="connsiteY18" fmla="*/ 30145 h 472816"/>
                    <a:gd name="connsiteX19" fmla="*/ 254557 w 447343"/>
                    <a:gd name="connsiteY19" fmla="*/ 20097 h 472816"/>
                    <a:gd name="connsiteX20" fmla="*/ 224412 w 447343"/>
                    <a:gd name="connsiteY20" fmla="*/ 0 h 472816"/>
                    <a:gd name="connsiteX21" fmla="*/ 164122 w 447343"/>
                    <a:gd name="connsiteY21" fmla="*/ 20097 h 472816"/>
                    <a:gd name="connsiteX22" fmla="*/ 103832 w 447343"/>
                    <a:gd name="connsiteY22" fmla="*/ 60290 h 472816"/>
                    <a:gd name="connsiteX23" fmla="*/ 73687 w 447343"/>
                    <a:gd name="connsiteY23" fmla="*/ 70339 h 472816"/>
                    <a:gd name="connsiteX24" fmla="*/ 3349 w 447343"/>
                    <a:gd name="connsiteY24" fmla="*/ 110532 h 472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7343" h="472816">
                      <a:moveTo>
                        <a:pt x="3349" y="110532"/>
                      </a:moveTo>
                      <a:cubicBezTo>
                        <a:pt x="6698" y="125604"/>
                        <a:pt x="40725" y="143088"/>
                        <a:pt x="93784" y="160774"/>
                      </a:cubicBezTo>
                      <a:cubicBezTo>
                        <a:pt x="99401" y="183244"/>
                        <a:pt x="114142" y="246576"/>
                        <a:pt x="123929" y="261257"/>
                      </a:cubicBezTo>
                      <a:lnTo>
                        <a:pt x="164122" y="321548"/>
                      </a:lnTo>
                      <a:lnTo>
                        <a:pt x="184219" y="351693"/>
                      </a:lnTo>
                      <a:cubicBezTo>
                        <a:pt x="187568" y="361741"/>
                        <a:pt x="188392" y="373025"/>
                        <a:pt x="194267" y="381838"/>
                      </a:cubicBezTo>
                      <a:cubicBezTo>
                        <a:pt x="215772" y="414096"/>
                        <a:pt x="222953" y="411497"/>
                        <a:pt x="254557" y="422031"/>
                      </a:cubicBezTo>
                      <a:cubicBezTo>
                        <a:pt x="264605" y="432079"/>
                        <a:pt x="272280" y="445275"/>
                        <a:pt x="284702" y="452176"/>
                      </a:cubicBezTo>
                      <a:cubicBezTo>
                        <a:pt x="303220" y="462464"/>
                        <a:pt x="344993" y="472273"/>
                        <a:pt x="344993" y="472273"/>
                      </a:cubicBezTo>
                      <a:cubicBezTo>
                        <a:pt x="355041" y="468923"/>
                        <a:pt x="375138" y="472816"/>
                        <a:pt x="375138" y="462224"/>
                      </a:cubicBezTo>
                      <a:cubicBezTo>
                        <a:pt x="375138" y="451632"/>
                        <a:pt x="347070" y="462562"/>
                        <a:pt x="344993" y="452176"/>
                      </a:cubicBezTo>
                      <a:cubicBezTo>
                        <a:pt x="340092" y="427673"/>
                        <a:pt x="344700" y="355946"/>
                        <a:pt x="375138" y="331596"/>
                      </a:cubicBezTo>
                      <a:cubicBezTo>
                        <a:pt x="383409" y="324979"/>
                        <a:pt x="395235" y="324897"/>
                        <a:pt x="405283" y="321548"/>
                      </a:cubicBezTo>
                      <a:cubicBezTo>
                        <a:pt x="414999" y="306974"/>
                        <a:pt x="443158" y="267431"/>
                        <a:pt x="445476" y="251209"/>
                      </a:cubicBezTo>
                      <a:cubicBezTo>
                        <a:pt x="447343" y="238139"/>
                        <a:pt x="423364" y="197345"/>
                        <a:pt x="415331" y="190919"/>
                      </a:cubicBezTo>
                      <a:cubicBezTo>
                        <a:pt x="407060" y="184302"/>
                        <a:pt x="395234" y="184220"/>
                        <a:pt x="385186" y="180871"/>
                      </a:cubicBezTo>
                      <a:cubicBezTo>
                        <a:pt x="375138" y="174172"/>
                        <a:pt x="361442" y="171015"/>
                        <a:pt x="355041" y="160774"/>
                      </a:cubicBezTo>
                      <a:cubicBezTo>
                        <a:pt x="343814" y="142810"/>
                        <a:pt x="346695" y="118110"/>
                        <a:pt x="334944" y="100484"/>
                      </a:cubicBezTo>
                      <a:cubicBezTo>
                        <a:pt x="325781" y="86739"/>
                        <a:pt x="294048" y="37933"/>
                        <a:pt x="284702" y="30145"/>
                      </a:cubicBezTo>
                      <a:cubicBezTo>
                        <a:pt x="276565" y="23364"/>
                        <a:pt x="264605" y="23446"/>
                        <a:pt x="254557" y="20097"/>
                      </a:cubicBezTo>
                      <a:cubicBezTo>
                        <a:pt x="244509" y="13398"/>
                        <a:pt x="236489" y="0"/>
                        <a:pt x="224412" y="0"/>
                      </a:cubicBezTo>
                      <a:cubicBezTo>
                        <a:pt x="203228" y="0"/>
                        <a:pt x="164122" y="20097"/>
                        <a:pt x="164122" y="20097"/>
                      </a:cubicBezTo>
                      <a:cubicBezTo>
                        <a:pt x="144025" y="33495"/>
                        <a:pt x="126746" y="52652"/>
                        <a:pt x="103832" y="60290"/>
                      </a:cubicBezTo>
                      <a:cubicBezTo>
                        <a:pt x="93784" y="63640"/>
                        <a:pt x="82946" y="65195"/>
                        <a:pt x="73687" y="70339"/>
                      </a:cubicBezTo>
                      <a:cubicBezTo>
                        <a:pt x="163" y="111186"/>
                        <a:pt x="0" y="95460"/>
                        <a:pt x="3349" y="1105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2000">
                      <a:srgbClr val="EE8800"/>
                    </a:gs>
                    <a:gs pos="100000">
                      <a:srgbClr val="00B050"/>
                    </a:gs>
                    <a:gs pos="0">
                      <a:srgbClr val="FFFFCC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6" name="Forma livre 75"/>
                <p:cNvSpPr/>
                <p:nvPr/>
              </p:nvSpPr>
              <p:spPr bwMode="auto">
                <a:xfrm>
                  <a:off x="3831711" y="2176734"/>
                  <a:ext cx="2075409" cy="1213973"/>
                </a:xfrm>
                <a:custGeom>
                  <a:avLst/>
                  <a:gdLst>
                    <a:gd name="connsiteX0" fmla="*/ 61783 w 2075409"/>
                    <a:gd name="connsiteY0" fmla="*/ 156206 h 1213973"/>
                    <a:gd name="connsiteX1" fmla="*/ 52056 w 2075409"/>
                    <a:gd name="connsiteY1" fmla="*/ 195117 h 1213973"/>
                    <a:gd name="connsiteX2" fmla="*/ 37464 w 2075409"/>
                    <a:gd name="connsiteY2" fmla="*/ 204845 h 1213973"/>
                    <a:gd name="connsiteX3" fmla="*/ 115285 w 2075409"/>
                    <a:gd name="connsiteY3" fmla="*/ 229164 h 1213973"/>
                    <a:gd name="connsiteX4" fmla="*/ 110422 w 2075409"/>
                    <a:gd name="connsiteY4" fmla="*/ 243755 h 1213973"/>
                    <a:gd name="connsiteX5" fmla="*/ 95830 w 2075409"/>
                    <a:gd name="connsiteY5" fmla="*/ 253483 h 1213973"/>
                    <a:gd name="connsiteX6" fmla="*/ 47192 w 2075409"/>
                    <a:gd name="connsiteY6" fmla="*/ 268074 h 1213973"/>
                    <a:gd name="connsiteX7" fmla="*/ 32600 w 2075409"/>
                    <a:gd name="connsiteY7" fmla="*/ 272938 h 1213973"/>
                    <a:gd name="connsiteX8" fmla="*/ 52056 w 2075409"/>
                    <a:gd name="connsiteY8" fmla="*/ 277802 h 1213973"/>
                    <a:gd name="connsiteX9" fmla="*/ 120149 w 2075409"/>
                    <a:gd name="connsiteY9" fmla="*/ 263210 h 1213973"/>
                    <a:gd name="connsiteX10" fmla="*/ 159060 w 2075409"/>
                    <a:gd name="connsiteY10" fmla="*/ 243755 h 1213973"/>
                    <a:gd name="connsiteX11" fmla="*/ 193107 w 2075409"/>
                    <a:gd name="connsiteY11" fmla="*/ 229164 h 1213973"/>
                    <a:gd name="connsiteX12" fmla="*/ 217426 w 2075409"/>
                    <a:gd name="connsiteY12" fmla="*/ 199981 h 1213973"/>
                    <a:gd name="connsiteX13" fmla="*/ 246609 w 2075409"/>
                    <a:gd name="connsiteY13" fmla="*/ 180525 h 1213973"/>
                    <a:gd name="connsiteX14" fmla="*/ 280656 w 2075409"/>
                    <a:gd name="connsiteY14" fmla="*/ 175662 h 1213973"/>
                    <a:gd name="connsiteX15" fmla="*/ 295247 w 2075409"/>
                    <a:gd name="connsiteY15" fmla="*/ 170798 h 1213973"/>
                    <a:gd name="connsiteX16" fmla="*/ 343885 w 2075409"/>
                    <a:gd name="connsiteY16" fmla="*/ 161070 h 1213973"/>
                    <a:gd name="connsiteX17" fmla="*/ 373068 w 2075409"/>
                    <a:gd name="connsiteY17" fmla="*/ 151342 h 1213973"/>
                    <a:gd name="connsiteX18" fmla="*/ 387660 w 2075409"/>
                    <a:gd name="connsiteY18" fmla="*/ 146479 h 1213973"/>
                    <a:gd name="connsiteX19" fmla="*/ 421707 w 2075409"/>
                    <a:gd name="connsiteY19" fmla="*/ 131887 h 1213973"/>
                    <a:gd name="connsiteX20" fmla="*/ 455754 w 2075409"/>
                    <a:gd name="connsiteY20" fmla="*/ 117296 h 1213973"/>
                    <a:gd name="connsiteX21" fmla="*/ 484937 w 2075409"/>
                    <a:gd name="connsiteY21" fmla="*/ 107568 h 1213973"/>
                    <a:gd name="connsiteX22" fmla="*/ 499528 w 2075409"/>
                    <a:gd name="connsiteY22" fmla="*/ 97840 h 1213973"/>
                    <a:gd name="connsiteX23" fmla="*/ 538439 w 2075409"/>
                    <a:gd name="connsiteY23" fmla="*/ 92976 h 1213973"/>
                    <a:gd name="connsiteX24" fmla="*/ 621124 w 2075409"/>
                    <a:gd name="connsiteY24" fmla="*/ 88113 h 1213973"/>
                    <a:gd name="connsiteX25" fmla="*/ 708673 w 2075409"/>
                    <a:gd name="connsiteY25" fmla="*/ 92976 h 1213973"/>
                    <a:gd name="connsiteX26" fmla="*/ 723264 w 2075409"/>
                    <a:gd name="connsiteY26" fmla="*/ 102704 h 1213973"/>
                    <a:gd name="connsiteX27" fmla="*/ 737856 w 2075409"/>
                    <a:gd name="connsiteY27" fmla="*/ 107568 h 1213973"/>
                    <a:gd name="connsiteX28" fmla="*/ 762175 w 2075409"/>
                    <a:gd name="connsiteY28" fmla="*/ 146479 h 1213973"/>
                    <a:gd name="connsiteX29" fmla="*/ 791358 w 2075409"/>
                    <a:gd name="connsiteY29" fmla="*/ 141615 h 1213973"/>
                    <a:gd name="connsiteX30" fmla="*/ 820541 w 2075409"/>
                    <a:gd name="connsiteY30" fmla="*/ 131887 h 1213973"/>
                    <a:gd name="connsiteX31" fmla="*/ 937273 w 2075409"/>
                    <a:gd name="connsiteY31" fmla="*/ 136751 h 1213973"/>
                    <a:gd name="connsiteX32" fmla="*/ 976183 w 2075409"/>
                    <a:gd name="connsiteY32" fmla="*/ 141615 h 1213973"/>
                    <a:gd name="connsiteX33" fmla="*/ 990775 w 2075409"/>
                    <a:gd name="connsiteY33" fmla="*/ 146479 h 1213973"/>
                    <a:gd name="connsiteX34" fmla="*/ 1102643 w 2075409"/>
                    <a:gd name="connsiteY34" fmla="*/ 151342 h 1213973"/>
                    <a:gd name="connsiteX35" fmla="*/ 1122098 w 2075409"/>
                    <a:gd name="connsiteY35" fmla="*/ 156206 h 1213973"/>
                    <a:gd name="connsiteX36" fmla="*/ 1151281 w 2075409"/>
                    <a:gd name="connsiteY36" fmla="*/ 165934 h 1213973"/>
                    <a:gd name="connsiteX37" fmla="*/ 1180464 w 2075409"/>
                    <a:gd name="connsiteY37" fmla="*/ 170798 h 1213973"/>
                    <a:gd name="connsiteX38" fmla="*/ 1209647 w 2075409"/>
                    <a:gd name="connsiteY38" fmla="*/ 190253 h 1213973"/>
                    <a:gd name="connsiteX39" fmla="*/ 1224239 w 2075409"/>
                    <a:gd name="connsiteY39" fmla="*/ 199981 h 1213973"/>
                    <a:gd name="connsiteX40" fmla="*/ 1238830 w 2075409"/>
                    <a:gd name="connsiteY40" fmla="*/ 204845 h 1213973"/>
                    <a:gd name="connsiteX41" fmla="*/ 1268013 w 2075409"/>
                    <a:gd name="connsiteY41" fmla="*/ 224300 h 1213973"/>
                    <a:gd name="connsiteX42" fmla="*/ 1282605 w 2075409"/>
                    <a:gd name="connsiteY42" fmla="*/ 234028 h 1213973"/>
                    <a:gd name="connsiteX43" fmla="*/ 1297196 w 2075409"/>
                    <a:gd name="connsiteY43" fmla="*/ 263210 h 1213973"/>
                    <a:gd name="connsiteX44" fmla="*/ 1272877 w 2075409"/>
                    <a:gd name="connsiteY44" fmla="*/ 282666 h 1213973"/>
                    <a:gd name="connsiteX45" fmla="*/ 1229102 w 2075409"/>
                    <a:gd name="connsiteY45" fmla="*/ 297257 h 1213973"/>
                    <a:gd name="connsiteX46" fmla="*/ 1219375 w 2075409"/>
                    <a:gd name="connsiteY46" fmla="*/ 311849 h 1213973"/>
                    <a:gd name="connsiteX47" fmla="*/ 1233966 w 2075409"/>
                    <a:gd name="connsiteY47" fmla="*/ 355623 h 1213973"/>
                    <a:gd name="connsiteX48" fmla="*/ 1292332 w 2075409"/>
                    <a:gd name="connsiteY48" fmla="*/ 404262 h 1213973"/>
                    <a:gd name="connsiteX49" fmla="*/ 1306924 w 2075409"/>
                    <a:gd name="connsiteY49" fmla="*/ 413989 h 1213973"/>
                    <a:gd name="connsiteX50" fmla="*/ 1336107 w 2075409"/>
                    <a:gd name="connsiteY50" fmla="*/ 428581 h 1213973"/>
                    <a:gd name="connsiteX51" fmla="*/ 1360426 w 2075409"/>
                    <a:gd name="connsiteY51" fmla="*/ 448036 h 1213973"/>
                    <a:gd name="connsiteX52" fmla="*/ 1370154 w 2075409"/>
                    <a:gd name="connsiteY52" fmla="*/ 462628 h 1213973"/>
                    <a:gd name="connsiteX53" fmla="*/ 1384745 w 2075409"/>
                    <a:gd name="connsiteY53" fmla="*/ 472355 h 1213973"/>
                    <a:gd name="connsiteX54" fmla="*/ 1409064 w 2075409"/>
                    <a:gd name="connsiteY54" fmla="*/ 501538 h 1213973"/>
                    <a:gd name="connsiteX55" fmla="*/ 1433383 w 2075409"/>
                    <a:gd name="connsiteY55" fmla="*/ 530721 h 1213973"/>
                    <a:gd name="connsiteX56" fmla="*/ 1452839 w 2075409"/>
                    <a:gd name="connsiteY56" fmla="*/ 550176 h 1213973"/>
                    <a:gd name="connsiteX57" fmla="*/ 1462566 w 2075409"/>
                    <a:gd name="connsiteY57" fmla="*/ 564768 h 1213973"/>
                    <a:gd name="connsiteX58" fmla="*/ 1477158 w 2075409"/>
                    <a:gd name="connsiteY58" fmla="*/ 569632 h 1213973"/>
                    <a:gd name="connsiteX59" fmla="*/ 1506341 w 2075409"/>
                    <a:gd name="connsiteY59" fmla="*/ 584223 h 1213973"/>
                    <a:gd name="connsiteX60" fmla="*/ 1511205 w 2075409"/>
                    <a:gd name="connsiteY60" fmla="*/ 564768 h 1213973"/>
                    <a:gd name="connsiteX61" fmla="*/ 1525796 w 2075409"/>
                    <a:gd name="connsiteY61" fmla="*/ 555040 h 1213973"/>
                    <a:gd name="connsiteX62" fmla="*/ 1574434 w 2075409"/>
                    <a:gd name="connsiteY62" fmla="*/ 569632 h 1213973"/>
                    <a:gd name="connsiteX63" fmla="*/ 1603617 w 2075409"/>
                    <a:gd name="connsiteY63" fmla="*/ 584223 h 1213973"/>
                    <a:gd name="connsiteX64" fmla="*/ 1613345 w 2075409"/>
                    <a:gd name="connsiteY64" fmla="*/ 569632 h 1213973"/>
                    <a:gd name="connsiteX65" fmla="*/ 1589026 w 2075409"/>
                    <a:gd name="connsiteY65" fmla="*/ 530721 h 1213973"/>
                    <a:gd name="connsiteX66" fmla="*/ 1569571 w 2075409"/>
                    <a:gd name="connsiteY66" fmla="*/ 501538 h 1213973"/>
                    <a:gd name="connsiteX67" fmla="*/ 1559843 w 2075409"/>
                    <a:gd name="connsiteY67" fmla="*/ 486947 h 1213973"/>
                    <a:gd name="connsiteX68" fmla="*/ 1545251 w 2075409"/>
                    <a:gd name="connsiteY68" fmla="*/ 477219 h 1213973"/>
                    <a:gd name="connsiteX69" fmla="*/ 1467430 w 2075409"/>
                    <a:gd name="connsiteY69" fmla="*/ 467491 h 1213973"/>
                    <a:gd name="connsiteX70" fmla="*/ 1423656 w 2075409"/>
                    <a:gd name="connsiteY70" fmla="*/ 443172 h 1213973"/>
                    <a:gd name="connsiteX71" fmla="*/ 1404200 w 2075409"/>
                    <a:gd name="connsiteY71" fmla="*/ 433445 h 1213973"/>
                    <a:gd name="connsiteX72" fmla="*/ 1370154 w 2075409"/>
                    <a:gd name="connsiteY72" fmla="*/ 389670 h 1213973"/>
                    <a:gd name="connsiteX73" fmla="*/ 1384745 w 2075409"/>
                    <a:gd name="connsiteY73" fmla="*/ 384806 h 1213973"/>
                    <a:gd name="connsiteX74" fmla="*/ 1399337 w 2075409"/>
                    <a:gd name="connsiteY74" fmla="*/ 394534 h 1213973"/>
                    <a:gd name="connsiteX75" fmla="*/ 1423656 w 2075409"/>
                    <a:gd name="connsiteY75" fmla="*/ 423717 h 1213973"/>
                    <a:gd name="connsiteX76" fmla="*/ 1452839 w 2075409"/>
                    <a:gd name="connsiteY76" fmla="*/ 452900 h 1213973"/>
                    <a:gd name="connsiteX77" fmla="*/ 1535524 w 2075409"/>
                    <a:gd name="connsiteY77" fmla="*/ 462628 h 1213973"/>
                    <a:gd name="connsiteX78" fmla="*/ 1564707 w 2075409"/>
                    <a:gd name="connsiteY78" fmla="*/ 472355 h 1213973"/>
                    <a:gd name="connsiteX79" fmla="*/ 1579298 w 2075409"/>
                    <a:gd name="connsiteY79" fmla="*/ 477219 h 1213973"/>
                    <a:gd name="connsiteX80" fmla="*/ 1593890 w 2075409"/>
                    <a:gd name="connsiteY80" fmla="*/ 482083 h 1213973"/>
                    <a:gd name="connsiteX81" fmla="*/ 1608481 w 2075409"/>
                    <a:gd name="connsiteY81" fmla="*/ 491810 h 1213973"/>
                    <a:gd name="connsiteX82" fmla="*/ 1642528 w 2075409"/>
                    <a:gd name="connsiteY82" fmla="*/ 540449 h 1213973"/>
                    <a:gd name="connsiteX83" fmla="*/ 1647392 w 2075409"/>
                    <a:gd name="connsiteY83" fmla="*/ 555040 h 1213973"/>
                    <a:gd name="connsiteX84" fmla="*/ 1642528 w 2075409"/>
                    <a:gd name="connsiteY84" fmla="*/ 608542 h 1213973"/>
                    <a:gd name="connsiteX85" fmla="*/ 1632800 w 2075409"/>
                    <a:gd name="connsiteY85" fmla="*/ 623134 h 1213973"/>
                    <a:gd name="connsiteX86" fmla="*/ 1627937 w 2075409"/>
                    <a:gd name="connsiteY86" fmla="*/ 637725 h 1213973"/>
                    <a:gd name="connsiteX87" fmla="*/ 1632800 w 2075409"/>
                    <a:gd name="connsiteY87" fmla="*/ 681500 h 1213973"/>
                    <a:gd name="connsiteX88" fmla="*/ 1652256 w 2075409"/>
                    <a:gd name="connsiteY88" fmla="*/ 710683 h 1213973"/>
                    <a:gd name="connsiteX89" fmla="*/ 1666847 w 2075409"/>
                    <a:gd name="connsiteY89" fmla="*/ 739866 h 1213973"/>
                    <a:gd name="connsiteX90" fmla="*/ 1681439 w 2075409"/>
                    <a:gd name="connsiteY90" fmla="*/ 788504 h 1213973"/>
                    <a:gd name="connsiteX91" fmla="*/ 1686302 w 2075409"/>
                    <a:gd name="connsiteY91" fmla="*/ 803096 h 1213973"/>
                    <a:gd name="connsiteX92" fmla="*/ 1681439 w 2075409"/>
                    <a:gd name="connsiteY92" fmla="*/ 856598 h 1213973"/>
                    <a:gd name="connsiteX93" fmla="*/ 1676575 w 2075409"/>
                    <a:gd name="connsiteY93" fmla="*/ 885781 h 1213973"/>
                    <a:gd name="connsiteX94" fmla="*/ 1715485 w 2075409"/>
                    <a:gd name="connsiteY94" fmla="*/ 890645 h 1213973"/>
                    <a:gd name="connsiteX95" fmla="*/ 1759260 w 2075409"/>
                    <a:gd name="connsiteY95" fmla="*/ 910100 h 1213973"/>
                    <a:gd name="connsiteX96" fmla="*/ 1773851 w 2075409"/>
                    <a:gd name="connsiteY96" fmla="*/ 939283 h 1213973"/>
                    <a:gd name="connsiteX97" fmla="*/ 1788443 w 2075409"/>
                    <a:gd name="connsiteY97" fmla="*/ 944147 h 1213973"/>
                    <a:gd name="connsiteX98" fmla="*/ 1793307 w 2075409"/>
                    <a:gd name="connsiteY98" fmla="*/ 992785 h 1213973"/>
                    <a:gd name="connsiteX99" fmla="*/ 1778715 w 2075409"/>
                    <a:gd name="connsiteY99" fmla="*/ 997649 h 1213973"/>
                    <a:gd name="connsiteX100" fmla="*/ 1759260 w 2075409"/>
                    <a:gd name="connsiteY100" fmla="*/ 1002513 h 1213973"/>
                    <a:gd name="connsiteX101" fmla="*/ 1730077 w 2075409"/>
                    <a:gd name="connsiteY101" fmla="*/ 1026832 h 1213973"/>
                    <a:gd name="connsiteX102" fmla="*/ 1734941 w 2075409"/>
                    <a:gd name="connsiteY102" fmla="*/ 1060879 h 1213973"/>
                    <a:gd name="connsiteX103" fmla="*/ 1759260 w 2075409"/>
                    <a:gd name="connsiteY103" fmla="*/ 1065742 h 1213973"/>
                    <a:gd name="connsiteX104" fmla="*/ 1768988 w 2075409"/>
                    <a:gd name="connsiteY104" fmla="*/ 1094925 h 1213973"/>
                    <a:gd name="connsiteX105" fmla="*/ 1773851 w 2075409"/>
                    <a:gd name="connsiteY105" fmla="*/ 1109517 h 1213973"/>
                    <a:gd name="connsiteX106" fmla="*/ 1793307 w 2075409"/>
                    <a:gd name="connsiteY106" fmla="*/ 1138700 h 1213973"/>
                    <a:gd name="connsiteX107" fmla="*/ 1803034 w 2075409"/>
                    <a:gd name="connsiteY107" fmla="*/ 1167883 h 1213973"/>
                    <a:gd name="connsiteX108" fmla="*/ 1832217 w 2075409"/>
                    <a:gd name="connsiteY108" fmla="*/ 1182474 h 1213973"/>
                    <a:gd name="connsiteX109" fmla="*/ 1841945 w 2075409"/>
                    <a:gd name="connsiteY109" fmla="*/ 1197066 h 1213973"/>
                    <a:gd name="connsiteX110" fmla="*/ 1871128 w 2075409"/>
                    <a:gd name="connsiteY110" fmla="*/ 1187338 h 1213973"/>
                    <a:gd name="connsiteX111" fmla="*/ 1895447 w 2075409"/>
                    <a:gd name="connsiteY111" fmla="*/ 1211657 h 1213973"/>
                    <a:gd name="connsiteX112" fmla="*/ 1900311 w 2075409"/>
                    <a:gd name="connsiteY112" fmla="*/ 1197066 h 1213973"/>
                    <a:gd name="connsiteX113" fmla="*/ 1914902 w 2075409"/>
                    <a:gd name="connsiteY113" fmla="*/ 1187338 h 1213973"/>
                    <a:gd name="connsiteX114" fmla="*/ 1919766 w 2075409"/>
                    <a:gd name="connsiteY114" fmla="*/ 1070606 h 1213973"/>
                    <a:gd name="connsiteX115" fmla="*/ 1900311 w 2075409"/>
                    <a:gd name="connsiteY115" fmla="*/ 1041423 h 1213973"/>
                    <a:gd name="connsiteX116" fmla="*/ 1890583 w 2075409"/>
                    <a:gd name="connsiteY116" fmla="*/ 1026832 h 1213973"/>
                    <a:gd name="connsiteX117" fmla="*/ 1880856 w 2075409"/>
                    <a:gd name="connsiteY117" fmla="*/ 997649 h 1213973"/>
                    <a:gd name="connsiteX118" fmla="*/ 1875992 w 2075409"/>
                    <a:gd name="connsiteY118" fmla="*/ 983057 h 1213973"/>
                    <a:gd name="connsiteX119" fmla="*/ 1871128 w 2075409"/>
                    <a:gd name="connsiteY119" fmla="*/ 929555 h 1213973"/>
                    <a:gd name="connsiteX120" fmla="*/ 1837081 w 2075409"/>
                    <a:gd name="connsiteY120" fmla="*/ 924691 h 1213973"/>
                    <a:gd name="connsiteX121" fmla="*/ 1841945 w 2075409"/>
                    <a:gd name="connsiteY121" fmla="*/ 900372 h 1213973"/>
                    <a:gd name="connsiteX122" fmla="*/ 1880856 w 2075409"/>
                    <a:gd name="connsiteY122" fmla="*/ 895508 h 1213973"/>
                    <a:gd name="connsiteX123" fmla="*/ 1875992 w 2075409"/>
                    <a:gd name="connsiteY123" fmla="*/ 851734 h 1213973"/>
                    <a:gd name="connsiteX124" fmla="*/ 1880856 w 2075409"/>
                    <a:gd name="connsiteY124" fmla="*/ 837142 h 1213973"/>
                    <a:gd name="connsiteX125" fmla="*/ 1895447 w 2075409"/>
                    <a:gd name="connsiteY125" fmla="*/ 832279 h 1213973"/>
                    <a:gd name="connsiteX126" fmla="*/ 1910039 w 2075409"/>
                    <a:gd name="connsiteY126" fmla="*/ 846870 h 1213973"/>
                    <a:gd name="connsiteX127" fmla="*/ 1919766 w 2075409"/>
                    <a:gd name="connsiteY127" fmla="*/ 861462 h 1213973"/>
                    <a:gd name="connsiteX128" fmla="*/ 1934358 w 2075409"/>
                    <a:gd name="connsiteY128" fmla="*/ 871189 h 1213973"/>
                    <a:gd name="connsiteX129" fmla="*/ 1978132 w 2075409"/>
                    <a:gd name="connsiteY129" fmla="*/ 861462 h 1213973"/>
                    <a:gd name="connsiteX130" fmla="*/ 2012179 w 2075409"/>
                    <a:gd name="connsiteY130" fmla="*/ 871189 h 1213973"/>
                    <a:gd name="connsiteX131" fmla="*/ 2017043 w 2075409"/>
                    <a:gd name="connsiteY131" fmla="*/ 856598 h 1213973"/>
                    <a:gd name="connsiteX132" fmla="*/ 1987860 w 2075409"/>
                    <a:gd name="connsiteY132" fmla="*/ 842006 h 1213973"/>
                    <a:gd name="connsiteX133" fmla="*/ 1982996 w 2075409"/>
                    <a:gd name="connsiteY133" fmla="*/ 827415 h 1213973"/>
                    <a:gd name="connsiteX134" fmla="*/ 1987860 w 2075409"/>
                    <a:gd name="connsiteY134" fmla="*/ 807959 h 1213973"/>
                    <a:gd name="connsiteX135" fmla="*/ 1958677 w 2075409"/>
                    <a:gd name="connsiteY135" fmla="*/ 812823 h 1213973"/>
                    <a:gd name="connsiteX136" fmla="*/ 1944085 w 2075409"/>
                    <a:gd name="connsiteY136" fmla="*/ 817687 h 1213973"/>
                    <a:gd name="connsiteX137" fmla="*/ 1910039 w 2075409"/>
                    <a:gd name="connsiteY137" fmla="*/ 812823 h 1213973"/>
                    <a:gd name="connsiteX138" fmla="*/ 1875992 w 2075409"/>
                    <a:gd name="connsiteY138" fmla="*/ 798232 h 1213973"/>
                    <a:gd name="connsiteX139" fmla="*/ 1846809 w 2075409"/>
                    <a:gd name="connsiteY139" fmla="*/ 778776 h 1213973"/>
                    <a:gd name="connsiteX140" fmla="*/ 1841945 w 2075409"/>
                    <a:gd name="connsiteY140" fmla="*/ 764185 h 1213973"/>
                    <a:gd name="connsiteX141" fmla="*/ 1856537 w 2075409"/>
                    <a:gd name="connsiteY141" fmla="*/ 759321 h 1213973"/>
                    <a:gd name="connsiteX142" fmla="*/ 1890583 w 2075409"/>
                    <a:gd name="connsiteY142" fmla="*/ 764185 h 1213973"/>
                    <a:gd name="connsiteX143" fmla="*/ 1924630 w 2075409"/>
                    <a:gd name="connsiteY143" fmla="*/ 788504 h 1213973"/>
                    <a:gd name="connsiteX144" fmla="*/ 1953813 w 2075409"/>
                    <a:gd name="connsiteY144" fmla="*/ 807959 h 1213973"/>
                    <a:gd name="connsiteX145" fmla="*/ 1982996 w 2075409"/>
                    <a:gd name="connsiteY145" fmla="*/ 798232 h 1213973"/>
                    <a:gd name="connsiteX146" fmla="*/ 2017043 w 2075409"/>
                    <a:gd name="connsiteY146" fmla="*/ 812823 h 1213973"/>
                    <a:gd name="connsiteX147" fmla="*/ 2046226 w 2075409"/>
                    <a:gd name="connsiteY147" fmla="*/ 827415 h 1213973"/>
                    <a:gd name="connsiteX148" fmla="*/ 2060817 w 2075409"/>
                    <a:gd name="connsiteY148" fmla="*/ 822551 h 1213973"/>
                    <a:gd name="connsiteX149" fmla="*/ 2051090 w 2075409"/>
                    <a:gd name="connsiteY149" fmla="*/ 788504 h 1213973"/>
                    <a:gd name="connsiteX150" fmla="*/ 2021907 w 2075409"/>
                    <a:gd name="connsiteY150" fmla="*/ 769049 h 1213973"/>
                    <a:gd name="connsiteX151" fmla="*/ 2007315 w 2075409"/>
                    <a:gd name="connsiteY151" fmla="*/ 759321 h 1213973"/>
                    <a:gd name="connsiteX152" fmla="*/ 2002451 w 2075409"/>
                    <a:gd name="connsiteY152" fmla="*/ 710683 h 1213973"/>
                    <a:gd name="connsiteX153" fmla="*/ 2012179 w 2075409"/>
                    <a:gd name="connsiteY153" fmla="*/ 725274 h 1213973"/>
                    <a:gd name="connsiteX154" fmla="*/ 2017043 w 2075409"/>
                    <a:gd name="connsiteY154" fmla="*/ 739866 h 1213973"/>
                    <a:gd name="connsiteX155" fmla="*/ 2031634 w 2075409"/>
                    <a:gd name="connsiteY155" fmla="*/ 754457 h 1213973"/>
                    <a:gd name="connsiteX156" fmla="*/ 2075409 w 2075409"/>
                    <a:gd name="connsiteY156" fmla="*/ 778776 h 1213973"/>
                    <a:gd name="connsiteX157" fmla="*/ 2070545 w 2075409"/>
                    <a:gd name="connsiteY157" fmla="*/ 764185 h 1213973"/>
                    <a:gd name="connsiteX158" fmla="*/ 2060817 w 2075409"/>
                    <a:gd name="connsiteY158" fmla="*/ 715547 h 1213973"/>
                    <a:gd name="connsiteX159" fmla="*/ 2046226 w 2075409"/>
                    <a:gd name="connsiteY159" fmla="*/ 700955 h 1213973"/>
                    <a:gd name="connsiteX160" fmla="*/ 2036498 w 2075409"/>
                    <a:gd name="connsiteY160" fmla="*/ 686364 h 1213973"/>
                    <a:gd name="connsiteX161" fmla="*/ 2031634 w 2075409"/>
                    <a:gd name="connsiteY161" fmla="*/ 671772 h 1213973"/>
                    <a:gd name="connsiteX162" fmla="*/ 2017043 w 2075409"/>
                    <a:gd name="connsiteY162" fmla="*/ 623134 h 1213973"/>
                    <a:gd name="connsiteX163" fmla="*/ 2002451 w 2075409"/>
                    <a:gd name="connsiteY163" fmla="*/ 613406 h 1213973"/>
                    <a:gd name="connsiteX164" fmla="*/ 1973268 w 2075409"/>
                    <a:gd name="connsiteY164" fmla="*/ 564768 h 1213973"/>
                    <a:gd name="connsiteX165" fmla="*/ 1963541 w 2075409"/>
                    <a:gd name="connsiteY165" fmla="*/ 550176 h 1213973"/>
                    <a:gd name="connsiteX166" fmla="*/ 1934358 w 2075409"/>
                    <a:gd name="connsiteY166" fmla="*/ 545313 h 1213973"/>
                    <a:gd name="connsiteX167" fmla="*/ 1905175 w 2075409"/>
                    <a:gd name="connsiteY167" fmla="*/ 530721 h 1213973"/>
                    <a:gd name="connsiteX168" fmla="*/ 1890583 w 2075409"/>
                    <a:gd name="connsiteY168" fmla="*/ 525857 h 1213973"/>
                    <a:gd name="connsiteX169" fmla="*/ 1871128 w 2075409"/>
                    <a:gd name="connsiteY169" fmla="*/ 530721 h 1213973"/>
                    <a:gd name="connsiteX170" fmla="*/ 1856537 w 2075409"/>
                    <a:gd name="connsiteY170" fmla="*/ 535585 h 1213973"/>
                    <a:gd name="connsiteX171" fmla="*/ 1861400 w 2075409"/>
                    <a:gd name="connsiteY171" fmla="*/ 569632 h 1213973"/>
                    <a:gd name="connsiteX172" fmla="*/ 1885720 w 2075409"/>
                    <a:gd name="connsiteY172" fmla="*/ 613406 h 1213973"/>
                    <a:gd name="connsiteX173" fmla="*/ 1900311 w 2075409"/>
                    <a:gd name="connsiteY173" fmla="*/ 627998 h 1213973"/>
                    <a:gd name="connsiteX174" fmla="*/ 1953813 w 2075409"/>
                    <a:gd name="connsiteY174" fmla="*/ 652317 h 1213973"/>
                    <a:gd name="connsiteX175" fmla="*/ 1968405 w 2075409"/>
                    <a:gd name="connsiteY175" fmla="*/ 666908 h 1213973"/>
                    <a:gd name="connsiteX176" fmla="*/ 1987860 w 2075409"/>
                    <a:gd name="connsiteY176" fmla="*/ 696091 h 1213973"/>
                    <a:gd name="connsiteX177" fmla="*/ 1978132 w 2075409"/>
                    <a:gd name="connsiteY177" fmla="*/ 652317 h 1213973"/>
                    <a:gd name="connsiteX178" fmla="*/ 1968405 w 2075409"/>
                    <a:gd name="connsiteY178" fmla="*/ 623134 h 1213973"/>
                    <a:gd name="connsiteX179" fmla="*/ 1958677 w 2075409"/>
                    <a:gd name="connsiteY179" fmla="*/ 608542 h 1213973"/>
                    <a:gd name="connsiteX180" fmla="*/ 1948949 w 2075409"/>
                    <a:gd name="connsiteY180" fmla="*/ 574496 h 1213973"/>
                    <a:gd name="connsiteX181" fmla="*/ 1929494 w 2075409"/>
                    <a:gd name="connsiteY181" fmla="*/ 545313 h 1213973"/>
                    <a:gd name="connsiteX182" fmla="*/ 1919766 w 2075409"/>
                    <a:gd name="connsiteY182" fmla="*/ 530721 h 1213973"/>
                    <a:gd name="connsiteX183" fmla="*/ 1910039 w 2075409"/>
                    <a:gd name="connsiteY183" fmla="*/ 516130 h 1213973"/>
                    <a:gd name="connsiteX184" fmla="*/ 1895447 w 2075409"/>
                    <a:gd name="connsiteY184" fmla="*/ 506402 h 1213973"/>
                    <a:gd name="connsiteX185" fmla="*/ 1871128 w 2075409"/>
                    <a:gd name="connsiteY185" fmla="*/ 482083 h 1213973"/>
                    <a:gd name="connsiteX186" fmla="*/ 1861400 w 2075409"/>
                    <a:gd name="connsiteY186" fmla="*/ 467491 h 1213973"/>
                    <a:gd name="connsiteX187" fmla="*/ 1832217 w 2075409"/>
                    <a:gd name="connsiteY187" fmla="*/ 457764 h 1213973"/>
                    <a:gd name="connsiteX188" fmla="*/ 1798171 w 2075409"/>
                    <a:gd name="connsiteY188" fmla="*/ 438308 h 1213973"/>
                    <a:gd name="connsiteX189" fmla="*/ 1783579 w 2075409"/>
                    <a:gd name="connsiteY189" fmla="*/ 433445 h 1213973"/>
                    <a:gd name="connsiteX190" fmla="*/ 1754396 w 2075409"/>
                    <a:gd name="connsiteY190" fmla="*/ 413989 h 1213973"/>
                    <a:gd name="connsiteX191" fmla="*/ 1739805 w 2075409"/>
                    <a:gd name="connsiteY191" fmla="*/ 404262 h 1213973"/>
                    <a:gd name="connsiteX192" fmla="*/ 1725213 w 2075409"/>
                    <a:gd name="connsiteY192" fmla="*/ 389670 h 1213973"/>
                    <a:gd name="connsiteX193" fmla="*/ 1710622 w 2075409"/>
                    <a:gd name="connsiteY193" fmla="*/ 360487 h 1213973"/>
                    <a:gd name="connsiteX194" fmla="*/ 1696030 w 2075409"/>
                    <a:gd name="connsiteY194" fmla="*/ 355623 h 1213973"/>
                    <a:gd name="connsiteX195" fmla="*/ 1686302 w 2075409"/>
                    <a:gd name="connsiteY195" fmla="*/ 341032 h 1213973"/>
                    <a:gd name="connsiteX196" fmla="*/ 1676575 w 2075409"/>
                    <a:gd name="connsiteY196" fmla="*/ 311849 h 1213973"/>
                    <a:gd name="connsiteX197" fmla="*/ 1647392 w 2075409"/>
                    <a:gd name="connsiteY197" fmla="*/ 287530 h 1213973"/>
                    <a:gd name="connsiteX198" fmla="*/ 1618209 w 2075409"/>
                    <a:gd name="connsiteY198" fmla="*/ 277802 h 1213973"/>
                    <a:gd name="connsiteX199" fmla="*/ 1603617 w 2075409"/>
                    <a:gd name="connsiteY199" fmla="*/ 272938 h 1213973"/>
                    <a:gd name="connsiteX200" fmla="*/ 1559843 w 2075409"/>
                    <a:gd name="connsiteY200" fmla="*/ 248619 h 1213973"/>
                    <a:gd name="connsiteX201" fmla="*/ 1540388 w 2075409"/>
                    <a:gd name="connsiteY201" fmla="*/ 234028 h 1213973"/>
                    <a:gd name="connsiteX202" fmla="*/ 1496613 w 2075409"/>
                    <a:gd name="connsiteY202" fmla="*/ 219436 h 1213973"/>
                    <a:gd name="connsiteX203" fmla="*/ 1482022 w 2075409"/>
                    <a:gd name="connsiteY203" fmla="*/ 214572 h 1213973"/>
                    <a:gd name="connsiteX204" fmla="*/ 1452839 w 2075409"/>
                    <a:gd name="connsiteY204" fmla="*/ 195117 h 1213973"/>
                    <a:gd name="connsiteX205" fmla="*/ 1438247 w 2075409"/>
                    <a:gd name="connsiteY205" fmla="*/ 185389 h 1213973"/>
                    <a:gd name="connsiteX206" fmla="*/ 1389609 w 2075409"/>
                    <a:gd name="connsiteY206" fmla="*/ 170798 h 1213973"/>
                    <a:gd name="connsiteX207" fmla="*/ 1360426 w 2075409"/>
                    <a:gd name="connsiteY207" fmla="*/ 156206 h 1213973"/>
                    <a:gd name="connsiteX208" fmla="*/ 1326379 w 2075409"/>
                    <a:gd name="connsiteY208" fmla="*/ 141615 h 1213973"/>
                    <a:gd name="connsiteX209" fmla="*/ 1311788 w 2075409"/>
                    <a:gd name="connsiteY209" fmla="*/ 127023 h 1213973"/>
                    <a:gd name="connsiteX210" fmla="*/ 1233966 w 2075409"/>
                    <a:gd name="connsiteY210" fmla="*/ 112432 h 1213973"/>
                    <a:gd name="connsiteX211" fmla="*/ 1185328 w 2075409"/>
                    <a:gd name="connsiteY211" fmla="*/ 97840 h 1213973"/>
                    <a:gd name="connsiteX212" fmla="*/ 1170737 w 2075409"/>
                    <a:gd name="connsiteY212" fmla="*/ 92976 h 1213973"/>
                    <a:gd name="connsiteX213" fmla="*/ 1146417 w 2075409"/>
                    <a:gd name="connsiteY213" fmla="*/ 88113 h 1213973"/>
                    <a:gd name="connsiteX214" fmla="*/ 1117234 w 2075409"/>
                    <a:gd name="connsiteY214" fmla="*/ 68657 h 1213973"/>
                    <a:gd name="connsiteX215" fmla="*/ 1088051 w 2075409"/>
                    <a:gd name="connsiteY215" fmla="*/ 58930 h 1213973"/>
                    <a:gd name="connsiteX216" fmla="*/ 1034549 w 2075409"/>
                    <a:gd name="connsiteY216" fmla="*/ 49202 h 1213973"/>
                    <a:gd name="connsiteX217" fmla="*/ 956728 w 2075409"/>
                    <a:gd name="connsiteY217" fmla="*/ 39474 h 1213973"/>
                    <a:gd name="connsiteX218" fmla="*/ 927545 w 2075409"/>
                    <a:gd name="connsiteY218" fmla="*/ 29747 h 1213973"/>
                    <a:gd name="connsiteX219" fmla="*/ 820541 w 2075409"/>
                    <a:gd name="connsiteY219" fmla="*/ 24883 h 1213973"/>
                    <a:gd name="connsiteX220" fmla="*/ 805949 w 2075409"/>
                    <a:gd name="connsiteY220" fmla="*/ 20019 h 1213973"/>
                    <a:gd name="connsiteX221" fmla="*/ 509256 w 2075409"/>
                    <a:gd name="connsiteY221" fmla="*/ 20019 h 1213973"/>
                    <a:gd name="connsiteX222" fmla="*/ 455754 w 2075409"/>
                    <a:gd name="connsiteY222" fmla="*/ 29747 h 1213973"/>
                    <a:gd name="connsiteX223" fmla="*/ 421707 w 2075409"/>
                    <a:gd name="connsiteY223" fmla="*/ 34610 h 1213973"/>
                    <a:gd name="connsiteX224" fmla="*/ 392524 w 2075409"/>
                    <a:gd name="connsiteY224" fmla="*/ 44338 h 1213973"/>
                    <a:gd name="connsiteX225" fmla="*/ 377932 w 2075409"/>
                    <a:gd name="connsiteY225" fmla="*/ 49202 h 1213973"/>
                    <a:gd name="connsiteX226" fmla="*/ 324430 w 2075409"/>
                    <a:gd name="connsiteY226" fmla="*/ 54066 h 1213973"/>
                    <a:gd name="connsiteX227" fmla="*/ 309839 w 2075409"/>
                    <a:gd name="connsiteY227" fmla="*/ 58930 h 1213973"/>
                    <a:gd name="connsiteX228" fmla="*/ 275792 w 2075409"/>
                    <a:gd name="connsiteY228" fmla="*/ 78385 h 1213973"/>
                    <a:gd name="connsiteX229" fmla="*/ 232017 w 2075409"/>
                    <a:gd name="connsiteY229" fmla="*/ 88113 h 1213973"/>
                    <a:gd name="connsiteX230" fmla="*/ 217426 w 2075409"/>
                    <a:gd name="connsiteY230" fmla="*/ 92976 h 1213973"/>
                    <a:gd name="connsiteX231" fmla="*/ 183379 w 2075409"/>
                    <a:gd name="connsiteY231" fmla="*/ 107568 h 1213973"/>
                    <a:gd name="connsiteX232" fmla="*/ 163924 w 2075409"/>
                    <a:gd name="connsiteY232" fmla="*/ 117296 h 1213973"/>
                    <a:gd name="connsiteX233" fmla="*/ 144468 w 2075409"/>
                    <a:gd name="connsiteY233" fmla="*/ 122159 h 1213973"/>
                    <a:gd name="connsiteX234" fmla="*/ 110422 w 2075409"/>
                    <a:gd name="connsiteY234" fmla="*/ 131887 h 1213973"/>
                    <a:gd name="connsiteX235" fmla="*/ 95830 w 2075409"/>
                    <a:gd name="connsiteY235" fmla="*/ 141615 h 1213973"/>
                    <a:gd name="connsiteX236" fmla="*/ 61783 w 2075409"/>
                    <a:gd name="connsiteY236" fmla="*/ 161070 h 1213973"/>
                    <a:gd name="connsiteX237" fmla="*/ 47192 w 2075409"/>
                    <a:gd name="connsiteY237" fmla="*/ 175662 h 1213973"/>
                    <a:gd name="connsiteX238" fmla="*/ 42328 w 2075409"/>
                    <a:gd name="connsiteY238" fmla="*/ 190253 h 1213973"/>
                    <a:gd name="connsiteX239" fmla="*/ 32600 w 2075409"/>
                    <a:gd name="connsiteY239" fmla="*/ 204845 h 1213973"/>
                    <a:gd name="connsiteX240" fmla="*/ 32600 w 2075409"/>
                    <a:gd name="connsiteY240" fmla="*/ 219436 h 1213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</a:cxnLst>
                  <a:rect l="l" t="t" r="r" b="b"/>
                  <a:pathLst>
                    <a:path w="2075409" h="1213973">
                      <a:moveTo>
                        <a:pt x="61783" y="156206"/>
                      </a:moveTo>
                      <a:cubicBezTo>
                        <a:pt x="61540" y="157420"/>
                        <a:pt x="56045" y="190131"/>
                        <a:pt x="52056" y="195117"/>
                      </a:cubicBezTo>
                      <a:cubicBezTo>
                        <a:pt x="48404" y="199682"/>
                        <a:pt x="42328" y="201602"/>
                        <a:pt x="37464" y="204845"/>
                      </a:cubicBezTo>
                      <a:cubicBezTo>
                        <a:pt x="0" y="261041"/>
                        <a:pt x="6332" y="234612"/>
                        <a:pt x="115285" y="229164"/>
                      </a:cubicBezTo>
                      <a:cubicBezTo>
                        <a:pt x="113664" y="234028"/>
                        <a:pt x="113625" y="239752"/>
                        <a:pt x="110422" y="243755"/>
                      </a:cubicBezTo>
                      <a:cubicBezTo>
                        <a:pt x="106770" y="248320"/>
                        <a:pt x="101172" y="251109"/>
                        <a:pt x="95830" y="253483"/>
                      </a:cubicBezTo>
                      <a:cubicBezTo>
                        <a:pt x="75030" y="262727"/>
                        <a:pt x="66995" y="262416"/>
                        <a:pt x="47192" y="268074"/>
                      </a:cubicBezTo>
                      <a:cubicBezTo>
                        <a:pt x="42262" y="269483"/>
                        <a:pt x="37464" y="271317"/>
                        <a:pt x="32600" y="272938"/>
                      </a:cubicBezTo>
                      <a:cubicBezTo>
                        <a:pt x="39085" y="274559"/>
                        <a:pt x="45371" y="277802"/>
                        <a:pt x="52056" y="277802"/>
                      </a:cubicBezTo>
                      <a:cubicBezTo>
                        <a:pt x="75046" y="277802"/>
                        <a:pt x="99037" y="272258"/>
                        <a:pt x="120149" y="263210"/>
                      </a:cubicBezTo>
                      <a:cubicBezTo>
                        <a:pt x="133478" y="257498"/>
                        <a:pt x="145303" y="248341"/>
                        <a:pt x="159060" y="243755"/>
                      </a:cubicBezTo>
                      <a:cubicBezTo>
                        <a:pt x="180530" y="236598"/>
                        <a:pt x="169065" y="241184"/>
                        <a:pt x="193107" y="229164"/>
                      </a:cubicBezTo>
                      <a:cubicBezTo>
                        <a:pt x="201755" y="216190"/>
                        <a:pt x="204459" y="210066"/>
                        <a:pt x="217426" y="199981"/>
                      </a:cubicBezTo>
                      <a:cubicBezTo>
                        <a:pt x="226655" y="192803"/>
                        <a:pt x="235035" y="182178"/>
                        <a:pt x="246609" y="180525"/>
                      </a:cubicBezTo>
                      <a:lnTo>
                        <a:pt x="280656" y="175662"/>
                      </a:lnTo>
                      <a:cubicBezTo>
                        <a:pt x="285520" y="174041"/>
                        <a:pt x="290242" y="171910"/>
                        <a:pt x="295247" y="170798"/>
                      </a:cubicBezTo>
                      <a:cubicBezTo>
                        <a:pt x="329056" y="163285"/>
                        <a:pt x="316197" y="169377"/>
                        <a:pt x="343885" y="161070"/>
                      </a:cubicBezTo>
                      <a:cubicBezTo>
                        <a:pt x="353706" y="158123"/>
                        <a:pt x="363340" y="154584"/>
                        <a:pt x="373068" y="151342"/>
                      </a:cubicBezTo>
                      <a:cubicBezTo>
                        <a:pt x="377932" y="149721"/>
                        <a:pt x="383074" y="148772"/>
                        <a:pt x="387660" y="146479"/>
                      </a:cubicBezTo>
                      <a:cubicBezTo>
                        <a:pt x="411701" y="134458"/>
                        <a:pt x="400237" y="139044"/>
                        <a:pt x="421707" y="131887"/>
                      </a:cubicBezTo>
                      <a:cubicBezTo>
                        <a:pt x="444858" y="116452"/>
                        <a:pt x="427199" y="125862"/>
                        <a:pt x="455754" y="117296"/>
                      </a:cubicBezTo>
                      <a:cubicBezTo>
                        <a:pt x="465575" y="114350"/>
                        <a:pt x="484937" y="107568"/>
                        <a:pt x="484937" y="107568"/>
                      </a:cubicBezTo>
                      <a:cubicBezTo>
                        <a:pt x="489801" y="104325"/>
                        <a:pt x="493888" y="99378"/>
                        <a:pt x="499528" y="97840"/>
                      </a:cubicBezTo>
                      <a:cubicBezTo>
                        <a:pt x="512139" y="94401"/>
                        <a:pt x="525409" y="94018"/>
                        <a:pt x="538439" y="92976"/>
                      </a:cubicBezTo>
                      <a:cubicBezTo>
                        <a:pt x="565960" y="90774"/>
                        <a:pt x="593562" y="89734"/>
                        <a:pt x="621124" y="88113"/>
                      </a:cubicBezTo>
                      <a:cubicBezTo>
                        <a:pt x="650307" y="89734"/>
                        <a:pt x="679739" y="88843"/>
                        <a:pt x="708673" y="92976"/>
                      </a:cubicBezTo>
                      <a:cubicBezTo>
                        <a:pt x="714460" y="93803"/>
                        <a:pt x="718036" y="100090"/>
                        <a:pt x="723264" y="102704"/>
                      </a:cubicBezTo>
                      <a:cubicBezTo>
                        <a:pt x="727850" y="104997"/>
                        <a:pt x="732992" y="105947"/>
                        <a:pt x="737856" y="107568"/>
                      </a:cubicBezTo>
                      <a:cubicBezTo>
                        <a:pt x="749431" y="142297"/>
                        <a:pt x="739051" y="131063"/>
                        <a:pt x="762175" y="146479"/>
                      </a:cubicBezTo>
                      <a:cubicBezTo>
                        <a:pt x="771903" y="144858"/>
                        <a:pt x="781791" y="144007"/>
                        <a:pt x="791358" y="141615"/>
                      </a:cubicBezTo>
                      <a:cubicBezTo>
                        <a:pt x="801306" y="139128"/>
                        <a:pt x="820541" y="131887"/>
                        <a:pt x="820541" y="131887"/>
                      </a:cubicBezTo>
                      <a:cubicBezTo>
                        <a:pt x="859452" y="133508"/>
                        <a:pt x="898404" y="134322"/>
                        <a:pt x="937273" y="136751"/>
                      </a:cubicBezTo>
                      <a:cubicBezTo>
                        <a:pt x="950318" y="137566"/>
                        <a:pt x="963323" y="139277"/>
                        <a:pt x="976183" y="141615"/>
                      </a:cubicBezTo>
                      <a:cubicBezTo>
                        <a:pt x="981227" y="142532"/>
                        <a:pt x="985663" y="146086"/>
                        <a:pt x="990775" y="146479"/>
                      </a:cubicBezTo>
                      <a:cubicBezTo>
                        <a:pt x="1027990" y="149341"/>
                        <a:pt x="1065354" y="149721"/>
                        <a:pt x="1102643" y="151342"/>
                      </a:cubicBezTo>
                      <a:cubicBezTo>
                        <a:pt x="1109128" y="152963"/>
                        <a:pt x="1115695" y="154285"/>
                        <a:pt x="1122098" y="156206"/>
                      </a:cubicBezTo>
                      <a:cubicBezTo>
                        <a:pt x="1131919" y="159153"/>
                        <a:pt x="1141167" y="164248"/>
                        <a:pt x="1151281" y="165934"/>
                      </a:cubicBezTo>
                      <a:lnTo>
                        <a:pt x="1180464" y="170798"/>
                      </a:lnTo>
                      <a:lnTo>
                        <a:pt x="1209647" y="190253"/>
                      </a:lnTo>
                      <a:cubicBezTo>
                        <a:pt x="1214511" y="193496"/>
                        <a:pt x="1218693" y="198132"/>
                        <a:pt x="1224239" y="199981"/>
                      </a:cubicBezTo>
                      <a:cubicBezTo>
                        <a:pt x="1229103" y="201602"/>
                        <a:pt x="1234348" y="202355"/>
                        <a:pt x="1238830" y="204845"/>
                      </a:cubicBezTo>
                      <a:cubicBezTo>
                        <a:pt x="1249050" y="210523"/>
                        <a:pt x="1258285" y="217815"/>
                        <a:pt x="1268013" y="224300"/>
                      </a:cubicBezTo>
                      <a:lnTo>
                        <a:pt x="1282605" y="234028"/>
                      </a:lnTo>
                      <a:cubicBezTo>
                        <a:pt x="1285992" y="239109"/>
                        <a:pt x="1298538" y="255156"/>
                        <a:pt x="1297196" y="263210"/>
                      </a:cubicBezTo>
                      <a:cubicBezTo>
                        <a:pt x="1294214" y="281099"/>
                        <a:pt x="1284603" y="276803"/>
                        <a:pt x="1272877" y="282666"/>
                      </a:cubicBezTo>
                      <a:cubicBezTo>
                        <a:pt x="1238683" y="299762"/>
                        <a:pt x="1283277" y="288228"/>
                        <a:pt x="1229102" y="297257"/>
                      </a:cubicBezTo>
                      <a:cubicBezTo>
                        <a:pt x="1225860" y="302121"/>
                        <a:pt x="1220020" y="306039"/>
                        <a:pt x="1219375" y="311849"/>
                      </a:cubicBezTo>
                      <a:cubicBezTo>
                        <a:pt x="1217521" y="328542"/>
                        <a:pt x="1223321" y="343647"/>
                        <a:pt x="1233966" y="355623"/>
                      </a:cubicBezTo>
                      <a:cubicBezTo>
                        <a:pt x="1261199" y="386260"/>
                        <a:pt x="1260386" y="382965"/>
                        <a:pt x="1292332" y="404262"/>
                      </a:cubicBezTo>
                      <a:cubicBezTo>
                        <a:pt x="1297196" y="407505"/>
                        <a:pt x="1301378" y="412140"/>
                        <a:pt x="1306924" y="413989"/>
                      </a:cubicBezTo>
                      <a:cubicBezTo>
                        <a:pt x="1327061" y="420702"/>
                        <a:pt x="1317249" y="416009"/>
                        <a:pt x="1336107" y="428581"/>
                      </a:cubicBezTo>
                      <a:cubicBezTo>
                        <a:pt x="1363982" y="470395"/>
                        <a:pt x="1326865" y="421187"/>
                        <a:pt x="1360426" y="448036"/>
                      </a:cubicBezTo>
                      <a:cubicBezTo>
                        <a:pt x="1364991" y="451688"/>
                        <a:pt x="1366020" y="458494"/>
                        <a:pt x="1370154" y="462628"/>
                      </a:cubicBezTo>
                      <a:cubicBezTo>
                        <a:pt x="1374287" y="466761"/>
                        <a:pt x="1379881" y="469113"/>
                        <a:pt x="1384745" y="472355"/>
                      </a:cubicBezTo>
                      <a:cubicBezTo>
                        <a:pt x="1408898" y="508585"/>
                        <a:pt x="1377855" y="464088"/>
                        <a:pt x="1409064" y="501538"/>
                      </a:cubicBezTo>
                      <a:cubicBezTo>
                        <a:pt x="1442921" y="542167"/>
                        <a:pt x="1390757" y="488095"/>
                        <a:pt x="1433383" y="530721"/>
                      </a:cubicBezTo>
                      <a:cubicBezTo>
                        <a:pt x="1443996" y="562560"/>
                        <a:pt x="1429255" y="531309"/>
                        <a:pt x="1452839" y="550176"/>
                      </a:cubicBezTo>
                      <a:cubicBezTo>
                        <a:pt x="1457404" y="553828"/>
                        <a:pt x="1458001" y="561116"/>
                        <a:pt x="1462566" y="564768"/>
                      </a:cubicBezTo>
                      <a:cubicBezTo>
                        <a:pt x="1466570" y="567971"/>
                        <a:pt x="1472572" y="567339"/>
                        <a:pt x="1477158" y="569632"/>
                      </a:cubicBezTo>
                      <a:cubicBezTo>
                        <a:pt x="1514873" y="588489"/>
                        <a:pt x="1469662" y="571997"/>
                        <a:pt x="1506341" y="584223"/>
                      </a:cubicBezTo>
                      <a:cubicBezTo>
                        <a:pt x="1551243" y="572997"/>
                        <a:pt x="1511205" y="588915"/>
                        <a:pt x="1511205" y="564768"/>
                      </a:cubicBezTo>
                      <a:cubicBezTo>
                        <a:pt x="1511205" y="558922"/>
                        <a:pt x="1520932" y="558283"/>
                        <a:pt x="1525796" y="555040"/>
                      </a:cubicBezTo>
                      <a:cubicBezTo>
                        <a:pt x="1536673" y="557759"/>
                        <a:pt x="1567328" y="564895"/>
                        <a:pt x="1574434" y="569632"/>
                      </a:cubicBezTo>
                      <a:cubicBezTo>
                        <a:pt x="1593292" y="582203"/>
                        <a:pt x="1583480" y="577510"/>
                        <a:pt x="1603617" y="584223"/>
                      </a:cubicBezTo>
                      <a:cubicBezTo>
                        <a:pt x="1606860" y="579359"/>
                        <a:pt x="1613345" y="575478"/>
                        <a:pt x="1613345" y="569632"/>
                      </a:cubicBezTo>
                      <a:cubicBezTo>
                        <a:pt x="1613345" y="542622"/>
                        <a:pt x="1605549" y="541737"/>
                        <a:pt x="1589026" y="530721"/>
                      </a:cubicBezTo>
                      <a:cubicBezTo>
                        <a:pt x="1580478" y="505080"/>
                        <a:pt x="1589811" y="525826"/>
                        <a:pt x="1569571" y="501538"/>
                      </a:cubicBezTo>
                      <a:cubicBezTo>
                        <a:pt x="1565829" y="497047"/>
                        <a:pt x="1563976" y="491080"/>
                        <a:pt x="1559843" y="486947"/>
                      </a:cubicBezTo>
                      <a:cubicBezTo>
                        <a:pt x="1555709" y="482813"/>
                        <a:pt x="1550480" y="479833"/>
                        <a:pt x="1545251" y="477219"/>
                      </a:cubicBezTo>
                      <a:cubicBezTo>
                        <a:pt x="1524253" y="466720"/>
                        <a:pt x="1479502" y="468420"/>
                        <a:pt x="1467430" y="467491"/>
                      </a:cubicBezTo>
                      <a:cubicBezTo>
                        <a:pt x="1427073" y="454041"/>
                        <a:pt x="1490569" y="476625"/>
                        <a:pt x="1423656" y="443172"/>
                      </a:cubicBezTo>
                      <a:lnTo>
                        <a:pt x="1404200" y="433445"/>
                      </a:lnTo>
                      <a:cubicBezTo>
                        <a:pt x="1371392" y="400637"/>
                        <a:pt x="1379367" y="417313"/>
                        <a:pt x="1370154" y="389670"/>
                      </a:cubicBezTo>
                      <a:cubicBezTo>
                        <a:pt x="1375018" y="388049"/>
                        <a:pt x="1379688" y="383963"/>
                        <a:pt x="1384745" y="384806"/>
                      </a:cubicBezTo>
                      <a:cubicBezTo>
                        <a:pt x="1390511" y="385767"/>
                        <a:pt x="1394846" y="390792"/>
                        <a:pt x="1399337" y="394534"/>
                      </a:cubicBezTo>
                      <a:cubicBezTo>
                        <a:pt x="1427849" y="418294"/>
                        <a:pt x="1401794" y="399122"/>
                        <a:pt x="1423656" y="423717"/>
                      </a:cubicBezTo>
                      <a:cubicBezTo>
                        <a:pt x="1432796" y="433999"/>
                        <a:pt x="1439139" y="451654"/>
                        <a:pt x="1452839" y="452900"/>
                      </a:cubicBezTo>
                      <a:cubicBezTo>
                        <a:pt x="1471608" y="454606"/>
                        <a:pt x="1513214" y="457051"/>
                        <a:pt x="1535524" y="462628"/>
                      </a:cubicBezTo>
                      <a:cubicBezTo>
                        <a:pt x="1545472" y="465115"/>
                        <a:pt x="1554979" y="469113"/>
                        <a:pt x="1564707" y="472355"/>
                      </a:cubicBezTo>
                      <a:lnTo>
                        <a:pt x="1579298" y="477219"/>
                      </a:lnTo>
                      <a:cubicBezTo>
                        <a:pt x="1584162" y="478840"/>
                        <a:pt x="1589624" y="479239"/>
                        <a:pt x="1593890" y="482083"/>
                      </a:cubicBezTo>
                      <a:lnTo>
                        <a:pt x="1608481" y="491810"/>
                      </a:lnTo>
                      <a:cubicBezTo>
                        <a:pt x="1615141" y="500690"/>
                        <a:pt x="1640132" y="533262"/>
                        <a:pt x="1642528" y="540449"/>
                      </a:cubicBezTo>
                      <a:lnTo>
                        <a:pt x="1647392" y="555040"/>
                      </a:lnTo>
                      <a:cubicBezTo>
                        <a:pt x="1645771" y="572874"/>
                        <a:pt x="1646280" y="591032"/>
                        <a:pt x="1642528" y="608542"/>
                      </a:cubicBezTo>
                      <a:cubicBezTo>
                        <a:pt x="1641303" y="614258"/>
                        <a:pt x="1635414" y="617905"/>
                        <a:pt x="1632800" y="623134"/>
                      </a:cubicBezTo>
                      <a:cubicBezTo>
                        <a:pt x="1630507" y="627719"/>
                        <a:pt x="1629558" y="632861"/>
                        <a:pt x="1627937" y="637725"/>
                      </a:cubicBezTo>
                      <a:cubicBezTo>
                        <a:pt x="1629558" y="652317"/>
                        <a:pt x="1628157" y="667572"/>
                        <a:pt x="1632800" y="681500"/>
                      </a:cubicBezTo>
                      <a:cubicBezTo>
                        <a:pt x="1636497" y="692591"/>
                        <a:pt x="1648559" y="699592"/>
                        <a:pt x="1652256" y="710683"/>
                      </a:cubicBezTo>
                      <a:cubicBezTo>
                        <a:pt x="1658969" y="730820"/>
                        <a:pt x="1654276" y="721008"/>
                        <a:pt x="1666847" y="739866"/>
                      </a:cubicBezTo>
                      <a:cubicBezTo>
                        <a:pt x="1674200" y="769276"/>
                        <a:pt x="1669594" y="752968"/>
                        <a:pt x="1681439" y="788504"/>
                      </a:cubicBezTo>
                      <a:lnTo>
                        <a:pt x="1686302" y="803096"/>
                      </a:lnTo>
                      <a:cubicBezTo>
                        <a:pt x="1684681" y="820930"/>
                        <a:pt x="1685191" y="839088"/>
                        <a:pt x="1681439" y="856598"/>
                      </a:cubicBezTo>
                      <a:cubicBezTo>
                        <a:pt x="1680483" y="861060"/>
                        <a:pt x="1659674" y="878269"/>
                        <a:pt x="1676575" y="885781"/>
                      </a:cubicBezTo>
                      <a:cubicBezTo>
                        <a:pt x="1688519" y="891090"/>
                        <a:pt x="1702515" y="889024"/>
                        <a:pt x="1715485" y="890645"/>
                      </a:cubicBezTo>
                      <a:cubicBezTo>
                        <a:pt x="1750214" y="902220"/>
                        <a:pt x="1736136" y="894684"/>
                        <a:pt x="1759260" y="910100"/>
                      </a:cubicBezTo>
                      <a:cubicBezTo>
                        <a:pt x="1762464" y="919711"/>
                        <a:pt x="1765281" y="932427"/>
                        <a:pt x="1773851" y="939283"/>
                      </a:cubicBezTo>
                      <a:cubicBezTo>
                        <a:pt x="1777855" y="942486"/>
                        <a:pt x="1783579" y="942526"/>
                        <a:pt x="1788443" y="944147"/>
                      </a:cubicBezTo>
                      <a:cubicBezTo>
                        <a:pt x="1792989" y="957784"/>
                        <a:pt x="1805415" y="977651"/>
                        <a:pt x="1793307" y="992785"/>
                      </a:cubicBezTo>
                      <a:cubicBezTo>
                        <a:pt x="1790104" y="996789"/>
                        <a:pt x="1783645" y="996240"/>
                        <a:pt x="1778715" y="997649"/>
                      </a:cubicBezTo>
                      <a:cubicBezTo>
                        <a:pt x="1772288" y="999485"/>
                        <a:pt x="1765745" y="1000892"/>
                        <a:pt x="1759260" y="1002513"/>
                      </a:cubicBezTo>
                      <a:cubicBezTo>
                        <a:pt x="1753633" y="1006264"/>
                        <a:pt x="1731518" y="1019628"/>
                        <a:pt x="1730077" y="1026832"/>
                      </a:cubicBezTo>
                      <a:cubicBezTo>
                        <a:pt x="1727829" y="1038074"/>
                        <a:pt x="1728062" y="1051708"/>
                        <a:pt x="1734941" y="1060879"/>
                      </a:cubicBezTo>
                      <a:cubicBezTo>
                        <a:pt x="1739901" y="1067492"/>
                        <a:pt x="1751154" y="1064121"/>
                        <a:pt x="1759260" y="1065742"/>
                      </a:cubicBezTo>
                      <a:lnTo>
                        <a:pt x="1768988" y="1094925"/>
                      </a:lnTo>
                      <a:cubicBezTo>
                        <a:pt x="1770609" y="1099789"/>
                        <a:pt x="1771007" y="1105251"/>
                        <a:pt x="1773851" y="1109517"/>
                      </a:cubicBezTo>
                      <a:cubicBezTo>
                        <a:pt x="1780336" y="1119245"/>
                        <a:pt x="1789610" y="1127609"/>
                        <a:pt x="1793307" y="1138700"/>
                      </a:cubicBezTo>
                      <a:cubicBezTo>
                        <a:pt x="1796549" y="1148428"/>
                        <a:pt x="1793306" y="1164640"/>
                        <a:pt x="1803034" y="1167883"/>
                      </a:cubicBezTo>
                      <a:cubicBezTo>
                        <a:pt x="1823171" y="1174595"/>
                        <a:pt x="1813360" y="1169903"/>
                        <a:pt x="1832217" y="1182474"/>
                      </a:cubicBezTo>
                      <a:cubicBezTo>
                        <a:pt x="1835460" y="1187338"/>
                        <a:pt x="1836144" y="1196341"/>
                        <a:pt x="1841945" y="1197066"/>
                      </a:cubicBezTo>
                      <a:cubicBezTo>
                        <a:pt x="1852120" y="1198338"/>
                        <a:pt x="1871128" y="1187338"/>
                        <a:pt x="1871128" y="1187338"/>
                      </a:cubicBezTo>
                      <a:cubicBezTo>
                        <a:pt x="1873907" y="1191507"/>
                        <a:pt x="1886183" y="1213973"/>
                        <a:pt x="1895447" y="1211657"/>
                      </a:cubicBezTo>
                      <a:cubicBezTo>
                        <a:pt x="1900421" y="1210414"/>
                        <a:pt x="1897108" y="1201069"/>
                        <a:pt x="1900311" y="1197066"/>
                      </a:cubicBezTo>
                      <a:cubicBezTo>
                        <a:pt x="1903963" y="1192501"/>
                        <a:pt x="1910038" y="1190581"/>
                        <a:pt x="1914902" y="1187338"/>
                      </a:cubicBezTo>
                      <a:cubicBezTo>
                        <a:pt x="1941545" y="1147377"/>
                        <a:pt x="1936533" y="1161149"/>
                        <a:pt x="1919766" y="1070606"/>
                      </a:cubicBezTo>
                      <a:cubicBezTo>
                        <a:pt x="1917637" y="1059110"/>
                        <a:pt x="1906796" y="1051151"/>
                        <a:pt x="1900311" y="1041423"/>
                      </a:cubicBezTo>
                      <a:lnTo>
                        <a:pt x="1890583" y="1026832"/>
                      </a:lnTo>
                      <a:lnTo>
                        <a:pt x="1880856" y="997649"/>
                      </a:lnTo>
                      <a:lnTo>
                        <a:pt x="1875992" y="983057"/>
                      </a:lnTo>
                      <a:cubicBezTo>
                        <a:pt x="1874371" y="965223"/>
                        <a:pt x="1881061" y="944455"/>
                        <a:pt x="1871128" y="929555"/>
                      </a:cubicBezTo>
                      <a:cubicBezTo>
                        <a:pt x="1864769" y="920016"/>
                        <a:pt x="1845187" y="932797"/>
                        <a:pt x="1837081" y="924691"/>
                      </a:cubicBezTo>
                      <a:cubicBezTo>
                        <a:pt x="1831235" y="918845"/>
                        <a:pt x="1835067" y="904958"/>
                        <a:pt x="1841945" y="900372"/>
                      </a:cubicBezTo>
                      <a:cubicBezTo>
                        <a:pt x="1852821" y="893121"/>
                        <a:pt x="1867886" y="897129"/>
                        <a:pt x="1880856" y="895508"/>
                      </a:cubicBezTo>
                      <a:cubicBezTo>
                        <a:pt x="1879235" y="880917"/>
                        <a:pt x="1875992" y="866415"/>
                        <a:pt x="1875992" y="851734"/>
                      </a:cubicBezTo>
                      <a:cubicBezTo>
                        <a:pt x="1875992" y="846607"/>
                        <a:pt x="1877231" y="840767"/>
                        <a:pt x="1880856" y="837142"/>
                      </a:cubicBezTo>
                      <a:cubicBezTo>
                        <a:pt x="1884481" y="833517"/>
                        <a:pt x="1890583" y="833900"/>
                        <a:pt x="1895447" y="832279"/>
                      </a:cubicBezTo>
                      <a:cubicBezTo>
                        <a:pt x="1900311" y="837143"/>
                        <a:pt x="1905636" y="841586"/>
                        <a:pt x="1910039" y="846870"/>
                      </a:cubicBezTo>
                      <a:cubicBezTo>
                        <a:pt x="1913781" y="851361"/>
                        <a:pt x="1915633" y="857329"/>
                        <a:pt x="1919766" y="861462"/>
                      </a:cubicBezTo>
                      <a:cubicBezTo>
                        <a:pt x="1923899" y="865595"/>
                        <a:pt x="1929494" y="867947"/>
                        <a:pt x="1934358" y="871189"/>
                      </a:cubicBezTo>
                      <a:cubicBezTo>
                        <a:pt x="1947738" y="866729"/>
                        <a:pt x="1964219" y="860392"/>
                        <a:pt x="1978132" y="861462"/>
                      </a:cubicBezTo>
                      <a:cubicBezTo>
                        <a:pt x="1989900" y="862367"/>
                        <a:pt x="2000830" y="867947"/>
                        <a:pt x="2012179" y="871189"/>
                      </a:cubicBezTo>
                      <a:cubicBezTo>
                        <a:pt x="2013800" y="866325"/>
                        <a:pt x="2018947" y="861358"/>
                        <a:pt x="2017043" y="856598"/>
                      </a:cubicBezTo>
                      <a:cubicBezTo>
                        <a:pt x="2014142" y="849345"/>
                        <a:pt x="1994003" y="844054"/>
                        <a:pt x="1987860" y="842006"/>
                      </a:cubicBezTo>
                      <a:cubicBezTo>
                        <a:pt x="1986239" y="837142"/>
                        <a:pt x="1980703" y="832000"/>
                        <a:pt x="1982996" y="827415"/>
                      </a:cubicBezTo>
                      <a:cubicBezTo>
                        <a:pt x="1993545" y="806319"/>
                        <a:pt x="2011365" y="843217"/>
                        <a:pt x="1987860" y="807959"/>
                      </a:cubicBezTo>
                      <a:cubicBezTo>
                        <a:pt x="1978132" y="809580"/>
                        <a:pt x="1968304" y="810684"/>
                        <a:pt x="1958677" y="812823"/>
                      </a:cubicBezTo>
                      <a:cubicBezTo>
                        <a:pt x="1953672" y="813935"/>
                        <a:pt x="1949212" y="817687"/>
                        <a:pt x="1944085" y="817687"/>
                      </a:cubicBezTo>
                      <a:cubicBezTo>
                        <a:pt x="1932621" y="817687"/>
                        <a:pt x="1921388" y="814444"/>
                        <a:pt x="1910039" y="812823"/>
                      </a:cubicBezTo>
                      <a:cubicBezTo>
                        <a:pt x="1894946" y="807792"/>
                        <a:pt x="1891015" y="807246"/>
                        <a:pt x="1875992" y="798232"/>
                      </a:cubicBezTo>
                      <a:cubicBezTo>
                        <a:pt x="1865967" y="792217"/>
                        <a:pt x="1846809" y="778776"/>
                        <a:pt x="1846809" y="778776"/>
                      </a:cubicBezTo>
                      <a:cubicBezTo>
                        <a:pt x="1845188" y="773912"/>
                        <a:pt x="1839652" y="768770"/>
                        <a:pt x="1841945" y="764185"/>
                      </a:cubicBezTo>
                      <a:cubicBezTo>
                        <a:pt x="1844238" y="759599"/>
                        <a:pt x="1851410" y="759321"/>
                        <a:pt x="1856537" y="759321"/>
                      </a:cubicBezTo>
                      <a:cubicBezTo>
                        <a:pt x="1868001" y="759321"/>
                        <a:pt x="1879234" y="762564"/>
                        <a:pt x="1890583" y="764185"/>
                      </a:cubicBezTo>
                      <a:cubicBezTo>
                        <a:pt x="1938033" y="795818"/>
                        <a:pt x="1864288" y="746265"/>
                        <a:pt x="1924630" y="788504"/>
                      </a:cubicBezTo>
                      <a:cubicBezTo>
                        <a:pt x="1934208" y="795208"/>
                        <a:pt x="1953813" y="807959"/>
                        <a:pt x="1953813" y="807959"/>
                      </a:cubicBezTo>
                      <a:cubicBezTo>
                        <a:pt x="1963541" y="804717"/>
                        <a:pt x="1973268" y="794989"/>
                        <a:pt x="1982996" y="798232"/>
                      </a:cubicBezTo>
                      <a:cubicBezTo>
                        <a:pt x="2017213" y="809638"/>
                        <a:pt x="1974976" y="794795"/>
                        <a:pt x="2017043" y="812823"/>
                      </a:cubicBezTo>
                      <a:cubicBezTo>
                        <a:pt x="2045232" y="824904"/>
                        <a:pt x="2018187" y="808722"/>
                        <a:pt x="2046226" y="827415"/>
                      </a:cubicBezTo>
                      <a:cubicBezTo>
                        <a:pt x="2051090" y="825794"/>
                        <a:pt x="2058913" y="827311"/>
                        <a:pt x="2060817" y="822551"/>
                      </a:cubicBezTo>
                      <a:cubicBezTo>
                        <a:pt x="2060854" y="822460"/>
                        <a:pt x="2053356" y="790770"/>
                        <a:pt x="2051090" y="788504"/>
                      </a:cubicBezTo>
                      <a:cubicBezTo>
                        <a:pt x="2042823" y="780237"/>
                        <a:pt x="2031635" y="775534"/>
                        <a:pt x="2021907" y="769049"/>
                      </a:cubicBezTo>
                      <a:lnTo>
                        <a:pt x="2007315" y="759321"/>
                      </a:lnTo>
                      <a:cubicBezTo>
                        <a:pt x="1995474" y="723796"/>
                        <a:pt x="1995101" y="740086"/>
                        <a:pt x="2002451" y="710683"/>
                      </a:cubicBezTo>
                      <a:cubicBezTo>
                        <a:pt x="2005694" y="715547"/>
                        <a:pt x="2009565" y="720046"/>
                        <a:pt x="2012179" y="725274"/>
                      </a:cubicBezTo>
                      <a:cubicBezTo>
                        <a:pt x="2014472" y="729860"/>
                        <a:pt x="2014199" y="735600"/>
                        <a:pt x="2017043" y="739866"/>
                      </a:cubicBezTo>
                      <a:cubicBezTo>
                        <a:pt x="2020858" y="745589"/>
                        <a:pt x="2026205" y="750234"/>
                        <a:pt x="2031634" y="754457"/>
                      </a:cubicBezTo>
                      <a:cubicBezTo>
                        <a:pt x="2056723" y="773971"/>
                        <a:pt x="2053391" y="771438"/>
                        <a:pt x="2075409" y="778776"/>
                      </a:cubicBezTo>
                      <a:cubicBezTo>
                        <a:pt x="2073788" y="773912"/>
                        <a:pt x="2071550" y="769212"/>
                        <a:pt x="2070545" y="764185"/>
                      </a:cubicBezTo>
                      <a:cubicBezTo>
                        <a:pt x="2069897" y="760946"/>
                        <a:pt x="2067097" y="724967"/>
                        <a:pt x="2060817" y="715547"/>
                      </a:cubicBezTo>
                      <a:cubicBezTo>
                        <a:pt x="2057002" y="709824"/>
                        <a:pt x="2050629" y="706239"/>
                        <a:pt x="2046226" y="700955"/>
                      </a:cubicBezTo>
                      <a:cubicBezTo>
                        <a:pt x="2042484" y="696464"/>
                        <a:pt x="2039741" y="691228"/>
                        <a:pt x="2036498" y="686364"/>
                      </a:cubicBezTo>
                      <a:cubicBezTo>
                        <a:pt x="2034877" y="681500"/>
                        <a:pt x="2032746" y="676777"/>
                        <a:pt x="2031634" y="671772"/>
                      </a:cubicBezTo>
                      <a:cubicBezTo>
                        <a:pt x="2027487" y="653110"/>
                        <a:pt x="2029779" y="638416"/>
                        <a:pt x="2017043" y="623134"/>
                      </a:cubicBezTo>
                      <a:cubicBezTo>
                        <a:pt x="2013301" y="618643"/>
                        <a:pt x="2007315" y="616649"/>
                        <a:pt x="2002451" y="613406"/>
                      </a:cubicBezTo>
                      <a:cubicBezTo>
                        <a:pt x="1987494" y="583490"/>
                        <a:pt x="1996749" y="599990"/>
                        <a:pt x="1973268" y="564768"/>
                      </a:cubicBezTo>
                      <a:cubicBezTo>
                        <a:pt x="1970025" y="559904"/>
                        <a:pt x="1969307" y="551137"/>
                        <a:pt x="1963541" y="550176"/>
                      </a:cubicBezTo>
                      <a:lnTo>
                        <a:pt x="1934358" y="545313"/>
                      </a:lnTo>
                      <a:cubicBezTo>
                        <a:pt x="1897680" y="533087"/>
                        <a:pt x="1942890" y="549579"/>
                        <a:pt x="1905175" y="530721"/>
                      </a:cubicBezTo>
                      <a:cubicBezTo>
                        <a:pt x="1900589" y="528428"/>
                        <a:pt x="1895447" y="527478"/>
                        <a:pt x="1890583" y="525857"/>
                      </a:cubicBezTo>
                      <a:cubicBezTo>
                        <a:pt x="1884098" y="527478"/>
                        <a:pt x="1877555" y="528884"/>
                        <a:pt x="1871128" y="530721"/>
                      </a:cubicBezTo>
                      <a:cubicBezTo>
                        <a:pt x="1866198" y="532130"/>
                        <a:pt x="1857780" y="530611"/>
                        <a:pt x="1856537" y="535585"/>
                      </a:cubicBezTo>
                      <a:cubicBezTo>
                        <a:pt x="1853756" y="546707"/>
                        <a:pt x="1859152" y="558390"/>
                        <a:pt x="1861400" y="569632"/>
                      </a:cubicBezTo>
                      <a:cubicBezTo>
                        <a:pt x="1864458" y="584922"/>
                        <a:pt x="1875970" y="603656"/>
                        <a:pt x="1885720" y="613406"/>
                      </a:cubicBezTo>
                      <a:cubicBezTo>
                        <a:pt x="1890584" y="618270"/>
                        <a:pt x="1894588" y="624182"/>
                        <a:pt x="1900311" y="627998"/>
                      </a:cubicBezTo>
                      <a:cubicBezTo>
                        <a:pt x="1933946" y="650423"/>
                        <a:pt x="1895361" y="593869"/>
                        <a:pt x="1953813" y="652317"/>
                      </a:cubicBezTo>
                      <a:cubicBezTo>
                        <a:pt x="1958677" y="657181"/>
                        <a:pt x="1964182" y="661478"/>
                        <a:pt x="1968405" y="666908"/>
                      </a:cubicBezTo>
                      <a:cubicBezTo>
                        <a:pt x="1975583" y="676136"/>
                        <a:pt x="1987860" y="696091"/>
                        <a:pt x="1987860" y="696091"/>
                      </a:cubicBezTo>
                      <a:cubicBezTo>
                        <a:pt x="1985082" y="682202"/>
                        <a:pt x="1982254" y="666058"/>
                        <a:pt x="1978132" y="652317"/>
                      </a:cubicBezTo>
                      <a:cubicBezTo>
                        <a:pt x="1975186" y="642496"/>
                        <a:pt x="1974093" y="631666"/>
                        <a:pt x="1968405" y="623134"/>
                      </a:cubicBezTo>
                      <a:lnTo>
                        <a:pt x="1958677" y="608542"/>
                      </a:lnTo>
                      <a:cubicBezTo>
                        <a:pt x="1957532" y="603962"/>
                        <a:pt x="1952121" y="580206"/>
                        <a:pt x="1948949" y="574496"/>
                      </a:cubicBezTo>
                      <a:cubicBezTo>
                        <a:pt x="1943271" y="564276"/>
                        <a:pt x="1935979" y="555041"/>
                        <a:pt x="1929494" y="545313"/>
                      </a:cubicBezTo>
                      <a:lnTo>
                        <a:pt x="1919766" y="530721"/>
                      </a:lnTo>
                      <a:cubicBezTo>
                        <a:pt x="1916524" y="525857"/>
                        <a:pt x="1914903" y="519372"/>
                        <a:pt x="1910039" y="516130"/>
                      </a:cubicBezTo>
                      <a:lnTo>
                        <a:pt x="1895447" y="506402"/>
                      </a:lnTo>
                      <a:cubicBezTo>
                        <a:pt x="1869511" y="467494"/>
                        <a:pt x="1903551" y="514504"/>
                        <a:pt x="1871128" y="482083"/>
                      </a:cubicBezTo>
                      <a:cubicBezTo>
                        <a:pt x="1866994" y="477949"/>
                        <a:pt x="1866357" y="470589"/>
                        <a:pt x="1861400" y="467491"/>
                      </a:cubicBezTo>
                      <a:cubicBezTo>
                        <a:pt x="1852705" y="462057"/>
                        <a:pt x="1832217" y="457764"/>
                        <a:pt x="1832217" y="457764"/>
                      </a:cubicBezTo>
                      <a:cubicBezTo>
                        <a:pt x="1817565" y="447996"/>
                        <a:pt x="1815447" y="445712"/>
                        <a:pt x="1798171" y="438308"/>
                      </a:cubicBezTo>
                      <a:cubicBezTo>
                        <a:pt x="1793459" y="436288"/>
                        <a:pt x="1788443" y="435066"/>
                        <a:pt x="1783579" y="433445"/>
                      </a:cubicBezTo>
                      <a:lnTo>
                        <a:pt x="1754396" y="413989"/>
                      </a:lnTo>
                      <a:cubicBezTo>
                        <a:pt x="1749532" y="410747"/>
                        <a:pt x="1743938" y="408395"/>
                        <a:pt x="1739805" y="404262"/>
                      </a:cubicBezTo>
                      <a:lnTo>
                        <a:pt x="1725213" y="389670"/>
                      </a:lnTo>
                      <a:cubicBezTo>
                        <a:pt x="1722009" y="380059"/>
                        <a:pt x="1719192" y="367343"/>
                        <a:pt x="1710622" y="360487"/>
                      </a:cubicBezTo>
                      <a:cubicBezTo>
                        <a:pt x="1706618" y="357284"/>
                        <a:pt x="1700894" y="357244"/>
                        <a:pt x="1696030" y="355623"/>
                      </a:cubicBezTo>
                      <a:cubicBezTo>
                        <a:pt x="1692787" y="350759"/>
                        <a:pt x="1688676" y="346374"/>
                        <a:pt x="1686302" y="341032"/>
                      </a:cubicBezTo>
                      <a:cubicBezTo>
                        <a:pt x="1682138" y="331662"/>
                        <a:pt x="1683826" y="319100"/>
                        <a:pt x="1676575" y="311849"/>
                      </a:cubicBezTo>
                      <a:cubicBezTo>
                        <a:pt x="1667411" y="302685"/>
                        <a:pt x="1659581" y="292948"/>
                        <a:pt x="1647392" y="287530"/>
                      </a:cubicBezTo>
                      <a:cubicBezTo>
                        <a:pt x="1638022" y="283366"/>
                        <a:pt x="1627937" y="281045"/>
                        <a:pt x="1618209" y="277802"/>
                      </a:cubicBezTo>
                      <a:lnTo>
                        <a:pt x="1603617" y="272938"/>
                      </a:lnTo>
                      <a:cubicBezTo>
                        <a:pt x="1570168" y="250639"/>
                        <a:pt x="1585525" y="257180"/>
                        <a:pt x="1559843" y="248619"/>
                      </a:cubicBezTo>
                      <a:cubicBezTo>
                        <a:pt x="1553358" y="243755"/>
                        <a:pt x="1547638" y="237653"/>
                        <a:pt x="1540388" y="234028"/>
                      </a:cubicBezTo>
                      <a:cubicBezTo>
                        <a:pt x="1540385" y="234026"/>
                        <a:pt x="1503910" y="221869"/>
                        <a:pt x="1496613" y="219436"/>
                      </a:cubicBezTo>
                      <a:cubicBezTo>
                        <a:pt x="1491749" y="217815"/>
                        <a:pt x="1486288" y="217416"/>
                        <a:pt x="1482022" y="214572"/>
                      </a:cubicBezTo>
                      <a:lnTo>
                        <a:pt x="1452839" y="195117"/>
                      </a:lnTo>
                      <a:cubicBezTo>
                        <a:pt x="1447975" y="191874"/>
                        <a:pt x="1443918" y="186807"/>
                        <a:pt x="1438247" y="185389"/>
                      </a:cubicBezTo>
                      <a:cubicBezTo>
                        <a:pt x="1427373" y="182670"/>
                        <a:pt x="1396711" y="175533"/>
                        <a:pt x="1389609" y="170798"/>
                      </a:cubicBezTo>
                      <a:cubicBezTo>
                        <a:pt x="1347798" y="142924"/>
                        <a:pt x="1400693" y="176339"/>
                        <a:pt x="1360426" y="156206"/>
                      </a:cubicBezTo>
                      <a:cubicBezTo>
                        <a:pt x="1326838" y="139413"/>
                        <a:pt x="1366867" y="151737"/>
                        <a:pt x="1326379" y="141615"/>
                      </a:cubicBezTo>
                      <a:cubicBezTo>
                        <a:pt x="1321515" y="136751"/>
                        <a:pt x="1317385" y="131021"/>
                        <a:pt x="1311788" y="127023"/>
                      </a:cubicBezTo>
                      <a:cubicBezTo>
                        <a:pt x="1287411" y="109611"/>
                        <a:pt x="1265791" y="115084"/>
                        <a:pt x="1233966" y="112432"/>
                      </a:cubicBezTo>
                      <a:cubicBezTo>
                        <a:pt x="1204564" y="105081"/>
                        <a:pt x="1220851" y="109682"/>
                        <a:pt x="1185328" y="97840"/>
                      </a:cubicBezTo>
                      <a:cubicBezTo>
                        <a:pt x="1180464" y="96219"/>
                        <a:pt x="1175764" y="93981"/>
                        <a:pt x="1170737" y="92976"/>
                      </a:cubicBezTo>
                      <a:lnTo>
                        <a:pt x="1146417" y="88113"/>
                      </a:lnTo>
                      <a:cubicBezTo>
                        <a:pt x="1136689" y="81628"/>
                        <a:pt x="1128325" y="72354"/>
                        <a:pt x="1117234" y="68657"/>
                      </a:cubicBezTo>
                      <a:cubicBezTo>
                        <a:pt x="1107506" y="65415"/>
                        <a:pt x="1098106" y="60941"/>
                        <a:pt x="1088051" y="58930"/>
                      </a:cubicBezTo>
                      <a:cubicBezTo>
                        <a:pt x="1054062" y="52132"/>
                        <a:pt x="1071886" y="55425"/>
                        <a:pt x="1034549" y="49202"/>
                      </a:cubicBezTo>
                      <a:cubicBezTo>
                        <a:pt x="992256" y="35103"/>
                        <a:pt x="1056604" y="55243"/>
                        <a:pt x="956728" y="39474"/>
                      </a:cubicBezTo>
                      <a:cubicBezTo>
                        <a:pt x="946600" y="37875"/>
                        <a:pt x="937788" y="30213"/>
                        <a:pt x="927545" y="29747"/>
                      </a:cubicBezTo>
                      <a:lnTo>
                        <a:pt x="820541" y="24883"/>
                      </a:lnTo>
                      <a:cubicBezTo>
                        <a:pt x="815677" y="23262"/>
                        <a:pt x="810954" y="21131"/>
                        <a:pt x="805949" y="20019"/>
                      </a:cubicBezTo>
                      <a:cubicBezTo>
                        <a:pt x="715867" y="0"/>
                        <a:pt x="541799" y="19427"/>
                        <a:pt x="509256" y="20019"/>
                      </a:cubicBezTo>
                      <a:cubicBezTo>
                        <a:pt x="481546" y="29256"/>
                        <a:pt x="501581" y="23637"/>
                        <a:pt x="455754" y="29747"/>
                      </a:cubicBezTo>
                      <a:lnTo>
                        <a:pt x="421707" y="34610"/>
                      </a:lnTo>
                      <a:lnTo>
                        <a:pt x="392524" y="44338"/>
                      </a:lnTo>
                      <a:cubicBezTo>
                        <a:pt x="387660" y="45959"/>
                        <a:pt x="383038" y="48738"/>
                        <a:pt x="377932" y="49202"/>
                      </a:cubicBezTo>
                      <a:lnTo>
                        <a:pt x="324430" y="54066"/>
                      </a:lnTo>
                      <a:cubicBezTo>
                        <a:pt x="319566" y="55687"/>
                        <a:pt x="314425" y="56637"/>
                        <a:pt x="309839" y="58930"/>
                      </a:cubicBezTo>
                      <a:cubicBezTo>
                        <a:pt x="260996" y="83350"/>
                        <a:pt x="335475" y="52806"/>
                        <a:pt x="275792" y="78385"/>
                      </a:cubicBezTo>
                      <a:cubicBezTo>
                        <a:pt x="258107" y="85965"/>
                        <a:pt x="254212" y="83181"/>
                        <a:pt x="232017" y="88113"/>
                      </a:cubicBezTo>
                      <a:cubicBezTo>
                        <a:pt x="227012" y="89225"/>
                        <a:pt x="222290" y="91355"/>
                        <a:pt x="217426" y="92976"/>
                      </a:cubicBezTo>
                      <a:cubicBezTo>
                        <a:pt x="187854" y="112691"/>
                        <a:pt x="219275" y="94106"/>
                        <a:pt x="183379" y="107568"/>
                      </a:cubicBezTo>
                      <a:cubicBezTo>
                        <a:pt x="176590" y="110114"/>
                        <a:pt x="170713" y="114750"/>
                        <a:pt x="163924" y="117296"/>
                      </a:cubicBezTo>
                      <a:cubicBezTo>
                        <a:pt x="157665" y="119643"/>
                        <a:pt x="150896" y="120323"/>
                        <a:pt x="144468" y="122159"/>
                      </a:cubicBezTo>
                      <a:cubicBezTo>
                        <a:pt x="95573" y="136128"/>
                        <a:pt x="171309" y="116664"/>
                        <a:pt x="110422" y="131887"/>
                      </a:cubicBezTo>
                      <a:cubicBezTo>
                        <a:pt x="105558" y="135130"/>
                        <a:pt x="100906" y="138715"/>
                        <a:pt x="95830" y="141615"/>
                      </a:cubicBezTo>
                      <a:cubicBezTo>
                        <a:pt x="80693" y="150265"/>
                        <a:pt x="74711" y="150297"/>
                        <a:pt x="61783" y="161070"/>
                      </a:cubicBezTo>
                      <a:cubicBezTo>
                        <a:pt x="56499" y="165474"/>
                        <a:pt x="52056" y="170798"/>
                        <a:pt x="47192" y="175662"/>
                      </a:cubicBezTo>
                      <a:cubicBezTo>
                        <a:pt x="45571" y="180526"/>
                        <a:pt x="44621" y="185667"/>
                        <a:pt x="42328" y="190253"/>
                      </a:cubicBezTo>
                      <a:cubicBezTo>
                        <a:pt x="39714" y="195482"/>
                        <a:pt x="34449" y="199299"/>
                        <a:pt x="32600" y="204845"/>
                      </a:cubicBezTo>
                      <a:cubicBezTo>
                        <a:pt x="31062" y="209459"/>
                        <a:pt x="32600" y="214572"/>
                        <a:pt x="32600" y="219436"/>
                      </a:cubicBezTo>
                    </a:path>
                  </a:pathLst>
                </a:custGeom>
                <a:gradFill flip="none" rotWithShape="1">
                  <a:gsLst>
                    <a:gs pos="12000">
                      <a:srgbClr val="EE8800"/>
                    </a:gs>
                    <a:gs pos="100000">
                      <a:srgbClr val="00B050"/>
                    </a:gs>
                    <a:gs pos="100000">
                      <a:srgbClr val="FFFFC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7" name="Forma livre 76"/>
                <p:cNvSpPr/>
                <p:nvPr/>
              </p:nvSpPr>
              <p:spPr bwMode="auto">
                <a:xfrm>
                  <a:off x="5747979" y="2939947"/>
                  <a:ext cx="567335" cy="1471471"/>
                </a:xfrm>
                <a:custGeom>
                  <a:avLst/>
                  <a:gdLst>
                    <a:gd name="connsiteX0" fmla="*/ 211685 w 567335"/>
                    <a:gd name="connsiteY0" fmla="*/ 10700 h 1471471"/>
                    <a:gd name="connsiteX1" fmla="*/ 231141 w 567335"/>
                    <a:gd name="connsiteY1" fmla="*/ 39883 h 1471471"/>
                    <a:gd name="connsiteX2" fmla="*/ 240868 w 567335"/>
                    <a:gd name="connsiteY2" fmla="*/ 54475 h 1471471"/>
                    <a:gd name="connsiteX3" fmla="*/ 265187 w 567335"/>
                    <a:gd name="connsiteY3" fmla="*/ 83658 h 1471471"/>
                    <a:gd name="connsiteX4" fmla="*/ 274915 w 567335"/>
                    <a:gd name="connsiteY4" fmla="*/ 112841 h 1471471"/>
                    <a:gd name="connsiteX5" fmla="*/ 279779 w 567335"/>
                    <a:gd name="connsiteY5" fmla="*/ 127432 h 1471471"/>
                    <a:gd name="connsiteX6" fmla="*/ 279779 w 567335"/>
                    <a:gd name="connsiteY6" fmla="*/ 253892 h 1471471"/>
                    <a:gd name="connsiteX7" fmla="*/ 299234 w 567335"/>
                    <a:gd name="connsiteY7" fmla="*/ 283075 h 1471471"/>
                    <a:gd name="connsiteX8" fmla="*/ 294370 w 567335"/>
                    <a:gd name="connsiteY8" fmla="*/ 307394 h 1471471"/>
                    <a:gd name="connsiteX9" fmla="*/ 279779 w 567335"/>
                    <a:gd name="connsiteY9" fmla="*/ 312258 h 1471471"/>
                    <a:gd name="connsiteX10" fmla="*/ 221413 w 567335"/>
                    <a:gd name="connsiteY10" fmla="*/ 297666 h 1471471"/>
                    <a:gd name="connsiteX11" fmla="*/ 206822 w 567335"/>
                    <a:gd name="connsiteY11" fmla="*/ 287939 h 1471471"/>
                    <a:gd name="connsiteX12" fmla="*/ 182502 w 567335"/>
                    <a:gd name="connsiteY12" fmla="*/ 292802 h 1471471"/>
                    <a:gd name="connsiteX13" fmla="*/ 177639 w 567335"/>
                    <a:gd name="connsiteY13" fmla="*/ 312258 h 1471471"/>
                    <a:gd name="connsiteX14" fmla="*/ 167911 w 567335"/>
                    <a:gd name="connsiteY14" fmla="*/ 297666 h 1471471"/>
                    <a:gd name="connsiteX15" fmla="*/ 148456 w 567335"/>
                    <a:gd name="connsiteY15" fmla="*/ 258756 h 1471471"/>
                    <a:gd name="connsiteX16" fmla="*/ 138728 w 567335"/>
                    <a:gd name="connsiteY16" fmla="*/ 244164 h 1471471"/>
                    <a:gd name="connsiteX17" fmla="*/ 124136 w 567335"/>
                    <a:gd name="connsiteY17" fmla="*/ 239300 h 1471471"/>
                    <a:gd name="connsiteX18" fmla="*/ 119273 w 567335"/>
                    <a:gd name="connsiteY18" fmla="*/ 253892 h 1471471"/>
                    <a:gd name="connsiteX19" fmla="*/ 109545 w 567335"/>
                    <a:gd name="connsiteY19" fmla="*/ 292802 h 1471471"/>
                    <a:gd name="connsiteX20" fmla="*/ 90090 w 567335"/>
                    <a:gd name="connsiteY20" fmla="*/ 321985 h 1471471"/>
                    <a:gd name="connsiteX21" fmla="*/ 75498 w 567335"/>
                    <a:gd name="connsiteY21" fmla="*/ 370624 h 1471471"/>
                    <a:gd name="connsiteX22" fmla="*/ 65770 w 567335"/>
                    <a:gd name="connsiteY22" fmla="*/ 399807 h 1471471"/>
                    <a:gd name="connsiteX23" fmla="*/ 56043 w 567335"/>
                    <a:gd name="connsiteY23" fmla="*/ 433853 h 1471471"/>
                    <a:gd name="connsiteX24" fmla="*/ 26860 w 567335"/>
                    <a:gd name="connsiteY24" fmla="*/ 458173 h 1471471"/>
                    <a:gd name="connsiteX25" fmla="*/ 12268 w 567335"/>
                    <a:gd name="connsiteY25" fmla="*/ 463036 h 1471471"/>
                    <a:gd name="connsiteX26" fmla="*/ 21996 w 567335"/>
                    <a:gd name="connsiteY26" fmla="*/ 492219 h 1471471"/>
                    <a:gd name="connsiteX27" fmla="*/ 31724 w 567335"/>
                    <a:gd name="connsiteY27" fmla="*/ 531130 h 1471471"/>
                    <a:gd name="connsiteX28" fmla="*/ 21996 w 567335"/>
                    <a:gd name="connsiteY28" fmla="*/ 574905 h 1471471"/>
                    <a:gd name="connsiteX29" fmla="*/ 12268 w 567335"/>
                    <a:gd name="connsiteY29" fmla="*/ 589496 h 1471471"/>
                    <a:gd name="connsiteX30" fmla="*/ 21996 w 567335"/>
                    <a:gd name="connsiteY30" fmla="*/ 638134 h 1471471"/>
                    <a:gd name="connsiteX31" fmla="*/ 31724 w 567335"/>
                    <a:gd name="connsiteY31" fmla="*/ 667317 h 1471471"/>
                    <a:gd name="connsiteX32" fmla="*/ 36587 w 567335"/>
                    <a:gd name="connsiteY32" fmla="*/ 681909 h 1471471"/>
                    <a:gd name="connsiteX33" fmla="*/ 31724 w 567335"/>
                    <a:gd name="connsiteY33" fmla="*/ 740275 h 1471471"/>
                    <a:gd name="connsiteX34" fmla="*/ 26860 w 567335"/>
                    <a:gd name="connsiteY34" fmla="*/ 754866 h 1471471"/>
                    <a:gd name="connsiteX35" fmla="*/ 17132 w 567335"/>
                    <a:gd name="connsiteY35" fmla="*/ 788913 h 1471471"/>
                    <a:gd name="connsiteX36" fmla="*/ 12268 w 567335"/>
                    <a:gd name="connsiteY36" fmla="*/ 983466 h 1471471"/>
                    <a:gd name="connsiteX37" fmla="*/ 31724 w 567335"/>
                    <a:gd name="connsiteY37" fmla="*/ 1046696 h 1471471"/>
                    <a:gd name="connsiteX38" fmla="*/ 46315 w 567335"/>
                    <a:gd name="connsiteY38" fmla="*/ 1061288 h 1471471"/>
                    <a:gd name="connsiteX39" fmla="*/ 51179 w 567335"/>
                    <a:gd name="connsiteY39" fmla="*/ 1080743 h 1471471"/>
                    <a:gd name="connsiteX40" fmla="*/ 60907 w 567335"/>
                    <a:gd name="connsiteY40" fmla="*/ 1109926 h 1471471"/>
                    <a:gd name="connsiteX41" fmla="*/ 70634 w 567335"/>
                    <a:gd name="connsiteY41" fmla="*/ 1143973 h 1471471"/>
                    <a:gd name="connsiteX42" fmla="*/ 75498 w 567335"/>
                    <a:gd name="connsiteY42" fmla="*/ 1158564 h 1471471"/>
                    <a:gd name="connsiteX43" fmla="*/ 80362 w 567335"/>
                    <a:gd name="connsiteY43" fmla="*/ 1178019 h 1471471"/>
                    <a:gd name="connsiteX44" fmla="*/ 90090 w 567335"/>
                    <a:gd name="connsiteY44" fmla="*/ 1207202 h 1471471"/>
                    <a:gd name="connsiteX45" fmla="*/ 94953 w 567335"/>
                    <a:gd name="connsiteY45" fmla="*/ 1221794 h 1471471"/>
                    <a:gd name="connsiteX46" fmla="*/ 99817 w 567335"/>
                    <a:gd name="connsiteY46" fmla="*/ 1241249 h 1471471"/>
                    <a:gd name="connsiteX47" fmla="*/ 104681 w 567335"/>
                    <a:gd name="connsiteY47" fmla="*/ 1299615 h 1471471"/>
                    <a:gd name="connsiteX48" fmla="*/ 109545 w 567335"/>
                    <a:gd name="connsiteY48" fmla="*/ 1319071 h 1471471"/>
                    <a:gd name="connsiteX49" fmla="*/ 129000 w 567335"/>
                    <a:gd name="connsiteY49" fmla="*/ 1323934 h 1471471"/>
                    <a:gd name="connsiteX50" fmla="*/ 143592 w 567335"/>
                    <a:gd name="connsiteY50" fmla="*/ 1343390 h 1471471"/>
                    <a:gd name="connsiteX51" fmla="*/ 158183 w 567335"/>
                    <a:gd name="connsiteY51" fmla="*/ 1372573 h 1471471"/>
                    <a:gd name="connsiteX52" fmla="*/ 172775 w 567335"/>
                    <a:gd name="connsiteY52" fmla="*/ 1377436 h 1471471"/>
                    <a:gd name="connsiteX53" fmla="*/ 236004 w 567335"/>
                    <a:gd name="connsiteY53" fmla="*/ 1401756 h 1471471"/>
                    <a:gd name="connsiteX54" fmla="*/ 240868 w 567335"/>
                    <a:gd name="connsiteY54" fmla="*/ 1416347 h 1471471"/>
                    <a:gd name="connsiteX55" fmla="*/ 255460 w 567335"/>
                    <a:gd name="connsiteY55" fmla="*/ 1421211 h 1471471"/>
                    <a:gd name="connsiteX56" fmla="*/ 284643 w 567335"/>
                    <a:gd name="connsiteY56" fmla="*/ 1445530 h 1471471"/>
                    <a:gd name="connsiteX57" fmla="*/ 304098 w 567335"/>
                    <a:gd name="connsiteY57" fmla="*/ 1455258 h 1471471"/>
                    <a:gd name="connsiteX58" fmla="*/ 308962 w 567335"/>
                    <a:gd name="connsiteY58" fmla="*/ 1440666 h 1471471"/>
                    <a:gd name="connsiteX59" fmla="*/ 328417 w 567335"/>
                    <a:gd name="connsiteY59" fmla="*/ 1411483 h 1471471"/>
                    <a:gd name="connsiteX60" fmla="*/ 338145 w 567335"/>
                    <a:gd name="connsiteY60" fmla="*/ 1392028 h 1471471"/>
                    <a:gd name="connsiteX61" fmla="*/ 367328 w 567335"/>
                    <a:gd name="connsiteY61" fmla="*/ 1377436 h 1471471"/>
                    <a:gd name="connsiteX62" fmla="*/ 381919 w 567335"/>
                    <a:gd name="connsiteY62" fmla="*/ 1367709 h 1471471"/>
                    <a:gd name="connsiteX63" fmla="*/ 386783 w 567335"/>
                    <a:gd name="connsiteY63" fmla="*/ 1353117 h 1471471"/>
                    <a:gd name="connsiteX64" fmla="*/ 396511 w 567335"/>
                    <a:gd name="connsiteY64" fmla="*/ 1304479 h 1471471"/>
                    <a:gd name="connsiteX65" fmla="*/ 420830 w 567335"/>
                    <a:gd name="connsiteY65" fmla="*/ 1275296 h 1471471"/>
                    <a:gd name="connsiteX66" fmla="*/ 454877 w 567335"/>
                    <a:gd name="connsiteY66" fmla="*/ 1231522 h 1471471"/>
                    <a:gd name="connsiteX67" fmla="*/ 469468 w 567335"/>
                    <a:gd name="connsiteY67" fmla="*/ 1202339 h 1471471"/>
                    <a:gd name="connsiteX68" fmla="*/ 493787 w 567335"/>
                    <a:gd name="connsiteY68" fmla="*/ 1236385 h 1471471"/>
                    <a:gd name="connsiteX69" fmla="*/ 508379 w 567335"/>
                    <a:gd name="connsiteY69" fmla="*/ 1221794 h 1471471"/>
                    <a:gd name="connsiteX70" fmla="*/ 518107 w 567335"/>
                    <a:gd name="connsiteY70" fmla="*/ 1192611 h 1471471"/>
                    <a:gd name="connsiteX71" fmla="*/ 522970 w 567335"/>
                    <a:gd name="connsiteY71" fmla="*/ 1255841 h 1471471"/>
                    <a:gd name="connsiteX72" fmla="*/ 527834 w 567335"/>
                    <a:gd name="connsiteY72" fmla="*/ 1270432 h 1471471"/>
                    <a:gd name="connsiteX73" fmla="*/ 522970 w 567335"/>
                    <a:gd name="connsiteY73" fmla="*/ 1348253 h 1471471"/>
                    <a:gd name="connsiteX74" fmla="*/ 527834 w 567335"/>
                    <a:gd name="connsiteY74" fmla="*/ 1411483 h 1471471"/>
                    <a:gd name="connsiteX75" fmla="*/ 537562 w 567335"/>
                    <a:gd name="connsiteY75" fmla="*/ 1382300 h 1471471"/>
                    <a:gd name="connsiteX76" fmla="*/ 547290 w 567335"/>
                    <a:gd name="connsiteY76" fmla="*/ 1328798 h 1471471"/>
                    <a:gd name="connsiteX77" fmla="*/ 552153 w 567335"/>
                    <a:gd name="connsiteY77" fmla="*/ 1285024 h 1471471"/>
                    <a:gd name="connsiteX78" fmla="*/ 557017 w 567335"/>
                    <a:gd name="connsiteY78" fmla="*/ 1260705 h 1471471"/>
                    <a:gd name="connsiteX79" fmla="*/ 566745 w 567335"/>
                    <a:gd name="connsiteY79" fmla="*/ 1212066 h 1471471"/>
                    <a:gd name="connsiteX80" fmla="*/ 561881 w 567335"/>
                    <a:gd name="connsiteY80" fmla="*/ 1178019 h 1471471"/>
                    <a:gd name="connsiteX81" fmla="*/ 557017 w 567335"/>
                    <a:gd name="connsiteY81" fmla="*/ 1163428 h 1471471"/>
                    <a:gd name="connsiteX82" fmla="*/ 566745 w 567335"/>
                    <a:gd name="connsiteY82" fmla="*/ 993194 h 1471471"/>
                    <a:gd name="connsiteX83" fmla="*/ 561881 w 567335"/>
                    <a:gd name="connsiteY83" fmla="*/ 905645 h 1471471"/>
                    <a:gd name="connsiteX84" fmla="*/ 552153 w 567335"/>
                    <a:gd name="connsiteY84" fmla="*/ 793777 h 1471471"/>
                    <a:gd name="connsiteX85" fmla="*/ 547290 w 567335"/>
                    <a:gd name="connsiteY85" fmla="*/ 764594 h 1471471"/>
                    <a:gd name="connsiteX86" fmla="*/ 542426 w 567335"/>
                    <a:gd name="connsiteY86" fmla="*/ 715956 h 1471471"/>
                    <a:gd name="connsiteX87" fmla="*/ 537562 w 567335"/>
                    <a:gd name="connsiteY87" fmla="*/ 701364 h 1471471"/>
                    <a:gd name="connsiteX88" fmla="*/ 527834 w 567335"/>
                    <a:gd name="connsiteY88" fmla="*/ 657590 h 1471471"/>
                    <a:gd name="connsiteX89" fmla="*/ 518107 w 567335"/>
                    <a:gd name="connsiteY89" fmla="*/ 628407 h 1471471"/>
                    <a:gd name="connsiteX90" fmla="*/ 498651 w 567335"/>
                    <a:gd name="connsiteY90" fmla="*/ 570041 h 1471471"/>
                    <a:gd name="connsiteX91" fmla="*/ 488924 w 567335"/>
                    <a:gd name="connsiteY91" fmla="*/ 540858 h 1471471"/>
                    <a:gd name="connsiteX92" fmla="*/ 484060 w 567335"/>
                    <a:gd name="connsiteY92" fmla="*/ 521402 h 1471471"/>
                    <a:gd name="connsiteX93" fmla="*/ 474332 w 567335"/>
                    <a:gd name="connsiteY93" fmla="*/ 492219 h 1471471"/>
                    <a:gd name="connsiteX94" fmla="*/ 464604 w 567335"/>
                    <a:gd name="connsiteY94" fmla="*/ 477628 h 1471471"/>
                    <a:gd name="connsiteX95" fmla="*/ 459741 w 567335"/>
                    <a:gd name="connsiteY95" fmla="*/ 463036 h 1471471"/>
                    <a:gd name="connsiteX96" fmla="*/ 440285 w 567335"/>
                    <a:gd name="connsiteY96" fmla="*/ 433853 h 1471471"/>
                    <a:gd name="connsiteX97" fmla="*/ 420830 w 567335"/>
                    <a:gd name="connsiteY97" fmla="*/ 375488 h 1471471"/>
                    <a:gd name="connsiteX98" fmla="*/ 411102 w 567335"/>
                    <a:gd name="connsiteY98" fmla="*/ 346305 h 1471471"/>
                    <a:gd name="connsiteX99" fmla="*/ 406239 w 567335"/>
                    <a:gd name="connsiteY99" fmla="*/ 331713 h 1471471"/>
                    <a:gd name="connsiteX100" fmla="*/ 396511 w 567335"/>
                    <a:gd name="connsiteY100" fmla="*/ 317122 h 1471471"/>
                    <a:gd name="connsiteX101" fmla="*/ 381919 w 567335"/>
                    <a:gd name="connsiteY101" fmla="*/ 273347 h 1471471"/>
                    <a:gd name="connsiteX102" fmla="*/ 377056 w 567335"/>
                    <a:gd name="connsiteY102" fmla="*/ 258756 h 1471471"/>
                    <a:gd name="connsiteX103" fmla="*/ 367328 w 567335"/>
                    <a:gd name="connsiteY103" fmla="*/ 244164 h 1471471"/>
                    <a:gd name="connsiteX104" fmla="*/ 357600 w 567335"/>
                    <a:gd name="connsiteY104" fmla="*/ 214981 h 1471471"/>
                    <a:gd name="connsiteX105" fmla="*/ 352736 w 567335"/>
                    <a:gd name="connsiteY105" fmla="*/ 200390 h 1471471"/>
                    <a:gd name="connsiteX106" fmla="*/ 338145 w 567335"/>
                    <a:gd name="connsiteY106" fmla="*/ 185798 h 1471471"/>
                    <a:gd name="connsiteX107" fmla="*/ 318690 w 567335"/>
                    <a:gd name="connsiteY107" fmla="*/ 156615 h 1471471"/>
                    <a:gd name="connsiteX108" fmla="*/ 304098 w 567335"/>
                    <a:gd name="connsiteY108" fmla="*/ 146888 h 1471471"/>
                    <a:gd name="connsiteX109" fmla="*/ 294370 w 567335"/>
                    <a:gd name="connsiteY109" fmla="*/ 132296 h 1471471"/>
                    <a:gd name="connsiteX110" fmla="*/ 284643 w 567335"/>
                    <a:gd name="connsiteY110" fmla="*/ 103113 h 1471471"/>
                    <a:gd name="connsiteX111" fmla="*/ 274915 w 567335"/>
                    <a:gd name="connsiteY111" fmla="*/ 88522 h 1471471"/>
                    <a:gd name="connsiteX112" fmla="*/ 270051 w 567335"/>
                    <a:gd name="connsiteY112" fmla="*/ 73930 h 1471471"/>
                    <a:gd name="connsiteX113" fmla="*/ 236004 w 567335"/>
                    <a:gd name="connsiteY113" fmla="*/ 30156 h 1471471"/>
                    <a:gd name="connsiteX114" fmla="*/ 216549 w 567335"/>
                    <a:gd name="connsiteY114" fmla="*/ 973 h 1471471"/>
                    <a:gd name="connsiteX115" fmla="*/ 211685 w 567335"/>
                    <a:gd name="connsiteY115" fmla="*/ 10700 h 1471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567335" h="1471471">
                      <a:moveTo>
                        <a:pt x="211685" y="10700"/>
                      </a:moveTo>
                      <a:cubicBezTo>
                        <a:pt x="214117" y="17185"/>
                        <a:pt x="224656" y="30155"/>
                        <a:pt x="231141" y="39883"/>
                      </a:cubicBezTo>
                      <a:cubicBezTo>
                        <a:pt x="234384" y="44747"/>
                        <a:pt x="236734" y="50342"/>
                        <a:pt x="240868" y="54475"/>
                      </a:cubicBezTo>
                      <a:cubicBezTo>
                        <a:pt x="250035" y="63641"/>
                        <a:pt x="259768" y="71466"/>
                        <a:pt x="265187" y="83658"/>
                      </a:cubicBezTo>
                      <a:cubicBezTo>
                        <a:pt x="269351" y="93028"/>
                        <a:pt x="271672" y="103113"/>
                        <a:pt x="274915" y="112841"/>
                      </a:cubicBezTo>
                      <a:lnTo>
                        <a:pt x="279779" y="127432"/>
                      </a:lnTo>
                      <a:cubicBezTo>
                        <a:pt x="270143" y="175612"/>
                        <a:pt x="266636" y="182920"/>
                        <a:pt x="279779" y="253892"/>
                      </a:cubicBezTo>
                      <a:cubicBezTo>
                        <a:pt x="281908" y="265388"/>
                        <a:pt x="299234" y="283075"/>
                        <a:pt x="299234" y="283075"/>
                      </a:cubicBezTo>
                      <a:cubicBezTo>
                        <a:pt x="297613" y="291181"/>
                        <a:pt x="298956" y="300516"/>
                        <a:pt x="294370" y="307394"/>
                      </a:cubicBezTo>
                      <a:cubicBezTo>
                        <a:pt x="291526" y="311660"/>
                        <a:pt x="284906" y="312258"/>
                        <a:pt x="279779" y="312258"/>
                      </a:cubicBezTo>
                      <a:cubicBezTo>
                        <a:pt x="268838" y="312258"/>
                        <a:pt x="230468" y="303703"/>
                        <a:pt x="221413" y="297666"/>
                      </a:cubicBezTo>
                      <a:lnTo>
                        <a:pt x="206822" y="287939"/>
                      </a:lnTo>
                      <a:cubicBezTo>
                        <a:pt x="198715" y="289560"/>
                        <a:pt x="188853" y="287510"/>
                        <a:pt x="182502" y="292802"/>
                      </a:cubicBezTo>
                      <a:cubicBezTo>
                        <a:pt x="177367" y="297082"/>
                        <a:pt x="183981" y="310144"/>
                        <a:pt x="177639" y="312258"/>
                      </a:cubicBezTo>
                      <a:cubicBezTo>
                        <a:pt x="172093" y="314107"/>
                        <a:pt x="170710" y="302798"/>
                        <a:pt x="167911" y="297666"/>
                      </a:cubicBezTo>
                      <a:cubicBezTo>
                        <a:pt x="160967" y="284936"/>
                        <a:pt x="156500" y="270821"/>
                        <a:pt x="148456" y="258756"/>
                      </a:cubicBezTo>
                      <a:cubicBezTo>
                        <a:pt x="145213" y="253892"/>
                        <a:pt x="143293" y="247816"/>
                        <a:pt x="138728" y="244164"/>
                      </a:cubicBezTo>
                      <a:cubicBezTo>
                        <a:pt x="134724" y="240961"/>
                        <a:pt x="129000" y="240921"/>
                        <a:pt x="124136" y="239300"/>
                      </a:cubicBezTo>
                      <a:cubicBezTo>
                        <a:pt x="122515" y="244164"/>
                        <a:pt x="120516" y="248918"/>
                        <a:pt x="119273" y="253892"/>
                      </a:cubicBezTo>
                      <a:cubicBezTo>
                        <a:pt x="117313" y="261733"/>
                        <a:pt x="114599" y="283705"/>
                        <a:pt x="109545" y="292802"/>
                      </a:cubicBezTo>
                      <a:cubicBezTo>
                        <a:pt x="103867" y="303022"/>
                        <a:pt x="90090" y="321985"/>
                        <a:pt x="90090" y="321985"/>
                      </a:cubicBezTo>
                      <a:cubicBezTo>
                        <a:pt x="82739" y="351388"/>
                        <a:pt x="87340" y="335101"/>
                        <a:pt x="75498" y="370624"/>
                      </a:cubicBezTo>
                      <a:lnTo>
                        <a:pt x="65770" y="399807"/>
                      </a:lnTo>
                      <a:cubicBezTo>
                        <a:pt x="65121" y="402405"/>
                        <a:pt x="58836" y="429664"/>
                        <a:pt x="56043" y="433853"/>
                      </a:cubicBezTo>
                      <a:cubicBezTo>
                        <a:pt x="50665" y="441919"/>
                        <a:pt x="35831" y="453687"/>
                        <a:pt x="26860" y="458173"/>
                      </a:cubicBezTo>
                      <a:cubicBezTo>
                        <a:pt x="22274" y="460466"/>
                        <a:pt x="17132" y="461415"/>
                        <a:pt x="12268" y="463036"/>
                      </a:cubicBezTo>
                      <a:cubicBezTo>
                        <a:pt x="15511" y="472764"/>
                        <a:pt x="19985" y="482164"/>
                        <a:pt x="21996" y="492219"/>
                      </a:cubicBezTo>
                      <a:cubicBezTo>
                        <a:pt x="27865" y="521566"/>
                        <a:pt x="24246" y="508696"/>
                        <a:pt x="31724" y="531130"/>
                      </a:cubicBezTo>
                      <a:cubicBezTo>
                        <a:pt x="29856" y="542337"/>
                        <a:pt x="27983" y="562932"/>
                        <a:pt x="21996" y="574905"/>
                      </a:cubicBezTo>
                      <a:cubicBezTo>
                        <a:pt x="19382" y="580133"/>
                        <a:pt x="15511" y="584632"/>
                        <a:pt x="12268" y="589496"/>
                      </a:cubicBezTo>
                      <a:cubicBezTo>
                        <a:pt x="15555" y="609217"/>
                        <a:pt x="16554" y="619994"/>
                        <a:pt x="21996" y="638134"/>
                      </a:cubicBezTo>
                      <a:cubicBezTo>
                        <a:pt x="24943" y="647955"/>
                        <a:pt x="28482" y="657589"/>
                        <a:pt x="31724" y="667317"/>
                      </a:cubicBezTo>
                      <a:lnTo>
                        <a:pt x="36587" y="681909"/>
                      </a:lnTo>
                      <a:cubicBezTo>
                        <a:pt x="34966" y="701364"/>
                        <a:pt x="34304" y="720923"/>
                        <a:pt x="31724" y="740275"/>
                      </a:cubicBezTo>
                      <a:cubicBezTo>
                        <a:pt x="31046" y="745357"/>
                        <a:pt x="28268" y="749936"/>
                        <a:pt x="26860" y="754866"/>
                      </a:cubicBezTo>
                      <a:cubicBezTo>
                        <a:pt x="14645" y="797617"/>
                        <a:pt x="28794" y="753929"/>
                        <a:pt x="17132" y="788913"/>
                      </a:cubicBezTo>
                      <a:cubicBezTo>
                        <a:pt x="15511" y="853764"/>
                        <a:pt x="12268" y="918595"/>
                        <a:pt x="12268" y="983466"/>
                      </a:cubicBezTo>
                      <a:cubicBezTo>
                        <a:pt x="12268" y="1045178"/>
                        <a:pt x="0" y="1036121"/>
                        <a:pt x="31724" y="1046696"/>
                      </a:cubicBezTo>
                      <a:cubicBezTo>
                        <a:pt x="36588" y="1051560"/>
                        <a:pt x="42902" y="1055316"/>
                        <a:pt x="46315" y="1061288"/>
                      </a:cubicBezTo>
                      <a:cubicBezTo>
                        <a:pt x="49631" y="1067092"/>
                        <a:pt x="49258" y="1074340"/>
                        <a:pt x="51179" y="1080743"/>
                      </a:cubicBezTo>
                      <a:cubicBezTo>
                        <a:pt x="54126" y="1090564"/>
                        <a:pt x="57665" y="1100198"/>
                        <a:pt x="60907" y="1109926"/>
                      </a:cubicBezTo>
                      <a:cubicBezTo>
                        <a:pt x="72565" y="1144902"/>
                        <a:pt x="58422" y="1101233"/>
                        <a:pt x="70634" y="1143973"/>
                      </a:cubicBezTo>
                      <a:cubicBezTo>
                        <a:pt x="72042" y="1148903"/>
                        <a:pt x="74089" y="1153634"/>
                        <a:pt x="75498" y="1158564"/>
                      </a:cubicBezTo>
                      <a:cubicBezTo>
                        <a:pt x="77335" y="1164991"/>
                        <a:pt x="78441" y="1171616"/>
                        <a:pt x="80362" y="1178019"/>
                      </a:cubicBezTo>
                      <a:cubicBezTo>
                        <a:pt x="83309" y="1187840"/>
                        <a:pt x="86848" y="1197474"/>
                        <a:pt x="90090" y="1207202"/>
                      </a:cubicBezTo>
                      <a:cubicBezTo>
                        <a:pt x="91711" y="1212066"/>
                        <a:pt x="93709" y="1216820"/>
                        <a:pt x="94953" y="1221794"/>
                      </a:cubicBezTo>
                      <a:lnTo>
                        <a:pt x="99817" y="1241249"/>
                      </a:lnTo>
                      <a:cubicBezTo>
                        <a:pt x="101438" y="1260704"/>
                        <a:pt x="102259" y="1280243"/>
                        <a:pt x="104681" y="1299615"/>
                      </a:cubicBezTo>
                      <a:cubicBezTo>
                        <a:pt x="105510" y="1306248"/>
                        <a:pt x="104818" y="1314344"/>
                        <a:pt x="109545" y="1319071"/>
                      </a:cubicBezTo>
                      <a:cubicBezTo>
                        <a:pt x="114272" y="1323798"/>
                        <a:pt x="122515" y="1322313"/>
                        <a:pt x="129000" y="1323934"/>
                      </a:cubicBezTo>
                      <a:cubicBezTo>
                        <a:pt x="133864" y="1330419"/>
                        <a:pt x="139570" y="1336351"/>
                        <a:pt x="143592" y="1343390"/>
                      </a:cubicBezTo>
                      <a:cubicBezTo>
                        <a:pt x="151011" y="1356372"/>
                        <a:pt x="144807" y="1361873"/>
                        <a:pt x="158183" y="1372573"/>
                      </a:cubicBezTo>
                      <a:cubicBezTo>
                        <a:pt x="162187" y="1375776"/>
                        <a:pt x="167911" y="1375815"/>
                        <a:pt x="172775" y="1377436"/>
                      </a:cubicBezTo>
                      <a:cubicBezTo>
                        <a:pt x="211496" y="1403251"/>
                        <a:pt x="190384" y="1395239"/>
                        <a:pt x="236004" y="1401756"/>
                      </a:cubicBezTo>
                      <a:cubicBezTo>
                        <a:pt x="237625" y="1406620"/>
                        <a:pt x="237243" y="1412722"/>
                        <a:pt x="240868" y="1416347"/>
                      </a:cubicBezTo>
                      <a:cubicBezTo>
                        <a:pt x="244494" y="1419972"/>
                        <a:pt x="250874" y="1418918"/>
                        <a:pt x="255460" y="1421211"/>
                      </a:cubicBezTo>
                      <a:cubicBezTo>
                        <a:pt x="269000" y="1427981"/>
                        <a:pt x="273888" y="1434776"/>
                        <a:pt x="284643" y="1445530"/>
                      </a:cubicBezTo>
                      <a:cubicBezTo>
                        <a:pt x="287885" y="1455257"/>
                        <a:pt x="287886" y="1471471"/>
                        <a:pt x="304098" y="1455258"/>
                      </a:cubicBezTo>
                      <a:cubicBezTo>
                        <a:pt x="307723" y="1451632"/>
                        <a:pt x="306472" y="1445148"/>
                        <a:pt x="308962" y="1440666"/>
                      </a:cubicBezTo>
                      <a:cubicBezTo>
                        <a:pt x="314640" y="1430446"/>
                        <a:pt x="323188" y="1421940"/>
                        <a:pt x="328417" y="1411483"/>
                      </a:cubicBezTo>
                      <a:cubicBezTo>
                        <a:pt x="331660" y="1404998"/>
                        <a:pt x="333503" y="1397598"/>
                        <a:pt x="338145" y="1392028"/>
                      </a:cubicBezTo>
                      <a:cubicBezTo>
                        <a:pt x="348102" y="1380080"/>
                        <a:pt x="354997" y="1383602"/>
                        <a:pt x="367328" y="1377436"/>
                      </a:cubicBezTo>
                      <a:cubicBezTo>
                        <a:pt x="372556" y="1374822"/>
                        <a:pt x="377055" y="1370951"/>
                        <a:pt x="381919" y="1367709"/>
                      </a:cubicBezTo>
                      <a:cubicBezTo>
                        <a:pt x="383540" y="1362845"/>
                        <a:pt x="385777" y="1358145"/>
                        <a:pt x="386783" y="1353117"/>
                      </a:cubicBezTo>
                      <a:cubicBezTo>
                        <a:pt x="389770" y="1338182"/>
                        <a:pt x="389185" y="1319129"/>
                        <a:pt x="396511" y="1304479"/>
                      </a:cubicBezTo>
                      <a:cubicBezTo>
                        <a:pt x="406937" y="1283627"/>
                        <a:pt x="405774" y="1294655"/>
                        <a:pt x="420830" y="1275296"/>
                      </a:cubicBezTo>
                      <a:cubicBezTo>
                        <a:pt x="461545" y="1222947"/>
                        <a:pt x="421755" y="1264642"/>
                        <a:pt x="454877" y="1231522"/>
                      </a:cubicBezTo>
                      <a:cubicBezTo>
                        <a:pt x="455732" y="1228958"/>
                        <a:pt x="463576" y="1201160"/>
                        <a:pt x="469468" y="1202339"/>
                      </a:cubicBezTo>
                      <a:cubicBezTo>
                        <a:pt x="471790" y="1202803"/>
                        <a:pt x="490940" y="1232115"/>
                        <a:pt x="493787" y="1236385"/>
                      </a:cubicBezTo>
                      <a:cubicBezTo>
                        <a:pt x="498651" y="1231521"/>
                        <a:pt x="505038" y="1227807"/>
                        <a:pt x="508379" y="1221794"/>
                      </a:cubicBezTo>
                      <a:cubicBezTo>
                        <a:pt x="513359" y="1212831"/>
                        <a:pt x="518107" y="1192611"/>
                        <a:pt x="518107" y="1192611"/>
                      </a:cubicBezTo>
                      <a:cubicBezTo>
                        <a:pt x="519728" y="1213688"/>
                        <a:pt x="520348" y="1234865"/>
                        <a:pt x="522970" y="1255841"/>
                      </a:cubicBezTo>
                      <a:cubicBezTo>
                        <a:pt x="523606" y="1260928"/>
                        <a:pt x="527834" y="1265305"/>
                        <a:pt x="527834" y="1270432"/>
                      </a:cubicBezTo>
                      <a:cubicBezTo>
                        <a:pt x="527834" y="1296423"/>
                        <a:pt x="524591" y="1322313"/>
                        <a:pt x="522970" y="1348253"/>
                      </a:cubicBezTo>
                      <a:cubicBezTo>
                        <a:pt x="524591" y="1369330"/>
                        <a:pt x="519507" y="1392053"/>
                        <a:pt x="527834" y="1411483"/>
                      </a:cubicBezTo>
                      <a:cubicBezTo>
                        <a:pt x="531873" y="1420908"/>
                        <a:pt x="535075" y="1392248"/>
                        <a:pt x="537562" y="1382300"/>
                      </a:cubicBezTo>
                      <a:cubicBezTo>
                        <a:pt x="544359" y="1355112"/>
                        <a:pt x="542934" y="1363650"/>
                        <a:pt x="547290" y="1328798"/>
                      </a:cubicBezTo>
                      <a:cubicBezTo>
                        <a:pt x="549111" y="1314230"/>
                        <a:pt x="550077" y="1299558"/>
                        <a:pt x="552153" y="1285024"/>
                      </a:cubicBezTo>
                      <a:cubicBezTo>
                        <a:pt x="553322" y="1276840"/>
                        <a:pt x="555538" y="1268839"/>
                        <a:pt x="557017" y="1260705"/>
                      </a:cubicBezTo>
                      <a:cubicBezTo>
                        <a:pt x="564968" y="1216976"/>
                        <a:pt x="558142" y="1246480"/>
                        <a:pt x="566745" y="1212066"/>
                      </a:cubicBezTo>
                      <a:cubicBezTo>
                        <a:pt x="565124" y="1200717"/>
                        <a:pt x="564129" y="1189261"/>
                        <a:pt x="561881" y="1178019"/>
                      </a:cubicBezTo>
                      <a:cubicBezTo>
                        <a:pt x="560876" y="1172992"/>
                        <a:pt x="557017" y="1168555"/>
                        <a:pt x="557017" y="1163428"/>
                      </a:cubicBezTo>
                      <a:cubicBezTo>
                        <a:pt x="557017" y="1034947"/>
                        <a:pt x="553210" y="1060868"/>
                        <a:pt x="566745" y="993194"/>
                      </a:cubicBezTo>
                      <a:cubicBezTo>
                        <a:pt x="565124" y="964011"/>
                        <a:pt x="563417" y="934833"/>
                        <a:pt x="561881" y="905645"/>
                      </a:cubicBezTo>
                      <a:cubicBezTo>
                        <a:pt x="556441" y="802288"/>
                        <a:pt x="567335" y="839319"/>
                        <a:pt x="552153" y="793777"/>
                      </a:cubicBezTo>
                      <a:cubicBezTo>
                        <a:pt x="550532" y="784049"/>
                        <a:pt x="548513" y="774380"/>
                        <a:pt x="547290" y="764594"/>
                      </a:cubicBezTo>
                      <a:cubicBezTo>
                        <a:pt x="545269" y="748426"/>
                        <a:pt x="544904" y="732060"/>
                        <a:pt x="542426" y="715956"/>
                      </a:cubicBezTo>
                      <a:cubicBezTo>
                        <a:pt x="541646" y="710889"/>
                        <a:pt x="538806" y="706338"/>
                        <a:pt x="537562" y="701364"/>
                      </a:cubicBezTo>
                      <a:cubicBezTo>
                        <a:pt x="530616" y="673583"/>
                        <a:pt x="535326" y="682565"/>
                        <a:pt x="527834" y="657590"/>
                      </a:cubicBezTo>
                      <a:cubicBezTo>
                        <a:pt x="524888" y="647769"/>
                        <a:pt x="521349" y="638135"/>
                        <a:pt x="518107" y="628407"/>
                      </a:cubicBezTo>
                      <a:lnTo>
                        <a:pt x="498651" y="570041"/>
                      </a:lnTo>
                      <a:cubicBezTo>
                        <a:pt x="498648" y="570031"/>
                        <a:pt x="488927" y="540869"/>
                        <a:pt x="488924" y="540858"/>
                      </a:cubicBezTo>
                      <a:cubicBezTo>
                        <a:pt x="487303" y="534373"/>
                        <a:pt x="485981" y="527805"/>
                        <a:pt x="484060" y="521402"/>
                      </a:cubicBezTo>
                      <a:cubicBezTo>
                        <a:pt x="481114" y="511581"/>
                        <a:pt x="480020" y="500751"/>
                        <a:pt x="474332" y="492219"/>
                      </a:cubicBezTo>
                      <a:lnTo>
                        <a:pt x="464604" y="477628"/>
                      </a:lnTo>
                      <a:cubicBezTo>
                        <a:pt x="462983" y="472764"/>
                        <a:pt x="462231" y="467518"/>
                        <a:pt x="459741" y="463036"/>
                      </a:cubicBezTo>
                      <a:cubicBezTo>
                        <a:pt x="454063" y="452816"/>
                        <a:pt x="440285" y="433853"/>
                        <a:pt x="440285" y="433853"/>
                      </a:cubicBezTo>
                      <a:lnTo>
                        <a:pt x="420830" y="375488"/>
                      </a:lnTo>
                      <a:lnTo>
                        <a:pt x="411102" y="346305"/>
                      </a:lnTo>
                      <a:cubicBezTo>
                        <a:pt x="409481" y="341441"/>
                        <a:pt x="409083" y="335979"/>
                        <a:pt x="406239" y="331713"/>
                      </a:cubicBezTo>
                      <a:lnTo>
                        <a:pt x="396511" y="317122"/>
                      </a:lnTo>
                      <a:lnTo>
                        <a:pt x="381919" y="273347"/>
                      </a:lnTo>
                      <a:cubicBezTo>
                        <a:pt x="380298" y="268483"/>
                        <a:pt x="379900" y="263022"/>
                        <a:pt x="377056" y="258756"/>
                      </a:cubicBezTo>
                      <a:cubicBezTo>
                        <a:pt x="373813" y="253892"/>
                        <a:pt x="369702" y="249506"/>
                        <a:pt x="367328" y="244164"/>
                      </a:cubicBezTo>
                      <a:cubicBezTo>
                        <a:pt x="363163" y="234794"/>
                        <a:pt x="360843" y="224709"/>
                        <a:pt x="357600" y="214981"/>
                      </a:cubicBezTo>
                      <a:cubicBezTo>
                        <a:pt x="355979" y="210117"/>
                        <a:pt x="356361" y="204015"/>
                        <a:pt x="352736" y="200390"/>
                      </a:cubicBezTo>
                      <a:cubicBezTo>
                        <a:pt x="347872" y="195526"/>
                        <a:pt x="342368" y="191228"/>
                        <a:pt x="338145" y="185798"/>
                      </a:cubicBezTo>
                      <a:cubicBezTo>
                        <a:pt x="330967" y="176569"/>
                        <a:pt x="328418" y="163100"/>
                        <a:pt x="318690" y="156615"/>
                      </a:cubicBezTo>
                      <a:lnTo>
                        <a:pt x="304098" y="146888"/>
                      </a:lnTo>
                      <a:cubicBezTo>
                        <a:pt x="300855" y="142024"/>
                        <a:pt x="296744" y="137638"/>
                        <a:pt x="294370" y="132296"/>
                      </a:cubicBezTo>
                      <a:cubicBezTo>
                        <a:pt x="290206" y="122926"/>
                        <a:pt x="290331" y="111644"/>
                        <a:pt x="284643" y="103113"/>
                      </a:cubicBezTo>
                      <a:lnTo>
                        <a:pt x="274915" y="88522"/>
                      </a:lnTo>
                      <a:cubicBezTo>
                        <a:pt x="273294" y="83658"/>
                        <a:pt x="272541" y="78412"/>
                        <a:pt x="270051" y="73930"/>
                      </a:cubicBezTo>
                      <a:cubicBezTo>
                        <a:pt x="255506" y="47749"/>
                        <a:pt x="253729" y="47880"/>
                        <a:pt x="236004" y="30156"/>
                      </a:cubicBezTo>
                      <a:cubicBezTo>
                        <a:pt x="230474" y="13564"/>
                        <a:pt x="232743" y="13118"/>
                        <a:pt x="216549" y="973"/>
                      </a:cubicBezTo>
                      <a:cubicBezTo>
                        <a:pt x="215252" y="0"/>
                        <a:pt x="209253" y="4215"/>
                        <a:pt x="211685" y="1070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2000">
                      <a:srgbClr val="EE8800"/>
                    </a:gs>
                    <a:gs pos="100000">
                      <a:srgbClr val="00B050"/>
                    </a:gs>
                    <a:gs pos="0">
                      <a:srgbClr val="FFFFCC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70" name="Elipse 69"/>
            <p:cNvSpPr/>
            <p:nvPr/>
          </p:nvSpPr>
          <p:spPr bwMode="auto">
            <a:xfrm rot="17679432">
              <a:off x="5511322" y="5897278"/>
              <a:ext cx="565200" cy="500280"/>
            </a:xfrm>
            <a:prstGeom prst="ellipse">
              <a:avLst/>
            </a:prstGeom>
            <a:solidFill>
              <a:schemeClr val="tx1">
                <a:alpha val="59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" name="Retângulo 30"/>
          <p:cNvSpPr/>
          <p:nvPr/>
        </p:nvSpPr>
        <p:spPr>
          <a:xfrm>
            <a:off x="0" y="653637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Crédito do slide original: Prof. Roberto </a:t>
            </a:r>
            <a:r>
              <a:rPr lang="pt-BR" sz="12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Boczko</a:t>
            </a:r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; adaptações: André Luiz da Silva CDA/CDCC/USP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91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25" grpId="0" autoUpdateAnimBg="0"/>
      <p:bldP spid="46" grpId="0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43" grpId="0" animBg="1"/>
      <p:bldP spid="44" grpId="0" animBg="1"/>
      <p:bldP spid="45" grpId="0" animBg="1"/>
      <p:bldP spid="53" grpId="0"/>
      <p:bldP spid="54" grpId="0"/>
      <p:bldP spid="56" grpId="0"/>
      <p:bldP spid="3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1"/>
          <p:cNvGrpSpPr/>
          <p:nvPr/>
        </p:nvGrpSpPr>
        <p:grpSpPr>
          <a:xfrm>
            <a:off x="3708304" y="3212976"/>
            <a:ext cx="3600000" cy="3600000"/>
            <a:chOff x="1422071" y="555165"/>
            <a:chExt cx="6947329" cy="6948056"/>
          </a:xfrm>
        </p:grpSpPr>
        <p:sp>
          <p:nvSpPr>
            <p:cNvPr id="83" name="Elipse 82"/>
            <p:cNvSpPr>
              <a:spLocks noChangeAspect="1"/>
            </p:cNvSpPr>
            <p:nvPr/>
          </p:nvSpPr>
          <p:spPr bwMode="auto">
            <a:xfrm>
              <a:off x="1422071" y="555165"/>
              <a:ext cx="6947329" cy="6948056"/>
            </a:xfrm>
            <a:prstGeom prst="ellipse">
              <a:avLst/>
            </a:prstGeom>
            <a:gradFill>
              <a:gsLst>
                <a:gs pos="94000">
                  <a:srgbClr val="5D33C7">
                    <a:alpha val="0"/>
                  </a:srgbClr>
                </a:gs>
                <a:gs pos="33000">
                  <a:srgbClr val="3788FF"/>
                </a:gs>
                <a:gs pos="14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Estrela de 12 Pontos 83"/>
            <p:cNvSpPr/>
            <p:nvPr/>
          </p:nvSpPr>
          <p:spPr bwMode="auto">
            <a:xfrm>
              <a:off x="2195735" y="1332075"/>
              <a:ext cx="5400001" cy="5400000"/>
            </a:xfrm>
            <a:prstGeom prst="star12">
              <a:avLst>
                <a:gd name="adj" fmla="val 9487"/>
              </a:avLst>
            </a:prstGeom>
            <a:gradFill>
              <a:gsLst>
                <a:gs pos="87000">
                  <a:schemeClr val="tx1">
                    <a:alpha val="0"/>
                  </a:schemeClr>
                </a:gs>
                <a:gs pos="47000">
                  <a:schemeClr val="bg1">
                    <a:lumMod val="0"/>
                    <a:lumOff val="10000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upo 84"/>
          <p:cNvGrpSpPr/>
          <p:nvPr/>
        </p:nvGrpSpPr>
        <p:grpSpPr>
          <a:xfrm>
            <a:off x="2198256" y="4113390"/>
            <a:ext cx="1797680" cy="1763482"/>
            <a:chOff x="2433809" y="1882345"/>
            <a:chExt cx="4578344" cy="4050289"/>
          </a:xfrm>
        </p:grpSpPr>
        <p:grpSp>
          <p:nvGrpSpPr>
            <p:cNvPr id="4" name="Grupo 85"/>
            <p:cNvGrpSpPr/>
            <p:nvPr/>
          </p:nvGrpSpPr>
          <p:grpSpPr>
            <a:xfrm>
              <a:off x="2433809" y="1882345"/>
              <a:ext cx="4578344" cy="4050289"/>
              <a:chOff x="4074835" y="2091736"/>
              <a:chExt cx="4578344" cy="4050289"/>
            </a:xfrm>
          </p:grpSpPr>
          <p:grpSp>
            <p:nvGrpSpPr>
              <p:cNvPr id="5" name="Grupo 106"/>
              <p:cNvGrpSpPr/>
              <p:nvPr/>
            </p:nvGrpSpPr>
            <p:grpSpPr>
              <a:xfrm>
                <a:off x="4074835" y="2091736"/>
                <a:ext cx="4578344" cy="4050289"/>
                <a:chOff x="2706683" y="2091736"/>
                <a:chExt cx="4578344" cy="4050289"/>
              </a:xfrm>
            </p:grpSpPr>
            <p:grpSp>
              <p:nvGrpSpPr>
                <p:cNvPr id="6" name="Grupo 117"/>
                <p:cNvGrpSpPr/>
                <p:nvPr/>
              </p:nvGrpSpPr>
              <p:grpSpPr>
                <a:xfrm rot="20700000">
                  <a:off x="2706683" y="2091736"/>
                  <a:ext cx="4578344" cy="4050289"/>
                  <a:chOff x="2197873" y="2103940"/>
                  <a:chExt cx="4578344" cy="4050289"/>
                </a:xfrm>
              </p:grpSpPr>
              <p:grpSp>
                <p:nvGrpSpPr>
                  <p:cNvPr id="7" name="Grupo 158"/>
                  <p:cNvGrpSpPr/>
                  <p:nvPr/>
                </p:nvGrpSpPr>
                <p:grpSpPr>
                  <a:xfrm>
                    <a:off x="2197873" y="2103940"/>
                    <a:ext cx="4578344" cy="4050289"/>
                    <a:chOff x="3769371" y="1730973"/>
                    <a:chExt cx="3395045" cy="3360360"/>
                  </a:xfrm>
                </p:grpSpPr>
                <p:grpSp>
                  <p:nvGrpSpPr>
                    <p:cNvPr id="8" name="Grupo 191"/>
                    <p:cNvGrpSpPr/>
                    <p:nvPr/>
                  </p:nvGrpSpPr>
                  <p:grpSpPr>
                    <a:xfrm rot="380658">
                      <a:off x="3769371" y="1730973"/>
                      <a:ext cx="3395045" cy="3360360"/>
                      <a:chOff x="4438984" y="1372327"/>
                      <a:chExt cx="3395045" cy="3360360"/>
                    </a:xfrm>
                  </p:grpSpPr>
                  <p:sp>
                    <p:nvSpPr>
                      <p:cNvPr id="196" name="Lua 195"/>
                      <p:cNvSpPr/>
                      <p:nvPr/>
                    </p:nvSpPr>
                    <p:spPr bwMode="auto">
                      <a:xfrm rot="18434177">
                        <a:off x="5503475" y="3396274"/>
                        <a:ext cx="180659" cy="256500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98" name="Lua 197"/>
                      <p:cNvSpPr/>
                      <p:nvPr/>
                    </p:nvSpPr>
                    <p:spPr bwMode="auto">
                      <a:xfrm rot="9434177">
                        <a:off x="6586781" y="2502946"/>
                        <a:ext cx="420285" cy="504960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2000"/>
                            </a:schemeClr>
                          </a:gs>
                          <a:gs pos="93000">
                            <a:schemeClr val="bg1"/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99" name="Lua 198"/>
                      <p:cNvSpPr/>
                      <p:nvPr/>
                    </p:nvSpPr>
                    <p:spPr bwMode="auto">
                      <a:xfrm rot="434177">
                        <a:off x="5307333" y="2568159"/>
                        <a:ext cx="420285" cy="629906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0" name="Lua 199"/>
                      <p:cNvSpPr/>
                      <p:nvPr/>
                    </p:nvSpPr>
                    <p:spPr bwMode="auto">
                      <a:xfrm rot="13034177">
                        <a:off x="6395105" y="2996501"/>
                        <a:ext cx="375646" cy="456312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3" name="Lua 202"/>
                      <p:cNvSpPr/>
                      <p:nvPr/>
                    </p:nvSpPr>
                    <p:spPr bwMode="auto">
                      <a:xfrm rot="2234177">
                        <a:off x="5358614" y="2467761"/>
                        <a:ext cx="420285" cy="504960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5" name="Lua 204"/>
                      <p:cNvSpPr/>
                      <p:nvPr/>
                    </p:nvSpPr>
                    <p:spPr bwMode="auto">
                      <a:xfrm rot="19334177">
                        <a:off x="5331963" y="3205891"/>
                        <a:ext cx="375646" cy="456312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6" name="Lua 205"/>
                      <p:cNvSpPr/>
                      <p:nvPr/>
                    </p:nvSpPr>
                    <p:spPr bwMode="auto">
                      <a:xfrm rot="13934177">
                        <a:off x="6125879" y="3089743"/>
                        <a:ext cx="470229" cy="364529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/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7" name="Nuvem 206"/>
                      <p:cNvSpPr/>
                      <p:nvPr/>
                    </p:nvSpPr>
                    <p:spPr bwMode="auto">
                      <a:xfrm rot="11855328">
                        <a:off x="4438984" y="1379344"/>
                        <a:ext cx="3395045" cy="3353343"/>
                      </a:xfrm>
                      <a:prstGeom prst="cloud">
                        <a:avLst/>
                      </a:prstGeom>
                      <a:gradFill flip="none" rotWithShape="1">
                        <a:gsLst>
                          <a:gs pos="0">
                            <a:schemeClr val="tx1">
                              <a:alpha val="0"/>
                            </a:schemeClr>
                          </a:gs>
                          <a:gs pos="19000">
                            <a:srgbClr val="FFC000">
                              <a:alpha val="3000"/>
                            </a:srgbClr>
                          </a:gs>
                          <a:gs pos="37000">
                            <a:srgbClr val="FF7900">
                              <a:alpha val="98000"/>
                            </a:srgbClr>
                          </a:gs>
                          <a:gs pos="92000">
                            <a:srgbClr val="EE8800">
                              <a:alpha val="17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12065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9" name="Grupo 41"/>
                      <p:cNvGrpSpPr/>
                      <p:nvPr/>
                    </p:nvGrpSpPr>
                    <p:grpSpPr>
                      <a:xfrm rot="1247221">
                        <a:off x="4997473" y="1372327"/>
                        <a:ext cx="2322629" cy="3177580"/>
                        <a:chOff x="2403423" y="3096665"/>
                        <a:chExt cx="2295045" cy="3010350"/>
                      </a:xfrm>
                    </p:grpSpPr>
                    <p:sp>
                      <p:nvSpPr>
                        <p:cNvPr id="217" name="Nuvem 216"/>
                        <p:cNvSpPr/>
                        <p:nvPr/>
                      </p:nvSpPr>
                      <p:spPr bwMode="auto">
                        <a:xfrm rot="12600000">
                          <a:off x="2403423" y="3096665"/>
                          <a:ext cx="2295045" cy="3010350"/>
                        </a:xfrm>
                        <a:prstGeom prst="cloud">
                          <a:avLst/>
                        </a:prstGeom>
                        <a:gradFill flip="none" rotWithShape="1">
                          <a:gsLst>
                            <a:gs pos="4000">
                              <a:schemeClr val="tx1">
                                <a:alpha val="18000"/>
                              </a:schemeClr>
                            </a:gs>
                            <a:gs pos="11000">
                              <a:srgbClr val="00FF00"/>
                            </a:gs>
                            <a:gs pos="98000">
                              <a:srgbClr val="C00000">
                                <a:alpha val="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12065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pt-BR" sz="16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218" name="Nuvem 217"/>
                        <p:cNvSpPr/>
                        <p:nvPr/>
                      </p:nvSpPr>
                      <p:spPr bwMode="auto">
                        <a:xfrm rot="7730160">
                          <a:off x="2390291" y="3838416"/>
                          <a:ext cx="2111348" cy="1667538"/>
                        </a:xfrm>
                        <a:prstGeom prst="cloud">
                          <a:avLst/>
                        </a:prstGeom>
                        <a:gradFill flip="none" rotWithShape="1">
                          <a:gsLst>
                            <a:gs pos="66000">
                              <a:srgbClr val="69D8FF">
                                <a:lumMod val="96000"/>
                              </a:srgbClr>
                            </a:gs>
                            <a:gs pos="14000">
                              <a:srgbClr val="69D8FF"/>
                            </a:gs>
                            <a:gs pos="96000">
                              <a:srgbClr val="FFFF00">
                                <a:alpha val="5000"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 w="12065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pt-BR" sz="16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FF0066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209" name="Lua 208"/>
                      <p:cNvSpPr/>
                      <p:nvPr/>
                    </p:nvSpPr>
                    <p:spPr bwMode="auto">
                      <a:xfrm rot="14573881">
                        <a:off x="6007951" y="2546281"/>
                        <a:ext cx="392015" cy="1210018"/>
                      </a:xfrm>
                      <a:prstGeom prst="moon">
                        <a:avLst>
                          <a:gd name="adj" fmla="val 7574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66000"/>
                            </a:schemeClr>
                          </a:gs>
                          <a:gs pos="89000">
                            <a:schemeClr val="bg1">
                              <a:alpha val="0"/>
                            </a:schemeClr>
                          </a:gs>
                          <a:gs pos="100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2" name="Lua 211"/>
                      <p:cNvSpPr/>
                      <p:nvPr/>
                    </p:nvSpPr>
                    <p:spPr bwMode="auto">
                      <a:xfrm rot="17598350">
                        <a:off x="5406056" y="2826123"/>
                        <a:ext cx="234331" cy="650184"/>
                      </a:xfrm>
                      <a:prstGeom prst="moon">
                        <a:avLst>
                          <a:gd name="adj" fmla="val 12828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54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3" name="Lua 212"/>
                      <p:cNvSpPr/>
                      <p:nvPr/>
                    </p:nvSpPr>
                    <p:spPr bwMode="auto">
                      <a:xfrm rot="18434177">
                        <a:off x="5468396" y="3250947"/>
                        <a:ext cx="420285" cy="653511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3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4" name="Lua 213"/>
                      <p:cNvSpPr/>
                      <p:nvPr/>
                    </p:nvSpPr>
                    <p:spPr bwMode="auto">
                      <a:xfrm rot="8534177">
                        <a:off x="6227416" y="2267778"/>
                        <a:ext cx="294731" cy="503818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5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5" name="Lua 214"/>
                      <p:cNvSpPr/>
                      <p:nvPr/>
                    </p:nvSpPr>
                    <p:spPr bwMode="auto">
                      <a:xfrm rot="17273881">
                        <a:off x="5723466" y="2936751"/>
                        <a:ext cx="416077" cy="917051"/>
                      </a:xfrm>
                      <a:prstGeom prst="moon">
                        <a:avLst>
                          <a:gd name="adj" fmla="val 7574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48000"/>
                            </a:schemeClr>
                          </a:gs>
                          <a:gs pos="89000">
                            <a:schemeClr val="bg1">
                              <a:alpha val="0"/>
                            </a:schemeClr>
                          </a:gs>
                          <a:gs pos="100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6" name="Lua 215"/>
                      <p:cNvSpPr/>
                      <p:nvPr/>
                    </p:nvSpPr>
                    <p:spPr bwMode="auto">
                      <a:xfrm rot="11234177">
                        <a:off x="6142616" y="2608395"/>
                        <a:ext cx="645615" cy="781748"/>
                      </a:xfrm>
                      <a:prstGeom prst="moon">
                        <a:avLst>
                          <a:gd name="adj" fmla="val 11049"/>
                        </a:avLst>
                      </a:prstGeom>
                      <a:gradFill>
                        <a:gsLst>
                          <a:gs pos="44000">
                            <a:schemeClr val="bg1">
                              <a:alpha val="33000"/>
                            </a:schemeClr>
                          </a:gs>
                          <a:gs pos="93000">
                            <a:schemeClr val="bg1">
                              <a:alpha val="39000"/>
                            </a:schemeClr>
                          </a:gs>
                          <a:gs pos="95000">
                            <a:schemeClr val="tx1">
                              <a:alpha val="0"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193" name="Triângulo isósceles 192"/>
                    <p:cNvSpPr/>
                    <p:nvPr/>
                  </p:nvSpPr>
                  <p:spPr bwMode="auto">
                    <a:xfrm rot="8100000">
                      <a:off x="5551140" y="2197354"/>
                      <a:ext cx="302558" cy="1711678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7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4" name="Triângulo isósceles 193"/>
                    <p:cNvSpPr/>
                    <p:nvPr/>
                  </p:nvSpPr>
                  <p:spPr bwMode="auto">
                    <a:xfrm rot="6300000">
                      <a:off x="5244063" y="2248057"/>
                      <a:ext cx="329714" cy="1259792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5" name="Triângulo isósceles 194"/>
                    <p:cNvSpPr/>
                    <p:nvPr/>
                  </p:nvSpPr>
                  <p:spPr bwMode="auto">
                    <a:xfrm rot="4500000">
                      <a:off x="4963444" y="2103362"/>
                      <a:ext cx="494171" cy="1711678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" name="Grupo 159"/>
                  <p:cNvGrpSpPr/>
                  <p:nvPr/>
                </p:nvGrpSpPr>
                <p:grpSpPr>
                  <a:xfrm rot="20700000">
                    <a:off x="3855828" y="3101186"/>
                    <a:ext cx="1229286" cy="543293"/>
                    <a:chOff x="6468449" y="2496965"/>
                    <a:chExt cx="2623388" cy="1433672"/>
                  </a:xfrm>
                </p:grpSpPr>
                <p:sp>
                  <p:nvSpPr>
                    <p:cNvPr id="189" name="Triângulo isósceles 188"/>
                    <p:cNvSpPr/>
                    <p:nvPr/>
                  </p:nvSpPr>
                  <p:spPr bwMode="auto">
                    <a:xfrm rot="7200000">
                      <a:off x="7260053" y="1911390"/>
                      <a:ext cx="775844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0" name="Triângulo isósceles 189"/>
                    <p:cNvSpPr/>
                    <p:nvPr/>
                  </p:nvSpPr>
                  <p:spPr bwMode="auto">
                    <a:xfrm rot="18000000">
                      <a:off x="7585463" y="2424262"/>
                      <a:ext cx="1146026" cy="186672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1" name="Triângulo isósceles 190"/>
                    <p:cNvSpPr/>
                    <p:nvPr/>
                  </p:nvSpPr>
                  <p:spPr bwMode="auto">
                    <a:xfrm rot="18614316">
                      <a:off x="7159179" y="1882497"/>
                      <a:ext cx="926805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1" name="Grupo 160"/>
                  <p:cNvGrpSpPr/>
                  <p:nvPr/>
                </p:nvGrpSpPr>
                <p:grpSpPr>
                  <a:xfrm rot="2700000">
                    <a:off x="4704045" y="3228333"/>
                    <a:ext cx="1202502" cy="874724"/>
                    <a:chOff x="6247877" y="2001448"/>
                    <a:chExt cx="2566237" cy="2308263"/>
                  </a:xfrm>
                </p:grpSpPr>
                <p:sp>
                  <p:nvSpPr>
                    <p:cNvPr id="184" name="Triângulo isósceles 183"/>
                    <p:cNvSpPr/>
                    <p:nvPr/>
                  </p:nvSpPr>
                  <p:spPr bwMode="auto">
                    <a:xfrm rot="7200000">
                      <a:off x="7026005" y="2200494"/>
                      <a:ext cx="775845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85" name="Triângulo isósceles 184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86" name="Triângulo isósceles 185"/>
                    <p:cNvSpPr/>
                    <p:nvPr/>
                  </p:nvSpPr>
                  <p:spPr bwMode="auto">
                    <a:xfrm rot="16200000">
                      <a:off x="6938607" y="1905031"/>
                      <a:ext cx="926805" cy="2308266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87" name="Triângulo isósceles 186"/>
                    <p:cNvSpPr/>
                    <p:nvPr/>
                  </p:nvSpPr>
                  <p:spPr bwMode="auto">
                    <a:xfrm rot="7200000">
                      <a:off x="7320507" y="2702240"/>
                      <a:ext cx="772179" cy="158597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p:txBody>
                </p:sp>
                <p:sp>
                  <p:nvSpPr>
                    <p:cNvPr id="188" name="Triângulo isósceles 187"/>
                    <p:cNvSpPr/>
                    <p:nvPr/>
                  </p:nvSpPr>
                  <p:spPr bwMode="auto">
                    <a:xfrm rot="7200000">
                      <a:off x="7356265" y="2402049"/>
                      <a:ext cx="624475" cy="2291222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p:txBody>
                </p:sp>
              </p:grpSp>
              <p:grpSp>
                <p:nvGrpSpPr>
                  <p:cNvPr id="12" name="Grupo 161"/>
                  <p:cNvGrpSpPr/>
                  <p:nvPr/>
                </p:nvGrpSpPr>
                <p:grpSpPr>
                  <a:xfrm rot="8100000">
                    <a:off x="4356959" y="4085650"/>
                    <a:ext cx="1125848" cy="874724"/>
                    <a:chOff x="6468567" y="2001453"/>
                    <a:chExt cx="2402649" cy="2308263"/>
                  </a:xfrm>
                </p:grpSpPr>
                <p:sp>
                  <p:nvSpPr>
                    <p:cNvPr id="179" name="Triângulo isósceles 178"/>
                    <p:cNvSpPr/>
                    <p:nvPr/>
                  </p:nvSpPr>
                  <p:spPr bwMode="auto">
                    <a:xfrm rot="7200000">
                      <a:off x="7260053" y="1911390"/>
                      <a:ext cx="775844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80" name="Triângulo isósceles 179"/>
                    <p:cNvSpPr/>
                    <p:nvPr/>
                  </p:nvSpPr>
                  <p:spPr bwMode="auto">
                    <a:xfrm rot="18900000">
                      <a:off x="7789411" y="2001453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81" name="Triângulo isósceles 180"/>
                    <p:cNvSpPr/>
                    <p:nvPr/>
                  </p:nvSpPr>
                  <p:spPr bwMode="auto">
                    <a:xfrm rot="16200000">
                      <a:off x="7253681" y="1680098"/>
                      <a:ext cx="926806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82" name="Triângulo isósceles 181"/>
                    <p:cNvSpPr/>
                    <p:nvPr/>
                  </p:nvSpPr>
                  <p:spPr bwMode="auto">
                    <a:xfrm rot="7200000">
                      <a:off x="7554555" y="2413133"/>
                      <a:ext cx="772179" cy="158597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p:txBody>
                </p:sp>
                <p:sp>
                  <p:nvSpPr>
                    <p:cNvPr id="183" name="Triângulo isósceles 182"/>
                    <p:cNvSpPr/>
                    <p:nvPr/>
                  </p:nvSpPr>
                  <p:spPr bwMode="auto">
                    <a:xfrm rot="5400000">
                      <a:off x="7301941" y="1957470"/>
                      <a:ext cx="624475" cy="229122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p:txBody>
                </p:sp>
              </p:grpSp>
              <p:grpSp>
                <p:nvGrpSpPr>
                  <p:cNvPr id="13" name="Grupo 162"/>
                  <p:cNvGrpSpPr/>
                  <p:nvPr/>
                </p:nvGrpSpPr>
                <p:grpSpPr>
                  <a:xfrm rot="17100000">
                    <a:off x="2923642" y="3580842"/>
                    <a:ext cx="1125848" cy="874724"/>
                    <a:chOff x="6468567" y="2001448"/>
                    <a:chExt cx="2402649" cy="2308263"/>
                  </a:xfrm>
                </p:grpSpPr>
                <p:sp>
                  <p:nvSpPr>
                    <p:cNvPr id="174" name="Triângulo isósceles 173"/>
                    <p:cNvSpPr/>
                    <p:nvPr/>
                  </p:nvSpPr>
                  <p:spPr bwMode="auto">
                    <a:xfrm rot="7200000">
                      <a:off x="7260053" y="1911390"/>
                      <a:ext cx="775844" cy="194699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75" name="Triângulo isósceles 174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76" name="Triângulo isósceles 175"/>
                    <p:cNvSpPr/>
                    <p:nvPr/>
                  </p:nvSpPr>
                  <p:spPr bwMode="auto">
                    <a:xfrm rot="16200000">
                      <a:off x="7253681" y="1680098"/>
                      <a:ext cx="926806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77" name="Triângulo isósceles 176"/>
                    <p:cNvSpPr/>
                    <p:nvPr/>
                  </p:nvSpPr>
                  <p:spPr bwMode="auto">
                    <a:xfrm rot="7200000">
                      <a:off x="7554555" y="2413133"/>
                      <a:ext cx="772179" cy="158597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p:txBody>
                </p:sp>
                <p:sp>
                  <p:nvSpPr>
                    <p:cNvPr id="178" name="Triângulo isósceles 177"/>
                    <p:cNvSpPr/>
                    <p:nvPr/>
                  </p:nvSpPr>
                  <p:spPr bwMode="auto">
                    <a:xfrm rot="5400000">
                      <a:off x="7301941" y="1957470"/>
                      <a:ext cx="624475" cy="229122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p:txBody>
                </p:sp>
              </p:grpSp>
              <p:grpSp>
                <p:nvGrpSpPr>
                  <p:cNvPr id="14" name="Grupo 163"/>
                  <p:cNvGrpSpPr/>
                  <p:nvPr/>
                </p:nvGrpSpPr>
                <p:grpSpPr>
                  <a:xfrm rot="12600000">
                    <a:off x="3179216" y="4070072"/>
                    <a:ext cx="1181221" cy="874724"/>
                    <a:chOff x="6468567" y="2001448"/>
                    <a:chExt cx="2520819" cy="2308263"/>
                  </a:xfrm>
                </p:grpSpPr>
                <p:sp>
                  <p:nvSpPr>
                    <p:cNvPr id="169" name="Triângulo isósceles 168"/>
                    <p:cNvSpPr/>
                    <p:nvPr/>
                  </p:nvSpPr>
                  <p:spPr bwMode="auto">
                    <a:xfrm rot="7200000">
                      <a:off x="7627967" y="1522235"/>
                      <a:ext cx="775845" cy="194699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70" name="Triângulo isósceles 169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71" name="Triângulo isósceles 170"/>
                    <p:cNvSpPr/>
                    <p:nvPr/>
                  </p:nvSpPr>
                  <p:spPr bwMode="auto">
                    <a:xfrm rot="16200000">
                      <a:off x="7253681" y="1680098"/>
                      <a:ext cx="926806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72" name="Triângulo isósceles 171"/>
                    <p:cNvSpPr/>
                    <p:nvPr/>
                  </p:nvSpPr>
                  <p:spPr bwMode="auto">
                    <a:xfrm rot="7200000">
                      <a:off x="7554555" y="2413133"/>
                      <a:ext cx="772179" cy="158597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65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 </a:t>
                      </a:r>
                    </a:p>
                  </p:txBody>
                </p:sp>
                <p:sp>
                  <p:nvSpPr>
                    <p:cNvPr id="173" name="Triângulo isósceles 172"/>
                    <p:cNvSpPr/>
                    <p:nvPr/>
                  </p:nvSpPr>
                  <p:spPr bwMode="auto">
                    <a:xfrm rot="5400000">
                      <a:off x="7301941" y="1957470"/>
                      <a:ext cx="624475" cy="2291224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9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p:txBody>
                </p:sp>
              </p:grpSp>
              <p:grpSp>
                <p:nvGrpSpPr>
                  <p:cNvPr id="15" name="Grupo 164"/>
                  <p:cNvGrpSpPr/>
                  <p:nvPr/>
                </p:nvGrpSpPr>
                <p:grpSpPr>
                  <a:xfrm rot="12600000">
                    <a:off x="2982354" y="3957474"/>
                    <a:ext cx="1196159" cy="874724"/>
                    <a:chOff x="6318523" y="2001448"/>
                    <a:chExt cx="2552693" cy="2308263"/>
                  </a:xfrm>
                </p:grpSpPr>
                <p:sp>
                  <p:nvSpPr>
                    <p:cNvPr id="166" name="Triângulo isósceles 165"/>
                    <p:cNvSpPr/>
                    <p:nvPr/>
                  </p:nvSpPr>
                  <p:spPr bwMode="auto">
                    <a:xfrm rot="7200000">
                      <a:off x="6904096" y="2389698"/>
                      <a:ext cx="775845" cy="1946991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67" name="Triângulo isósceles 166"/>
                    <p:cNvSpPr/>
                    <p:nvPr/>
                  </p:nvSpPr>
                  <p:spPr bwMode="auto">
                    <a:xfrm rot="19800000">
                      <a:off x="7789411" y="2001448"/>
                      <a:ext cx="926805" cy="2308263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56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68" name="Triângulo isósceles 167"/>
                    <p:cNvSpPr/>
                    <p:nvPr/>
                  </p:nvSpPr>
                  <p:spPr bwMode="auto">
                    <a:xfrm rot="18000000">
                      <a:off x="7253681" y="1680099"/>
                      <a:ext cx="926805" cy="2308265"/>
                    </a:xfrm>
                    <a:prstGeom prst="triangle">
                      <a:avLst/>
                    </a:prstGeom>
                    <a:gradFill>
                      <a:gsLst>
                        <a:gs pos="0">
                          <a:schemeClr val="bg1">
                            <a:alpha val="48000"/>
                          </a:schemeClr>
                        </a:gs>
                        <a:gs pos="100000">
                          <a:schemeClr val="tx1">
                            <a:alpha val="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  <p:grpSp>
              <p:nvGrpSpPr>
                <p:cNvPr id="16" name="Grupo 118"/>
                <p:cNvGrpSpPr/>
                <p:nvPr/>
              </p:nvGrpSpPr>
              <p:grpSpPr>
                <a:xfrm rot="20700000">
                  <a:off x="4444603" y="4676404"/>
                  <a:ext cx="888671" cy="362564"/>
                  <a:chOff x="7115996" y="3546255"/>
                  <a:chExt cx="888671" cy="362564"/>
                </a:xfrm>
              </p:grpSpPr>
              <p:sp>
                <p:nvSpPr>
                  <p:cNvPr id="157" name="Triângulo isósceles 156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65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58" name="Triângulo isósceles 157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65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sp>
              <p:nvSpPr>
                <p:cNvPr id="120" name="Triângulo isósceles 119"/>
                <p:cNvSpPr/>
                <p:nvPr/>
              </p:nvSpPr>
              <p:spPr bwMode="auto">
                <a:xfrm rot="17100000">
                  <a:off x="5253256" y="3669854"/>
                  <a:ext cx="524293" cy="738523"/>
                </a:xfrm>
                <a:prstGeom prst="triangle">
                  <a:avLst/>
                </a:prstGeom>
                <a:gradFill>
                  <a:gsLst>
                    <a:gs pos="0">
                      <a:srgbClr val="FF0000">
                        <a:alpha val="30000"/>
                        <a:lumMod val="3000"/>
                        <a:lumOff val="97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7" name="Grupo 120"/>
                <p:cNvGrpSpPr/>
                <p:nvPr/>
              </p:nvGrpSpPr>
              <p:grpSpPr>
                <a:xfrm rot="2700000">
                  <a:off x="3511858" y="4475804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54" name="Triângulo isósceles 153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5" name="Triângulo isósceles 154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56" name="Triângulo isósceles 155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18" name="Grupo 121"/>
                <p:cNvGrpSpPr/>
                <p:nvPr/>
              </p:nvGrpSpPr>
              <p:grpSpPr>
                <a:xfrm rot="2700000">
                  <a:off x="3664258" y="4628204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51" name="Triângulo isósceles 150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2" name="Triângulo isósceles 151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53" name="Triângulo isósceles 152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19" name="Grupo 122"/>
                <p:cNvGrpSpPr/>
                <p:nvPr/>
              </p:nvGrpSpPr>
              <p:grpSpPr>
                <a:xfrm rot="900000">
                  <a:off x="3984708" y="4721087"/>
                  <a:ext cx="592264" cy="510254"/>
                  <a:chOff x="6991209" y="3101685"/>
                  <a:chExt cx="994187" cy="1081620"/>
                </a:xfrm>
              </p:grpSpPr>
              <p:sp>
                <p:nvSpPr>
                  <p:cNvPr id="148" name="Triângulo isósceles 147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49" name="Triângulo isósceles 148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50" name="Triângulo isósceles 149"/>
                  <p:cNvSpPr/>
                  <p:nvPr/>
                </p:nvSpPr>
                <p:spPr bwMode="auto">
                  <a:xfrm rot="15300000">
                    <a:off x="7467504" y="3327504"/>
                    <a:ext cx="292619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20" name="Grupo 123"/>
                <p:cNvGrpSpPr/>
                <p:nvPr/>
              </p:nvGrpSpPr>
              <p:grpSpPr>
                <a:xfrm rot="3600000">
                  <a:off x="3466196" y="4210938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45" name="Triângulo isósceles 144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46" name="Triângulo isósceles 145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47" name="Triângulo isósceles 146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21" name="Grupo 124"/>
                <p:cNvGrpSpPr/>
                <p:nvPr/>
              </p:nvGrpSpPr>
              <p:grpSpPr>
                <a:xfrm rot="2700000">
                  <a:off x="3583866" y="4724230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42" name="Triângulo isósceles 141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43" name="Triângulo isósceles 142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44" name="Triângulo isósceles 143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22" name="Grupo 125"/>
                <p:cNvGrpSpPr/>
                <p:nvPr/>
              </p:nvGrpSpPr>
              <p:grpSpPr>
                <a:xfrm rot="4500000">
                  <a:off x="3415105" y="4212576"/>
                  <a:ext cx="667010" cy="623080"/>
                  <a:chOff x="7030728" y="2688233"/>
                  <a:chExt cx="1119655" cy="1320785"/>
                </a:xfrm>
              </p:grpSpPr>
              <p:sp>
                <p:nvSpPr>
                  <p:cNvPr id="139" name="Triângulo isósceles 138"/>
                  <p:cNvSpPr/>
                  <p:nvPr/>
                </p:nvSpPr>
                <p:spPr bwMode="auto">
                  <a:xfrm rot="18900000">
                    <a:off x="7030728" y="2688233"/>
                    <a:ext cx="269425" cy="132078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40" name="Triângulo isósceles 139"/>
                  <p:cNvSpPr/>
                  <p:nvPr/>
                </p:nvSpPr>
                <p:spPr bwMode="auto">
                  <a:xfrm rot="16200000">
                    <a:off x="7365836" y="3275141"/>
                    <a:ext cx="292619" cy="743164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41" name="Triângulo isósceles 140"/>
                  <p:cNvSpPr/>
                  <p:nvPr/>
                </p:nvSpPr>
                <p:spPr bwMode="auto">
                  <a:xfrm rot="15300000">
                    <a:off x="7632491" y="3230071"/>
                    <a:ext cx="292619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sp>
              <p:nvSpPr>
                <p:cNvPr id="127" name="Triângulo isósceles 126"/>
                <p:cNvSpPr/>
                <p:nvPr/>
              </p:nvSpPr>
              <p:spPr bwMode="auto">
                <a:xfrm rot="4500000">
                  <a:off x="4167760" y="3051493"/>
                  <a:ext cx="360240" cy="1081621"/>
                </a:xfrm>
                <a:prstGeom prst="triangle">
                  <a:avLst/>
                </a:prstGeom>
                <a:gradFill>
                  <a:gsLst>
                    <a:gs pos="0">
                      <a:srgbClr val="FF0000">
                        <a:alpha val="30000"/>
                        <a:lumMod val="19000"/>
                        <a:lumOff val="81000"/>
                      </a:srgb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8" name="Triângulo isósceles 127"/>
                <p:cNvSpPr/>
                <p:nvPr/>
              </p:nvSpPr>
              <p:spPr bwMode="auto">
                <a:xfrm rot="17100000">
                  <a:off x="5536398" y="3817596"/>
                  <a:ext cx="208667" cy="480943"/>
                </a:xfrm>
                <a:prstGeom prst="triangle">
                  <a:avLst/>
                </a:prstGeom>
                <a:gradFill>
                  <a:gsLst>
                    <a:gs pos="0">
                      <a:srgbClr val="FF0000">
                        <a:alpha val="73000"/>
                        <a:lumMod val="2000"/>
                        <a:lumOff val="98000"/>
                      </a:srgbClr>
                    </a:gs>
                    <a:gs pos="92000">
                      <a:schemeClr val="tx1">
                        <a:lumMod val="0"/>
                        <a:lumOff val="100000"/>
                        <a:alpha val="1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3" name="Grupo 128"/>
                <p:cNvGrpSpPr/>
                <p:nvPr/>
              </p:nvGrpSpPr>
              <p:grpSpPr>
                <a:xfrm rot="13500000">
                  <a:off x="5312058" y="2996038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34" name="Triângulo isósceles 133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5" name="Triângulo isósceles 134"/>
                  <p:cNvSpPr/>
                  <p:nvPr/>
                </p:nvSpPr>
                <p:spPr bwMode="auto">
                  <a:xfrm rot="17100000">
                    <a:off x="7341269" y="3390926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37" name="Triângulo isósceles 136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  <p:grpSp>
              <p:nvGrpSpPr>
                <p:cNvPr id="24" name="Grupo 129"/>
                <p:cNvGrpSpPr/>
                <p:nvPr/>
              </p:nvGrpSpPr>
              <p:grpSpPr>
                <a:xfrm rot="14400000">
                  <a:off x="5482420" y="3041700"/>
                  <a:ext cx="603745" cy="510254"/>
                  <a:chOff x="6991209" y="3101685"/>
                  <a:chExt cx="1013458" cy="1081620"/>
                </a:xfrm>
              </p:grpSpPr>
              <p:sp>
                <p:nvSpPr>
                  <p:cNvPr id="131" name="Triângulo isósceles 130"/>
                  <p:cNvSpPr/>
                  <p:nvPr/>
                </p:nvSpPr>
                <p:spPr bwMode="auto">
                  <a:xfrm rot="18900000">
                    <a:off x="6991209" y="3101685"/>
                    <a:ext cx="351216" cy="1081620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alpha val="32000"/>
                          <a:lumMod val="57000"/>
                          <a:lumOff val="43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1" i="0" u="none" strike="noStrike" cap="none" normalizeH="0" baseline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2" name="Triângulo isósceles 131"/>
                  <p:cNvSpPr/>
                  <p:nvPr/>
                </p:nvSpPr>
                <p:spPr bwMode="auto">
                  <a:xfrm rot="17100000">
                    <a:off x="7394353" y="3274821"/>
                    <a:ext cx="292619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96000"/>
                          <a:lumOff val="4000"/>
                          <a:alpha val="51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  <p:sp>
                <p:nvSpPr>
                  <p:cNvPr id="133" name="Triângulo isósceles 132"/>
                  <p:cNvSpPr/>
                  <p:nvPr/>
                </p:nvSpPr>
                <p:spPr bwMode="auto">
                  <a:xfrm rot="15300000">
                    <a:off x="7486775" y="3320982"/>
                    <a:ext cx="292620" cy="743165"/>
                  </a:xfrm>
                  <a:prstGeom prst="triangle">
                    <a:avLst/>
                  </a:prstGeom>
                  <a:gradFill>
                    <a:gsLst>
                      <a:gs pos="0">
                        <a:srgbClr val="00B050">
                          <a:lumMod val="72000"/>
                          <a:lumOff val="28000"/>
                          <a:alpha val="37000"/>
                        </a:srgb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 </a:t>
                    </a:r>
                  </a:p>
                </p:txBody>
              </p:sp>
            </p:grpSp>
          </p:grpSp>
          <p:grpSp>
            <p:nvGrpSpPr>
              <p:cNvPr id="25" name="Grupo 107"/>
              <p:cNvGrpSpPr/>
              <p:nvPr/>
            </p:nvGrpSpPr>
            <p:grpSpPr>
              <a:xfrm rot="2700000">
                <a:off x="6284893" y="3277707"/>
                <a:ext cx="1073635" cy="1419788"/>
                <a:chOff x="2483768" y="1065069"/>
                <a:chExt cx="1073635" cy="1419788"/>
              </a:xfrm>
            </p:grpSpPr>
            <p:grpSp>
              <p:nvGrpSpPr>
                <p:cNvPr id="26" name="Grupo 113"/>
                <p:cNvGrpSpPr/>
                <p:nvPr/>
              </p:nvGrpSpPr>
              <p:grpSpPr>
                <a:xfrm>
                  <a:off x="2483768" y="1411222"/>
                  <a:ext cx="1073635" cy="1073635"/>
                  <a:chOff x="5804175" y="1411222"/>
                  <a:chExt cx="1073635" cy="1073635"/>
                </a:xfrm>
              </p:grpSpPr>
              <p:sp>
                <p:nvSpPr>
                  <p:cNvPr id="116" name="Triângulo isósceles 115"/>
                  <p:cNvSpPr/>
                  <p:nvPr/>
                </p:nvSpPr>
                <p:spPr bwMode="auto">
                  <a:xfrm rot="13500000">
                    <a:off x="6222669" y="1627246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</a:t>
                    </a:r>
                  </a:p>
                </p:txBody>
              </p:sp>
              <p:sp>
                <p:nvSpPr>
                  <p:cNvPr id="117" name="Triângulo isósceles 116"/>
                  <p:cNvSpPr/>
                  <p:nvPr/>
                </p:nvSpPr>
                <p:spPr bwMode="auto">
                  <a:xfrm rot="12600000">
                    <a:off x="6375069" y="1411222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</a:t>
                    </a:r>
                  </a:p>
                </p:txBody>
              </p:sp>
            </p:grpSp>
            <p:sp>
              <p:nvSpPr>
                <p:cNvPr id="115" name="Triângulo isósceles 114"/>
                <p:cNvSpPr/>
                <p:nvPr/>
              </p:nvSpPr>
              <p:spPr bwMode="auto">
                <a:xfrm rot="11700000">
                  <a:off x="3194739" y="1065069"/>
                  <a:ext cx="236647" cy="1073635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alpha val="49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rPr>
                    <a:t>  </a:t>
                  </a:r>
                </a:p>
              </p:txBody>
            </p:sp>
          </p:grpSp>
          <p:grpSp>
            <p:nvGrpSpPr>
              <p:cNvPr id="27" name="Grupo 108"/>
              <p:cNvGrpSpPr/>
              <p:nvPr/>
            </p:nvGrpSpPr>
            <p:grpSpPr>
              <a:xfrm rot="2700000">
                <a:off x="6234540" y="3225426"/>
                <a:ext cx="1073635" cy="1481039"/>
                <a:chOff x="2483768" y="1003818"/>
                <a:chExt cx="1073635" cy="1481039"/>
              </a:xfrm>
            </p:grpSpPr>
            <p:grpSp>
              <p:nvGrpSpPr>
                <p:cNvPr id="28" name="Grupo 109"/>
                <p:cNvGrpSpPr/>
                <p:nvPr/>
              </p:nvGrpSpPr>
              <p:grpSpPr>
                <a:xfrm>
                  <a:off x="2483768" y="1411222"/>
                  <a:ext cx="1073635" cy="1073635"/>
                  <a:chOff x="5804175" y="1411222"/>
                  <a:chExt cx="1073635" cy="1073635"/>
                </a:xfrm>
              </p:grpSpPr>
              <p:sp>
                <p:nvSpPr>
                  <p:cNvPr id="112" name="Triângulo isósceles 111"/>
                  <p:cNvSpPr/>
                  <p:nvPr/>
                </p:nvSpPr>
                <p:spPr bwMode="auto">
                  <a:xfrm rot="13500000">
                    <a:off x="6222669" y="1627246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</a:t>
                    </a:r>
                  </a:p>
                </p:txBody>
              </p:sp>
              <p:sp>
                <p:nvSpPr>
                  <p:cNvPr id="113" name="Triângulo isósceles 112"/>
                  <p:cNvSpPr/>
                  <p:nvPr/>
                </p:nvSpPr>
                <p:spPr bwMode="auto">
                  <a:xfrm rot="12600000">
                    <a:off x="6375069" y="1411222"/>
                    <a:ext cx="236647" cy="1073635"/>
                  </a:xfrm>
                  <a:prstGeom prst="triangle">
                    <a:avLst/>
                  </a:prstGeom>
                  <a:gradFill>
                    <a:gsLst>
                      <a:gs pos="0">
                        <a:schemeClr val="bg1">
                          <a:alpha val="49000"/>
                        </a:schemeClr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rPr>
                      <a:t>  </a:t>
                    </a:r>
                  </a:p>
                </p:txBody>
              </p:sp>
            </p:grpSp>
            <p:sp>
              <p:nvSpPr>
                <p:cNvPr id="111" name="Triângulo isósceles 110"/>
                <p:cNvSpPr/>
                <p:nvPr/>
              </p:nvSpPr>
              <p:spPr bwMode="auto">
                <a:xfrm rot="11700000">
                  <a:off x="3306358" y="1003818"/>
                  <a:ext cx="236647" cy="1073635"/>
                </a:xfrm>
                <a:prstGeom prst="triangle">
                  <a:avLst/>
                </a:prstGeom>
                <a:gradFill>
                  <a:gsLst>
                    <a:gs pos="0">
                      <a:schemeClr val="bg1">
                        <a:alpha val="49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latin typeface="Arial" charset="0"/>
                    </a:rPr>
                    <a:t>  </a:t>
                  </a:r>
                </a:p>
              </p:txBody>
            </p:sp>
          </p:grpSp>
        </p:grpSp>
        <p:sp>
          <p:nvSpPr>
            <p:cNvPr id="87" name="Triângulo isósceles 86"/>
            <p:cNvSpPr/>
            <p:nvPr/>
          </p:nvSpPr>
          <p:spPr bwMode="auto">
            <a:xfrm rot="5710895">
              <a:off x="4813566" y="2687462"/>
              <a:ext cx="293777" cy="1333491"/>
            </a:xfrm>
            <a:prstGeom prst="triangle">
              <a:avLst/>
            </a:prstGeom>
            <a:gradFill>
              <a:gsLst>
                <a:gs pos="0">
                  <a:schemeClr val="bg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grpSp>
          <p:nvGrpSpPr>
            <p:cNvPr id="29" name="Grupo 87"/>
            <p:cNvGrpSpPr/>
            <p:nvPr/>
          </p:nvGrpSpPr>
          <p:grpSpPr>
            <a:xfrm rot="9900000">
              <a:off x="3966353" y="3297394"/>
              <a:ext cx="678735" cy="1823405"/>
              <a:chOff x="4697898" y="4815192"/>
              <a:chExt cx="1023200" cy="2300501"/>
            </a:xfrm>
          </p:grpSpPr>
          <p:sp>
            <p:nvSpPr>
              <p:cNvPr id="105" name="Triângulo isósceles 104"/>
              <p:cNvSpPr/>
              <p:nvPr/>
            </p:nvSpPr>
            <p:spPr bwMode="auto">
              <a:xfrm rot="8100000">
                <a:off x="4697898" y="4815192"/>
                <a:ext cx="487521" cy="1726641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" name="Triângulo isósceles 105"/>
              <p:cNvSpPr/>
              <p:nvPr/>
            </p:nvSpPr>
            <p:spPr bwMode="auto">
              <a:xfrm rot="8100000">
                <a:off x="5313087" y="5052581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0" name="Grupo 88"/>
            <p:cNvGrpSpPr/>
            <p:nvPr/>
          </p:nvGrpSpPr>
          <p:grpSpPr>
            <a:xfrm rot="19800000">
              <a:off x="3755216" y="3092140"/>
              <a:ext cx="1683008" cy="1635248"/>
              <a:chOff x="3743999" y="4873344"/>
              <a:chExt cx="2537153" cy="2063112"/>
            </a:xfrm>
          </p:grpSpPr>
          <p:sp>
            <p:nvSpPr>
              <p:cNvPr id="102" name="Triângulo isósceles 101"/>
              <p:cNvSpPr/>
              <p:nvPr/>
            </p:nvSpPr>
            <p:spPr bwMode="auto">
              <a:xfrm rot="7200000">
                <a:off x="5045590" y="4639270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Triângulo isósceles 102"/>
              <p:cNvSpPr/>
              <p:nvPr/>
            </p:nvSpPr>
            <p:spPr bwMode="auto">
              <a:xfrm rot="6300000">
                <a:off x="4571549" y="4473658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Triângulo isósceles 103"/>
              <p:cNvSpPr/>
              <p:nvPr/>
            </p:nvSpPr>
            <p:spPr bwMode="auto">
              <a:xfrm rot="8100000">
                <a:off x="5438536" y="4873344"/>
                <a:ext cx="408011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1" name="Grupo 89"/>
            <p:cNvGrpSpPr/>
            <p:nvPr/>
          </p:nvGrpSpPr>
          <p:grpSpPr>
            <a:xfrm rot="16200000">
              <a:off x="3707824" y="3206899"/>
              <a:ext cx="752680" cy="1095790"/>
              <a:chOff x="4453721" y="4929349"/>
              <a:chExt cx="1498096" cy="1382504"/>
            </a:xfrm>
          </p:grpSpPr>
          <p:sp>
            <p:nvSpPr>
              <p:cNvPr id="100" name="Triângulo isósceles 99"/>
              <p:cNvSpPr/>
              <p:nvPr/>
            </p:nvSpPr>
            <p:spPr bwMode="auto">
              <a:xfrm rot="9900000">
                <a:off x="5308149" y="4929349"/>
                <a:ext cx="643668" cy="130777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Triângulo isósceles 100"/>
              <p:cNvSpPr/>
              <p:nvPr/>
            </p:nvSpPr>
            <p:spPr bwMode="auto">
              <a:xfrm rot="11700000">
                <a:off x="4453721" y="5004076"/>
                <a:ext cx="643667" cy="130777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27" name="Grupo 90"/>
            <p:cNvGrpSpPr/>
            <p:nvPr/>
          </p:nvGrpSpPr>
          <p:grpSpPr>
            <a:xfrm rot="6300000">
              <a:off x="4516789" y="3163140"/>
              <a:ext cx="1368555" cy="1368552"/>
              <a:chOff x="3674180" y="4571626"/>
              <a:chExt cx="2063112" cy="1726637"/>
            </a:xfrm>
          </p:grpSpPr>
          <p:sp>
            <p:nvSpPr>
              <p:cNvPr id="98" name="Triângulo isósceles 97"/>
              <p:cNvSpPr/>
              <p:nvPr/>
            </p:nvSpPr>
            <p:spPr bwMode="auto">
              <a:xfrm rot="9794781">
                <a:off x="4517791" y="4571626"/>
                <a:ext cx="487520" cy="1726637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Triângulo isósceles 98"/>
              <p:cNvSpPr/>
              <p:nvPr/>
            </p:nvSpPr>
            <p:spPr bwMode="auto">
              <a:xfrm rot="7200000">
                <a:off x="4501730" y="4255588"/>
                <a:ext cx="408012" cy="2063112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2" name="Triângulo isósceles 91"/>
            <p:cNvSpPr/>
            <p:nvPr/>
          </p:nvSpPr>
          <p:spPr bwMode="auto">
            <a:xfrm rot="17100000">
              <a:off x="4266168" y="3595296"/>
              <a:ext cx="100934" cy="848638"/>
            </a:xfrm>
            <a:prstGeom prst="triangle">
              <a:avLst/>
            </a:prstGeom>
            <a:gradFill>
              <a:gsLst>
                <a:gs pos="0">
                  <a:schemeClr val="bg1">
                    <a:alpha val="7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grpSp>
          <p:nvGrpSpPr>
            <p:cNvPr id="228" name="Grupo 92"/>
            <p:cNvGrpSpPr/>
            <p:nvPr/>
          </p:nvGrpSpPr>
          <p:grpSpPr>
            <a:xfrm rot="17100000">
              <a:off x="4558346" y="2880640"/>
              <a:ext cx="519219" cy="1663121"/>
              <a:chOff x="4930544" y="3719478"/>
              <a:chExt cx="1262265" cy="6722922"/>
            </a:xfrm>
          </p:grpSpPr>
          <p:sp>
            <p:nvSpPr>
              <p:cNvPr id="94" name="Triângulo isósceles 93"/>
              <p:cNvSpPr/>
              <p:nvPr/>
            </p:nvSpPr>
            <p:spPr bwMode="auto">
              <a:xfrm rot="9000000">
                <a:off x="5242479" y="3719478"/>
                <a:ext cx="245379" cy="3430503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Triângulo isósceles 95"/>
              <p:cNvSpPr/>
              <p:nvPr/>
            </p:nvSpPr>
            <p:spPr bwMode="auto">
              <a:xfrm rot="19800000">
                <a:off x="4930544" y="7011895"/>
                <a:ext cx="245379" cy="3430505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Triângulo isósceles 96"/>
              <p:cNvSpPr/>
              <p:nvPr/>
            </p:nvSpPr>
            <p:spPr bwMode="auto">
              <a:xfrm rot="8100000">
                <a:off x="5784798" y="4030659"/>
                <a:ext cx="408011" cy="2063108"/>
              </a:xfrm>
              <a:prstGeom prst="triangle">
                <a:avLst/>
              </a:prstGeom>
              <a:gradFill>
                <a:gsLst>
                  <a:gs pos="0">
                    <a:schemeClr val="bg1">
                      <a:alpha val="75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29" name="Grupo 78"/>
          <p:cNvGrpSpPr>
            <a:grpSpLocks noChangeAspect="1"/>
          </p:cNvGrpSpPr>
          <p:nvPr/>
        </p:nvGrpSpPr>
        <p:grpSpPr>
          <a:xfrm rot="5400000">
            <a:off x="5874992" y="3594378"/>
            <a:ext cx="6545880" cy="6545880"/>
            <a:chOff x="2317619" y="-6868143"/>
            <a:chExt cx="13680000" cy="13680000"/>
          </a:xfrm>
        </p:grpSpPr>
        <p:sp>
          <p:nvSpPr>
            <p:cNvPr id="80" name="Arco 79"/>
            <p:cNvSpPr>
              <a:spLocks noChangeAspect="1"/>
            </p:cNvSpPr>
            <p:nvPr/>
          </p:nvSpPr>
          <p:spPr bwMode="auto">
            <a:xfrm rot="10800000">
              <a:off x="2317619" y="-6868143"/>
              <a:ext cx="13680000" cy="13680000"/>
            </a:xfrm>
            <a:prstGeom prst="arc">
              <a:avLst/>
            </a:prstGeom>
            <a:gradFill flip="none" rotWithShape="1">
              <a:gsLst>
                <a:gs pos="65000">
                  <a:srgbClr val="FE732F">
                    <a:alpha val="5000"/>
                  </a:srgbClr>
                </a:gs>
                <a:gs pos="49000">
                  <a:srgbClr val="C00000">
                    <a:alpha val="93000"/>
                  </a:srgbClr>
                </a:gs>
                <a:gs pos="0">
                  <a:srgbClr val="FDE65D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Arco 80"/>
            <p:cNvSpPr>
              <a:spLocks noChangeAspect="1"/>
            </p:cNvSpPr>
            <p:nvPr/>
          </p:nvSpPr>
          <p:spPr bwMode="auto">
            <a:xfrm rot="10800000">
              <a:off x="3744000" y="-5400000"/>
              <a:ext cx="10800000" cy="10800000"/>
            </a:xfrm>
            <a:prstGeom prst="arc">
              <a:avLst/>
            </a:prstGeom>
            <a:gradFill flip="none" rotWithShape="1">
              <a:gsLst>
                <a:gs pos="59000">
                  <a:srgbClr val="C00000"/>
                </a:gs>
                <a:gs pos="9000">
                  <a:srgbClr val="FDE65D"/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</a:endParaRPr>
            </a:p>
          </p:txBody>
        </p:sp>
      </p:grpSp>
      <p:grpSp>
        <p:nvGrpSpPr>
          <p:cNvPr id="230" name="Grupo 8"/>
          <p:cNvGrpSpPr>
            <a:grpSpLocks noChangeAspect="1"/>
          </p:cNvGrpSpPr>
          <p:nvPr/>
        </p:nvGrpSpPr>
        <p:grpSpPr>
          <a:xfrm>
            <a:off x="6588224" y="1108130"/>
            <a:ext cx="2235550" cy="2282770"/>
            <a:chOff x="3223674" y="1072897"/>
            <a:chExt cx="1705377" cy="1741394"/>
          </a:xfrm>
        </p:grpSpPr>
        <p:sp>
          <p:nvSpPr>
            <p:cNvPr id="77" name="Elipse 76"/>
            <p:cNvSpPr/>
            <p:nvPr/>
          </p:nvSpPr>
          <p:spPr bwMode="auto">
            <a:xfrm>
              <a:off x="3223674" y="1072897"/>
              <a:ext cx="1705377" cy="1741394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59000">
                  <a:srgbClr val="69D8FF">
                    <a:lumMod val="52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Elipse 77"/>
            <p:cNvSpPr>
              <a:spLocks noChangeAspect="1"/>
            </p:cNvSpPr>
            <p:nvPr/>
          </p:nvSpPr>
          <p:spPr bwMode="auto">
            <a:xfrm>
              <a:off x="3471812" y="1329878"/>
              <a:ext cx="1234996" cy="121739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  <a:gs pos="93000">
                  <a:srgbClr val="CCECFF">
                    <a:lumMod val="9300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Nuvem 35"/>
          <p:cNvSpPr/>
          <p:nvPr/>
        </p:nvSpPr>
        <p:spPr bwMode="auto">
          <a:xfrm rot="4642871">
            <a:off x="196288" y="918150"/>
            <a:ext cx="2448272" cy="2664296"/>
          </a:xfrm>
          <a:prstGeom prst="cloud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C000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 w="12065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5940152" y="6554327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Imagens fora de escala</a:t>
            </a:r>
            <a:endParaRPr lang="pt-BR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4" name="CaixaDeTexto 203"/>
          <p:cNvSpPr txBox="1"/>
          <p:nvPr/>
        </p:nvSpPr>
        <p:spPr>
          <a:xfrm>
            <a:off x="4716016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Sequência Principal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1" name="CaixaDeTexto 220"/>
          <p:cNvSpPr txBox="1"/>
          <p:nvPr/>
        </p:nvSpPr>
        <p:spPr>
          <a:xfrm>
            <a:off x="7524328" y="4788441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Supergigante</a:t>
            </a:r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vermelha, fusão até o Fe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3" name="CaixaDeTexto 222"/>
          <p:cNvSpPr txBox="1"/>
          <p:nvPr/>
        </p:nvSpPr>
        <p:spPr>
          <a:xfrm>
            <a:off x="2195736" y="573285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Resto de Super Nova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7" name="Título 1"/>
          <p:cNvSpPr txBox="1">
            <a:spLocks/>
          </p:cNvSpPr>
          <p:nvPr/>
        </p:nvSpPr>
        <p:spPr>
          <a:xfrm>
            <a:off x="107504" y="44624"/>
            <a:ext cx="903649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Resumo: evolução</a:t>
            </a:r>
            <a:r>
              <a:rPr kumimoji="0" lang="pt-BR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de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e</a:t>
            </a:r>
            <a:r>
              <a:rPr kumimoji="0" lang="pt-BR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strelas massivas</a:t>
            </a:r>
          </a:p>
        </p:txBody>
      </p:sp>
      <p:sp>
        <p:nvSpPr>
          <p:cNvPr id="95" name="CaixaDeTexto 94"/>
          <p:cNvSpPr txBox="1"/>
          <p:nvPr/>
        </p:nvSpPr>
        <p:spPr>
          <a:xfrm>
            <a:off x="647056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Nuvem interestelar 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8" name="Text Box 141"/>
          <p:cNvSpPr txBox="1">
            <a:spLocks noChangeArrowheads="1"/>
          </p:cNvSpPr>
          <p:nvPr/>
        </p:nvSpPr>
        <p:spPr bwMode="auto">
          <a:xfrm>
            <a:off x="35496" y="6525344"/>
            <a:ext cx="464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BR" sz="1000" dirty="0" smtClean="0">
                <a:solidFill>
                  <a:schemeClr val="accent1"/>
                </a:solidFill>
                <a:latin typeface="Century Gothic" pitchFamily="34" charset="0"/>
              </a:rPr>
              <a:t>Crédito :  André Luiz da Silva/CDA/CDCC/USP</a:t>
            </a:r>
            <a:endParaRPr lang="pt-BR" sz="1000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6948264" y="306896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Fusão do He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2" name="CaixaDeTexto 221"/>
          <p:cNvSpPr txBox="1"/>
          <p:nvPr/>
        </p:nvSpPr>
        <p:spPr>
          <a:xfrm>
            <a:off x="4572000" y="573325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Supernova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23528" y="5661248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Estrela  de Nêutrons  ou Buraco Negro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231" name="Grupo 47"/>
          <p:cNvGrpSpPr/>
          <p:nvPr/>
        </p:nvGrpSpPr>
        <p:grpSpPr>
          <a:xfrm>
            <a:off x="251520" y="4446589"/>
            <a:ext cx="1659318" cy="1142251"/>
            <a:chOff x="1974712" y="3519279"/>
            <a:chExt cx="1949251" cy="1211747"/>
          </a:xfrm>
        </p:grpSpPr>
        <p:sp>
          <p:nvSpPr>
            <p:cNvPr id="40" name="Fluxograma: Atraso 39"/>
            <p:cNvSpPr/>
            <p:nvPr/>
          </p:nvSpPr>
          <p:spPr bwMode="auto">
            <a:xfrm rot="16787364">
              <a:off x="2537763" y="3584640"/>
              <a:ext cx="1140654" cy="1009932"/>
            </a:xfrm>
            <a:prstGeom prst="flowChartDelay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innerShdw blurRad="127000" dist="88900" dir="2700000">
                <a:prstClr val="black">
                  <a:alpha val="72000"/>
                </a:prstClr>
              </a:inn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CaixaDeTexto 41"/>
            <p:cNvSpPr txBox="1"/>
            <p:nvPr/>
          </p:nvSpPr>
          <p:spPr>
            <a:xfrm rot="681093">
              <a:off x="2632599" y="3817621"/>
              <a:ext cx="9673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 smtClean="0">
                  <a:solidFill>
                    <a:schemeClr val="bg1">
                      <a:lumMod val="50000"/>
                      <a:alpha val="99000"/>
                    </a:schemeClr>
                  </a:solidFill>
                  <a:latin typeface="Castellar" pitchFamily="18" charset="0"/>
                </a:rPr>
                <a:t>R.I.P.</a:t>
              </a:r>
              <a:endParaRPr lang="pt-BR" sz="2000" dirty="0">
                <a:solidFill>
                  <a:schemeClr val="bg1">
                    <a:lumMod val="50000"/>
                    <a:alpha val="99000"/>
                  </a:schemeClr>
                </a:solidFill>
                <a:latin typeface="Castellar" pitchFamily="18" charset="0"/>
              </a:endParaRPr>
            </a:p>
          </p:txBody>
        </p:sp>
        <p:sp>
          <p:nvSpPr>
            <p:cNvPr id="43" name="Forma livre 42"/>
            <p:cNvSpPr/>
            <p:nvPr/>
          </p:nvSpPr>
          <p:spPr bwMode="auto">
            <a:xfrm>
              <a:off x="2626047" y="4179121"/>
              <a:ext cx="289770" cy="41967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" fmla="*/ 0 w 289770"/>
                <a:gd name="connsiteY0" fmla="*/ 0 h 41967"/>
                <a:gd name="connsiteX1" fmla="*/ 20861 w 289770"/>
                <a:gd name="connsiteY1" fmla="*/ 3477 h 41967"/>
                <a:gd name="connsiteX2" fmla="*/ 41722 w 289770"/>
                <a:gd name="connsiteY2" fmla="*/ 10430 h 41967"/>
                <a:gd name="connsiteX3" fmla="*/ 62583 w 289770"/>
                <a:gd name="connsiteY3" fmla="*/ 13907 h 41967"/>
                <a:gd name="connsiteX4" fmla="*/ 93874 w 289770"/>
                <a:gd name="connsiteY4" fmla="*/ 41722 h 41967"/>
                <a:gd name="connsiteX5" fmla="*/ 114735 w 289770"/>
                <a:gd name="connsiteY5" fmla="*/ 38245 h 41967"/>
                <a:gd name="connsiteX6" fmla="*/ 135596 w 289770"/>
                <a:gd name="connsiteY6" fmla="*/ 31291 h 41967"/>
                <a:gd name="connsiteX7" fmla="*/ 146026 w 289770"/>
                <a:gd name="connsiteY7" fmla="*/ 27814 h 41967"/>
                <a:gd name="connsiteX8" fmla="*/ 173841 w 289770"/>
                <a:gd name="connsiteY8" fmla="*/ 20861 h 41967"/>
                <a:gd name="connsiteX9" fmla="*/ 187748 w 289770"/>
                <a:gd name="connsiteY9" fmla="*/ 24338 h 41967"/>
                <a:gd name="connsiteX10" fmla="*/ 198178 w 289770"/>
                <a:gd name="connsiteY10" fmla="*/ 27814 h 41967"/>
                <a:gd name="connsiteX11" fmla="*/ 219039 w 289770"/>
                <a:gd name="connsiteY11" fmla="*/ 13907 h 41967"/>
                <a:gd name="connsiteX12" fmla="*/ 289770 w 289770"/>
                <a:gd name="connsiteY12" fmla="*/ 41967 h 4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770" h="41967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86399" y="37723"/>
                    <a:pt x="75262" y="29313"/>
                    <a:pt x="93874" y="41722"/>
                  </a:cubicBezTo>
                  <a:cubicBezTo>
                    <a:pt x="100828" y="40563"/>
                    <a:pt x="107896" y="39955"/>
                    <a:pt x="114735" y="38245"/>
                  </a:cubicBezTo>
                  <a:cubicBezTo>
                    <a:pt x="121846" y="36467"/>
                    <a:pt x="128642" y="33609"/>
                    <a:pt x="135596" y="31291"/>
                  </a:cubicBezTo>
                  <a:cubicBezTo>
                    <a:pt x="139073" y="30132"/>
                    <a:pt x="142432" y="28533"/>
                    <a:pt x="146026" y="27814"/>
                  </a:cubicBezTo>
                  <a:cubicBezTo>
                    <a:pt x="167004" y="23619"/>
                    <a:pt x="157804" y="26207"/>
                    <a:pt x="173841" y="20861"/>
                  </a:cubicBezTo>
                  <a:cubicBezTo>
                    <a:pt x="178477" y="22020"/>
                    <a:pt x="183153" y="23025"/>
                    <a:pt x="187748" y="24338"/>
                  </a:cubicBezTo>
                  <a:cubicBezTo>
                    <a:pt x="191272" y="25345"/>
                    <a:pt x="194701" y="28973"/>
                    <a:pt x="198178" y="27814"/>
                  </a:cubicBezTo>
                  <a:cubicBezTo>
                    <a:pt x="206106" y="25171"/>
                    <a:pt x="219039" y="13907"/>
                    <a:pt x="219039" y="13907"/>
                  </a:cubicBezTo>
                  <a:cubicBezTo>
                    <a:pt x="234536" y="17782"/>
                    <a:pt x="282914" y="35111"/>
                    <a:pt x="289770" y="41967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Forma livre 43"/>
            <p:cNvSpPr/>
            <p:nvPr/>
          </p:nvSpPr>
          <p:spPr bwMode="auto">
            <a:xfrm rot="336398">
              <a:off x="2699791" y="4215883"/>
              <a:ext cx="123897" cy="74263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" fmla="*/ 0 w 219039"/>
                <a:gd name="connsiteY0" fmla="*/ 0 h 41722"/>
                <a:gd name="connsiteX1" fmla="*/ 20861 w 219039"/>
                <a:gd name="connsiteY1" fmla="*/ 3477 h 41722"/>
                <a:gd name="connsiteX2" fmla="*/ 41722 w 219039"/>
                <a:gd name="connsiteY2" fmla="*/ 10430 h 41722"/>
                <a:gd name="connsiteX3" fmla="*/ 62583 w 219039"/>
                <a:gd name="connsiteY3" fmla="*/ 13907 h 41722"/>
                <a:gd name="connsiteX4" fmla="*/ 93874 w 219039"/>
                <a:gd name="connsiteY4" fmla="*/ 41722 h 41722"/>
                <a:gd name="connsiteX5" fmla="*/ 114735 w 219039"/>
                <a:gd name="connsiteY5" fmla="*/ 38245 h 41722"/>
                <a:gd name="connsiteX6" fmla="*/ 135596 w 219039"/>
                <a:gd name="connsiteY6" fmla="*/ 31291 h 41722"/>
                <a:gd name="connsiteX7" fmla="*/ 146026 w 219039"/>
                <a:gd name="connsiteY7" fmla="*/ 27814 h 41722"/>
                <a:gd name="connsiteX8" fmla="*/ 173841 w 219039"/>
                <a:gd name="connsiteY8" fmla="*/ 20861 h 41722"/>
                <a:gd name="connsiteX9" fmla="*/ 187748 w 219039"/>
                <a:gd name="connsiteY9" fmla="*/ 24338 h 41722"/>
                <a:gd name="connsiteX10" fmla="*/ 198178 w 219039"/>
                <a:gd name="connsiteY10" fmla="*/ 27814 h 41722"/>
                <a:gd name="connsiteX11" fmla="*/ 219039 w 219039"/>
                <a:gd name="connsiteY11" fmla="*/ 13907 h 41722"/>
                <a:gd name="connsiteX0" fmla="*/ 0 w 198178"/>
                <a:gd name="connsiteY0" fmla="*/ 0 h 41722"/>
                <a:gd name="connsiteX1" fmla="*/ 20861 w 198178"/>
                <a:gd name="connsiteY1" fmla="*/ 3477 h 41722"/>
                <a:gd name="connsiteX2" fmla="*/ 41722 w 198178"/>
                <a:gd name="connsiteY2" fmla="*/ 10430 h 41722"/>
                <a:gd name="connsiteX3" fmla="*/ 62583 w 198178"/>
                <a:gd name="connsiteY3" fmla="*/ 13907 h 41722"/>
                <a:gd name="connsiteX4" fmla="*/ 93874 w 198178"/>
                <a:gd name="connsiteY4" fmla="*/ 41722 h 41722"/>
                <a:gd name="connsiteX5" fmla="*/ 114735 w 198178"/>
                <a:gd name="connsiteY5" fmla="*/ 38245 h 41722"/>
                <a:gd name="connsiteX6" fmla="*/ 135596 w 198178"/>
                <a:gd name="connsiteY6" fmla="*/ 31291 h 41722"/>
                <a:gd name="connsiteX7" fmla="*/ 146026 w 198178"/>
                <a:gd name="connsiteY7" fmla="*/ 27814 h 41722"/>
                <a:gd name="connsiteX8" fmla="*/ 173841 w 198178"/>
                <a:gd name="connsiteY8" fmla="*/ 20861 h 41722"/>
                <a:gd name="connsiteX9" fmla="*/ 187748 w 198178"/>
                <a:gd name="connsiteY9" fmla="*/ 24338 h 41722"/>
                <a:gd name="connsiteX10" fmla="*/ 198178 w 198178"/>
                <a:gd name="connsiteY10" fmla="*/ 27814 h 41722"/>
                <a:gd name="connsiteX0" fmla="*/ 0 w 198178"/>
                <a:gd name="connsiteY0" fmla="*/ 0 h 44632"/>
                <a:gd name="connsiteX1" fmla="*/ 20861 w 198178"/>
                <a:gd name="connsiteY1" fmla="*/ 3477 h 44632"/>
                <a:gd name="connsiteX2" fmla="*/ 41722 w 198178"/>
                <a:gd name="connsiteY2" fmla="*/ 10430 h 44632"/>
                <a:gd name="connsiteX3" fmla="*/ 62583 w 198178"/>
                <a:gd name="connsiteY3" fmla="*/ 13907 h 44632"/>
                <a:gd name="connsiteX4" fmla="*/ 78808 w 198178"/>
                <a:gd name="connsiteY4" fmla="*/ 44632 h 44632"/>
                <a:gd name="connsiteX5" fmla="*/ 114735 w 198178"/>
                <a:gd name="connsiteY5" fmla="*/ 38245 h 44632"/>
                <a:gd name="connsiteX6" fmla="*/ 135596 w 198178"/>
                <a:gd name="connsiteY6" fmla="*/ 31291 h 44632"/>
                <a:gd name="connsiteX7" fmla="*/ 146026 w 198178"/>
                <a:gd name="connsiteY7" fmla="*/ 27814 h 44632"/>
                <a:gd name="connsiteX8" fmla="*/ 173841 w 198178"/>
                <a:gd name="connsiteY8" fmla="*/ 20861 h 44632"/>
                <a:gd name="connsiteX9" fmla="*/ 187748 w 198178"/>
                <a:gd name="connsiteY9" fmla="*/ 24338 h 44632"/>
                <a:gd name="connsiteX10" fmla="*/ 198178 w 198178"/>
                <a:gd name="connsiteY10" fmla="*/ 27814 h 44632"/>
                <a:gd name="connsiteX0" fmla="*/ 0 w 187748"/>
                <a:gd name="connsiteY0" fmla="*/ 0 h 44632"/>
                <a:gd name="connsiteX1" fmla="*/ 20861 w 187748"/>
                <a:gd name="connsiteY1" fmla="*/ 3477 h 44632"/>
                <a:gd name="connsiteX2" fmla="*/ 41722 w 187748"/>
                <a:gd name="connsiteY2" fmla="*/ 10430 h 44632"/>
                <a:gd name="connsiteX3" fmla="*/ 62583 w 187748"/>
                <a:gd name="connsiteY3" fmla="*/ 13907 h 44632"/>
                <a:gd name="connsiteX4" fmla="*/ 78808 w 187748"/>
                <a:gd name="connsiteY4" fmla="*/ 44632 h 44632"/>
                <a:gd name="connsiteX5" fmla="*/ 114735 w 187748"/>
                <a:gd name="connsiteY5" fmla="*/ 38245 h 44632"/>
                <a:gd name="connsiteX6" fmla="*/ 135596 w 187748"/>
                <a:gd name="connsiteY6" fmla="*/ 31291 h 44632"/>
                <a:gd name="connsiteX7" fmla="*/ 146026 w 187748"/>
                <a:gd name="connsiteY7" fmla="*/ 27814 h 44632"/>
                <a:gd name="connsiteX8" fmla="*/ 173841 w 187748"/>
                <a:gd name="connsiteY8" fmla="*/ 20861 h 44632"/>
                <a:gd name="connsiteX9" fmla="*/ 187748 w 187748"/>
                <a:gd name="connsiteY9" fmla="*/ 24338 h 44632"/>
                <a:gd name="connsiteX0" fmla="*/ 0 w 173841"/>
                <a:gd name="connsiteY0" fmla="*/ 0 h 44632"/>
                <a:gd name="connsiteX1" fmla="*/ 20861 w 173841"/>
                <a:gd name="connsiteY1" fmla="*/ 3477 h 44632"/>
                <a:gd name="connsiteX2" fmla="*/ 41722 w 173841"/>
                <a:gd name="connsiteY2" fmla="*/ 10430 h 44632"/>
                <a:gd name="connsiteX3" fmla="*/ 62583 w 173841"/>
                <a:gd name="connsiteY3" fmla="*/ 13907 h 44632"/>
                <a:gd name="connsiteX4" fmla="*/ 78808 w 173841"/>
                <a:gd name="connsiteY4" fmla="*/ 44632 h 44632"/>
                <a:gd name="connsiteX5" fmla="*/ 114735 w 173841"/>
                <a:gd name="connsiteY5" fmla="*/ 38245 h 44632"/>
                <a:gd name="connsiteX6" fmla="*/ 135596 w 173841"/>
                <a:gd name="connsiteY6" fmla="*/ 31291 h 44632"/>
                <a:gd name="connsiteX7" fmla="*/ 146026 w 173841"/>
                <a:gd name="connsiteY7" fmla="*/ 27814 h 44632"/>
                <a:gd name="connsiteX8" fmla="*/ 173841 w 173841"/>
                <a:gd name="connsiteY8" fmla="*/ 20861 h 44632"/>
                <a:gd name="connsiteX0" fmla="*/ 0 w 146026"/>
                <a:gd name="connsiteY0" fmla="*/ 0 h 44632"/>
                <a:gd name="connsiteX1" fmla="*/ 20861 w 146026"/>
                <a:gd name="connsiteY1" fmla="*/ 3477 h 44632"/>
                <a:gd name="connsiteX2" fmla="*/ 41722 w 146026"/>
                <a:gd name="connsiteY2" fmla="*/ 10430 h 44632"/>
                <a:gd name="connsiteX3" fmla="*/ 62583 w 146026"/>
                <a:gd name="connsiteY3" fmla="*/ 13907 h 44632"/>
                <a:gd name="connsiteX4" fmla="*/ 78808 w 146026"/>
                <a:gd name="connsiteY4" fmla="*/ 44632 h 44632"/>
                <a:gd name="connsiteX5" fmla="*/ 114735 w 146026"/>
                <a:gd name="connsiteY5" fmla="*/ 38245 h 44632"/>
                <a:gd name="connsiteX6" fmla="*/ 135596 w 146026"/>
                <a:gd name="connsiteY6" fmla="*/ 31291 h 44632"/>
                <a:gd name="connsiteX7" fmla="*/ 146026 w 146026"/>
                <a:gd name="connsiteY7" fmla="*/ 27814 h 44632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78808 w 157616"/>
                <a:gd name="connsiteY4" fmla="*/ 44632 h 45352"/>
                <a:gd name="connsiteX5" fmla="*/ 114735 w 157616"/>
                <a:gd name="connsiteY5" fmla="*/ 38245 h 45352"/>
                <a:gd name="connsiteX6" fmla="*/ 135596 w 157616"/>
                <a:gd name="connsiteY6" fmla="*/ 31291 h 45352"/>
                <a:gd name="connsiteX7" fmla="*/ 157616 w 157616"/>
                <a:gd name="connsiteY7" fmla="*/ 44633 h 45352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114735 w 157616"/>
                <a:gd name="connsiteY4" fmla="*/ 38245 h 45352"/>
                <a:gd name="connsiteX5" fmla="*/ 135596 w 157616"/>
                <a:gd name="connsiteY5" fmla="*/ 31291 h 45352"/>
                <a:gd name="connsiteX6" fmla="*/ 157616 w 157616"/>
                <a:gd name="connsiteY6" fmla="*/ 44633 h 45352"/>
                <a:gd name="connsiteX0" fmla="*/ 0 w 157616"/>
                <a:gd name="connsiteY0" fmla="*/ 0 h 45910"/>
                <a:gd name="connsiteX1" fmla="*/ 20861 w 157616"/>
                <a:gd name="connsiteY1" fmla="*/ 3477 h 45910"/>
                <a:gd name="connsiteX2" fmla="*/ 41722 w 157616"/>
                <a:gd name="connsiteY2" fmla="*/ 10430 h 45910"/>
                <a:gd name="connsiteX3" fmla="*/ 62583 w 157616"/>
                <a:gd name="connsiteY3" fmla="*/ 13907 h 45910"/>
                <a:gd name="connsiteX4" fmla="*/ 78809 w 157616"/>
                <a:gd name="connsiteY4" fmla="*/ 45910 h 45910"/>
                <a:gd name="connsiteX5" fmla="*/ 135596 w 157616"/>
                <a:gd name="connsiteY5" fmla="*/ 31291 h 45910"/>
                <a:gd name="connsiteX6" fmla="*/ 157616 w 157616"/>
                <a:gd name="connsiteY6" fmla="*/ 44633 h 45910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135596 w 157616"/>
                <a:gd name="connsiteY4" fmla="*/ 31291 h 45352"/>
                <a:gd name="connsiteX5" fmla="*/ 157616 w 157616"/>
                <a:gd name="connsiteY5" fmla="*/ 44633 h 45352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135596 w 157616"/>
                <a:gd name="connsiteY4" fmla="*/ 31291 h 45352"/>
                <a:gd name="connsiteX5" fmla="*/ 157616 w 157616"/>
                <a:gd name="connsiteY5" fmla="*/ 44633 h 45352"/>
                <a:gd name="connsiteX0" fmla="*/ 0 w 157616"/>
                <a:gd name="connsiteY0" fmla="*/ 0 h 45352"/>
                <a:gd name="connsiteX1" fmla="*/ 20861 w 157616"/>
                <a:gd name="connsiteY1" fmla="*/ 3477 h 45352"/>
                <a:gd name="connsiteX2" fmla="*/ 41722 w 157616"/>
                <a:gd name="connsiteY2" fmla="*/ 10430 h 45352"/>
                <a:gd name="connsiteX3" fmla="*/ 62583 w 157616"/>
                <a:gd name="connsiteY3" fmla="*/ 13907 h 45352"/>
                <a:gd name="connsiteX4" fmla="*/ 135596 w 157616"/>
                <a:gd name="connsiteY4" fmla="*/ 31291 h 45352"/>
                <a:gd name="connsiteX5" fmla="*/ 157616 w 157616"/>
                <a:gd name="connsiteY5" fmla="*/ 44633 h 45352"/>
                <a:gd name="connsiteX0" fmla="*/ 0 w 135596"/>
                <a:gd name="connsiteY0" fmla="*/ 0 h 39239"/>
                <a:gd name="connsiteX1" fmla="*/ 20861 w 135596"/>
                <a:gd name="connsiteY1" fmla="*/ 3477 h 39239"/>
                <a:gd name="connsiteX2" fmla="*/ 41722 w 135596"/>
                <a:gd name="connsiteY2" fmla="*/ 10430 h 39239"/>
                <a:gd name="connsiteX3" fmla="*/ 62583 w 135596"/>
                <a:gd name="connsiteY3" fmla="*/ 13907 h 39239"/>
                <a:gd name="connsiteX4" fmla="*/ 135596 w 135596"/>
                <a:gd name="connsiteY4" fmla="*/ 31291 h 39239"/>
                <a:gd name="connsiteX0" fmla="*/ 0 w 135596"/>
                <a:gd name="connsiteY0" fmla="*/ 0 h 39239"/>
                <a:gd name="connsiteX1" fmla="*/ 20861 w 135596"/>
                <a:gd name="connsiteY1" fmla="*/ 3477 h 39239"/>
                <a:gd name="connsiteX2" fmla="*/ 41722 w 135596"/>
                <a:gd name="connsiteY2" fmla="*/ 10430 h 39239"/>
                <a:gd name="connsiteX3" fmla="*/ 62583 w 135596"/>
                <a:gd name="connsiteY3" fmla="*/ 13907 h 39239"/>
                <a:gd name="connsiteX4" fmla="*/ 135596 w 135596"/>
                <a:gd name="connsiteY4" fmla="*/ 31291 h 3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96" h="39239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78229" y="17384"/>
                    <a:pt x="111751" y="39239"/>
                    <a:pt x="135596" y="31291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Forma livre 44"/>
            <p:cNvSpPr/>
            <p:nvPr/>
          </p:nvSpPr>
          <p:spPr bwMode="auto">
            <a:xfrm>
              <a:off x="3347864" y="3785288"/>
              <a:ext cx="216024" cy="75760"/>
            </a:xfrm>
            <a:custGeom>
              <a:avLst/>
              <a:gdLst>
                <a:gd name="connsiteX0" fmla="*/ 0 w 236423"/>
                <a:gd name="connsiteY0" fmla="*/ 0 h 41722"/>
                <a:gd name="connsiteX1" fmla="*/ 20861 w 236423"/>
                <a:gd name="connsiteY1" fmla="*/ 3477 h 41722"/>
                <a:gd name="connsiteX2" fmla="*/ 41722 w 236423"/>
                <a:gd name="connsiteY2" fmla="*/ 10430 h 41722"/>
                <a:gd name="connsiteX3" fmla="*/ 62583 w 236423"/>
                <a:gd name="connsiteY3" fmla="*/ 13907 h 41722"/>
                <a:gd name="connsiteX4" fmla="*/ 93874 w 236423"/>
                <a:gd name="connsiteY4" fmla="*/ 41722 h 41722"/>
                <a:gd name="connsiteX5" fmla="*/ 114735 w 236423"/>
                <a:gd name="connsiteY5" fmla="*/ 38245 h 41722"/>
                <a:gd name="connsiteX6" fmla="*/ 135596 w 236423"/>
                <a:gd name="connsiteY6" fmla="*/ 31291 h 41722"/>
                <a:gd name="connsiteX7" fmla="*/ 146026 w 236423"/>
                <a:gd name="connsiteY7" fmla="*/ 27814 h 41722"/>
                <a:gd name="connsiteX8" fmla="*/ 173841 w 236423"/>
                <a:gd name="connsiteY8" fmla="*/ 20861 h 41722"/>
                <a:gd name="connsiteX9" fmla="*/ 187748 w 236423"/>
                <a:gd name="connsiteY9" fmla="*/ 24338 h 41722"/>
                <a:gd name="connsiteX10" fmla="*/ 198178 w 236423"/>
                <a:gd name="connsiteY10" fmla="*/ 27814 h 41722"/>
                <a:gd name="connsiteX11" fmla="*/ 219039 w 236423"/>
                <a:gd name="connsiteY11" fmla="*/ 13907 h 41722"/>
                <a:gd name="connsiteX12" fmla="*/ 236423 w 236423"/>
                <a:gd name="connsiteY12" fmla="*/ 20861 h 41722"/>
                <a:gd name="connsiteX0" fmla="*/ 0 w 289770"/>
                <a:gd name="connsiteY0" fmla="*/ 0 h 41967"/>
                <a:gd name="connsiteX1" fmla="*/ 20861 w 289770"/>
                <a:gd name="connsiteY1" fmla="*/ 3477 h 41967"/>
                <a:gd name="connsiteX2" fmla="*/ 41722 w 289770"/>
                <a:gd name="connsiteY2" fmla="*/ 10430 h 41967"/>
                <a:gd name="connsiteX3" fmla="*/ 62583 w 289770"/>
                <a:gd name="connsiteY3" fmla="*/ 13907 h 41967"/>
                <a:gd name="connsiteX4" fmla="*/ 93874 w 289770"/>
                <a:gd name="connsiteY4" fmla="*/ 41722 h 41967"/>
                <a:gd name="connsiteX5" fmla="*/ 114735 w 289770"/>
                <a:gd name="connsiteY5" fmla="*/ 38245 h 41967"/>
                <a:gd name="connsiteX6" fmla="*/ 135596 w 289770"/>
                <a:gd name="connsiteY6" fmla="*/ 31291 h 41967"/>
                <a:gd name="connsiteX7" fmla="*/ 146026 w 289770"/>
                <a:gd name="connsiteY7" fmla="*/ 27814 h 41967"/>
                <a:gd name="connsiteX8" fmla="*/ 173841 w 289770"/>
                <a:gd name="connsiteY8" fmla="*/ 20861 h 41967"/>
                <a:gd name="connsiteX9" fmla="*/ 187748 w 289770"/>
                <a:gd name="connsiteY9" fmla="*/ 24338 h 41967"/>
                <a:gd name="connsiteX10" fmla="*/ 198178 w 289770"/>
                <a:gd name="connsiteY10" fmla="*/ 27814 h 41967"/>
                <a:gd name="connsiteX11" fmla="*/ 219039 w 289770"/>
                <a:gd name="connsiteY11" fmla="*/ 13907 h 41967"/>
                <a:gd name="connsiteX12" fmla="*/ 289770 w 289770"/>
                <a:gd name="connsiteY12" fmla="*/ 41967 h 4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770" h="41967">
                  <a:moveTo>
                    <a:pt x="0" y="0"/>
                  </a:moveTo>
                  <a:cubicBezTo>
                    <a:pt x="6954" y="1159"/>
                    <a:pt x="14022" y="1767"/>
                    <a:pt x="20861" y="3477"/>
                  </a:cubicBezTo>
                  <a:cubicBezTo>
                    <a:pt x="27972" y="5255"/>
                    <a:pt x="34492" y="9225"/>
                    <a:pt x="41722" y="10430"/>
                  </a:cubicBezTo>
                  <a:lnTo>
                    <a:pt x="62583" y="13907"/>
                  </a:lnTo>
                  <a:cubicBezTo>
                    <a:pt x="86399" y="37723"/>
                    <a:pt x="75262" y="29313"/>
                    <a:pt x="93874" y="41722"/>
                  </a:cubicBezTo>
                  <a:cubicBezTo>
                    <a:pt x="100828" y="40563"/>
                    <a:pt x="107896" y="39955"/>
                    <a:pt x="114735" y="38245"/>
                  </a:cubicBezTo>
                  <a:cubicBezTo>
                    <a:pt x="121846" y="36467"/>
                    <a:pt x="128642" y="33609"/>
                    <a:pt x="135596" y="31291"/>
                  </a:cubicBezTo>
                  <a:cubicBezTo>
                    <a:pt x="139073" y="30132"/>
                    <a:pt x="142432" y="28533"/>
                    <a:pt x="146026" y="27814"/>
                  </a:cubicBezTo>
                  <a:cubicBezTo>
                    <a:pt x="167004" y="23619"/>
                    <a:pt x="157804" y="26207"/>
                    <a:pt x="173841" y="20861"/>
                  </a:cubicBezTo>
                  <a:cubicBezTo>
                    <a:pt x="178477" y="22020"/>
                    <a:pt x="183153" y="23025"/>
                    <a:pt x="187748" y="24338"/>
                  </a:cubicBezTo>
                  <a:cubicBezTo>
                    <a:pt x="191272" y="25345"/>
                    <a:pt x="194701" y="28973"/>
                    <a:pt x="198178" y="27814"/>
                  </a:cubicBezTo>
                  <a:cubicBezTo>
                    <a:pt x="206106" y="25171"/>
                    <a:pt x="219039" y="13907"/>
                    <a:pt x="219039" y="13907"/>
                  </a:cubicBezTo>
                  <a:cubicBezTo>
                    <a:pt x="234536" y="17782"/>
                    <a:pt x="282914" y="35111"/>
                    <a:pt x="289770" y="41967"/>
                  </a:cubicBezTo>
                </a:path>
              </a:pathLst>
            </a:cu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Forma livre 45"/>
            <p:cNvSpPr/>
            <p:nvPr/>
          </p:nvSpPr>
          <p:spPr bwMode="auto">
            <a:xfrm rot="20587724">
              <a:off x="2392088" y="4096587"/>
              <a:ext cx="193524" cy="319314"/>
            </a:xfrm>
            <a:custGeom>
              <a:avLst/>
              <a:gdLst>
                <a:gd name="connsiteX0" fmla="*/ 58058 w 193524"/>
                <a:gd name="connsiteY0" fmla="*/ 319314 h 319314"/>
                <a:gd name="connsiteX1" fmla="*/ 60477 w 193524"/>
                <a:gd name="connsiteY1" fmla="*/ 312057 h 319314"/>
                <a:gd name="connsiteX2" fmla="*/ 58058 w 193524"/>
                <a:gd name="connsiteY2" fmla="*/ 304800 h 319314"/>
                <a:gd name="connsiteX3" fmla="*/ 55639 w 193524"/>
                <a:gd name="connsiteY3" fmla="*/ 290286 h 319314"/>
                <a:gd name="connsiteX4" fmla="*/ 50800 w 193524"/>
                <a:gd name="connsiteY4" fmla="*/ 270933 h 319314"/>
                <a:gd name="connsiteX5" fmla="*/ 48381 w 193524"/>
                <a:gd name="connsiteY5" fmla="*/ 261257 h 319314"/>
                <a:gd name="connsiteX6" fmla="*/ 43543 w 193524"/>
                <a:gd name="connsiteY6" fmla="*/ 254000 h 319314"/>
                <a:gd name="connsiteX7" fmla="*/ 38705 w 193524"/>
                <a:gd name="connsiteY7" fmla="*/ 237067 h 319314"/>
                <a:gd name="connsiteX8" fmla="*/ 33867 w 193524"/>
                <a:gd name="connsiteY8" fmla="*/ 229809 h 319314"/>
                <a:gd name="connsiteX9" fmla="*/ 29029 w 193524"/>
                <a:gd name="connsiteY9" fmla="*/ 210457 h 319314"/>
                <a:gd name="connsiteX10" fmla="*/ 26610 w 193524"/>
                <a:gd name="connsiteY10" fmla="*/ 193524 h 319314"/>
                <a:gd name="connsiteX11" fmla="*/ 21772 w 193524"/>
                <a:gd name="connsiteY11" fmla="*/ 179009 h 319314"/>
                <a:gd name="connsiteX12" fmla="*/ 14515 w 193524"/>
                <a:gd name="connsiteY12" fmla="*/ 162076 h 319314"/>
                <a:gd name="connsiteX13" fmla="*/ 7258 w 193524"/>
                <a:gd name="connsiteY13" fmla="*/ 157238 h 319314"/>
                <a:gd name="connsiteX14" fmla="*/ 0 w 193524"/>
                <a:gd name="connsiteY14" fmla="*/ 133048 h 319314"/>
                <a:gd name="connsiteX15" fmla="*/ 2420 w 193524"/>
                <a:gd name="connsiteY15" fmla="*/ 125790 h 319314"/>
                <a:gd name="connsiteX16" fmla="*/ 16934 w 193524"/>
                <a:gd name="connsiteY16" fmla="*/ 130629 h 319314"/>
                <a:gd name="connsiteX17" fmla="*/ 24191 w 193524"/>
                <a:gd name="connsiteY17" fmla="*/ 133048 h 319314"/>
                <a:gd name="connsiteX18" fmla="*/ 38705 w 193524"/>
                <a:gd name="connsiteY18" fmla="*/ 142724 h 319314"/>
                <a:gd name="connsiteX19" fmla="*/ 45962 w 193524"/>
                <a:gd name="connsiteY19" fmla="*/ 147562 h 319314"/>
                <a:gd name="connsiteX20" fmla="*/ 50800 w 193524"/>
                <a:gd name="connsiteY20" fmla="*/ 154819 h 319314"/>
                <a:gd name="connsiteX21" fmla="*/ 55639 w 193524"/>
                <a:gd name="connsiteY21" fmla="*/ 159657 h 319314"/>
                <a:gd name="connsiteX22" fmla="*/ 65315 w 193524"/>
                <a:gd name="connsiteY22" fmla="*/ 171752 h 319314"/>
                <a:gd name="connsiteX23" fmla="*/ 67734 w 193524"/>
                <a:gd name="connsiteY23" fmla="*/ 217714 h 319314"/>
                <a:gd name="connsiteX24" fmla="*/ 70153 w 193524"/>
                <a:gd name="connsiteY24" fmla="*/ 224971 h 319314"/>
                <a:gd name="connsiteX25" fmla="*/ 79829 w 193524"/>
                <a:gd name="connsiteY25" fmla="*/ 239486 h 319314"/>
                <a:gd name="connsiteX26" fmla="*/ 84667 w 193524"/>
                <a:gd name="connsiteY26" fmla="*/ 246743 h 319314"/>
                <a:gd name="connsiteX27" fmla="*/ 89505 w 193524"/>
                <a:gd name="connsiteY27" fmla="*/ 254000 h 319314"/>
                <a:gd name="connsiteX28" fmla="*/ 94343 w 193524"/>
                <a:gd name="connsiteY28" fmla="*/ 263676 h 319314"/>
                <a:gd name="connsiteX29" fmla="*/ 104020 w 193524"/>
                <a:gd name="connsiteY29" fmla="*/ 278190 h 319314"/>
                <a:gd name="connsiteX30" fmla="*/ 106439 w 193524"/>
                <a:gd name="connsiteY30" fmla="*/ 304800 h 319314"/>
                <a:gd name="connsiteX31" fmla="*/ 99181 w 193524"/>
                <a:gd name="connsiteY31" fmla="*/ 280609 h 319314"/>
                <a:gd name="connsiteX32" fmla="*/ 94343 w 193524"/>
                <a:gd name="connsiteY32" fmla="*/ 270933 h 319314"/>
                <a:gd name="connsiteX33" fmla="*/ 91924 w 193524"/>
                <a:gd name="connsiteY33" fmla="*/ 261257 h 319314"/>
                <a:gd name="connsiteX34" fmla="*/ 84667 w 193524"/>
                <a:gd name="connsiteY34" fmla="*/ 241905 h 319314"/>
                <a:gd name="connsiteX35" fmla="*/ 82248 w 193524"/>
                <a:gd name="connsiteY35" fmla="*/ 229809 h 319314"/>
                <a:gd name="connsiteX36" fmla="*/ 77410 w 193524"/>
                <a:gd name="connsiteY36" fmla="*/ 215295 h 319314"/>
                <a:gd name="connsiteX37" fmla="*/ 74991 w 193524"/>
                <a:gd name="connsiteY37" fmla="*/ 87086 h 319314"/>
                <a:gd name="connsiteX38" fmla="*/ 72572 w 193524"/>
                <a:gd name="connsiteY38" fmla="*/ 79829 h 319314"/>
                <a:gd name="connsiteX39" fmla="*/ 84667 w 193524"/>
                <a:gd name="connsiteY39" fmla="*/ 96762 h 319314"/>
                <a:gd name="connsiteX40" fmla="*/ 87086 w 193524"/>
                <a:gd name="connsiteY40" fmla="*/ 106438 h 319314"/>
                <a:gd name="connsiteX41" fmla="*/ 96762 w 193524"/>
                <a:gd name="connsiteY41" fmla="*/ 123371 h 319314"/>
                <a:gd name="connsiteX42" fmla="*/ 99181 w 193524"/>
                <a:gd name="connsiteY42" fmla="*/ 130629 h 319314"/>
                <a:gd name="connsiteX43" fmla="*/ 104020 w 193524"/>
                <a:gd name="connsiteY43" fmla="*/ 137886 h 319314"/>
                <a:gd name="connsiteX44" fmla="*/ 106439 w 193524"/>
                <a:gd name="connsiteY44" fmla="*/ 149981 h 319314"/>
                <a:gd name="connsiteX45" fmla="*/ 111277 w 193524"/>
                <a:gd name="connsiteY45" fmla="*/ 159657 h 319314"/>
                <a:gd name="connsiteX46" fmla="*/ 113696 w 193524"/>
                <a:gd name="connsiteY46" fmla="*/ 166914 h 319314"/>
                <a:gd name="connsiteX47" fmla="*/ 118534 w 193524"/>
                <a:gd name="connsiteY47" fmla="*/ 176590 h 319314"/>
                <a:gd name="connsiteX48" fmla="*/ 120953 w 193524"/>
                <a:gd name="connsiteY48" fmla="*/ 183848 h 319314"/>
                <a:gd name="connsiteX49" fmla="*/ 125791 w 193524"/>
                <a:gd name="connsiteY49" fmla="*/ 193524 h 319314"/>
                <a:gd name="connsiteX50" fmla="*/ 130629 w 193524"/>
                <a:gd name="connsiteY50" fmla="*/ 212876 h 319314"/>
                <a:gd name="connsiteX51" fmla="*/ 135467 w 193524"/>
                <a:gd name="connsiteY51" fmla="*/ 241905 h 319314"/>
                <a:gd name="connsiteX52" fmla="*/ 137886 w 193524"/>
                <a:gd name="connsiteY52" fmla="*/ 256419 h 319314"/>
                <a:gd name="connsiteX53" fmla="*/ 140305 w 193524"/>
                <a:gd name="connsiteY53" fmla="*/ 263676 h 319314"/>
                <a:gd name="connsiteX54" fmla="*/ 142724 w 193524"/>
                <a:gd name="connsiteY54" fmla="*/ 278190 h 319314"/>
                <a:gd name="connsiteX55" fmla="*/ 145143 w 193524"/>
                <a:gd name="connsiteY55" fmla="*/ 290286 h 319314"/>
                <a:gd name="connsiteX56" fmla="*/ 142724 w 193524"/>
                <a:gd name="connsiteY56" fmla="*/ 297543 h 319314"/>
                <a:gd name="connsiteX57" fmla="*/ 135467 w 193524"/>
                <a:gd name="connsiteY57" fmla="*/ 270933 h 319314"/>
                <a:gd name="connsiteX58" fmla="*/ 133048 w 193524"/>
                <a:gd name="connsiteY58" fmla="*/ 263676 h 319314"/>
                <a:gd name="connsiteX59" fmla="*/ 130629 w 193524"/>
                <a:gd name="connsiteY59" fmla="*/ 246743 h 319314"/>
                <a:gd name="connsiteX60" fmla="*/ 125791 w 193524"/>
                <a:gd name="connsiteY60" fmla="*/ 227390 h 319314"/>
                <a:gd name="connsiteX61" fmla="*/ 120953 w 193524"/>
                <a:gd name="connsiteY61" fmla="*/ 205619 h 319314"/>
                <a:gd name="connsiteX62" fmla="*/ 118534 w 193524"/>
                <a:gd name="connsiteY62" fmla="*/ 176590 h 319314"/>
                <a:gd name="connsiteX63" fmla="*/ 113696 w 193524"/>
                <a:gd name="connsiteY63" fmla="*/ 162076 h 319314"/>
                <a:gd name="connsiteX64" fmla="*/ 116115 w 193524"/>
                <a:gd name="connsiteY64" fmla="*/ 31448 h 319314"/>
                <a:gd name="connsiteX65" fmla="*/ 118534 w 193524"/>
                <a:gd name="connsiteY65" fmla="*/ 38705 h 319314"/>
                <a:gd name="connsiteX66" fmla="*/ 123372 w 193524"/>
                <a:gd name="connsiteY66" fmla="*/ 48381 h 319314"/>
                <a:gd name="connsiteX67" fmla="*/ 125791 w 193524"/>
                <a:gd name="connsiteY67" fmla="*/ 58057 h 319314"/>
                <a:gd name="connsiteX68" fmla="*/ 130629 w 193524"/>
                <a:gd name="connsiteY68" fmla="*/ 67733 h 319314"/>
                <a:gd name="connsiteX69" fmla="*/ 133048 w 193524"/>
                <a:gd name="connsiteY69" fmla="*/ 77409 h 319314"/>
                <a:gd name="connsiteX70" fmla="*/ 135467 w 193524"/>
                <a:gd name="connsiteY70" fmla="*/ 84667 h 319314"/>
                <a:gd name="connsiteX71" fmla="*/ 140305 w 193524"/>
                <a:gd name="connsiteY71" fmla="*/ 101600 h 319314"/>
                <a:gd name="connsiteX72" fmla="*/ 142724 w 193524"/>
                <a:gd name="connsiteY72" fmla="*/ 120952 h 319314"/>
                <a:gd name="connsiteX73" fmla="*/ 149981 w 193524"/>
                <a:gd name="connsiteY73" fmla="*/ 152400 h 319314"/>
                <a:gd name="connsiteX74" fmla="*/ 154820 w 193524"/>
                <a:gd name="connsiteY74" fmla="*/ 188686 h 319314"/>
                <a:gd name="connsiteX75" fmla="*/ 157239 w 193524"/>
                <a:gd name="connsiteY75" fmla="*/ 195943 h 319314"/>
                <a:gd name="connsiteX76" fmla="*/ 159658 w 193524"/>
                <a:gd name="connsiteY76" fmla="*/ 208038 h 319314"/>
                <a:gd name="connsiteX77" fmla="*/ 157239 w 193524"/>
                <a:gd name="connsiteY77" fmla="*/ 285448 h 319314"/>
                <a:gd name="connsiteX78" fmla="*/ 154820 w 193524"/>
                <a:gd name="connsiteY78" fmla="*/ 278190 h 319314"/>
                <a:gd name="connsiteX79" fmla="*/ 152400 w 193524"/>
                <a:gd name="connsiteY79" fmla="*/ 268514 h 319314"/>
                <a:gd name="connsiteX80" fmla="*/ 147562 w 193524"/>
                <a:gd name="connsiteY80" fmla="*/ 246743 h 319314"/>
                <a:gd name="connsiteX81" fmla="*/ 145143 w 193524"/>
                <a:gd name="connsiteY81" fmla="*/ 222552 h 319314"/>
                <a:gd name="connsiteX82" fmla="*/ 140305 w 193524"/>
                <a:gd name="connsiteY82" fmla="*/ 205619 h 319314"/>
                <a:gd name="connsiteX83" fmla="*/ 145143 w 193524"/>
                <a:gd name="connsiteY83" fmla="*/ 99181 h 319314"/>
                <a:gd name="connsiteX84" fmla="*/ 147562 w 193524"/>
                <a:gd name="connsiteY84" fmla="*/ 89505 h 319314"/>
                <a:gd name="connsiteX85" fmla="*/ 152400 w 193524"/>
                <a:gd name="connsiteY85" fmla="*/ 67733 h 319314"/>
                <a:gd name="connsiteX86" fmla="*/ 154820 w 193524"/>
                <a:gd name="connsiteY86" fmla="*/ 48381 h 319314"/>
                <a:gd name="connsiteX87" fmla="*/ 157239 w 193524"/>
                <a:gd name="connsiteY87" fmla="*/ 38705 h 319314"/>
                <a:gd name="connsiteX88" fmla="*/ 159658 w 193524"/>
                <a:gd name="connsiteY88" fmla="*/ 24190 h 319314"/>
                <a:gd name="connsiteX89" fmla="*/ 162077 w 193524"/>
                <a:gd name="connsiteY89" fmla="*/ 14514 h 319314"/>
                <a:gd name="connsiteX90" fmla="*/ 164496 w 193524"/>
                <a:gd name="connsiteY90" fmla="*/ 0 h 319314"/>
                <a:gd name="connsiteX91" fmla="*/ 169334 w 193524"/>
                <a:gd name="connsiteY91" fmla="*/ 7257 h 319314"/>
                <a:gd name="connsiteX92" fmla="*/ 176591 w 193524"/>
                <a:gd name="connsiteY92" fmla="*/ 24190 h 319314"/>
                <a:gd name="connsiteX93" fmla="*/ 179010 w 193524"/>
                <a:gd name="connsiteY93" fmla="*/ 31448 h 319314"/>
                <a:gd name="connsiteX94" fmla="*/ 183848 w 193524"/>
                <a:gd name="connsiteY94" fmla="*/ 38705 h 319314"/>
                <a:gd name="connsiteX95" fmla="*/ 186267 w 193524"/>
                <a:gd name="connsiteY95" fmla="*/ 48381 h 319314"/>
                <a:gd name="connsiteX96" fmla="*/ 191105 w 193524"/>
                <a:gd name="connsiteY96" fmla="*/ 74990 h 319314"/>
                <a:gd name="connsiteX97" fmla="*/ 193524 w 193524"/>
                <a:gd name="connsiteY97" fmla="*/ 84667 h 319314"/>
                <a:gd name="connsiteX98" fmla="*/ 191105 w 193524"/>
                <a:gd name="connsiteY98" fmla="*/ 154819 h 319314"/>
                <a:gd name="connsiteX99" fmla="*/ 186267 w 193524"/>
                <a:gd name="connsiteY99" fmla="*/ 186267 h 319314"/>
                <a:gd name="connsiteX100" fmla="*/ 183848 w 193524"/>
                <a:gd name="connsiteY100" fmla="*/ 193524 h 319314"/>
                <a:gd name="connsiteX101" fmla="*/ 176591 w 193524"/>
                <a:gd name="connsiteY101" fmla="*/ 222552 h 319314"/>
                <a:gd name="connsiteX102" fmla="*/ 174172 w 193524"/>
                <a:gd name="connsiteY102" fmla="*/ 229809 h 319314"/>
                <a:gd name="connsiteX103" fmla="*/ 169334 w 193524"/>
                <a:gd name="connsiteY103" fmla="*/ 237067 h 319314"/>
                <a:gd name="connsiteX104" fmla="*/ 164496 w 193524"/>
                <a:gd name="connsiteY104" fmla="*/ 254000 h 319314"/>
                <a:gd name="connsiteX105" fmla="*/ 159658 w 193524"/>
                <a:gd name="connsiteY105" fmla="*/ 261257 h 319314"/>
                <a:gd name="connsiteX106" fmla="*/ 154820 w 193524"/>
                <a:gd name="connsiteY106" fmla="*/ 275771 h 31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93524" h="319314">
                  <a:moveTo>
                    <a:pt x="58058" y="319314"/>
                  </a:moveTo>
                  <a:cubicBezTo>
                    <a:pt x="58864" y="316895"/>
                    <a:pt x="60477" y="314607"/>
                    <a:pt x="60477" y="312057"/>
                  </a:cubicBezTo>
                  <a:cubicBezTo>
                    <a:pt x="60477" y="309507"/>
                    <a:pt x="58611" y="307289"/>
                    <a:pt x="58058" y="304800"/>
                  </a:cubicBezTo>
                  <a:cubicBezTo>
                    <a:pt x="56994" y="300012"/>
                    <a:pt x="56667" y="295082"/>
                    <a:pt x="55639" y="290286"/>
                  </a:cubicBezTo>
                  <a:cubicBezTo>
                    <a:pt x="54246" y="283784"/>
                    <a:pt x="52413" y="277384"/>
                    <a:pt x="50800" y="270933"/>
                  </a:cubicBezTo>
                  <a:cubicBezTo>
                    <a:pt x="49994" y="267708"/>
                    <a:pt x="50225" y="264023"/>
                    <a:pt x="48381" y="261257"/>
                  </a:cubicBezTo>
                  <a:cubicBezTo>
                    <a:pt x="46768" y="258838"/>
                    <a:pt x="44843" y="256600"/>
                    <a:pt x="43543" y="254000"/>
                  </a:cubicBezTo>
                  <a:cubicBezTo>
                    <a:pt x="38837" y="244588"/>
                    <a:pt x="43353" y="247914"/>
                    <a:pt x="38705" y="237067"/>
                  </a:cubicBezTo>
                  <a:cubicBezTo>
                    <a:pt x="37560" y="234395"/>
                    <a:pt x="35480" y="232228"/>
                    <a:pt x="33867" y="229809"/>
                  </a:cubicBezTo>
                  <a:cubicBezTo>
                    <a:pt x="32254" y="223358"/>
                    <a:pt x="29969" y="217039"/>
                    <a:pt x="29029" y="210457"/>
                  </a:cubicBezTo>
                  <a:cubicBezTo>
                    <a:pt x="28223" y="204813"/>
                    <a:pt x="27892" y="199080"/>
                    <a:pt x="26610" y="193524"/>
                  </a:cubicBezTo>
                  <a:cubicBezTo>
                    <a:pt x="25463" y="188555"/>
                    <a:pt x="23009" y="183957"/>
                    <a:pt x="21772" y="179009"/>
                  </a:cubicBezTo>
                  <a:cubicBezTo>
                    <a:pt x="19921" y="171607"/>
                    <a:pt x="20083" y="167644"/>
                    <a:pt x="14515" y="162076"/>
                  </a:cubicBezTo>
                  <a:cubicBezTo>
                    <a:pt x="12459" y="160020"/>
                    <a:pt x="9677" y="158851"/>
                    <a:pt x="7258" y="157238"/>
                  </a:cubicBezTo>
                  <a:cubicBezTo>
                    <a:pt x="2442" y="147605"/>
                    <a:pt x="0" y="145093"/>
                    <a:pt x="0" y="133048"/>
                  </a:cubicBezTo>
                  <a:cubicBezTo>
                    <a:pt x="0" y="130498"/>
                    <a:pt x="1613" y="128209"/>
                    <a:pt x="2420" y="125790"/>
                  </a:cubicBezTo>
                  <a:lnTo>
                    <a:pt x="16934" y="130629"/>
                  </a:lnTo>
                  <a:cubicBezTo>
                    <a:pt x="19353" y="131435"/>
                    <a:pt x="22069" y="131634"/>
                    <a:pt x="24191" y="133048"/>
                  </a:cubicBezTo>
                  <a:lnTo>
                    <a:pt x="38705" y="142724"/>
                  </a:lnTo>
                  <a:lnTo>
                    <a:pt x="45962" y="147562"/>
                  </a:lnTo>
                  <a:cubicBezTo>
                    <a:pt x="47575" y="149981"/>
                    <a:pt x="48984" y="152549"/>
                    <a:pt x="50800" y="154819"/>
                  </a:cubicBezTo>
                  <a:cubicBezTo>
                    <a:pt x="52225" y="156600"/>
                    <a:pt x="54465" y="157701"/>
                    <a:pt x="55639" y="159657"/>
                  </a:cubicBezTo>
                  <a:cubicBezTo>
                    <a:pt x="63430" y="172641"/>
                    <a:pt x="50859" y="162115"/>
                    <a:pt x="65315" y="171752"/>
                  </a:cubicBezTo>
                  <a:cubicBezTo>
                    <a:pt x="66121" y="187073"/>
                    <a:pt x="66345" y="202435"/>
                    <a:pt x="67734" y="217714"/>
                  </a:cubicBezTo>
                  <a:cubicBezTo>
                    <a:pt x="67965" y="220253"/>
                    <a:pt x="68915" y="222742"/>
                    <a:pt x="70153" y="224971"/>
                  </a:cubicBezTo>
                  <a:cubicBezTo>
                    <a:pt x="72977" y="230054"/>
                    <a:pt x="76604" y="234648"/>
                    <a:pt x="79829" y="239486"/>
                  </a:cubicBezTo>
                  <a:lnTo>
                    <a:pt x="84667" y="246743"/>
                  </a:lnTo>
                  <a:cubicBezTo>
                    <a:pt x="86280" y="249162"/>
                    <a:pt x="88205" y="251400"/>
                    <a:pt x="89505" y="254000"/>
                  </a:cubicBezTo>
                  <a:cubicBezTo>
                    <a:pt x="91118" y="257225"/>
                    <a:pt x="92488" y="260584"/>
                    <a:pt x="94343" y="263676"/>
                  </a:cubicBezTo>
                  <a:cubicBezTo>
                    <a:pt x="97335" y="268662"/>
                    <a:pt x="104020" y="278190"/>
                    <a:pt x="104020" y="278190"/>
                  </a:cubicBezTo>
                  <a:cubicBezTo>
                    <a:pt x="109476" y="300017"/>
                    <a:pt x="110961" y="291235"/>
                    <a:pt x="106439" y="304800"/>
                  </a:cubicBezTo>
                  <a:cubicBezTo>
                    <a:pt x="104702" y="297853"/>
                    <a:pt x="102127" y="286502"/>
                    <a:pt x="99181" y="280609"/>
                  </a:cubicBezTo>
                  <a:cubicBezTo>
                    <a:pt x="97568" y="277384"/>
                    <a:pt x="95609" y="274309"/>
                    <a:pt x="94343" y="270933"/>
                  </a:cubicBezTo>
                  <a:cubicBezTo>
                    <a:pt x="93176" y="267820"/>
                    <a:pt x="93091" y="264370"/>
                    <a:pt x="91924" y="261257"/>
                  </a:cubicBezTo>
                  <a:cubicBezTo>
                    <a:pt x="84274" y="240857"/>
                    <a:pt x="89182" y="262225"/>
                    <a:pt x="84667" y="241905"/>
                  </a:cubicBezTo>
                  <a:cubicBezTo>
                    <a:pt x="83775" y="237891"/>
                    <a:pt x="83330" y="233776"/>
                    <a:pt x="82248" y="229809"/>
                  </a:cubicBezTo>
                  <a:cubicBezTo>
                    <a:pt x="80906" y="224889"/>
                    <a:pt x="77410" y="215295"/>
                    <a:pt x="77410" y="215295"/>
                  </a:cubicBezTo>
                  <a:cubicBezTo>
                    <a:pt x="76604" y="172559"/>
                    <a:pt x="76517" y="129803"/>
                    <a:pt x="74991" y="87086"/>
                  </a:cubicBezTo>
                  <a:cubicBezTo>
                    <a:pt x="74900" y="84538"/>
                    <a:pt x="70291" y="78689"/>
                    <a:pt x="72572" y="79829"/>
                  </a:cubicBezTo>
                  <a:cubicBezTo>
                    <a:pt x="74072" y="80579"/>
                    <a:pt x="83002" y="94264"/>
                    <a:pt x="84667" y="96762"/>
                  </a:cubicBezTo>
                  <a:cubicBezTo>
                    <a:pt x="85473" y="99987"/>
                    <a:pt x="85919" y="103325"/>
                    <a:pt x="87086" y="106438"/>
                  </a:cubicBezTo>
                  <a:cubicBezTo>
                    <a:pt x="89717" y="113453"/>
                    <a:pt x="92752" y="117355"/>
                    <a:pt x="96762" y="123371"/>
                  </a:cubicBezTo>
                  <a:cubicBezTo>
                    <a:pt x="97568" y="125790"/>
                    <a:pt x="98040" y="128348"/>
                    <a:pt x="99181" y="130629"/>
                  </a:cubicBezTo>
                  <a:cubicBezTo>
                    <a:pt x="100481" y="133229"/>
                    <a:pt x="102999" y="135164"/>
                    <a:pt x="104020" y="137886"/>
                  </a:cubicBezTo>
                  <a:cubicBezTo>
                    <a:pt x="105464" y="141736"/>
                    <a:pt x="105139" y="146080"/>
                    <a:pt x="106439" y="149981"/>
                  </a:cubicBezTo>
                  <a:cubicBezTo>
                    <a:pt x="107579" y="153402"/>
                    <a:pt x="109857" y="156343"/>
                    <a:pt x="111277" y="159657"/>
                  </a:cubicBezTo>
                  <a:cubicBezTo>
                    <a:pt x="112281" y="162001"/>
                    <a:pt x="112692" y="164570"/>
                    <a:pt x="113696" y="166914"/>
                  </a:cubicBezTo>
                  <a:cubicBezTo>
                    <a:pt x="115116" y="170228"/>
                    <a:pt x="117114" y="173276"/>
                    <a:pt x="118534" y="176590"/>
                  </a:cubicBezTo>
                  <a:cubicBezTo>
                    <a:pt x="119539" y="178934"/>
                    <a:pt x="119948" y="181504"/>
                    <a:pt x="120953" y="183848"/>
                  </a:cubicBezTo>
                  <a:cubicBezTo>
                    <a:pt x="122373" y="187162"/>
                    <a:pt x="124651" y="190103"/>
                    <a:pt x="125791" y="193524"/>
                  </a:cubicBezTo>
                  <a:cubicBezTo>
                    <a:pt x="127894" y="199832"/>
                    <a:pt x="130629" y="212876"/>
                    <a:pt x="130629" y="212876"/>
                  </a:cubicBezTo>
                  <a:cubicBezTo>
                    <a:pt x="136065" y="256363"/>
                    <a:pt x="130139" y="215267"/>
                    <a:pt x="135467" y="241905"/>
                  </a:cubicBezTo>
                  <a:cubicBezTo>
                    <a:pt x="136429" y="246714"/>
                    <a:pt x="136822" y="251631"/>
                    <a:pt x="137886" y="256419"/>
                  </a:cubicBezTo>
                  <a:cubicBezTo>
                    <a:pt x="138439" y="258908"/>
                    <a:pt x="139752" y="261187"/>
                    <a:pt x="140305" y="263676"/>
                  </a:cubicBezTo>
                  <a:cubicBezTo>
                    <a:pt x="141369" y="268464"/>
                    <a:pt x="141847" y="273364"/>
                    <a:pt x="142724" y="278190"/>
                  </a:cubicBezTo>
                  <a:cubicBezTo>
                    <a:pt x="143460" y="282236"/>
                    <a:pt x="144337" y="286254"/>
                    <a:pt x="145143" y="290286"/>
                  </a:cubicBezTo>
                  <a:cubicBezTo>
                    <a:pt x="144337" y="292705"/>
                    <a:pt x="144527" y="299346"/>
                    <a:pt x="142724" y="297543"/>
                  </a:cubicBezTo>
                  <a:cubicBezTo>
                    <a:pt x="139264" y="294083"/>
                    <a:pt x="136727" y="275972"/>
                    <a:pt x="135467" y="270933"/>
                  </a:cubicBezTo>
                  <a:cubicBezTo>
                    <a:pt x="134849" y="268459"/>
                    <a:pt x="133854" y="266095"/>
                    <a:pt x="133048" y="263676"/>
                  </a:cubicBezTo>
                  <a:cubicBezTo>
                    <a:pt x="132242" y="258032"/>
                    <a:pt x="131747" y="252334"/>
                    <a:pt x="130629" y="246743"/>
                  </a:cubicBezTo>
                  <a:cubicBezTo>
                    <a:pt x="129325" y="240223"/>
                    <a:pt x="127095" y="233910"/>
                    <a:pt x="125791" y="227390"/>
                  </a:cubicBezTo>
                  <a:cubicBezTo>
                    <a:pt x="122720" y="212035"/>
                    <a:pt x="124369" y="219284"/>
                    <a:pt x="120953" y="205619"/>
                  </a:cubicBezTo>
                  <a:cubicBezTo>
                    <a:pt x="120147" y="195943"/>
                    <a:pt x="120130" y="186168"/>
                    <a:pt x="118534" y="176590"/>
                  </a:cubicBezTo>
                  <a:cubicBezTo>
                    <a:pt x="117696" y="171560"/>
                    <a:pt x="113696" y="162076"/>
                    <a:pt x="113696" y="162076"/>
                  </a:cubicBezTo>
                  <a:cubicBezTo>
                    <a:pt x="114502" y="118533"/>
                    <a:pt x="114408" y="74965"/>
                    <a:pt x="116115" y="31448"/>
                  </a:cubicBezTo>
                  <a:cubicBezTo>
                    <a:pt x="116215" y="28900"/>
                    <a:pt x="117530" y="36361"/>
                    <a:pt x="118534" y="38705"/>
                  </a:cubicBezTo>
                  <a:cubicBezTo>
                    <a:pt x="119954" y="42019"/>
                    <a:pt x="122106" y="45005"/>
                    <a:pt x="123372" y="48381"/>
                  </a:cubicBezTo>
                  <a:cubicBezTo>
                    <a:pt x="124539" y="51494"/>
                    <a:pt x="124624" y="54944"/>
                    <a:pt x="125791" y="58057"/>
                  </a:cubicBezTo>
                  <a:cubicBezTo>
                    <a:pt x="127057" y="61433"/>
                    <a:pt x="129363" y="64357"/>
                    <a:pt x="130629" y="67733"/>
                  </a:cubicBezTo>
                  <a:cubicBezTo>
                    <a:pt x="131796" y="70846"/>
                    <a:pt x="132135" y="74212"/>
                    <a:pt x="133048" y="77409"/>
                  </a:cubicBezTo>
                  <a:cubicBezTo>
                    <a:pt x="133749" y="79861"/>
                    <a:pt x="134766" y="82215"/>
                    <a:pt x="135467" y="84667"/>
                  </a:cubicBezTo>
                  <a:cubicBezTo>
                    <a:pt x="141539" y="105921"/>
                    <a:pt x="134507" y="84206"/>
                    <a:pt x="140305" y="101600"/>
                  </a:cubicBezTo>
                  <a:cubicBezTo>
                    <a:pt x="141111" y="108051"/>
                    <a:pt x="141526" y="114562"/>
                    <a:pt x="142724" y="120952"/>
                  </a:cubicBezTo>
                  <a:cubicBezTo>
                    <a:pt x="146001" y="138431"/>
                    <a:pt x="147840" y="137410"/>
                    <a:pt x="149981" y="152400"/>
                  </a:cubicBezTo>
                  <a:cubicBezTo>
                    <a:pt x="152079" y="167089"/>
                    <a:pt x="151778" y="175001"/>
                    <a:pt x="154820" y="188686"/>
                  </a:cubicBezTo>
                  <a:cubicBezTo>
                    <a:pt x="155373" y="191175"/>
                    <a:pt x="156621" y="193469"/>
                    <a:pt x="157239" y="195943"/>
                  </a:cubicBezTo>
                  <a:cubicBezTo>
                    <a:pt x="158236" y="199932"/>
                    <a:pt x="158852" y="204006"/>
                    <a:pt x="159658" y="208038"/>
                  </a:cubicBezTo>
                  <a:cubicBezTo>
                    <a:pt x="158852" y="233841"/>
                    <a:pt x="159015" y="259693"/>
                    <a:pt x="157239" y="285448"/>
                  </a:cubicBezTo>
                  <a:cubicBezTo>
                    <a:pt x="157064" y="287992"/>
                    <a:pt x="155521" y="280642"/>
                    <a:pt x="154820" y="278190"/>
                  </a:cubicBezTo>
                  <a:cubicBezTo>
                    <a:pt x="153907" y="274993"/>
                    <a:pt x="153121" y="271759"/>
                    <a:pt x="152400" y="268514"/>
                  </a:cubicBezTo>
                  <a:cubicBezTo>
                    <a:pt x="146247" y="240829"/>
                    <a:pt x="153471" y="270378"/>
                    <a:pt x="147562" y="246743"/>
                  </a:cubicBezTo>
                  <a:cubicBezTo>
                    <a:pt x="146756" y="238679"/>
                    <a:pt x="146289" y="230574"/>
                    <a:pt x="145143" y="222552"/>
                  </a:cubicBezTo>
                  <a:cubicBezTo>
                    <a:pt x="144384" y="217237"/>
                    <a:pt x="142028" y="210788"/>
                    <a:pt x="140305" y="205619"/>
                  </a:cubicBezTo>
                  <a:cubicBezTo>
                    <a:pt x="141223" y="171653"/>
                    <a:pt x="138819" y="133961"/>
                    <a:pt x="145143" y="99181"/>
                  </a:cubicBezTo>
                  <a:cubicBezTo>
                    <a:pt x="145738" y="95910"/>
                    <a:pt x="146910" y="92765"/>
                    <a:pt x="147562" y="89505"/>
                  </a:cubicBezTo>
                  <a:cubicBezTo>
                    <a:pt x="151819" y="68217"/>
                    <a:pt x="147692" y="81857"/>
                    <a:pt x="152400" y="67733"/>
                  </a:cubicBezTo>
                  <a:cubicBezTo>
                    <a:pt x="153207" y="61282"/>
                    <a:pt x="153751" y="54793"/>
                    <a:pt x="154820" y="48381"/>
                  </a:cubicBezTo>
                  <a:cubicBezTo>
                    <a:pt x="155367" y="45102"/>
                    <a:pt x="156587" y="41965"/>
                    <a:pt x="157239" y="38705"/>
                  </a:cubicBezTo>
                  <a:cubicBezTo>
                    <a:pt x="158201" y="33895"/>
                    <a:pt x="158696" y="29000"/>
                    <a:pt x="159658" y="24190"/>
                  </a:cubicBezTo>
                  <a:cubicBezTo>
                    <a:pt x="160310" y="20930"/>
                    <a:pt x="161425" y="17774"/>
                    <a:pt x="162077" y="14514"/>
                  </a:cubicBezTo>
                  <a:cubicBezTo>
                    <a:pt x="163039" y="9705"/>
                    <a:pt x="163690" y="4838"/>
                    <a:pt x="164496" y="0"/>
                  </a:cubicBezTo>
                  <a:cubicBezTo>
                    <a:pt x="166109" y="2419"/>
                    <a:pt x="168189" y="4585"/>
                    <a:pt x="169334" y="7257"/>
                  </a:cubicBezTo>
                  <a:cubicBezTo>
                    <a:pt x="178706" y="29126"/>
                    <a:pt x="164445" y="5971"/>
                    <a:pt x="176591" y="24190"/>
                  </a:cubicBezTo>
                  <a:cubicBezTo>
                    <a:pt x="177397" y="26609"/>
                    <a:pt x="177870" y="29167"/>
                    <a:pt x="179010" y="31448"/>
                  </a:cubicBezTo>
                  <a:cubicBezTo>
                    <a:pt x="180310" y="34048"/>
                    <a:pt x="182703" y="36033"/>
                    <a:pt x="183848" y="38705"/>
                  </a:cubicBezTo>
                  <a:cubicBezTo>
                    <a:pt x="185158" y="41761"/>
                    <a:pt x="185546" y="45136"/>
                    <a:pt x="186267" y="48381"/>
                  </a:cubicBezTo>
                  <a:cubicBezTo>
                    <a:pt x="191454" y="71722"/>
                    <a:pt x="185856" y="48742"/>
                    <a:pt x="191105" y="74990"/>
                  </a:cubicBezTo>
                  <a:cubicBezTo>
                    <a:pt x="191757" y="78250"/>
                    <a:pt x="192718" y="81441"/>
                    <a:pt x="193524" y="84667"/>
                  </a:cubicBezTo>
                  <a:cubicBezTo>
                    <a:pt x="192718" y="108051"/>
                    <a:pt x="192403" y="131457"/>
                    <a:pt x="191105" y="154819"/>
                  </a:cubicBezTo>
                  <a:cubicBezTo>
                    <a:pt x="190962" y="157390"/>
                    <a:pt x="187068" y="182661"/>
                    <a:pt x="186267" y="186267"/>
                  </a:cubicBezTo>
                  <a:cubicBezTo>
                    <a:pt x="185714" y="188756"/>
                    <a:pt x="184401" y="191035"/>
                    <a:pt x="183848" y="193524"/>
                  </a:cubicBezTo>
                  <a:cubicBezTo>
                    <a:pt x="177333" y="222840"/>
                    <a:pt x="186367" y="193224"/>
                    <a:pt x="176591" y="222552"/>
                  </a:cubicBezTo>
                  <a:cubicBezTo>
                    <a:pt x="175785" y="224971"/>
                    <a:pt x="175586" y="227687"/>
                    <a:pt x="174172" y="229809"/>
                  </a:cubicBezTo>
                  <a:cubicBezTo>
                    <a:pt x="172559" y="232228"/>
                    <a:pt x="170634" y="234466"/>
                    <a:pt x="169334" y="237067"/>
                  </a:cubicBezTo>
                  <a:cubicBezTo>
                    <a:pt x="164625" y="246486"/>
                    <a:pt x="169149" y="243143"/>
                    <a:pt x="164496" y="254000"/>
                  </a:cubicBezTo>
                  <a:cubicBezTo>
                    <a:pt x="163351" y="256672"/>
                    <a:pt x="161271" y="258838"/>
                    <a:pt x="159658" y="261257"/>
                  </a:cubicBezTo>
                  <a:cubicBezTo>
                    <a:pt x="156802" y="272682"/>
                    <a:pt x="158726" y="267959"/>
                    <a:pt x="154820" y="275771"/>
                  </a:cubicBezTo>
                </a:path>
              </a:pathLst>
            </a:custGeom>
            <a:solidFill>
              <a:srgbClr val="92D050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Forma livre 46"/>
            <p:cNvSpPr/>
            <p:nvPr/>
          </p:nvSpPr>
          <p:spPr bwMode="auto">
            <a:xfrm>
              <a:off x="3362855" y="4320419"/>
              <a:ext cx="344759" cy="273352"/>
            </a:xfrm>
            <a:custGeom>
              <a:avLst/>
              <a:gdLst>
                <a:gd name="connsiteX0" fmla="*/ 28650 w 344759"/>
                <a:gd name="connsiteY0" fmla="*/ 273352 h 273352"/>
                <a:gd name="connsiteX1" fmla="*/ 23812 w 344759"/>
                <a:gd name="connsiteY1" fmla="*/ 258838 h 273352"/>
                <a:gd name="connsiteX2" fmla="*/ 18974 w 344759"/>
                <a:gd name="connsiteY2" fmla="*/ 234647 h 273352"/>
                <a:gd name="connsiteX3" fmla="*/ 14136 w 344759"/>
                <a:gd name="connsiteY3" fmla="*/ 200781 h 273352"/>
                <a:gd name="connsiteX4" fmla="*/ 9298 w 344759"/>
                <a:gd name="connsiteY4" fmla="*/ 186267 h 273352"/>
                <a:gd name="connsiteX5" fmla="*/ 6879 w 344759"/>
                <a:gd name="connsiteY5" fmla="*/ 179009 h 273352"/>
                <a:gd name="connsiteX6" fmla="*/ 2040 w 344759"/>
                <a:gd name="connsiteY6" fmla="*/ 174171 h 273352"/>
                <a:gd name="connsiteX7" fmla="*/ 11717 w 344759"/>
                <a:gd name="connsiteY7" fmla="*/ 176590 h 273352"/>
                <a:gd name="connsiteX8" fmla="*/ 16555 w 344759"/>
                <a:gd name="connsiteY8" fmla="*/ 186267 h 273352"/>
                <a:gd name="connsiteX9" fmla="*/ 26231 w 344759"/>
                <a:gd name="connsiteY9" fmla="*/ 200781 h 273352"/>
                <a:gd name="connsiteX10" fmla="*/ 28650 w 344759"/>
                <a:gd name="connsiteY10" fmla="*/ 208038 h 273352"/>
                <a:gd name="connsiteX11" fmla="*/ 38326 w 344759"/>
                <a:gd name="connsiteY11" fmla="*/ 222552 h 273352"/>
                <a:gd name="connsiteX12" fmla="*/ 43164 w 344759"/>
                <a:gd name="connsiteY12" fmla="*/ 229809 h 273352"/>
                <a:gd name="connsiteX13" fmla="*/ 45583 w 344759"/>
                <a:gd name="connsiteY13" fmla="*/ 237067 h 273352"/>
                <a:gd name="connsiteX14" fmla="*/ 50421 w 344759"/>
                <a:gd name="connsiteY14" fmla="*/ 246743 h 273352"/>
                <a:gd name="connsiteX15" fmla="*/ 48002 w 344759"/>
                <a:gd name="connsiteY15" fmla="*/ 239486 h 273352"/>
                <a:gd name="connsiteX16" fmla="*/ 45583 w 344759"/>
                <a:gd name="connsiteY16" fmla="*/ 229809 h 273352"/>
                <a:gd name="connsiteX17" fmla="*/ 43164 w 344759"/>
                <a:gd name="connsiteY17" fmla="*/ 222552 h 273352"/>
                <a:gd name="connsiteX18" fmla="*/ 40745 w 344759"/>
                <a:gd name="connsiteY18" fmla="*/ 208038 h 273352"/>
                <a:gd name="connsiteX19" fmla="*/ 43164 w 344759"/>
                <a:gd name="connsiteY19" fmla="*/ 176590 h 273352"/>
                <a:gd name="connsiteX20" fmla="*/ 45583 w 344759"/>
                <a:gd name="connsiteY20" fmla="*/ 183847 h 273352"/>
                <a:gd name="connsiteX21" fmla="*/ 50421 w 344759"/>
                <a:gd name="connsiteY21" fmla="*/ 205619 h 273352"/>
                <a:gd name="connsiteX22" fmla="*/ 57679 w 344759"/>
                <a:gd name="connsiteY22" fmla="*/ 237067 h 273352"/>
                <a:gd name="connsiteX23" fmla="*/ 60098 w 344759"/>
                <a:gd name="connsiteY23" fmla="*/ 244324 h 273352"/>
                <a:gd name="connsiteX24" fmla="*/ 67355 w 344759"/>
                <a:gd name="connsiteY24" fmla="*/ 258838 h 273352"/>
                <a:gd name="connsiteX25" fmla="*/ 69774 w 344759"/>
                <a:gd name="connsiteY25" fmla="*/ 251581 h 273352"/>
                <a:gd name="connsiteX26" fmla="*/ 67355 w 344759"/>
                <a:gd name="connsiteY26" fmla="*/ 244324 h 273352"/>
                <a:gd name="connsiteX27" fmla="*/ 62517 w 344759"/>
                <a:gd name="connsiteY27" fmla="*/ 222552 h 273352"/>
                <a:gd name="connsiteX28" fmla="*/ 60098 w 344759"/>
                <a:gd name="connsiteY28" fmla="*/ 164495 h 273352"/>
                <a:gd name="connsiteX29" fmla="*/ 55259 w 344759"/>
                <a:gd name="connsiteY29" fmla="*/ 125790 h 273352"/>
                <a:gd name="connsiteX30" fmla="*/ 60098 w 344759"/>
                <a:gd name="connsiteY30" fmla="*/ 133047 h 273352"/>
                <a:gd name="connsiteX31" fmla="*/ 64936 w 344759"/>
                <a:gd name="connsiteY31" fmla="*/ 137886 h 273352"/>
                <a:gd name="connsiteX32" fmla="*/ 67355 w 344759"/>
                <a:gd name="connsiteY32" fmla="*/ 145143 h 273352"/>
                <a:gd name="connsiteX33" fmla="*/ 74612 w 344759"/>
                <a:gd name="connsiteY33" fmla="*/ 154819 h 273352"/>
                <a:gd name="connsiteX34" fmla="*/ 86707 w 344759"/>
                <a:gd name="connsiteY34" fmla="*/ 169333 h 273352"/>
                <a:gd name="connsiteX35" fmla="*/ 89126 w 344759"/>
                <a:gd name="connsiteY35" fmla="*/ 176590 h 273352"/>
                <a:gd name="connsiteX36" fmla="*/ 89126 w 344759"/>
                <a:gd name="connsiteY36" fmla="*/ 251581 h 273352"/>
                <a:gd name="connsiteX37" fmla="*/ 89126 w 344759"/>
                <a:gd name="connsiteY37" fmla="*/ 58057 h 273352"/>
                <a:gd name="connsiteX38" fmla="*/ 98802 w 344759"/>
                <a:gd name="connsiteY38" fmla="*/ 72571 h 273352"/>
                <a:gd name="connsiteX39" fmla="*/ 101221 w 344759"/>
                <a:gd name="connsiteY39" fmla="*/ 82247 h 273352"/>
                <a:gd name="connsiteX40" fmla="*/ 106059 w 344759"/>
                <a:gd name="connsiteY40" fmla="*/ 87086 h 273352"/>
                <a:gd name="connsiteX41" fmla="*/ 110898 w 344759"/>
                <a:gd name="connsiteY41" fmla="*/ 101600 h 273352"/>
                <a:gd name="connsiteX42" fmla="*/ 113317 w 344759"/>
                <a:gd name="connsiteY42" fmla="*/ 108857 h 273352"/>
                <a:gd name="connsiteX43" fmla="*/ 122993 w 344759"/>
                <a:gd name="connsiteY43" fmla="*/ 123371 h 273352"/>
                <a:gd name="connsiteX44" fmla="*/ 127831 w 344759"/>
                <a:gd name="connsiteY44" fmla="*/ 130628 h 273352"/>
                <a:gd name="connsiteX45" fmla="*/ 130250 w 344759"/>
                <a:gd name="connsiteY45" fmla="*/ 137886 h 273352"/>
                <a:gd name="connsiteX46" fmla="*/ 135088 w 344759"/>
                <a:gd name="connsiteY46" fmla="*/ 147562 h 273352"/>
                <a:gd name="connsiteX47" fmla="*/ 139926 w 344759"/>
                <a:gd name="connsiteY47" fmla="*/ 171752 h 273352"/>
                <a:gd name="connsiteX48" fmla="*/ 142345 w 344759"/>
                <a:gd name="connsiteY48" fmla="*/ 179009 h 273352"/>
                <a:gd name="connsiteX49" fmla="*/ 139926 w 344759"/>
                <a:gd name="connsiteY49" fmla="*/ 210457 h 273352"/>
                <a:gd name="connsiteX50" fmla="*/ 135088 w 344759"/>
                <a:gd name="connsiteY50" fmla="*/ 217714 h 273352"/>
                <a:gd name="connsiteX51" fmla="*/ 127831 w 344759"/>
                <a:gd name="connsiteY51" fmla="*/ 215295 h 273352"/>
                <a:gd name="connsiteX52" fmla="*/ 125412 w 344759"/>
                <a:gd name="connsiteY52" fmla="*/ 203200 h 273352"/>
                <a:gd name="connsiteX53" fmla="*/ 130250 w 344759"/>
                <a:gd name="connsiteY53" fmla="*/ 125790 h 273352"/>
                <a:gd name="connsiteX54" fmla="*/ 135088 w 344759"/>
                <a:gd name="connsiteY54" fmla="*/ 111276 h 273352"/>
                <a:gd name="connsiteX55" fmla="*/ 137507 w 344759"/>
                <a:gd name="connsiteY55" fmla="*/ 104019 h 273352"/>
                <a:gd name="connsiteX56" fmla="*/ 142345 w 344759"/>
                <a:gd name="connsiteY56" fmla="*/ 96762 h 273352"/>
                <a:gd name="connsiteX57" fmla="*/ 147183 w 344759"/>
                <a:gd name="connsiteY57" fmla="*/ 79828 h 273352"/>
                <a:gd name="connsiteX58" fmla="*/ 152021 w 344759"/>
                <a:gd name="connsiteY58" fmla="*/ 72571 h 273352"/>
                <a:gd name="connsiteX59" fmla="*/ 161698 w 344759"/>
                <a:gd name="connsiteY59" fmla="*/ 58057 h 273352"/>
                <a:gd name="connsiteX60" fmla="*/ 173793 w 344759"/>
                <a:gd name="connsiteY60" fmla="*/ 36286 h 273352"/>
                <a:gd name="connsiteX61" fmla="*/ 183469 w 344759"/>
                <a:gd name="connsiteY61" fmla="*/ 21771 h 273352"/>
                <a:gd name="connsiteX62" fmla="*/ 185888 w 344759"/>
                <a:gd name="connsiteY62" fmla="*/ 14514 h 273352"/>
                <a:gd name="connsiteX63" fmla="*/ 197983 w 344759"/>
                <a:gd name="connsiteY63" fmla="*/ 0 h 273352"/>
                <a:gd name="connsiteX64" fmla="*/ 200402 w 344759"/>
                <a:gd name="connsiteY64" fmla="*/ 9676 h 273352"/>
                <a:gd name="connsiteX65" fmla="*/ 195564 w 344759"/>
                <a:gd name="connsiteY65" fmla="*/ 43543 h 273352"/>
                <a:gd name="connsiteX66" fmla="*/ 193145 w 344759"/>
                <a:gd name="connsiteY66" fmla="*/ 55638 h 273352"/>
                <a:gd name="connsiteX67" fmla="*/ 190726 w 344759"/>
                <a:gd name="connsiteY67" fmla="*/ 65314 h 273352"/>
                <a:gd name="connsiteX68" fmla="*/ 188307 w 344759"/>
                <a:gd name="connsiteY68" fmla="*/ 118533 h 273352"/>
                <a:gd name="connsiteX69" fmla="*/ 185888 w 344759"/>
                <a:gd name="connsiteY69" fmla="*/ 128209 h 273352"/>
                <a:gd name="connsiteX70" fmla="*/ 181050 w 344759"/>
                <a:gd name="connsiteY70" fmla="*/ 149981 h 273352"/>
                <a:gd name="connsiteX71" fmla="*/ 176212 w 344759"/>
                <a:gd name="connsiteY71" fmla="*/ 164495 h 273352"/>
                <a:gd name="connsiteX72" fmla="*/ 171374 w 344759"/>
                <a:gd name="connsiteY72" fmla="*/ 174171 h 273352"/>
                <a:gd name="connsiteX73" fmla="*/ 164117 w 344759"/>
                <a:gd name="connsiteY73" fmla="*/ 188686 h 273352"/>
                <a:gd name="connsiteX74" fmla="*/ 161698 w 344759"/>
                <a:gd name="connsiteY74" fmla="*/ 205619 h 273352"/>
                <a:gd name="connsiteX75" fmla="*/ 164117 w 344759"/>
                <a:gd name="connsiteY75" fmla="*/ 181428 h 273352"/>
                <a:gd name="connsiteX76" fmla="*/ 168955 w 344759"/>
                <a:gd name="connsiteY76" fmla="*/ 174171 h 273352"/>
                <a:gd name="connsiteX77" fmla="*/ 171374 w 344759"/>
                <a:gd name="connsiteY77" fmla="*/ 164495 h 273352"/>
                <a:gd name="connsiteX78" fmla="*/ 173793 w 344759"/>
                <a:gd name="connsiteY78" fmla="*/ 157238 h 273352"/>
                <a:gd name="connsiteX79" fmla="*/ 176212 w 344759"/>
                <a:gd name="connsiteY79" fmla="*/ 145143 h 273352"/>
                <a:gd name="connsiteX80" fmla="*/ 183469 w 344759"/>
                <a:gd name="connsiteY80" fmla="*/ 135467 h 273352"/>
                <a:gd name="connsiteX81" fmla="*/ 197983 w 344759"/>
                <a:gd name="connsiteY81" fmla="*/ 106438 h 273352"/>
                <a:gd name="connsiteX82" fmla="*/ 202821 w 344759"/>
                <a:gd name="connsiteY82" fmla="*/ 99181 h 273352"/>
                <a:gd name="connsiteX83" fmla="*/ 217336 w 344759"/>
                <a:gd name="connsiteY83" fmla="*/ 84667 h 273352"/>
                <a:gd name="connsiteX84" fmla="*/ 229431 w 344759"/>
                <a:gd name="connsiteY84" fmla="*/ 70152 h 273352"/>
                <a:gd name="connsiteX85" fmla="*/ 251202 w 344759"/>
                <a:gd name="connsiteY85" fmla="*/ 58057 h 273352"/>
                <a:gd name="connsiteX86" fmla="*/ 265717 w 344759"/>
                <a:gd name="connsiteY86" fmla="*/ 45962 h 273352"/>
                <a:gd name="connsiteX87" fmla="*/ 275393 w 344759"/>
                <a:gd name="connsiteY87" fmla="*/ 31447 h 273352"/>
                <a:gd name="connsiteX88" fmla="*/ 277812 w 344759"/>
                <a:gd name="connsiteY88" fmla="*/ 38705 h 273352"/>
                <a:gd name="connsiteX89" fmla="*/ 272974 w 344759"/>
                <a:gd name="connsiteY89" fmla="*/ 53219 h 273352"/>
                <a:gd name="connsiteX90" fmla="*/ 260879 w 344759"/>
                <a:gd name="connsiteY90" fmla="*/ 70152 h 273352"/>
                <a:gd name="connsiteX91" fmla="*/ 256040 w 344759"/>
                <a:gd name="connsiteY91" fmla="*/ 84667 h 273352"/>
                <a:gd name="connsiteX92" fmla="*/ 241526 w 344759"/>
                <a:gd name="connsiteY92" fmla="*/ 101600 h 273352"/>
                <a:gd name="connsiteX93" fmla="*/ 234269 w 344759"/>
                <a:gd name="connsiteY93" fmla="*/ 118533 h 273352"/>
                <a:gd name="connsiteX94" fmla="*/ 229431 w 344759"/>
                <a:gd name="connsiteY94" fmla="*/ 133047 h 273352"/>
                <a:gd name="connsiteX95" fmla="*/ 224593 w 344759"/>
                <a:gd name="connsiteY95" fmla="*/ 142724 h 273352"/>
                <a:gd name="connsiteX96" fmla="*/ 222174 w 344759"/>
                <a:gd name="connsiteY96" fmla="*/ 152400 h 273352"/>
                <a:gd name="connsiteX97" fmla="*/ 219755 w 344759"/>
                <a:gd name="connsiteY97" fmla="*/ 159657 h 273352"/>
                <a:gd name="connsiteX98" fmla="*/ 217336 w 344759"/>
                <a:gd name="connsiteY98" fmla="*/ 169333 h 273352"/>
                <a:gd name="connsiteX99" fmla="*/ 214917 w 344759"/>
                <a:gd name="connsiteY99" fmla="*/ 176590 h 273352"/>
                <a:gd name="connsiteX100" fmla="*/ 210079 w 344759"/>
                <a:gd name="connsiteY100" fmla="*/ 203200 h 273352"/>
                <a:gd name="connsiteX101" fmla="*/ 212498 w 344759"/>
                <a:gd name="connsiteY101" fmla="*/ 191105 h 273352"/>
                <a:gd name="connsiteX102" fmla="*/ 217336 w 344759"/>
                <a:gd name="connsiteY102" fmla="*/ 183847 h 273352"/>
                <a:gd name="connsiteX103" fmla="*/ 222174 w 344759"/>
                <a:gd name="connsiteY103" fmla="*/ 169333 h 273352"/>
                <a:gd name="connsiteX104" fmla="*/ 229431 w 344759"/>
                <a:gd name="connsiteY104" fmla="*/ 159657 h 273352"/>
                <a:gd name="connsiteX105" fmla="*/ 239107 w 344759"/>
                <a:gd name="connsiteY105" fmla="*/ 145143 h 273352"/>
                <a:gd name="connsiteX106" fmla="*/ 258459 w 344759"/>
                <a:gd name="connsiteY106" fmla="*/ 125790 h 273352"/>
                <a:gd name="connsiteX107" fmla="*/ 270555 w 344759"/>
                <a:gd name="connsiteY107" fmla="*/ 116114 h 273352"/>
                <a:gd name="connsiteX108" fmla="*/ 277812 w 344759"/>
                <a:gd name="connsiteY108" fmla="*/ 113695 h 273352"/>
                <a:gd name="connsiteX109" fmla="*/ 299583 w 344759"/>
                <a:gd name="connsiteY109" fmla="*/ 99181 h 273352"/>
                <a:gd name="connsiteX110" fmla="*/ 306840 w 344759"/>
                <a:gd name="connsiteY110" fmla="*/ 94343 h 273352"/>
                <a:gd name="connsiteX111" fmla="*/ 311679 w 344759"/>
                <a:gd name="connsiteY111" fmla="*/ 89505 h 273352"/>
                <a:gd name="connsiteX112" fmla="*/ 316517 w 344759"/>
                <a:gd name="connsiteY112" fmla="*/ 82247 h 273352"/>
                <a:gd name="connsiteX113" fmla="*/ 323774 w 344759"/>
                <a:gd name="connsiteY113" fmla="*/ 77409 h 273352"/>
                <a:gd name="connsiteX114" fmla="*/ 321355 w 344759"/>
                <a:gd name="connsiteY114" fmla="*/ 84667 h 273352"/>
                <a:gd name="connsiteX115" fmla="*/ 306840 w 344759"/>
                <a:gd name="connsiteY115" fmla="*/ 106438 h 273352"/>
                <a:gd name="connsiteX116" fmla="*/ 302002 w 344759"/>
                <a:gd name="connsiteY116" fmla="*/ 113695 h 273352"/>
                <a:gd name="connsiteX117" fmla="*/ 287488 w 344759"/>
                <a:gd name="connsiteY117" fmla="*/ 125790 h 273352"/>
                <a:gd name="connsiteX118" fmla="*/ 272974 w 344759"/>
                <a:gd name="connsiteY118" fmla="*/ 145143 h 273352"/>
                <a:gd name="connsiteX119" fmla="*/ 263298 w 344759"/>
                <a:gd name="connsiteY119" fmla="*/ 164495 h 273352"/>
                <a:gd name="connsiteX120" fmla="*/ 260879 w 344759"/>
                <a:gd name="connsiteY120" fmla="*/ 171752 h 273352"/>
                <a:gd name="connsiteX121" fmla="*/ 256040 w 344759"/>
                <a:gd name="connsiteY121" fmla="*/ 181428 h 273352"/>
                <a:gd name="connsiteX122" fmla="*/ 251202 w 344759"/>
                <a:gd name="connsiteY122" fmla="*/ 198362 h 273352"/>
                <a:gd name="connsiteX123" fmla="*/ 248783 w 344759"/>
                <a:gd name="connsiteY123" fmla="*/ 212876 h 273352"/>
                <a:gd name="connsiteX124" fmla="*/ 253621 w 344759"/>
                <a:gd name="connsiteY124" fmla="*/ 198362 h 273352"/>
                <a:gd name="connsiteX125" fmla="*/ 258459 w 344759"/>
                <a:gd name="connsiteY125" fmla="*/ 191105 h 273352"/>
                <a:gd name="connsiteX126" fmla="*/ 260879 w 344759"/>
                <a:gd name="connsiteY126" fmla="*/ 183847 h 273352"/>
                <a:gd name="connsiteX127" fmla="*/ 268136 w 344759"/>
                <a:gd name="connsiteY127" fmla="*/ 179009 h 273352"/>
                <a:gd name="connsiteX128" fmla="*/ 282650 w 344759"/>
                <a:gd name="connsiteY128" fmla="*/ 159657 h 273352"/>
                <a:gd name="connsiteX129" fmla="*/ 287488 w 344759"/>
                <a:gd name="connsiteY129" fmla="*/ 149981 h 273352"/>
                <a:gd name="connsiteX130" fmla="*/ 302002 w 344759"/>
                <a:gd name="connsiteY130" fmla="*/ 140305 h 273352"/>
                <a:gd name="connsiteX131" fmla="*/ 309259 w 344759"/>
                <a:gd name="connsiteY131" fmla="*/ 133047 h 273352"/>
                <a:gd name="connsiteX132" fmla="*/ 328612 w 344759"/>
                <a:gd name="connsiteY132" fmla="*/ 123371 h 273352"/>
                <a:gd name="connsiteX133" fmla="*/ 335869 w 344759"/>
                <a:gd name="connsiteY133" fmla="*/ 120952 h 273352"/>
                <a:gd name="connsiteX134" fmla="*/ 343126 w 344759"/>
                <a:gd name="connsiteY134" fmla="*/ 116114 h 273352"/>
                <a:gd name="connsiteX135" fmla="*/ 340707 w 344759"/>
                <a:gd name="connsiteY135" fmla="*/ 125790 h 273352"/>
                <a:gd name="connsiteX136" fmla="*/ 331031 w 344759"/>
                <a:gd name="connsiteY136" fmla="*/ 142724 h 273352"/>
                <a:gd name="connsiteX137" fmla="*/ 328612 w 344759"/>
                <a:gd name="connsiteY137" fmla="*/ 149981 h 273352"/>
                <a:gd name="connsiteX138" fmla="*/ 323774 w 344759"/>
                <a:gd name="connsiteY138" fmla="*/ 157238 h 273352"/>
                <a:gd name="connsiteX139" fmla="*/ 321355 w 344759"/>
                <a:gd name="connsiteY139" fmla="*/ 164495 h 273352"/>
                <a:gd name="connsiteX140" fmla="*/ 314098 w 344759"/>
                <a:gd name="connsiteY140" fmla="*/ 171752 h 273352"/>
                <a:gd name="connsiteX141" fmla="*/ 306840 w 344759"/>
                <a:gd name="connsiteY141" fmla="*/ 183847 h 273352"/>
                <a:gd name="connsiteX142" fmla="*/ 304421 w 344759"/>
                <a:gd name="connsiteY142" fmla="*/ 191105 h 273352"/>
                <a:gd name="connsiteX143" fmla="*/ 299583 w 344759"/>
                <a:gd name="connsiteY143" fmla="*/ 198362 h 273352"/>
                <a:gd name="connsiteX144" fmla="*/ 297164 w 344759"/>
                <a:gd name="connsiteY144" fmla="*/ 205619 h 273352"/>
                <a:gd name="connsiteX145" fmla="*/ 292326 w 344759"/>
                <a:gd name="connsiteY145" fmla="*/ 212876 h 273352"/>
                <a:gd name="connsiteX146" fmla="*/ 294745 w 344759"/>
                <a:gd name="connsiteY146" fmla="*/ 205619 h 273352"/>
                <a:gd name="connsiteX147" fmla="*/ 299583 w 344759"/>
                <a:gd name="connsiteY147" fmla="*/ 198362 h 273352"/>
                <a:gd name="connsiteX148" fmla="*/ 309259 w 344759"/>
                <a:gd name="connsiteY148" fmla="*/ 181428 h 273352"/>
                <a:gd name="connsiteX149" fmla="*/ 316517 w 344759"/>
                <a:gd name="connsiteY149" fmla="*/ 162076 h 273352"/>
                <a:gd name="connsiteX150" fmla="*/ 331031 w 344759"/>
                <a:gd name="connsiteY150" fmla="*/ 152400 h 273352"/>
                <a:gd name="connsiteX151" fmla="*/ 338288 w 344759"/>
                <a:gd name="connsiteY151" fmla="*/ 147562 h 273352"/>
                <a:gd name="connsiteX152" fmla="*/ 343126 w 344759"/>
                <a:gd name="connsiteY152" fmla="*/ 154819 h 273352"/>
                <a:gd name="connsiteX153" fmla="*/ 335869 w 344759"/>
                <a:gd name="connsiteY153" fmla="*/ 176590 h 273352"/>
                <a:gd name="connsiteX154" fmla="*/ 333450 w 344759"/>
                <a:gd name="connsiteY154" fmla="*/ 183847 h 273352"/>
                <a:gd name="connsiteX155" fmla="*/ 321355 w 344759"/>
                <a:gd name="connsiteY155" fmla="*/ 195943 h 273352"/>
                <a:gd name="connsiteX156" fmla="*/ 311679 w 344759"/>
                <a:gd name="connsiteY156" fmla="*/ 210457 h 273352"/>
                <a:gd name="connsiteX157" fmla="*/ 309259 w 344759"/>
                <a:gd name="connsiteY157" fmla="*/ 217714 h 273352"/>
                <a:gd name="connsiteX158" fmla="*/ 299583 w 344759"/>
                <a:gd name="connsiteY158" fmla="*/ 227390 h 27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344759" h="273352">
                  <a:moveTo>
                    <a:pt x="28650" y="273352"/>
                  </a:moveTo>
                  <a:cubicBezTo>
                    <a:pt x="27037" y="268514"/>
                    <a:pt x="24533" y="263886"/>
                    <a:pt x="23812" y="258838"/>
                  </a:cubicBezTo>
                  <a:cubicBezTo>
                    <a:pt x="21032" y="239380"/>
                    <a:pt x="23196" y="247314"/>
                    <a:pt x="18974" y="234647"/>
                  </a:cubicBezTo>
                  <a:cubicBezTo>
                    <a:pt x="17361" y="223358"/>
                    <a:pt x="17742" y="211599"/>
                    <a:pt x="14136" y="200781"/>
                  </a:cubicBezTo>
                  <a:lnTo>
                    <a:pt x="9298" y="186267"/>
                  </a:lnTo>
                  <a:cubicBezTo>
                    <a:pt x="8492" y="183848"/>
                    <a:pt x="8682" y="180812"/>
                    <a:pt x="6879" y="179009"/>
                  </a:cubicBezTo>
                  <a:cubicBezTo>
                    <a:pt x="5266" y="177396"/>
                    <a:pt x="0" y="175191"/>
                    <a:pt x="2040" y="174171"/>
                  </a:cubicBezTo>
                  <a:cubicBezTo>
                    <a:pt x="5014" y="172684"/>
                    <a:pt x="8491" y="175784"/>
                    <a:pt x="11717" y="176590"/>
                  </a:cubicBezTo>
                  <a:cubicBezTo>
                    <a:pt x="13330" y="179816"/>
                    <a:pt x="14700" y="183175"/>
                    <a:pt x="16555" y="186267"/>
                  </a:cubicBezTo>
                  <a:cubicBezTo>
                    <a:pt x="19546" y="191253"/>
                    <a:pt x="24392" y="195265"/>
                    <a:pt x="26231" y="200781"/>
                  </a:cubicBezTo>
                  <a:cubicBezTo>
                    <a:pt x="27037" y="203200"/>
                    <a:pt x="27412" y="205809"/>
                    <a:pt x="28650" y="208038"/>
                  </a:cubicBezTo>
                  <a:cubicBezTo>
                    <a:pt x="31474" y="213121"/>
                    <a:pt x="35101" y="217714"/>
                    <a:pt x="38326" y="222552"/>
                  </a:cubicBezTo>
                  <a:lnTo>
                    <a:pt x="43164" y="229809"/>
                  </a:lnTo>
                  <a:cubicBezTo>
                    <a:pt x="43970" y="232228"/>
                    <a:pt x="44578" y="234723"/>
                    <a:pt x="45583" y="237067"/>
                  </a:cubicBezTo>
                  <a:cubicBezTo>
                    <a:pt x="47003" y="240381"/>
                    <a:pt x="51561" y="250164"/>
                    <a:pt x="50421" y="246743"/>
                  </a:cubicBezTo>
                  <a:cubicBezTo>
                    <a:pt x="49615" y="244324"/>
                    <a:pt x="48702" y="241938"/>
                    <a:pt x="48002" y="239486"/>
                  </a:cubicBezTo>
                  <a:cubicBezTo>
                    <a:pt x="47089" y="236289"/>
                    <a:pt x="46496" y="233006"/>
                    <a:pt x="45583" y="229809"/>
                  </a:cubicBezTo>
                  <a:cubicBezTo>
                    <a:pt x="44883" y="227357"/>
                    <a:pt x="43717" y="225041"/>
                    <a:pt x="43164" y="222552"/>
                  </a:cubicBezTo>
                  <a:cubicBezTo>
                    <a:pt x="42100" y="217764"/>
                    <a:pt x="41551" y="212876"/>
                    <a:pt x="40745" y="208038"/>
                  </a:cubicBezTo>
                  <a:cubicBezTo>
                    <a:pt x="41551" y="197555"/>
                    <a:pt x="41102" y="186899"/>
                    <a:pt x="43164" y="176590"/>
                  </a:cubicBezTo>
                  <a:cubicBezTo>
                    <a:pt x="43664" y="174090"/>
                    <a:pt x="45030" y="181358"/>
                    <a:pt x="45583" y="183847"/>
                  </a:cubicBezTo>
                  <a:cubicBezTo>
                    <a:pt x="51259" y="209392"/>
                    <a:pt x="44975" y="189282"/>
                    <a:pt x="50421" y="205619"/>
                  </a:cubicBezTo>
                  <a:cubicBezTo>
                    <a:pt x="53562" y="227603"/>
                    <a:pt x="51037" y="217141"/>
                    <a:pt x="57679" y="237067"/>
                  </a:cubicBezTo>
                  <a:cubicBezTo>
                    <a:pt x="58485" y="239486"/>
                    <a:pt x="58684" y="242202"/>
                    <a:pt x="60098" y="244324"/>
                  </a:cubicBezTo>
                  <a:cubicBezTo>
                    <a:pt x="66350" y="253703"/>
                    <a:pt x="64017" y="248823"/>
                    <a:pt x="67355" y="258838"/>
                  </a:cubicBezTo>
                  <a:cubicBezTo>
                    <a:pt x="68161" y="256419"/>
                    <a:pt x="69774" y="254131"/>
                    <a:pt x="69774" y="251581"/>
                  </a:cubicBezTo>
                  <a:cubicBezTo>
                    <a:pt x="69774" y="249031"/>
                    <a:pt x="67908" y="246813"/>
                    <a:pt x="67355" y="244324"/>
                  </a:cubicBezTo>
                  <a:cubicBezTo>
                    <a:pt x="61679" y="218779"/>
                    <a:pt x="67963" y="238889"/>
                    <a:pt x="62517" y="222552"/>
                  </a:cubicBezTo>
                  <a:cubicBezTo>
                    <a:pt x="61711" y="203200"/>
                    <a:pt x="61478" y="183815"/>
                    <a:pt x="60098" y="164495"/>
                  </a:cubicBezTo>
                  <a:cubicBezTo>
                    <a:pt x="58242" y="138515"/>
                    <a:pt x="49432" y="178237"/>
                    <a:pt x="55259" y="125790"/>
                  </a:cubicBezTo>
                  <a:cubicBezTo>
                    <a:pt x="55580" y="122900"/>
                    <a:pt x="58282" y="130777"/>
                    <a:pt x="60098" y="133047"/>
                  </a:cubicBezTo>
                  <a:cubicBezTo>
                    <a:pt x="61523" y="134828"/>
                    <a:pt x="63323" y="136273"/>
                    <a:pt x="64936" y="137886"/>
                  </a:cubicBezTo>
                  <a:cubicBezTo>
                    <a:pt x="65742" y="140305"/>
                    <a:pt x="66090" y="142929"/>
                    <a:pt x="67355" y="145143"/>
                  </a:cubicBezTo>
                  <a:cubicBezTo>
                    <a:pt x="69355" y="148643"/>
                    <a:pt x="72269" y="151538"/>
                    <a:pt x="74612" y="154819"/>
                  </a:cubicBezTo>
                  <a:cubicBezTo>
                    <a:pt x="83032" y="166606"/>
                    <a:pt x="75413" y="158039"/>
                    <a:pt x="86707" y="169333"/>
                  </a:cubicBezTo>
                  <a:cubicBezTo>
                    <a:pt x="87513" y="171752"/>
                    <a:pt x="88508" y="174116"/>
                    <a:pt x="89126" y="176590"/>
                  </a:cubicBezTo>
                  <a:cubicBezTo>
                    <a:pt x="95877" y="203596"/>
                    <a:pt x="90592" y="213474"/>
                    <a:pt x="89126" y="251581"/>
                  </a:cubicBezTo>
                  <a:cubicBezTo>
                    <a:pt x="72303" y="184288"/>
                    <a:pt x="78180" y="211298"/>
                    <a:pt x="89126" y="58057"/>
                  </a:cubicBezTo>
                  <a:cubicBezTo>
                    <a:pt x="89540" y="52257"/>
                    <a:pt x="98802" y="72571"/>
                    <a:pt x="98802" y="72571"/>
                  </a:cubicBezTo>
                  <a:cubicBezTo>
                    <a:pt x="99608" y="75796"/>
                    <a:pt x="99734" y="79273"/>
                    <a:pt x="101221" y="82247"/>
                  </a:cubicBezTo>
                  <a:cubicBezTo>
                    <a:pt x="102241" y="84287"/>
                    <a:pt x="105039" y="85046"/>
                    <a:pt x="106059" y="87086"/>
                  </a:cubicBezTo>
                  <a:cubicBezTo>
                    <a:pt x="108340" y="91647"/>
                    <a:pt x="109285" y="96762"/>
                    <a:pt x="110898" y="101600"/>
                  </a:cubicBezTo>
                  <a:cubicBezTo>
                    <a:pt x="111704" y="104019"/>
                    <a:pt x="111903" y="106735"/>
                    <a:pt x="113317" y="108857"/>
                  </a:cubicBezTo>
                  <a:lnTo>
                    <a:pt x="122993" y="123371"/>
                  </a:lnTo>
                  <a:lnTo>
                    <a:pt x="127831" y="130628"/>
                  </a:lnTo>
                  <a:cubicBezTo>
                    <a:pt x="128637" y="133047"/>
                    <a:pt x="129245" y="135542"/>
                    <a:pt x="130250" y="137886"/>
                  </a:cubicBezTo>
                  <a:cubicBezTo>
                    <a:pt x="131670" y="141200"/>
                    <a:pt x="133822" y="144186"/>
                    <a:pt x="135088" y="147562"/>
                  </a:cubicBezTo>
                  <a:cubicBezTo>
                    <a:pt x="137717" y="154572"/>
                    <a:pt x="138406" y="164911"/>
                    <a:pt x="139926" y="171752"/>
                  </a:cubicBezTo>
                  <a:cubicBezTo>
                    <a:pt x="140479" y="174241"/>
                    <a:pt x="141539" y="176590"/>
                    <a:pt x="142345" y="179009"/>
                  </a:cubicBezTo>
                  <a:cubicBezTo>
                    <a:pt x="141539" y="189492"/>
                    <a:pt x="141863" y="200123"/>
                    <a:pt x="139926" y="210457"/>
                  </a:cubicBezTo>
                  <a:cubicBezTo>
                    <a:pt x="139390" y="213314"/>
                    <a:pt x="137787" y="216634"/>
                    <a:pt x="135088" y="217714"/>
                  </a:cubicBezTo>
                  <a:cubicBezTo>
                    <a:pt x="132721" y="218661"/>
                    <a:pt x="130250" y="216101"/>
                    <a:pt x="127831" y="215295"/>
                  </a:cubicBezTo>
                  <a:cubicBezTo>
                    <a:pt x="127025" y="211263"/>
                    <a:pt x="125412" y="207312"/>
                    <a:pt x="125412" y="203200"/>
                  </a:cubicBezTo>
                  <a:cubicBezTo>
                    <a:pt x="125412" y="176394"/>
                    <a:pt x="122726" y="150872"/>
                    <a:pt x="130250" y="125790"/>
                  </a:cubicBezTo>
                  <a:cubicBezTo>
                    <a:pt x="131715" y="120905"/>
                    <a:pt x="133475" y="116114"/>
                    <a:pt x="135088" y="111276"/>
                  </a:cubicBezTo>
                  <a:cubicBezTo>
                    <a:pt x="135894" y="108857"/>
                    <a:pt x="136093" y="106141"/>
                    <a:pt x="137507" y="104019"/>
                  </a:cubicBezTo>
                  <a:cubicBezTo>
                    <a:pt x="139120" y="101600"/>
                    <a:pt x="141045" y="99362"/>
                    <a:pt x="142345" y="96762"/>
                  </a:cubicBezTo>
                  <a:cubicBezTo>
                    <a:pt x="147052" y="87348"/>
                    <a:pt x="142533" y="90679"/>
                    <a:pt x="147183" y="79828"/>
                  </a:cubicBezTo>
                  <a:cubicBezTo>
                    <a:pt x="148328" y="77156"/>
                    <a:pt x="150579" y="75095"/>
                    <a:pt x="152021" y="72571"/>
                  </a:cubicBezTo>
                  <a:cubicBezTo>
                    <a:pt x="159831" y="58903"/>
                    <a:pt x="153074" y="66679"/>
                    <a:pt x="161698" y="58057"/>
                  </a:cubicBezTo>
                  <a:cubicBezTo>
                    <a:pt x="167618" y="40298"/>
                    <a:pt x="162930" y="47149"/>
                    <a:pt x="173793" y="36286"/>
                  </a:cubicBezTo>
                  <a:cubicBezTo>
                    <a:pt x="179544" y="19030"/>
                    <a:pt x="171390" y="39890"/>
                    <a:pt x="183469" y="21771"/>
                  </a:cubicBezTo>
                  <a:cubicBezTo>
                    <a:pt x="184883" y="19649"/>
                    <a:pt x="184748" y="16795"/>
                    <a:pt x="185888" y="14514"/>
                  </a:cubicBezTo>
                  <a:cubicBezTo>
                    <a:pt x="189256" y="7778"/>
                    <a:pt x="192633" y="5350"/>
                    <a:pt x="197983" y="0"/>
                  </a:cubicBezTo>
                  <a:cubicBezTo>
                    <a:pt x="198789" y="3225"/>
                    <a:pt x="200402" y="6351"/>
                    <a:pt x="200402" y="9676"/>
                  </a:cubicBezTo>
                  <a:cubicBezTo>
                    <a:pt x="200402" y="46514"/>
                    <a:pt x="200041" y="25635"/>
                    <a:pt x="195564" y="43543"/>
                  </a:cubicBezTo>
                  <a:cubicBezTo>
                    <a:pt x="194567" y="47532"/>
                    <a:pt x="194037" y="51624"/>
                    <a:pt x="193145" y="55638"/>
                  </a:cubicBezTo>
                  <a:cubicBezTo>
                    <a:pt x="192424" y="58883"/>
                    <a:pt x="191532" y="62089"/>
                    <a:pt x="190726" y="65314"/>
                  </a:cubicBezTo>
                  <a:cubicBezTo>
                    <a:pt x="189920" y="83054"/>
                    <a:pt x="189669" y="100827"/>
                    <a:pt x="188307" y="118533"/>
                  </a:cubicBezTo>
                  <a:cubicBezTo>
                    <a:pt x="188052" y="121848"/>
                    <a:pt x="186609" y="124964"/>
                    <a:pt x="185888" y="128209"/>
                  </a:cubicBezTo>
                  <a:cubicBezTo>
                    <a:pt x="183915" y="137090"/>
                    <a:pt x="183579" y="141551"/>
                    <a:pt x="181050" y="149981"/>
                  </a:cubicBezTo>
                  <a:cubicBezTo>
                    <a:pt x="179585" y="154866"/>
                    <a:pt x="178493" y="159934"/>
                    <a:pt x="176212" y="164495"/>
                  </a:cubicBezTo>
                  <a:cubicBezTo>
                    <a:pt x="174599" y="167720"/>
                    <a:pt x="172794" y="170857"/>
                    <a:pt x="171374" y="174171"/>
                  </a:cubicBezTo>
                  <a:cubicBezTo>
                    <a:pt x="165364" y="188194"/>
                    <a:pt x="173415" y="174736"/>
                    <a:pt x="164117" y="188686"/>
                  </a:cubicBezTo>
                  <a:cubicBezTo>
                    <a:pt x="163311" y="194330"/>
                    <a:pt x="161698" y="211321"/>
                    <a:pt x="161698" y="205619"/>
                  </a:cubicBezTo>
                  <a:cubicBezTo>
                    <a:pt x="161698" y="197515"/>
                    <a:pt x="162295" y="189324"/>
                    <a:pt x="164117" y="181428"/>
                  </a:cubicBezTo>
                  <a:cubicBezTo>
                    <a:pt x="164771" y="178595"/>
                    <a:pt x="167342" y="176590"/>
                    <a:pt x="168955" y="174171"/>
                  </a:cubicBezTo>
                  <a:cubicBezTo>
                    <a:pt x="169761" y="170946"/>
                    <a:pt x="170461" y="167692"/>
                    <a:pt x="171374" y="164495"/>
                  </a:cubicBezTo>
                  <a:cubicBezTo>
                    <a:pt x="172074" y="162043"/>
                    <a:pt x="173175" y="159712"/>
                    <a:pt x="173793" y="157238"/>
                  </a:cubicBezTo>
                  <a:cubicBezTo>
                    <a:pt x="174790" y="153249"/>
                    <a:pt x="174542" y="148900"/>
                    <a:pt x="176212" y="145143"/>
                  </a:cubicBezTo>
                  <a:cubicBezTo>
                    <a:pt x="177849" y="141459"/>
                    <a:pt x="181050" y="138692"/>
                    <a:pt x="183469" y="135467"/>
                  </a:cubicBezTo>
                  <a:cubicBezTo>
                    <a:pt x="190146" y="115436"/>
                    <a:pt x="185478" y="125195"/>
                    <a:pt x="197983" y="106438"/>
                  </a:cubicBezTo>
                  <a:cubicBezTo>
                    <a:pt x="199596" y="104019"/>
                    <a:pt x="200765" y="101237"/>
                    <a:pt x="202821" y="99181"/>
                  </a:cubicBezTo>
                  <a:cubicBezTo>
                    <a:pt x="207659" y="94343"/>
                    <a:pt x="213541" y="90360"/>
                    <a:pt x="217336" y="84667"/>
                  </a:cubicBezTo>
                  <a:cubicBezTo>
                    <a:pt x="220906" y="79311"/>
                    <a:pt x="223842" y="73878"/>
                    <a:pt x="229431" y="70152"/>
                  </a:cubicBezTo>
                  <a:cubicBezTo>
                    <a:pt x="241296" y="62242"/>
                    <a:pt x="236638" y="77475"/>
                    <a:pt x="251202" y="58057"/>
                  </a:cubicBezTo>
                  <a:cubicBezTo>
                    <a:pt x="259989" y="46341"/>
                    <a:pt x="254634" y="49656"/>
                    <a:pt x="265717" y="45962"/>
                  </a:cubicBezTo>
                  <a:cubicBezTo>
                    <a:pt x="266369" y="43355"/>
                    <a:pt x="267532" y="29482"/>
                    <a:pt x="275393" y="31447"/>
                  </a:cubicBezTo>
                  <a:cubicBezTo>
                    <a:pt x="277867" y="32066"/>
                    <a:pt x="277006" y="36286"/>
                    <a:pt x="277812" y="38705"/>
                  </a:cubicBezTo>
                  <a:cubicBezTo>
                    <a:pt x="276199" y="43543"/>
                    <a:pt x="276034" y="49139"/>
                    <a:pt x="272974" y="53219"/>
                  </a:cubicBezTo>
                  <a:cubicBezTo>
                    <a:pt x="271999" y="54519"/>
                    <a:pt x="262165" y="67258"/>
                    <a:pt x="260879" y="70152"/>
                  </a:cubicBezTo>
                  <a:cubicBezTo>
                    <a:pt x="258808" y="74813"/>
                    <a:pt x="259646" y="81061"/>
                    <a:pt x="256040" y="84667"/>
                  </a:cubicBezTo>
                  <a:cubicBezTo>
                    <a:pt x="245932" y="94775"/>
                    <a:pt x="250836" y="89187"/>
                    <a:pt x="241526" y="101600"/>
                  </a:cubicBezTo>
                  <a:cubicBezTo>
                    <a:pt x="233739" y="124960"/>
                    <a:pt x="246226" y="88641"/>
                    <a:pt x="234269" y="118533"/>
                  </a:cubicBezTo>
                  <a:cubicBezTo>
                    <a:pt x="232375" y="123268"/>
                    <a:pt x="231711" y="128486"/>
                    <a:pt x="229431" y="133047"/>
                  </a:cubicBezTo>
                  <a:cubicBezTo>
                    <a:pt x="227818" y="136273"/>
                    <a:pt x="225859" y="139347"/>
                    <a:pt x="224593" y="142724"/>
                  </a:cubicBezTo>
                  <a:cubicBezTo>
                    <a:pt x="223426" y="145837"/>
                    <a:pt x="223087" y="149203"/>
                    <a:pt x="222174" y="152400"/>
                  </a:cubicBezTo>
                  <a:cubicBezTo>
                    <a:pt x="221474" y="154852"/>
                    <a:pt x="220455" y="157205"/>
                    <a:pt x="219755" y="159657"/>
                  </a:cubicBezTo>
                  <a:cubicBezTo>
                    <a:pt x="218842" y="162854"/>
                    <a:pt x="218249" y="166136"/>
                    <a:pt x="217336" y="169333"/>
                  </a:cubicBezTo>
                  <a:cubicBezTo>
                    <a:pt x="216636" y="171785"/>
                    <a:pt x="215617" y="174138"/>
                    <a:pt x="214917" y="176590"/>
                  </a:cubicBezTo>
                  <a:cubicBezTo>
                    <a:pt x="212800" y="183999"/>
                    <a:pt x="210079" y="196349"/>
                    <a:pt x="210079" y="203200"/>
                  </a:cubicBezTo>
                  <a:cubicBezTo>
                    <a:pt x="210079" y="207312"/>
                    <a:pt x="211054" y="194955"/>
                    <a:pt x="212498" y="191105"/>
                  </a:cubicBezTo>
                  <a:cubicBezTo>
                    <a:pt x="213519" y="188383"/>
                    <a:pt x="216155" y="186504"/>
                    <a:pt x="217336" y="183847"/>
                  </a:cubicBezTo>
                  <a:cubicBezTo>
                    <a:pt x="219407" y="179187"/>
                    <a:pt x="219114" y="173413"/>
                    <a:pt x="222174" y="169333"/>
                  </a:cubicBezTo>
                  <a:cubicBezTo>
                    <a:pt x="224593" y="166108"/>
                    <a:pt x="227119" y="162960"/>
                    <a:pt x="229431" y="159657"/>
                  </a:cubicBezTo>
                  <a:cubicBezTo>
                    <a:pt x="232765" y="154894"/>
                    <a:pt x="234996" y="149255"/>
                    <a:pt x="239107" y="145143"/>
                  </a:cubicBezTo>
                  <a:lnTo>
                    <a:pt x="258459" y="125790"/>
                  </a:lnTo>
                  <a:cubicBezTo>
                    <a:pt x="262958" y="121292"/>
                    <a:pt x="264454" y="119164"/>
                    <a:pt x="270555" y="116114"/>
                  </a:cubicBezTo>
                  <a:cubicBezTo>
                    <a:pt x="272836" y="114974"/>
                    <a:pt x="275583" y="114933"/>
                    <a:pt x="277812" y="113695"/>
                  </a:cubicBezTo>
                  <a:lnTo>
                    <a:pt x="299583" y="99181"/>
                  </a:lnTo>
                  <a:cubicBezTo>
                    <a:pt x="302002" y="97568"/>
                    <a:pt x="304784" y="96399"/>
                    <a:pt x="306840" y="94343"/>
                  </a:cubicBezTo>
                  <a:cubicBezTo>
                    <a:pt x="308453" y="92730"/>
                    <a:pt x="310254" y="91286"/>
                    <a:pt x="311679" y="89505"/>
                  </a:cubicBezTo>
                  <a:cubicBezTo>
                    <a:pt x="313495" y="87235"/>
                    <a:pt x="314461" y="84303"/>
                    <a:pt x="316517" y="82247"/>
                  </a:cubicBezTo>
                  <a:cubicBezTo>
                    <a:pt x="318573" y="80191"/>
                    <a:pt x="321355" y="79022"/>
                    <a:pt x="323774" y="77409"/>
                  </a:cubicBezTo>
                  <a:cubicBezTo>
                    <a:pt x="322968" y="79828"/>
                    <a:pt x="322593" y="82438"/>
                    <a:pt x="321355" y="84667"/>
                  </a:cubicBezTo>
                  <a:cubicBezTo>
                    <a:pt x="321341" y="84692"/>
                    <a:pt x="309267" y="102798"/>
                    <a:pt x="306840" y="106438"/>
                  </a:cubicBezTo>
                  <a:cubicBezTo>
                    <a:pt x="305227" y="108857"/>
                    <a:pt x="304421" y="112082"/>
                    <a:pt x="302002" y="113695"/>
                  </a:cubicBezTo>
                  <a:cubicBezTo>
                    <a:pt x="295065" y="118320"/>
                    <a:pt x="293075" y="118961"/>
                    <a:pt x="287488" y="125790"/>
                  </a:cubicBezTo>
                  <a:cubicBezTo>
                    <a:pt x="282382" y="132031"/>
                    <a:pt x="276580" y="137931"/>
                    <a:pt x="272974" y="145143"/>
                  </a:cubicBezTo>
                  <a:cubicBezTo>
                    <a:pt x="269749" y="151594"/>
                    <a:pt x="265579" y="157653"/>
                    <a:pt x="263298" y="164495"/>
                  </a:cubicBezTo>
                  <a:cubicBezTo>
                    <a:pt x="262492" y="166914"/>
                    <a:pt x="261884" y="169408"/>
                    <a:pt x="260879" y="171752"/>
                  </a:cubicBezTo>
                  <a:cubicBezTo>
                    <a:pt x="259458" y="175067"/>
                    <a:pt x="257461" y="178113"/>
                    <a:pt x="256040" y="181428"/>
                  </a:cubicBezTo>
                  <a:cubicBezTo>
                    <a:pt x="254312" y="185460"/>
                    <a:pt x="251969" y="194529"/>
                    <a:pt x="251202" y="198362"/>
                  </a:cubicBezTo>
                  <a:cubicBezTo>
                    <a:pt x="250240" y="203171"/>
                    <a:pt x="243878" y="212876"/>
                    <a:pt x="248783" y="212876"/>
                  </a:cubicBezTo>
                  <a:cubicBezTo>
                    <a:pt x="253883" y="212876"/>
                    <a:pt x="250792" y="202605"/>
                    <a:pt x="253621" y="198362"/>
                  </a:cubicBezTo>
                  <a:cubicBezTo>
                    <a:pt x="255234" y="195943"/>
                    <a:pt x="257159" y="193705"/>
                    <a:pt x="258459" y="191105"/>
                  </a:cubicBezTo>
                  <a:cubicBezTo>
                    <a:pt x="259600" y="188824"/>
                    <a:pt x="259286" y="185838"/>
                    <a:pt x="260879" y="183847"/>
                  </a:cubicBezTo>
                  <a:cubicBezTo>
                    <a:pt x="262695" y="181577"/>
                    <a:pt x="265717" y="180622"/>
                    <a:pt x="268136" y="179009"/>
                  </a:cubicBezTo>
                  <a:cubicBezTo>
                    <a:pt x="279847" y="155588"/>
                    <a:pt x="264311" y="184109"/>
                    <a:pt x="282650" y="159657"/>
                  </a:cubicBezTo>
                  <a:cubicBezTo>
                    <a:pt x="284814" y="156772"/>
                    <a:pt x="285392" y="152915"/>
                    <a:pt x="287488" y="149981"/>
                  </a:cubicBezTo>
                  <a:cubicBezTo>
                    <a:pt x="293151" y="142053"/>
                    <a:pt x="294032" y="142962"/>
                    <a:pt x="302002" y="140305"/>
                  </a:cubicBezTo>
                  <a:cubicBezTo>
                    <a:pt x="304421" y="137886"/>
                    <a:pt x="306373" y="134884"/>
                    <a:pt x="309259" y="133047"/>
                  </a:cubicBezTo>
                  <a:cubicBezTo>
                    <a:pt x="315344" y="129175"/>
                    <a:pt x="321770" y="125652"/>
                    <a:pt x="328612" y="123371"/>
                  </a:cubicBezTo>
                  <a:cubicBezTo>
                    <a:pt x="331031" y="122565"/>
                    <a:pt x="333588" y="122092"/>
                    <a:pt x="335869" y="120952"/>
                  </a:cubicBezTo>
                  <a:cubicBezTo>
                    <a:pt x="338469" y="119652"/>
                    <a:pt x="340707" y="117727"/>
                    <a:pt x="343126" y="116114"/>
                  </a:cubicBezTo>
                  <a:cubicBezTo>
                    <a:pt x="342320" y="119339"/>
                    <a:pt x="341874" y="122677"/>
                    <a:pt x="340707" y="125790"/>
                  </a:cubicBezTo>
                  <a:cubicBezTo>
                    <a:pt x="334344" y="142758"/>
                    <a:pt x="338050" y="128685"/>
                    <a:pt x="331031" y="142724"/>
                  </a:cubicBezTo>
                  <a:cubicBezTo>
                    <a:pt x="329891" y="145005"/>
                    <a:pt x="329752" y="147700"/>
                    <a:pt x="328612" y="149981"/>
                  </a:cubicBezTo>
                  <a:cubicBezTo>
                    <a:pt x="327312" y="152581"/>
                    <a:pt x="325074" y="154638"/>
                    <a:pt x="323774" y="157238"/>
                  </a:cubicBezTo>
                  <a:cubicBezTo>
                    <a:pt x="322634" y="159519"/>
                    <a:pt x="322769" y="162373"/>
                    <a:pt x="321355" y="164495"/>
                  </a:cubicBezTo>
                  <a:cubicBezTo>
                    <a:pt x="319457" y="167341"/>
                    <a:pt x="316517" y="169333"/>
                    <a:pt x="314098" y="171752"/>
                  </a:cubicBezTo>
                  <a:cubicBezTo>
                    <a:pt x="307245" y="192312"/>
                    <a:pt x="316804" y="167242"/>
                    <a:pt x="306840" y="183847"/>
                  </a:cubicBezTo>
                  <a:cubicBezTo>
                    <a:pt x="305528" y="186034"/>
                    <a:pt x="305561" y="188824"/>
                    <a:pt x="304421" y="191105"/>
                  </a:cubicBezTo>
                  <a:cubicBezTo>
                    <a:pt x="303121" y="193705"/>
                    <a:pt x="300883" y="195762"/>
                    <a:pt x="299583" y="198362"/>
                  </a:cubicBezTo>
                  <a:cubicBezTo>
                    <a:pt x="298443" y="200643"/>
                    <a:pt x="298304" y="203338"/>
                    <a:pt x="297164" y="205619"/>
                  </a:cubicBezTo>
                  <a:cubicBezTo>
                    <a:pt x="295864" y="208219"/>
                    <a:pt x="295233" y="212876"/>
                    <a:pt x="292326" y="212876"/>
                  </a:cubicBezTo>
                  <a:cubicBezTo>
                    <a:pt x="289776" y="212876"/>
                    <a:pt x="293605" y="207900"/>
                    <a:pt x="294745" y="205619"/>
                  </a:cubicBezTo>
                  <a:cubicBezTo>
                    <a:pt x="296045" y="203019"/>
                    <a:pt x="298283" y="200962"/>
                    <a:pt x="299583" y="198362"/>
                  </a:cubicBezTo>
                  <a:cubicBezTo>
                    <a:pt x="308819" y="179890"/>
                    <a:pt x="291709" y="204831"/>
                    <a:pt x="309259" y="181428"/>
                  </a:cubicBezTo>
                  <a:cubicBezTo>
                    <a:pt x="310609" y="176030"/>
                    <a:pt x="312302" y="166291"/>
                    <a:pt x="316517" y="162076"/>
                  </a:cubicBezTo>
                  <a:cubicBezTo>
                    <a:pt x="320629" y="157964"/>
                    <a:pt x="326193" y="155625"/>
                    <a:pt x="331031" y="152400"/>
                  </a:cubicBezTo>
                  <a:lnTo>
                    <a:pt x="338288" y="147562"/>
                  </a:lnTo>
                  <a:cubicBezTo>
                    <a:pt x="339901" y="149981"/>
                    <a:pt x="342805" y="151930"/>
                    <a:pt x="343126" y="154819"/>
                  </a:cubicBezTo>
                  <a:cubicBezTo>
                    <a:pt x="344759" y="169517"/>
                    <a:pt x="340742" y="166843"/>
                    <a:pt x="335869" y="176590"/>
                  </a:cubicBezTo>
                  <a:cubicBezTo>
                    <a:pt x="334729" y="178871"/>
                    <a:pt x="334980" y="181807"/>
                    <a:pt x="333450" y="183847"/>
                  </a:cubicBezTo>
                  <a:cubicBezTo>
                    <a:pt x="330029" y="188409"/>
                    <a:pt x="324518" y="191199"/>
                    <a:pt x="321355" y="195943"/>
                  </a:cubicBezTo>
                  <a:cubicBezTo>
                    <a:pt x="318130" y="200781"/>
                    <a:pt x="313518" y="204941"/>
                    <a:pt x="311679" y="210457"/>
                  </a:cubicBezTo>
                  <a:cubicBezTo>
                    <a:pt x="310872" y="212876"/>
                    <a:pt x="310852" y="215723"/>
                    <a:pt x="309259" y="217714"/>
                  </a:cubicBezTo>
                  <a:cubicBezTo>
                    <a:pt x="293693" y="237169"/>
                    <a:pt x="307525" y="211507"/>
                    <a:pt x="299583" y="227390"/>
                  </a:cubicBezTo>
                </a:path>
              </a:pathLst>
            </a:custGeom>
            <a:solidFill>
              <a:srgbClr val="92D050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Forma livre 40"/>
            <p:cNvSpPr/>
            <p:nvPr/>
          </p:nvSpPr>
          <p:spPr bwMode="auto">
            <a:xfrm>
              <a:off x="1974712" y="4347214"/>
              <a:ext cx="1949251" cy="383812"/>
            </a:xfrm>
            <a:custGeom>
              <a:avLst/>
              <a:gdLst>
                <a:gd name="connsiteX0" fmla="*/ 0 w 1936474"/>
                <a:gd name="connsiteY0" fmla="*/ 135834 h 465482"/>
                <a:gd name="connsiteX1" fmla="*/ 387626 w 1936474"/>
                <a:gd name="connsiteY1" fmla="*/ 16565 h 465482"/>
                <a:gd name="connsiteX2" fmla="*/ 506896 w 1936474"/>
                <a:gd name="connsiteY2" fmla="*/ 36443 h 465482"/>
                <a:gd name="connsiteX3" fmla="*/ 775252 w 1936474"/>
                <a:gd name="connsiteY3" fmla="*/ 185530 h 465482"/>
                <a:gd name="connsiteX4" fmla="*/ 775252 w 1936474"/>
                <a:gd name="connsiteY4" fmla="*/ 185530 h 465482"/>
                <a:gd name="connsiteX5" fmla="*/ 944218 w 1936474"/>
                <a:gd name="connsiteY5" fmla="*/ 294860 h 465482"/>
                <a:gd name="connsiteX6" fmla="*/ 1103244 w 1936474"/>
                <a:gd name="connsiteY6" fmla="*/ 304799 h 465482"/>
                <a:gd name="connsiteX7" fmla="*/ 1331844 w 1936474"/>
                <a:gd name="connsiteY7" fmla="*/ 235225 h 465482"/>
                <a:gd name="connsiteX8" fmla="*/ 1570383 w 1936474"/>
                <a:gd name="connsiteY8" fmla="*/ 235225 h 465482"/>
                <a:gd name="connsiteX9" fmla="*/ 1679713 w 1936474"/>
                <a:gd name="connsiteY9" fmla="*/ 434008 h 465482"/>
                <a:gd name="connsiteX10" fmla="*/ 29818 w 1936474"/>
                <a:gd name="connsiteY10" fmla="*/ 424069 h 465482"/>
                <a:gd name="connsiteX11" fmla="*/ 29818 w 1936474"/>
                <a:gd name="connsiteY11" fmla="*/ 424069 h 465482"/>
                <a:gd name="connsiteX0" fmla="*/ 0 w 1936474"/>
                <a:gd name="connsiteY0" fmla="*/ 120810 h 450458"/>
                <a:gd name="connsiteX1" fmla="*/ 387626 w 1936474"/>
                <a:gd name="connsiteY1" fmla="*/ 1541 h 450458"/>
                <a:gd name="connsiteX2" fmla="*/ 498445 w 1936474"/>
                <a:gd name="connsiteY2" fmla="*/ 111561 h 450458"/>
                <a:gd name="connsiteX3" fmla="*/ 775252 w 1936474"/>
                <a:gd name="connsiteY3" fmla="*/ 170506 h 450458"/>
                <a:gd name="connsiteX4" fmla="*/ 775252 w 1936474"/>
                <a:gd name="connsiteY4" fmla="*/ 170506 h 450458"/>
                <a:gd name="connsiteX5" fmla="*/ 944218 w 1936474"/>
                <a:gd name="connsiteY5" fmla="*/ 279836 h 450458"/>
                <a:gd name="connsiteX6" fmla="*/ 1103244 w 1936474"/>
                <a:gd name="connsiteY6" fmla="*/ 289775 h 450458"/>
                <a:gd name="connsiteX7" fmla="*/ 1331844 w 1936474"/>
                <a:gd name="connsiteY7" fmla="*/ 220201 h 450458"/>
                <a:gd name="connsiteX8" fmla="*/ 1570383 w 1936474"/>
                <a:gd name="connsiteY8" fmla="*/ 220201 h 450458"/>
                <a:gd name="connsiteX9" fmla="*/ 1679713 w 1936474"/>
                <a:gd name="connsiteY9" fmla="*/ 418984 h 450458"/>
                <a:gd name="connsiteX10" fmla="*/ 29818 w 1936474"/>
                <a:gd name="connsiteY10" fmla="*/ 409045 h 450458"/>
                <a:gd name="connsiteX11" fmla="*/ 29818 w 1936474"/>
                <a:gd name="connsiteY11" fmla="*/ 409045 h 450458"/>
                <a:gd name="connsiteX0" fmla="*/ 0 w 1936474"/>
                <a:gd name="connsiteY0" fmla="*/ 87179 h 416827"/>
                <a:gd name="connsiteX1" fmla="*/ 329265 w 1936474"/>
                <a:gd name="connsiteY1" fmla="*/ 1541 h 416827"/>
                <a:gd name="connsiteX2" fmla="*/ 498445 w 1936474"/>
                <a:gd name="connsiteY2" fmla="*/ 77930 h 416827"/>
                <a:gd name="connsiteX3" fmla="*/ 775252 w 1936474"/>
                <a:gd name="connsiteY3" fmla="*/ 136875 h 416827"/>
                <a:gd name="connsiteX4" fmla="*/ 775252 w 1936474"/>
                <a:gd name="connsiteY4" fmla="*/ 136875 h 416827"/>
                <a:gd name="connsiteX5" fmla="*/ 944218 w 1936474"/>
                <a:gd name="connsiteY5" fmla="*/ 246205 h 416827"/>
                <a:gd name="connsiteX6" fmla="*/ 1103244 w 1936474"/>
                <a:gd name="connsiteY6" fmla="*/ 256144 h 416827"/>
                <a:gd name="connsiteX7" fmla="*/ 1331844 w 1936474"/>
                <a:gd name="connsiteY7" fmla="*/ 186570 h 416827"/>
                <a:gd name="connsiteX8" fmla="*/ 1570383 w 1936474"/>
                <a:gd name="connsiteY8" fmla="*/ 186570 h 416827"/>
                <a:gd name="connsiteX9" fmla="*/ 1679713 w 1936474"/>
                <a:gd name="connsiteY9" fmla="*/ 385353 h 416827"/>
                <a:gd name="connsiteX10" fmla="*/ 29818 w 1936474"/>
                <a:gd name="connsiteY10" fmla="*/ 375414 h 416827"/>
                <a:gd name="connsiteX11" fmla="*/ 29818 w 1936474"/>
                <a:gd name="connsiteY11" fmla="*/ 375414 h 416827"/>
                <a:gd name="connsiteX0" fmla="*/ 0 w 1936474"/>
                <a:gd name="connsiteY0" fmla="*/ 87179 h 416827"/>
                <a:gd name="connsiteX1" fmla="*/ 329265 w 1936474"/>
                <a:gd name="connsiteY1" fmla="*/ 1541 h 416827"/>
                <a:gd name="connsiteX2" fmla="*/ 498445 w 1936474"/>
                <a:gd name="connsiteY2" fmla="*/ 77930 h 416827"/>
                <a:gd name="connsiteX3" fmla="*/ 775252 w 1936474"/>
                <a:gd name="connsiteY3" fmla="*/ 136875 h 416827"/>
                <a:gd name="connsiteX4" fmla="*/ 775252 w 1936474"/>
                <a:gd name="connsiteY4" fmla="*/ 136875 h 416827"/>
                <a:gd name="connsiteX5" fmla="*/ 1005985 w 1936474"/>
                <a:gd name="connsiteY5" fmla="*/ 230708 h 416827"/>
                <a:gd name="connsiteX6" fmla="*/ 1103244 w 1936474"/>
                <a:gd name="connsiteY6" fmla="*/ 256144 h 416827"/>
                <a:gd name="connsiteX7" fmla="*/ 1331844 w 1936474"/>
                <a:gd name="connsiteY7" fmla="*/ 186570 h 416827"/>
                <a:gd name="connsiteX8" fmla="*/ 1570383 w 1936474"/>
                <a:gd name="connsiteY8" fmla="*/ 186570 h 416827"/>
                <a:gd name="connsiteX9" fmla="*/ 1679713 w 1936474"/>
                <a:gd name="connsiteY9" fmla="*/ 385353 h 416827"/>
                <a:gd name="connsiteX10" fmla="*/ 29818 w 1936474"/>
                <a:gd name="connsiteY10" fmla="*/ 375414 h 416827"/>
                <a:gd name="connsiteX11" fmla="*/ 29818 w 1936474"/>
                <a:gd name="connsiteY11" fmla="*/ 375414 h 416827"/>
                <a:gd name="connsiteX0" fmla="*/ 0 w 1936474"/>
                <a:gd name="connsiteY0" fmla="*/ 87179 h 416827"/>
                <a:gd name="connsiteX1" fmla="*/ 329265 w 1936474"/>
                <a:gd name="connsiteY1" fmla="*/ 1541 h 416827"/>
                <a:gd name="connsiteX2" fmla="*/ 498445 w 1936474"/>
                <a:gd name="connsiteY2" fmla="*/ 77930 h 416827"/>
                <a:gd name="connsiteX3" fmla="*/ 775252 w 1936474"/>
                <a:gd name="connsiteY3" fmla="*/ 136875 h 416827"/>
                <a:gd name="connsiteX4" fmla="*/ 775252 w 1936474"/>
                <a:gd name="connsiteY4" fmla="*/ 136875 h 416827"/>
                <a:gd name="connsiteX5" fmla="*/ 1005985 w 1936474"/>
                <a:gd name="connsiteY5" fmla="*/ 230708 h 416827"/>
                <a:gd name="connsiteX6" fmla="*/ 1175164 w 1936474"/>
                <a:gd name="connsiteY6" fmla="*/ 230708 h 416827"/>
                <a:gd name="connsiteX7" fmla="*/ 1331844 w 1936474"/>
                <a:gd name="connsiteY7" fmla="*/ 186570 h 416827"/>
                <a:gd name="connsiteX8" fmla="*/ 1570383 w 1936474"/>
                <a:gd name="connsiteY8" fmla="*/ 186570 h 416827"/>
                <a:gd name="connsiteX9" fmla="*/ 1679713 w 1936474"/>
                <a:gd name="connsiteY9" fmla="*/ 385353 h 416827"/>
                <a:gd name="connsiteX10" fmla="*/ 29818 w 1936474"/>
                <a:gd name="connsiteY10" fmla="*/ 375414 h 416827"/>
                <a:gd name="connsiteX11" fmla="*/ 29818 w 1936474"/>
                <a:gd name="connsiteY11" fmla="*/ 375414 h 416827"/>
                <a:gd name="connsiteX0" fmla="*/ 0 w 1936474"/>
                <a:gd name="connsiteY0" fmla="*/ 85638 h 415286"/>
                <a:gd name="connsiteX1" fmla="*/ 75495 w 1936474"/>
                <a:gd name="connsiteY1" fmla="*/ 76389 h 415286"/>
                <a:gd name="connsiteX2" fmla="*/ 329265 w 1936474"/>
                <a:gd name="connsiteY2" fmla="*/ 0 h 415286"/>
                <a:gd name="connsiteX3" fmla="*/ 498445 w 1936474"/>
                <a:gd name="connsiteY3" fmla="*/ 76389 h 415286"/>
                <a:gd name="connsiteX4" fmla="*/ 775252 w 1936474"/>
                <a:gd name="connsiteY4" fmla="*/ 135334 h 415286"/>
                <a:gd name="connsiteX5" fmla="*/ 775252 w 1936474"/>
                <a:gd name="connsiteY5" fmla="*/ 135334 h 415286"/>
                <a:gd name="connsiteX6" fmla="*/ 1005985 w 1936474"/>
                <a:gd name="connsiteY6" fmla="*/ 229167 h 415286"/>
                <a:gd name="connsiteX7" fmla="*/ 1175164 w 1936474"/>
                <a:gd name="connsiteY7" fmla="*/ 229167 h 415286"/>
                <a:gd name="connsiteX8" fmla="*/ 1331844 w 1936474"/>
                <a:gd name="connsiteY8" fmla="*/ 185029 h 415286"/>
                <a:gd name="connsiteX9" fmla="*/ 1570383 w 1936474"/>
                <a:gd name="connsiteY9" fmla="*/ 185029 h 415286"/>
                <a:gd name="connsiteX10" fmla="*/ 1679713 w 1936474"/>
                <a:gd name="connsiteY10" fmla="*/ 383812 h 415286"/>
                <a:gd name="connsiteX11" fmla="*/ 29818 w 1936474"/>
                <a:gd name="connsiteY11" fmla="*/ 373873 h 415286"/>
                <a:gd name="connsiteX12" fmla="*/ 29818 w 1936474"/>
                <a:gd name="connsiteY12" fmla="*/ 373873 h 415286"/>
                <a:gd name="connsiteX0" fmla="*/ 0 w 1936474"/>
                <a:gd name="connsiteY0" fmla="*/ 85638 h 415286"/>
                <a:gd name="connsiteX1" fmla="*/ 75495 w 1936474"/>
                <a:gd name="connsiteY1" fmla="*/ 76389 h 415286"/>
                <a:gd name="connsiteX2" fmla="*/ 329265 w 1936474"/>
                <a:gd name="connsiteY2" fmla="*/ 0 h 415286"/>
                <a:gd name="connsiteX3" fmla="*/ 498445 w 1936474"/>
                <a:gd name="connsiteY3" fmla="*/ 76389 h 415286"/>
                <a:gd name="connsiteX4" fmla="*/ 775252 w 1936474"/>
                <a:gd name="connsiteY4" fmla="*/ 135334 h 415286"/>
                <a:gd name="connsiteX5" fmla="*/ 775252 w 1936474"/>
                <a:gd name="connsiteY5" fmla="*/ 135334 h 415286"/>
                <a:gd name="connsiteX6" fmla="*/ 1005985 w 1936474"/>
                <a:gd name="connsiteY6" fmla="*/ 229167 h 415286"/>
                <a:gd name="connsiteX7" fmla="*/ 1175164 w 1936474"/>
                <a:gd name="connsiteY7" fmla="*/ 229167 h 415286"/>
                <a:gd name="connsiteX8" fmla="*/ 1331844 w 1936474"/>
                <a:gd name="connsiteY8" fmla="*/ 185029 h 415286"/>
                <a:gd name="connsiteX9" fmla="*/ 1570383 w 1936474"/>
                <a:gd name="connsiteY9" fmla="*/ 185029 h 415286"/>
                <a:gd name="connsiteX10" fmla="*/ 1679713 w 1936474"/>
                <a:gd name="connsiteY10" fmla="*/ 383812 h 415286"/>
                <a:gd name="connsiteX11" fmla="*/ 29818 w 1936474"/>
                <a:gd name="connsiteY11" fmla="*/ 373873 h 415286"/>
                <a:gd name="connsiteX12" fmla="*/ 29818 w 1936474"/>
                <a:gd name="connsiteY12" fmla="*/ 373873 h 415286"/>
                <a:gd name="connsiteX0" fmla="*/ 251649 w 2188123"/>
                <a:gd name="connsiteY0" fmla="*/ 85638 h 415286"/>
                <a:gd name="connsiteX1" fmla="*/ 327144 w 2188123"/>
                <a:gd name="connsiteY1" fmla="*/ 76389 h 415286"/>
                <a:gd name="connsiteX2" fmla="*/ 580914 w 2188123"/>
                <a:gd name="connsiteY2" fmla="*/ 0 h 415286"/>
                <a:gd name="connsiteX3" fmla="*/ 750094 w 2188123"/>
                <a:gd name="connsiteY3" fmla="*/ 76389 h 415286"/>
                <a:gd name="connsiteX4" fmla="*/ 1026901 w 2188123"/>
                <a:gd name="connsiteY4" fmla="*/ 135334 h 415286"/>
                <a:gd name="connsiteX5" fmla="*/ 1026901 w 2188123"/>
                <a:gd name="connsiteY5" fmla="*/ 135334 h 415286"/>
                <a:gd name="connsiteX6" fmla="*/ 1257634 w 2188123"/>
                <a:gd name="connsiteY6" fmla="*/ 229167 h 415286"/>
                <a:gd name="connsiteX7" fmla="*/ 1426813 w 2188123"/>
                <a:gd name="connsiteY7" fmla="*/ 229167 h 415286"/>
                <a:gd name="connsiteX8" fmla="*/ 1583493 w 2188123"/>
                <a:gd name="connsiteY8" fmla="*/ 185029 h 415286"/>
                <a:gd name="connsiteX9" fmla="*/ 1822032 w 2188123"/>
                <a:gd name="connsiteY9" fmla="*/ 185029 h 415286"/>
                <a:gd name="connsiteX10" fmla="*/ 1931362 w 2188123"/>
                <a:gd name="connsiteY10" fmla="*/ 383812 h 415286"/>
                <a:gd name="connsiteX11" fmla="*/ 281467 w 2188123"/>
                <a:gd name="connsiteY11" fmla="*/ 373873 h 415286"/>
                <a:gd name="connsiteX12" fmla="*/ 242554 w 2188123"/>
                <a:gd name="connsiteY12" fmla="*/ 381945 h 415286"/>
                <a:gd name="connsiteX0" fmla="*/ 251650 w 2188124"/>
                <a:gd name="connsiteY0" fmla="*/ 85638 h 415286"/>
                <a:gd name="connsiteX1" fmla="*/ 327145 w 2188124"/>
                <a:gd name="connsiteY1" fmla="*/ 76389 h 415286"/>
                <a:gd name="connsiteX2" fmla="*/ 580915 w 2188124"/>
                <a:gd name="connsiteY2" fmla="*/ 0 h 415286"/>
                <a:gd name="connsiteX3" fmla="*/ 750095 w 2188124"/>
                <a:gd name="connsiteY3" fmla="*/ 76389 h 415286"/>
                <a:gd name="connsiteX4" fmla="*/ 1026902 w 2188124"/>
                <a:gd name="connsiteY4" fmla="*/ 135334 h 415286"/>
                <a:gd name="connsiteX5" fmla="*/ 1026902 w 2188124"/>
                <a:gd name="connsiteY5" fmla="*/ 135334 h 415286"/>
                <a:gd name="connsiteX6" fmla="*/ 1257635 w 2188124"/>
                <a:gd name="connsiteY6" fmla="*/ 229167 h 415286"/>
                <a:gd name="connsiteX7" fmla="*/ 1426814 w 2188124"/>
                <a:gd name="connsiteY7" fmla="*/ 229167 h 415286"/>
                <a:gd name="connsiteX8" fmla="*/ 1583494 w 2188124"/>
                <a:gd name="connsiteY8" fmla="*/ 185029 h 415286"/>
                <a:gd name="connsiteX9" fmla="*/ 1822033 w 2188124"/>
                <a:gd name="connsiteY9" fmla="*/ 185029 h 415286"/>
                <a:gd name="connsiteX10" fmla="*/ 1931363 w 2188124"/>
                <a:gd name="connsiteY10" fmla="*/ 383812 h 415286"/>
                <a:gd name="connsiteX11" fmla="*/ 281468 w 2188124"/>
                <a:gd name="connsiteY11" fmla="*/ 373873 h 415286"/>
                <a:gd name="connsiteX12" fmla="*/ 242555 w 2188124"/>
                <a:gd name="connsiteY12" fmla="*/ 381945 h 415286"/>
                <a:gd name="connsiteX0" fmla="*/ 251650 w 1949251"/>
                <a:gd name="connsiteY0" fmla="*/ 85638 h 415286"/>
                <a:gd name="connsiteX1" fmla="*/ 327145 w 1949251"/>
                <a:gd name="connsiteY1" fmla="*/ 76389 h 415286"/>
                <a:gd name="connsiteX2" fmla="*/ 580915 w 1949251"/>
                <a:gd name="connsiteY2" fmla="*/ 0 h 415286"/>
                <a:gd name="connsiteX3" fmla="*/ 750095 w 1949251"/>
                <a:gd name="connsiteY3" fmla="*/ 76389 h 415286"/>
                <a:gd name="connsiteX4" fmla="*/ 1026902 w 1949251"/>
                <a:gd name="connsiteY4" fmla="*/ 135334 h 415286"/>
                <a:gd name="connsiteX5" fmla="*/ 1026902 w 1949251"/>
                <a:gd name="connsiteY5" fmla="*/ 135334 h 415286"/>
                <a:gd name="connsiteX6" fmla="*/ 1257635 w 1949251"/>
                <a:gd name="connsiteY6" fmla="*/ 229167 h 415286"/>
                <a:gd name="connsiteX7" fmla="*/ 1426814 w 1949251"/>
                <a:gd name="connsiteY7" fmla="*/ 229167 h 415286"/>
                <a:gd name="connsiteX8" fmla="*/ 1583494 w 1949251"/>
                <a:gd name="connsiteY8" fmla="*/ 185029 h 415286"/>
                <a:gd name="connsiteX9" fmla="*/ 1822033 w 1949251"/>
                <a:gd name="connsiteY9" fmla="*/ 185029 h 415286"/>
                <a:gd name="connsiteX10" fmla="*/ 1931363 w 1949251"/>
                <a:gd name="connsiteY10" fmla="*/ 383812 h 415286"/>
                <a:gd name="connsiteX11" fmla="*/ 281468 w 1949251"/>
                <a:gd name="connsiteY11" fmla="*/ 373873 h 415286"/>
                <a:gd name="connsiteX12" fmla="*/ 242555 w 1949251"/>
                <a:gd name="connsiteY12" fmla="*/ 381945 h 415286"/>
                <a:gd name="connsiteX0" fmla="*/ 251650 w 1949251"/>
                <a:gd name="connsiteY0" fmla="*/ 85638 h 401413"/>
                <a:gd name="connsiteX1" fmla="*/ 327145 w 1949251"/>
                <a:gd name="connsiteY1" fmla="*/ 76389 h 401413"/>
                <a:gd name="connsiteX2" fmla="*/ 580915 w 1949251"/>
                <a:gd name="connsiteY2" fmla="*/ 0 h 401413"/>
                <a:gd name="connsiteX3" fmla="*/ 750095 w 1949251"/>
                <a:gd name="connsiteY3" fmla="*/ 76389 h 401413"/>
                <a:gd name="connsiteX4" fmla="*/ 1026902 w 1949251"/>
                <a:gd name="connsiteY4" fmla="*/ 135334 h 401413"/>
                <a:gd name="connsiteX5" fmla="*/ 1026902 w 1949251"/>
                <a:gd name="connsiteY5" fmla="*/ 135334 h 401413"/>
                <a:gd name="connsiteX6" fmla="*/ 1257635 w 1949251"/>
                <a:gd name="connsiteY6" fmla="*/ 229167 h 401413"/>
                <a:gd name="connsiteX7" fmla="*/ 1426814 w 1949251"/>
                <a:gd name="connsiteY7" fmla="*/ 229167 h 401413"/>
                <a:gd name="connsiteX8" fmla="*/ 1583494 w 1949251"/>
                <a:gd name="connsiteY8" fmla="*/ 185029 h 401413"/>
                <a:gd name="connsiteX9" fmla="*/ 1822033 w 1949251"/>
                <a:gd name="connsiteY9" fmla="*/ 185029 h 401413"/>
                <a:gd name="connsiteX10" fmla="*/ 1931363 w 1949251"/>
                <a:gd name="connsiteY10" fmla="*/ 383812 h 401413"/>
                <a:gd name="connsiteX11" fmla="*/ 281468 w 1949251"/>
                <a:gd name="connsiteY11" fmla="*/ 373873 h 401413"/>
                <a:gd name="connsiteX12" fmla="*/ 242555 w 1949251"/>
                <a:gd name="connsiteY12" fmla="*/ 381945 h 401413"/>
                <a:gd name="connsiteX0" fmla="*/ 251650 w 1949251"/>
                <a:gd name="connsiteY0" fmla="*/ 85638 h 383812"/>
                <a:gd name="connsiteX1" fmla="*/ 327145 w 1949251"/>
                <a:gd name="connsiteY1" fmla="*/ 76389 h 383812"/>
                <a:gd name="connsiteX2" fmla="*/ 580915 w 1949251"/>
                <a:gd name="connsiteY2" fmla="*/ 0 h 383812"/>
                <a:gd name="connsiteX3" fmla="*/ 750095 w 1949251"/>
                <a:gd name="connsiteY3" fmla="*/ 76389 h 383812"/>
                <a:gd name="connsiteX4" fmla="*/ 1026902 w 1949251"/>
                <a:gd name="connsiteY4" fmla="*/ 135334 h 383812"/>
                <a:gd name="connsiteX5" fmla="*/ 1026902 w 1949251"/>
                <a:gd name="connsiteY5" fmla="*/ 135334 h 383812"/>
                <a:gd name="connsiteX6" fmla="*/ 1257635 w 1949251"/>
                <a:gd name="connsiteY6" fmla="*/ 229167 h 383812"/>
                <a:gd name="connsiteX7" fmla="*/ 1426814 w 1949251"/>
                <a:gd name="connsiteY7" fmla="*/ 229167 h 383812"/>
                <a:gd name="connsiteX8" fmla="*/ 1583494 w 1949251"/>
                <a:gd name="connsiteY8" fmla="*/ 185029 h 383812"/>
                <a:gd name="connsiteX9" fmla="*/ 1822033 w 1949251"/>
                <a:gd name="connsiteY9" fmla="*/ 185029 h 383812"/>
                <a:gd name="connsiteX10" fmla="*/ 1931363 w 1949251"/>
                <a:gd name="connsiteY10" fmla="*/ 383812 h 383812"/>
                <a:gd name="connsiteX11" fmla="*/ 281468 w 1949251"/>
                <a:gd name="connsiteY11" fmla="*/ 373873 h 383812"/>
                <a:gd name="connsiteX12" fmla="*/ 242555 w 1949251"/>
                <a:gd name="connsiteY12" fmla="*/ 381945 h 383812"/>
                <a:gd name="connsiteX0" fmla="*/ 251650 w 1949251"/>
                <a:gd name="connsiteY0" fmla="*/ 85638 h 383812"/>
                <a:gd name="connsiteX1" fmla="*/ 327145 w 1949251"/>
                <a:gd name="connsiteY1" fmla="*/ 76389 h 383812"/>
                <a:gd name="connsiteX2" fmla="*/ 580915 w 1949251"/>
                <a:gd name="connsiteY2" fmla="*/ 0 h 383812"/>
                <a:gd name="connsiteX3" fmla="*/ 750095 w 1949251"/>
                <a:gd name="connsiteY3" fmla="*/ 76389 h 383812"/>
                <a:gd name="connsiteX4" fmla="*/ 1026902 w 1949251"/>
                <a:gd name="connsiteY4" fmla="*/ 135334 h 383812"/>
                <a:gd name="connsiteX5" fmla="*/ 1026902 w 1949251"/>
                <a:gd name="connsiteY5" fmla="*/ 135334 h 383812"/>
                <a:gd name="connsiteX6" fmla="*/ 1257635 w 1949251"/>
                <a:gd name="connsiteY6" fmla="*/ 229167 h 383812"/>
                <a:gd name="connsiteX7" fmla="*/ 1426814 w 1949251"/>
                <a:gd name="connsiteY7" fmla="*/ 229167 h 383812"/>
                <a:gd name="connsiteX8" fmla="*/ 1583494 w 1949251"/>
                <a:gd name="connsiteY8" fmla="*/ 185029 h 383812"/>
                <a:gd name="connsiteX9" fmla="*/ 1822033 w 1949251"/>
                <a:gd name="connsiteY9" fmla="*/ 185029 h 383812"/>
                <a:gd name="connsiteX10" fmla="*/ 1931363 w 1949251"/>
                <a:gd name="connsiteY10" fmla="*/ 383812 h 383812"/>
                <a:gd name="connsiteX11" fmla="*/ 281468 w 1949251"/>
                <a:gd name="connsiteY11" fmla="*/ 373873 h 383812"/>
                <a:gd name="connsiteX12" fmla="*/ 242555 w 1949251"/>
                <a:gd name="connsiteY12" fmla="*/ 381945 h 38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9251" h="383812">
                  <a:moveTo>
                    <a:pt x="251650" y="85638"/>
                  </a:moveTo>
                  <a:cubicBezTo>
                    <a:pt x="253252" y="84124"/>
                    <a:pt x="335528" y="104239"/>
                    <a:pt x="327145" y="76389"/>
                  </a:cubicBezTo>
                  <a:cubicBezTo>
                    <a:pt x="382022" y="62116"/>
                    <a:pt x="510423" y="0"/>
                    <a:pt x="580915" y="0"/>
                  </a:cubicBezTo>
                  <a:cubicBezTo>
                    <a:pt x="651407" y="0"/>
                    <a:pt x="675764" y="53833"/>
                    <a:pt x="750095" y="76389"/>
                  </a:cubicBezTo>
                  <a:cubicBezTo>
                    <a:pt x="824426" y="98945"/>
                    <a:pt x="980768" y="125510"/>
                    <a:pt x="1026902" y="135334"/>
                  </a:cubicBezTo>
                  <a:lnTo>
                    <a:pt x="1026902" y="135334"/>
                  </a:lnTo>
                  <a:cubicBezTo>
                    <a:pt x="1055063" y="153556"/>
                    <a:pt x="1190983" y="213528"/>
                    <a:pt x="1257635" y="229167"/>
                  </a:cubicBezTo>
                  <a:cubicBezTo>
                    <a:pt x="1324287" y="244806"/>
                    <a:pt x="1372504" y="236523"/>
                    <a:pt x="1426814" y="229167"/>
                  </a:cubicBezTo>
                  <a:cubicBezTo>
                    <a:pt x="1481124" y="221811"/>
                    <a:pt x="1517624" y="192385"/>
                    <a:pt x="1583494" y="185029"/>
                  </a:cubicBezTo>
                  <a:cubicBezTo>
                    <a:pt x="1649364" y="177673"/>
                    <a:pt x="1764055" y="151899"/>
                    <a:pt x="1822033" y="185029"/>
                  </a:cubicBezTo>
                  <a:cubicBezTo>
                    <a:pt x="1880011" y="218159"/>
                    <a:pt x="1949251" y="181054"/>
                    <a:pt x="1931363" y="383812"/>
                  </a:cubicBezTo>
                  <a:lnTo>
                    <a:pt x="281468" y="373873"/>
                  </a:lnTo>
                  <a:cubicBezTo>
                    <a:pt x="0" y="373562"/>
                    <a:pt x="255526" y="379254"/>
                    <a:pt x="242555" y="381945"/>
                  </a:cubicBezTo>
                </a:path>
              </a:pathLst>
            </a:custGeom>
            <a:gradFill flip="none" rotWithShape="1">
              <a:gsLst>
                <a:gs pos="3000">
                  <a:schemeClr val="bg1">
                    <a:lumMod val="95000"/>
                  </a:schemeClr>
                </a:gs>
                <a:gs pos="55000">
                  <a:srgbClr val="640000"/>
                </a:gs>
              </a:gsLst>
              <a:lin ang="2700000" scaled="1"/>
              <a:tileRect/>
            </a:gradFill>
            <a:ln w="19050" cap="flat" cmpd="sng" algn="ctr">
              <a:solidFill>
                <a:schemeClr val="tx1">
                  <a:alpha val="3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5" name="CaixaDeTexto 64"/>
          <p:cNvSpPr txBox="1"/>
          <p:nvPr/>
        </p:nvSpPr>
        <p:spPr>
          <a:xfrm>
            <a:off x="2807296" y="299695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Protoestrela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cxnSp>
        <p:nvCxnSpPr>
          <p:cNvPr id="68" name="Conector de seta reta 67"/>
          <p:cNvCxnSpPr/>
          <p:nvPr/>
        </p:nvCxnSpPr>
        <p:spPr bwMode="auto">
          <a:xfrm>
            <a:off x="2591272" y="2204864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69" name="Conector de seta reta 68"/>
          <p:cNvCxnSpPr/>
          <p:nvPr/>
        </p:nvCxnSpPr>
        <p:spPr bwMode="auto">
          <a:xfrm>
            <a:off x="4319464" y="2247688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0" name="Conector de seta reta 69"/>
          <p:cNvCxnSpPr/>
          <p:nvPr/>
        </p:nvCxnSpPr>
        <p:spPr bwMode="auto">
          <a:xfrm>
            <a:off x="6156176" y="2237960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1" name="Conector de seta reta 70"/>
          <p:cNvCxnSpPr/>
          <p:nvPr/>
        </p:nvCxnSpPr>
        <p:spPr bwMode="auto">
          <a:xfrm>
            <a:off x="8172400" y="3435693"/>
            <a:ext cx="144016" cy="576064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2" name="Conector de seta reta 71"/>
          <p:cNvCxnSpPr/>
          <p:nvPr/>
        </p:nvCxnSpPr>
        <p:spPr bwMode="auto">
          <a:xfrm flipH="1" flipV="1">
            <a:off x="6156176" y="5239066"/>
            <a:ext cx="648072" cy="251482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3" name="Conector de seta reta 72"/>
          <p:cNvCxnSpPr/>
          <p:nvPr/>
        </p:nvCxnSpPr>
        <p:spPr bwMode="auto">
          <a:xfrm rot="10800000">
            <a:off x="3851920" y="5012776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74" name="Conector de seta reta 73"/>
          <p:cNvCxnSpPr/>
          <p:nvPr/>
        </p:nvCxnSpPr>
        <p:spPr bwMode="auto">
          <a:xfrm rot="10800000">
            <a:off x="1763688" y="5012776"/>
            <a:ext cx="576064" cy="0"/>
          </a:xfrm>
          <a:prstGeom prst="straightConnector1">
            <a:avLst/>
          </a:prstGeom>
          <a:solidFill>
            <a:schemeClr val="accent1"/>
          </a:solidFill>
          <a:ln w="82550" cap="flat" cmpd="sng" algn="ctr">
            <a:solidFill>
              <a:srgbClr val="00CC99"/>
            </a:solidFill>
            <a:prstDash val="solid"/>
            <a:round/>
            <a:headEnd type="none" w="sm" len="sm"/>
            <a:tailEnd type="triangle"/>
          </a:ln>
          <a:effectLst/>
        </p:spPr>
      </p:cxnSp>
      <p:grpSp>
        <p:nvGrpSpPr>
          <p:cNvPr id="232" name="Grupo 8"/>
          <p:cNvGrpSpPr>
            <a:grpSpLocks noChangeAspect="1"/>
          </p:cNvGrpSpPr>
          <p:nvPr/>
        </p:nvGrpSpPr>
        <p:grpSpPr>
          <a:xfrm>
            <a:off x="4778970" y="1534812"/>
            <a:ext cx="1377206" cy="1406296"/>
            <a:chOff x="3190476" y="1101961"/>
            <a:chExt cx="1705377" cy="1741394"/>
          </a:xfrm>
        </p:grpSpPr>
        <p:sp>
          <p:nvSpPr>
            <p:cNvPr id="67" name="Elipse 66"/>
            <p:cNvSpPr/>
            <p:nvPr/>
          </p:nvSpPr>
          <p:spPr bwMode="auto">
            <a:xfrm>
              <a:off x="3190476" y="1101961"/>
              <a:ext cx="1705377" cy="1741394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00000">
                  <a:schemeClr val="tx1"/>
                </a:gs>
                <a:gs pos="59000">
                  <a:srgbClr val="3788FF"/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Elipse 74"/>
            <p:cNvSpPr>
              <a:spLocks noChangeAspect="1"/>
            </p:cNvSpPr>
            <p:nvPr/>
          </p:nvSpPr>
          <p:spPr bwMode="auto">
            <a:xfrm>
              <a:off x="3506653" y="1423786"/>
              <a:ext cx="1104387" cy="108864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tx1">
                    <a:alpha val="0"/>
                  </a:schemeClr>
                </a:gs>
                <a:gs pos="45000">
                  <a:srgbClr val="69D8FF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33" name="Grupo 200"/>
          <p:cNvGrpSpPr/>
          <p:nvPr/>
        </p:nvGrpSpPr>
        <p:grpSpPr>
          <a:xfrm rot="1927927">
            <a:off x="3149004" y="999656"/>
            <a:ext cx="1253270" cy="2512305"/>
            <a:chOff x="3130586" y="982365"/>
            <a:chExt cx="1253270" cy="2512305"/>
          </a:xfrm>
        </p:grpSpPr>
        <p:grpSp>
          <p:nvGrpSpPr>
            <p:cNvPr id="234" name="Grupo 201"/>
            <p:cNvGrpSpPr/>
            <p:nvPr/>
          </p:nvGrpSpPr>
          <p:grpSpPr>
            <a:xfrm>
              <a:off x="3311352" y="1355798"/>
              <a:ext cx="866978" cy="1785170"/>
              <a:chOff x="3203848" y="1240054"/>
              <a:chExt cx="866978" cy="1785170"/>
            </a:xfrm>
          </p:grpSpPr>
          <p:sp>
            <p:nvSpPr>
              <p:cNvPr id="219" name="Triângulo isósceles 218"/>
              <p:cNvSpPr/>
              <p:nvPr/>
            </p:nvSpPr>
            <p:spPr bwMode="auto">
              <a:xfrm rot="1323555">
                <a:off x="3379648" y="2016381"/>
                <a:ext cx="227578" cy="1008843"/>
              </a:xfrm>
              <a:prstGeom prst="triangle">
                <a:avLst/>
              </a:prstGeom>
              <a:gradFill flip="none" rotWithShape="1">
                <a:gsLst>
                  <a:gs pos="96000">
                    <a:srgbClr val="C00000">
                      <a:alpha val="45000"/>
                    </a:srgbClr>
                  </a:gs>
                  <a:gs pos="77000">
                    <a:srgbClr val="EA8D04"/>
                  </a:gs>
                  <a:gs pos="51000">
                    <a:srgbClr val="FFFF00"/>
                  </a:gs>
                  <a:gs pos="34000">
                    <a:schemeClr val="bg1"/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35" name="Grupo 129"/>
              <p:cNvGrpSpPr>
                <a:grpSpLocks noChangeAspect="1"/>
              </p:cNvGrpSpPr>
              <p:nvPr/>
            </p:nvGrpSpPr>
            <p:grpSpPr>
              <a:xfrm>
                <a:off x="3203848" y="1240054"/>
                <a:ext cx="866978" cy="1080388"/>
                <a:chOff x="7812360" y="4260967"/>
                <a:chExt cx="1008112" cy="1256265"/>
              </a:xfrm>
            </p:grpSpPr>
            <p:sp>
              <p:nvSpPr>
                <p:cNvPr id="225" name="Elipse 224"/>
                <p:cNvSpPr/>
                <p:nvPr/>
              </p:nvSpPr>
              <p:spPr bwMode="auto">
                <a:xfrm rot="1350372">
                  <a:off x="7812360" y="5157192"/>
                  <a:ext cx="1008112" cy="360040"/>
                </a:xfrm>
                <a:prstGeom prst="ellipse">
                  <a:avLst/>
                </a:prstGeom>
                <a:gradFill>
                  <a:gsLst>
                    <a:gs pos="74000">
                      <a:srgbClr val="C00000"/>
                    </a:gs>
                    <a:gs pos="63000">
                      <a:srgbClr val="640000"/>
                    </a:gs>
                    <a:gs pos="94000">
                      <a:srgbClr val="640000">
                        <a:alpha val="58000"/>
                      </a:srgbClr>
                    </a:gs>
                    <a:gs pos="39000">
                      <a:srgbClr val="EA8D04"/>
                    </a:gs>
                    <a:gs pos="34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6" name="Triângulo isósceles 225"/>
                <p:cNvSpPr/>
                <p:nvPr/>
              </p:nvSpPr>
              <p:spPr bwMode="auto">
                <a:xfrm rot="12022476">
                  <a:off x="8366797" y="4260967"/>
                  <a:ext cx="264625" cy="1173073"/>
                </a:xfrm>
                <a:prstGeom prst="triangle">
                  <a:avLst/>
                </a:prstGeom>
                <a:gradFill flip="none" rotWithShape="1">
                  <a:gsLst>
                    <a:gs pos="96000">
                      <a:srgbClr val="C00000">
                        <a:alpha val="45000"/>
                      </a:srgbClr>
                    </a:gs>
                    <a:gs pos="77000">
                      <a:srgbClr val="EA8D04"/>
                    </a:gs>
                    <a:gs pos="51000">
                      <a:srgbClr val="FFFF00"/>
                    </a:gs>
                    <a:gs pos="34000">
                      <a:schemeClr val="bg1"/>
                    </a:gs>
                  </a:gsLst>
                  <a:lin ang="5400000" scaled="0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1" i="0" u="none" strike="noStrike" cap="none" normalizeH="0" baseline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24" name="Elipse 223"/>
              <p:cNvSpPr>
                <a:spLocks noChangeAspect="1"/>
              </p:cNvSpPr>
              <p:nvPr/>
            </p:nvSpPr>
            <p:spPr bwMode="auto">
              <a:xfrm>
                <a:off x="3411074" y="1925260"/>
                <a:ext cx="466570" cy="466617"/>
              </a:xfrm>
              <a:prstGeom prst="ellipse">
                <a:avLst/>
              </a:prstGeom>
              <a:gradFill>
                <a:gsLst>
                  <a:gs pos="23000">
                    <a:schemeClr val="bg1"/>
                  </a:gs>
                  <a:gs pos="100000">
                    <a:schemeClr val="tx1">
                      <a:alpha val="0"/>
                    </a:schemeClr>
                  </a:gs>
                  <a:gs pos="33000">
                    <a:srgbClr val="FFC000"/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600" b="1" i="0" u="none" strike="noStrike" cap="none" normalizeH="0" baseline="0" smtClean="0">
                  <a:ln>
                    <a:noFill/>
                  </a:ln>
                  <a:solidFill>
                    <a:srgbClr val="FF0066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10" name="Lua 209"/>
            <p:cNvSpPr/>
            <p:nvPr/>
          </p:nvSpPr>
          <p:spPr bwMode="auto">
            <a:xfrm rot="17686469">
              <a:off x="3136167" y="3127650"/>
              <a:ext cx="361439" cy="372601"/>
            </a:xfrm>
            <a:prstGeom prst="moon">
              <a:avLst>
                <a:gd name="adj" fmla="val 30136"/>
              </a:avLst>
            </a:prstGeom>
            <a:gradFill flip="none" rotWithShape="1">
              <a:gsLst>
                <a:gs pos="55000">
                  <a:srgbClr val="C00000">
                    <a:alpha val="47000"/>
                  </a:srgbClr>
                </a:gs>
                <a:gs pos="12000">
                  <a:srgbClr val="FFC00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211" name="Lua 210"/>
            <p:cNvSpPr/>
            <p:nvPr/>
          </p:nvSpPr>
          <p:spPr bwMode="auto">
            <a:xfrm rot="6493962">
              <a:off x="4016836" y="976784"/>
              <a:ext cx="361439" cy="372601"/>
            </a:xfrm>
            <a:prstGeom prst="moon">
              <a:avLst>
                <a:gd name="adj" fmla="val 30136"/>
              </a:avLst>
            </a:prstGeom>
            <a:gradFill flip="none" rotWithShape="1">
              <a:gsLst>
                <a:gs pos="55000">
                  <a:srgbClr val="C00000">
                    <a:alpha val="48000"/>
                  </a:srgbClr>
                </a:gs>
                <a:gs pos="12000">
                  <a:srgbClr val="FFC000"/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5539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04" grpId="0"/>
      <p:bldP spid="221" grpId="0"/>
      <p:bldP spid="223" grpId="0"/>
      <p:bldP spid="95" grpId="0"/>
      <p:bldP spid="138" grpId="0"/>
      <p:bldP spid="38" grpId="0"/>
      <p:bldP spid="222" grpId="0"/>
      <p:bldP spid="39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Cálculo da distância, a partir da paralaxe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67544" y="3717032"/>
            <a:ext cx="8496943" cy="248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pt-BR" sz="3200" b="0" dirty="0">
                <a:solidFill>
                  <a:schemeClr val="accent1"/>
                </a:solidFill>
                <a:latin typeface="Century Gothic" pitchFamily="34" charset="0"/>
                <a:cs typeface="MS Shell Dlg" charset="0"/>
              </a:rPr>
              <a:t>Onde:</a:t>
            </a:r>
          </a:p>
          <a:p>
            <a:pPr algn="l"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pt-BR" sz="4400" b="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4400" b="0" i="1" baseline="-2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pc</a:t>
            </a:r>
            <a:r>
              <a:rPr lang="pt-BR" sz="3200" dirty="0">
                <a:solidFill>
                  <a:schemeClr val="accent1"/>
                </a:solidFill>
                <a:latin typeface="Century Gothic" pitchFamily="34" charset="0"/>
                <a:cs typeface="MS Shell Dlg" charset="0"/>
              </a:rPr>
              <a:t>: </a:t>
            </a:r>
            <a:r>
              <a:rPr lang="pt-BR" sz="3200" b="0" dirty="0">
                <a:solidFill>
                  <a:schemeClr val="accent1"/>
                </a:solidFill>
                <a:latin typeface="Century Gothic" pitchFamily="34" charset="0"/>
                <a:cs typeface="MS Shell Dlg" charset="0"/>
              </a:rPr>
              <a:t>é a distância, em </a:t>
            </a:r>
            <a:r>
              <a:rPr lang="pt-BR" sz="3200" b="0" dirty="0" smtClean="0">
                <a:solidFill>
                  <a:schemeClr val="accent1"/>
                </a:solidFill>
                <a:latin typeface="Century Gothic" pitchFamily="34" charset="0"/>
                <a:cs typeface="MS Shell Dlg" charset="0"/>
              </a:rPr>
              <a:t>parsecs</a:t>
            </a:r>
          </a:p>
          <a:p>
            <a:pPr algn="l" eaLnBrk="1" hangingPunct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pt-BR" sz="44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t-BR" sz="4400" b="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t-BR" sz="3200" dirty="0">
                <a:solidFill>
                  <a:schemeClr val="accent1"/>
                </a:solidFill>
                <a:latin typeface="Century Gothic" pitchFamily="34" charset="0"/>
                <a:cs typeface="MS Shell Dlg" charset="0"/>
              </a:rPr>
              <a:t>: </a:t>
            </a:r>
            <a:r>
              <a:rPr lang="pt-BR" sz="3200" b="0" dirty="0">
                <a:solidFill>
                  <a:schemeClr val="accent1"/>
                </a:solidFill>
                <a:latin typeface="Century Gothic" pitchFamily="34" charset="0"/>
                <a:cs typeface="MS Shell Dlg" charset="0"/>
              </a:rPr>
              <a:t>é a paralaxe, em segundos de arco</a:t>
            </a:r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/>
        </p:nvGraphicFramePr>
        <p:xfrm>
          <a:off x="2939176" y="1844824"/>
          <a:ext cx="2856960" cy="2045891"/>
        </p:xfrm>
        <a:graphic>
          <a:graphicData uri="http://schemas.openxmlformats.org/presentationml/2006/ole">
            <p:oleObj spid="_x0000_s1026" name="Equação" r:id="rId3" imgW="1308100" imgH="939800" progId="Equation.3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ítulo 3"/>
          <p:cNvSpPr txBox="1">
            <a:spLocks noChangeAspect="1"/>
          </p:cNvSpPr>
          <p:nvPr/>
        </p:nvSpPr>
        <p:spPr bwMode="auto">
          <a:xfrm rot="13500000">
            <a:off x="841510" y="2311911"/>
            <a:ext cx="2255291" cy="2255291"/>
          </a:xfrm>
          <a:prstGeom prst="rect">
            <a:avLst/>
          </a:prstGeom>
          <a:gradFill flip="none" rotWithShape="1">
            <a:gsLst>
              <a:gs pos="7000">
                <a:schemeClr val="bg1">
                  <a:alpha val="79000"/>
                </a:schemeClr>
              </a:gs>
              <a:gs pos="32000">
                <a:srgbClr val="FFC000">
                  <a:alpha val="87000"/>
                </a:srgbClr>
              </a:gs>
              <a:gs pos="100000">
                <a:schemeClr val="tx1">
                  <a:alpha val="44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48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8800" kern="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  <a:defRPr/>
            </a:pPr>
            <a:endParaRPr lang="pt-BR" sz="4800" kern="0" dirty="0">
              <a:ln w="34925">
                <a:gradFill flip="none" rotWithShape="1">
                  <a:gsLst>
                    <a:gs pos="0">
                      <a:srgbClr val="F67526"/>
                    </a:gs>
                    <a:gs pos="50000">
                      <a:srgbClr val="F67526">
                        <a:alpha val="4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96070"/>
            <a:ext cx="8964488" cy="771623"/>
          </a:xfrm>
        </p:spPr>
        <p:txBody>
          <a:bodyPr wrap="square" lIns="90000" tIns="46800" rIns="90000" bIns="46800">
            <a:spAutoFit/>
          </a:bodyPr>
          <a:lstStyle/>
          <a:p>
            <a:pPr defTabSz="449263">
              <a:buClr>
                <a:srgbClr val="CC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O </a:t>
            </a:r>
            <a:r>
              <a:rPr lang="en-GB" dirty="0" err="1" smtClean="0">
                <a:solidFill>
                  <a:schemeClr val="bg1"/>
                </a:solidFill>
                <a:latin typeface="Century Gothic" pitchFamily="34" charset="0"/>
              </a:rPr>
              <a:t>ano-luz</a:t>
            </a: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: a </a:t>
            </a:r>
            <a:r>
              <a:rPr lang="en-GB" dirty="0" err="1" smtClean="0">
                <a:solidFill>
                  <a:schemeClr val="bg1"/>
                </a:solidFill>
                <a:latin typeface="Century Gothic" pitchFamily="34" charset="0"/>
              </a:rPr>
              <a:t>mais</a:t>
            </a: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 popular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90675" y="2681288"/>
            <a:ext cx="758825" cy="2136775"/>
            <a:chOff x="1002" y="1689"/>
            <a:chExt cx="478" cy="1346"/>
          </a:xfrm>
        </p:grpSpPr>
        <p:sp>
          <p:nvSpPr>
            <p:cNvPr id="9240" name="AutoShape 4"/>
            <p:cNvSpPr>
              <a:spLocks noChangeArrowheads="1"/>
            </p:cNvSpPr>
            <p:nvPr/>
          </p:nvSpPr>
          <p:spPr bwMode="auto">
            <a:xfrm flipH="1">
              <a:off x="1033" y="2321"/>
              <a:ext cx="448" cy="715"/>
            </a:xfrm>
            <a:prstGeom prst="can">
              <a:avLst>
                <a:gd name="adj" fmla="val 39900"/>
              </a:avLst>
            </a:prstGeom>
            <a:solidFill>
              <a:srgbClr val="FFFF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7190" name="Freeform 5"/>
            <p:cNvSpPr>
              <a:spLocks noChangeArrowheads="1"/>
            </p:cNvSpPr>
            <p:nvPr/>
          </p:nvSpPr>
          <p:spPr bwMode="auto">
            <a:xfrm flipH="1">
              <a:off x="1002" y="1689"/>
              <a:ext cx="473" cy="760"/>
            </a:xfrm>
            <a:custGeom>
              <a:avLst/>
              <a:gdLst>
                <a:gd name="T0" fmla="*/ 208 w 744"/>
                <a:gd name="T1" fmla="*/ 1136 h 1200"/>
                <a:gd name="T2" fmla="*/ 16 w 744"/>
                <a:gd name="T3" fmla="*/ 752 h 1200"/>
                <a:gd name="T4" fmla="*/ 304 w 744"/>
                <a:gd name="T5" fmla="*/ 464 h 1200"/>
                <a:gd name="T6" fmla="*/ 448 w 744"/>
                <a:gd name="T7" fmla="*/ 32 h 1200"/>
                <a:gd name="T8" fmla="*/ 736 w 744"/>
                <a:gd name="T9" fmla="*/ 656 h 1200"/>
                <a:gd name="T10" fmla="*/ 496 w 744"/>
                <a:gd name="T11" fmla="*/ 1088 h 1200"/>
                <a:gd name="T12" fmla="*/ 448 w 744"/>
                <a:gd name="T13" fmla="*/ 1184 h 1200"/>
                <a:gd name="T14" fmla="*/ 208 w 744"/>
                <a:gd name="T15" fmla="*/ 1184 h 12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4"/>
                <a:gd name="T25" fmla="*/ 0 h 1200"/>
                <a:gd name="T26" fmla="*/ 744 w 744"/>
                <a:gd name="T27" fmla="*/ 1200 h 12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4" h="1200">
                  <a:moveTo>
                    <a:pt x="208" y="1136"/>
                  </a:moveTo>
                  <a:cubicBezTo>
                    <a:pt x="104" y="1000"/>
                    <a:pt x="0" y="864"/>
                    <a:pt x="16" y="752"/>
                  </a:cubicBezTo>
                  <a:cubicBezTo>
                    <a:pt x="32" y="640"/>
                    <a:pt x="232" y="584"/>
                    <a:pt x="304" y="464"/>
                  </a:cubicBezTo>
                  <a:cubicBezTo>
                    <a:pt x="376" y="344"/>
                    <a:pt x="376" y="0"/>
                    <a:pt x="448" y="32"/>
                  </a:cubicBezTo>
                  <a:cubicBezTo>
                    <a:pt x="520" y="64"/>
                    <a:pt x="728" y="480"/>
                    <a:pt x="736" y="656"/>
                  </a:cubicBezTo>
                  <a:cubicBezTo>
                    <a:pt x="744" y="832"/>
                    <a:pt x="544" y="1000"/>
                    <a:pt x="496" y="1088"/>
                  </a:cubicBezTo>
                  <a:cubicBezTo>
                    <a:pt x="448" y="1176"/>
                    <a:pt x="496" y="1168"/>
                    <a:pt x="448" y="1184"/>
                  </a:cubicBezTo>
                  <a:cubicBezTo>
                    <a:pt x="400" y="1200"/>
                    <a:pt x="304" y="1192"/>
                    <a:pt x="208" y="1184"/>
                  </a:cubicBezTo>
                </a:path>
              </a:pathLst>
            </a:custGeom>
            <a:gradFill flip="none" rotWithShape="1">
              <a:gsLst>
                <a:gs pos="100000">
                  <a:srgbClr val="FF3300">
                    <a:alpha val="83000"/>
                  </a:srgbClr>
                </a:gs>
                <a:gs pos="33000">
                  <a:srgbClr val="FFFF00"/>
                </a:gs>
                <a:gs pos="33000">
                  <a:srgbClr val="FFFF00"/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12600">
              <a:solidFill>
                <a:srgbClr val="EE88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9220" name="Line 6"/>
          <p:cNvSpPr>
            <a:spLocks noChangeShapeType="1"/>
          </p:cNvSpPr>
          <p:nvPr/>
        </p:nvSpPr>
        <p:spPr bwMode="auto">
          <a:xfrm flipH="1">
            <a:off x="2644775" y="3460750"/>
            <a:ext cx="5087938" cy="1588"/>
          </a:xfrm>
          <a:prstGeom prst="line">
            <a:avLst/>
          </a:prstGeom>
          <a:noFill/>
          <a:ln w="3816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21" name="AutoShape 7"/>
          <p:cNvSpPr>
            <a:spLocks noChangeArrowheads="1"/>
          </p:cNvSpPr>
          <p:nvPr/>
        </p:nvSpPr>
        <p:spPr bwMode="auto">
          <a:xfrm>
            <a:off x="545621" y="1923116"/>
            <a:ext cx="3017837" cy="30718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0800">
            <a:solidFill>
              <a:srgbClr val="FFC000">
                <a:alpha val="8100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22" name="AutoShape 8"/>
          <p:cNvSpPr>
            <a:spLocks noChangeArrowheads="1"/>
          </p:cNvSpPr>
          <p:nvPr/>
        </p:nvSpPr>
        <p:spPr bwMode="auto">
          <a:xfrm>
            <a:off x="787475" y="2292523"/>
            <a:ext cx="2311400" cy="236061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0800">
            <a:solidFill>
              <a:srgbClr val="FFC000">
                <a:alpha val="8100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23" name="AutoShape 9"/>
          <p:cNvSpPr>
            <a:spLocks noChangeArrowheads="1"/>
          </p:cNvSpPr>
          <p:nvPr/>
        </p:nvSpPr>
        <p:spPr bwMode="auto">
          <a:xfrm>
            <a:off x="1006409" y="2599995"/>
            <a:ext cx="1682750" cy="17208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0800">
            <a:solidFill>
              <a:srgbClr val="FFC000">
                <a:alpha val="7400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24" name="AutoShape 10"/>
          <p:cNvSpPr>
            <a:spLocks noChangeArrowheads="1"/>
          </p:cNvSpPr>
          <p:nvPr/>
        </p:nvSpPr>
        <p:spPr bwMode="auto">
          <a:xfrm>
            <a:off x="2075008" y="2276854"/>
            <a:ext cx="1971669" cy="237628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  <a:gd name="connsiteX0" fmla="*/ 9179 w 10800"/>
              <a:gd name="connsiteY0" fmla="*/ 0 h 12035"/>
              <a:gd name="connsiteX1" fmla="*/ 10800 w 10800"/>
              <a:gd name="connsiteY1" fmla="*/ 5691 h 12035"/>
              <a:gd name="connsiteX2" fmla="*/ 8739 w 10800"/>
              <a:gd name="connsiteY2" fmla="*/ 12035 h 12035"/>
              <a:gd name="connsiteX3" fmla="*/ 0 w 10800"/>
              <a:gd name="connsiteY3" fmla="*/ 5691 h 12035"/>
              <a:gd name="connsiteX4" fmla="*/ 9179 w 10800"/>
              <a:gd name="connsiteY4" fmla="*/ 0 h 12035"/>
              <a:gd name="connsiteX0" fmla="*/ 9179 w 10800"/>
              <a:gd name="connsiteY0" fmla="*/ 0 h 12035"/>
              <a:gd name="connsiteX1" fmla="*/ 10800 w 10800"/>
              <a:gd name="connsiteY1" fmla="*/ 5691 h 12035"/>
              <a:gd name="connsiteX2" fmla="*/ 8768 w 10800"/>
              <a:gd name="connsiteY2" fmla="*/ 11896 h 12035"/>
              <a:gd name="connsiteX0" fmla="*/ 9179 w 10800"/>
              <a:gd name="connsiteY0" fmla="*/ 0 h 12035"/>
              <a:gd name="connsiteX1" fmla="*/ 10800 w 10800"/>
              <a:gd name="connsiteY1" fmla="*/ 5691 h 12035"/>
              <a:gd name="connsiteX2" fmla="*/ 8739 w 10800"/>
              <a:gd name="connsiteY2" fmla="*/ 12035 h 12035"/>
              <a:gd name="connsiteX3" fmla="*/ 0 w 10800"/>
              <a:gd name="connsiteY3" fmla="*/ 5691 h 12035"/>
              <a:gd name="connsiteX4" fmla="*/ 9179 w 10800"/>
              <a:gd name="connsiteY4" fmla="*/ 0 h 12035"/>
              <a:gd name="connsiteX0" fmla="*/ 9171 w 10800"/>
              <a:gd name="connsiteY0" fmla="*/ 44 h 12035"/>
              <a:gd name="connsiteX1" fmla="*/ 10800 w 10800"/>
              <a:gd name="connsiteY1" fmla="*/ 5691 h 12035"/>
              <a:gd name="connsiteX2" fmla="*/ 8768 w 10800"/>
              <a:gd name="connsiteY2" fmla="*/ 11896 h 12035"/>
              <a:gd name="connsiteX0" fmla="*/ 9179 w 10800"/>
              <a:gd name="connsiteY0" fmla="*/ 0 h 12125"/>
              <a:gd name="connsiteX1" fmla="*/ 10800 w 10800"/>
              <a:gd name="connsiteY1" fmla="*/ 5691 h 12125"/>
              <a:gd name="connsiteX2" fmla="*/ 8739 w 10800"/>
              <a:gd name="connsiteY2" fmla="*/ 12035 h 12125"/>
              <a:gd name="connsiteX3" fmla="*/ 0 w 10800"/>
              <a:gd name="connsiteY3" fmla="*/ 5691 h 12125"/>
              <a:gd name="connsiteX4" fmla="*/ 9179 w 10800"/>
              <a:gd name="connsiteY4" fmla="*/ 0 h 12125"/>
              <a:gd name="connsiteX0" fmla="*/ 9171 w 10800"/>
              <a:gd name="connsiteY0" fmla="*/ 44 h 12125"/>
              <a:gd name="connsiteX1" fmla="*/ 10800 w 10800"/>
              <a:gd name="connsiteY1" fmla="*/ 5691 h 12125"/>
              <a:gd name="connsiteX2" fmla="*/ 8621 w 10800"/>
              <a:gd name="connsiteY2" fmla="*/ 12125 h 12125"/>
              <a:gd name="connsiteX0" fmla="*/ 9179 w 10800"/>
              <a:gd name="connsiteY0" fmla="*/ 0 h 12915"/>
              <a:gd name="connsiteX1" fmla="*/ 10800 w 10800"/>
              <a:gd name="connsiteY1" fmla="*/ 5691 h 12915"/>
              <a:gd name="connsiteX2" fmla="*/ 8739 w 10800"/>
              <a:gd name="connsiteY2" fmla="*/ 12035 h 12915"/>
              <a:gd name="connsiteX3" fmla="*/ 0 w 10800"/>
              <a:gd name="connsiteY3" fmla="*/ 5691 h 12915"/>
              <a:gd name="connsiteX4" fmla="*/ 9179 w 10800"/>
              <a:gd name="connsiteY4" fmla="*/ 0 h 12915"/>
              <a:gd name="connsiteX0" fmla="*/ 9171 w 10800"/>
              <a:gd name="connsiteY0" fmla="*/ 44 h 12915"/>
              <a:gd name="connsiteX1" fmla="*/ 10800 w 10800"/>
              <a:gd name="connsiteY1" fmla="*/ 5691 h 12915"/>
              <a:gd name="connsiteX2" fmla="*/ 8621 w 10800"/>
              <a:gd name="connsiteY2" fmla="*/ 12915 h 12915"/>
              <a:gd name="connsiteX0" fmla="*/ 9179 w 10800"/>
              <a:gd name="connsiteY0" fmla="*/ 517 h 13432"/>
              <a:gd name="connsiteX1" fmla="*/ 10800 w 10800"/>
              <a:gd name="connsiteY1" fmla="*/ 6208 h 13432"/>
              <a:gd name="connsiteX2" fmla="*/ 8739 w 10800"/>
              <a:gd name="connsiteY2" fmla="*/ 12552 h 13432"/>
              <a:gd name="connsiteX3" fmla="*/ 0 w 10800"/>
              <a:gd name="connsiteY3" fmla="*/ 6208 h 13432"/>
              <a:gd name="connsiteX4" fmla="*/ 9179 w 10800"/>
              <a:gd name="connsiteY4" fmla="*/ 517 h 13432"/>
              <a:gd name="connsiteX0" fmla="*/ 9024 w 10800"/>
              <a:gd name="connsiteY0" fmla="*/ 0 h 13432"/>
              <a:gd name="connsiteX1" fmla="*/ 10800 w 10800"/>
              <a:gd name="connsiteY1" fmla="*/ 6208 h 13432"/>
              <a:gd name="connsiteX2" fmla="*/ 8621 w 10800"/>
              <a:gd name="connsiteY2" fmla="*/ 13432 h 1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0" h="13432" stroke="0">
                <a:moveTo>
                  <a:pt x="9179" y="517"/>
                </a:moveTo>
                <a:cubicBezTo>
                  <a:pt x="10238" y="2226"/>
                  <a:pt x="10800" y="4197"/>
                  <a:pt x="10800" y="6208"/>
                </a:cubicBezTo>
                <a:cubicBezTo>
                  <a:pt x="10800" y="8487"/>
                  <a:pt x="10078" y="10708"/>
                  <a:pt x="8739" y="12552"/>
                </a:cubicBezTo>
                <a:lnTo>
                  <a:pt x="0" y="6208"/>
                </a:lnTo>
                <a:lnTo>
                  <a:pt x="9179" y="517"/>
                </a:lnTo>
                <a:close/>
              </a:path>
              <a:path w="10800" h="13432" fill="none">
                <a:moveTo>
                  <a:pt x="9024" y="0"/>
                </a:moveTo>
                <a:cubicBezTo>
                  <a:pt x="10083" y="1709"/>
                  <a:pt x="10800" y="4197"/>
                  <a:pt x="10800" y="6208"/>
                </a:cubicBezTo>
                <a:cubicBezTo>
                  <a:pt x="10800" y="8487"/>
                  <a:pt x="9960" y="11588"/>
                  <a:pt x="8621" y="13432"/>
                </a:cubicBezTo>
              </a:path>
            </a:pathLst>
          </a:custGeom>
          <a:noFill/>
          <a:ln w="50800">
            <a:solidFill>
              <a:srgbClr val="FFC000">
                <a:alpha val="8100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5" name="AutoShape 11"/>
          <p:cNvSpPr>
            <a:spLocks noChangeArrowheads="1"/>
          </p:cNvSpPr>
          <p:nvPr/>
        </p:nvSpPr>
        <p:spPr bwMode="auto">
          <a:xfrm>
            <a:off x="-733127" y="732491"/>
            <a:ext cx="5314950" cy="5427663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0800">
            <a:solidFill>
              <a:srgbClr val="FFC000">
                <a:alpha val="8100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30" name="Text Box 14"/>
          <p:cNvSpPr txBox="1">
            <a:spLocks noChangeAspect="1" noChangeArrowheads="1"/>
          </p:cNvSpPr>
          <p:nvPr/>
        </p:nvSpPr>
        <p:spPr bwMode="auto">
          <a:xfrm flipH="1">
            <a:off x="2286000" y="2263775"/>
            <a:ext cx="1072658" cy="5259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err="1">
                <a:solidFill>
                  <a:srgbClr val="FFFFFF"/>
                </a:solidFill>
                <a:latin typeface="Century Gothic" pitchFamily="34" charset="0"/>
                <a:cs typeface="MS Shell Dlg" charset="0"/>
              </a:rPr>
              <a:t>Ondas</a:t>
            </a:r>
            <a:endParaRPr lang="en-GB" sz="1400" dirty="0">
              <a:solidFill>
                <a:srgbClr val="FFFFFF"/>
              </a:solidFill>
              <a:latin typeface="Century Gothic" pitchFamily="34" charset="0"/>
              <a:cs typeface="MS Shell Dlg" charset="0"/>
            </a:endParaRPr>
          </a:p>
          <a:p>
            <a:pPr defTabSz="449263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err="1">
                <a:solidFill>
                  <a:srgbClr val="FFFFFF"/>
                </a:solidFill>
                <a:latin typeface="Century Gothic" pitchFamily="34" charset="0"/>
                <a:cs typeface="MS Shell Dlg" charset="0"/>
              </a:rPr>
              <a:t>luminosas</a:t>
            </a:r>
            <a:endParaRPr lang="en-GB" sz="1400" dirty="0">
              <a:solidFill>
                <a:srgbClr val="FFFFFF"/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 flipH="1">
            <a:off x="6854304" y="3316954"/>
            <a:ext cx="603250" cy="30162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BBE0E3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 flipH="1">
            <a:off x="6939121" y="3295650"/>
            <a:ext cx="297175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  <a:latin typeface="Century Gothic" pitchFamily="34" charset="0"/>
                <a:cs typeface="MS Shell Dlg" charset="0"/>
              </a:rPr>
              <a:t>c</a:t>
            </a:r>
          </a:p>
        </p:txBody>
      </p:sp>
      <p:sp>
        <p:nvSpPr>
          <p:cNvPr id="27" name="AutoShape 11"/>
          <p:cNvSpPr>
            <a:spLocks noChangeAspect="1" noChangeArrowheads="1"/>
          </p:cNvSpPr>
          <p:nvPr/>
        </p:nvSpPr>
        <p:spPr bwMode="auto">
          <a:xfrm>
            <a:off x="-1882449" y="-171400"/>
            <a:ext cx="7074850" cy="72360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0800">
            <a:solidFill>
              <a:srgbClr val="FFC000">
                <a:alpha val="8100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8" name="AutoShape 11"/>
          <p:cNvSpPr>
            <a:spLocks noChangeAspect="1" noChangeArrowheads="1"/>
          </p:cNvSpPr>
          <p:nvPr/>
        </p:nvSpPr>
        <p:spPr bwMode="auto">
          <a:xfrm>
            <a:off x="-3356513" y="-1251520"/>
            <a:ext cx="9197305" cy="94068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0800">
            <a:solidFill>
              <a:srgbClr val="FFC000">
                <a:alpha val="8100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" name="AutoShape 11"/>
          <p:cNvSpPr>
            <a:spLocks noChangeAspect="1" noChangeArrowheads="1"/>
          </p:cNvSpPr>
          <p:nvPr/>
        </p:nvSpPr>
        <p:spPr bwMode="auto">
          <a:xfrm>
            <a:off x="-5365104" y="-2632081"/>
            <a:ext cx="11956494" cy="1222884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5189 h 21600"/>
              <a:gd name="T20" fmla="*/ 21599 w 21600"/>
              <a:gd name="T21" fmla="*/ 1702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19979" y="5109"/>
                </a:moveTo>
                <a:cubicBezTo>
                  <a:pt x="21038" y="6818"/>
                  <a:pt x="21600" y="8789"/>
                  <a:pt x="21600" y="10800"/>
                </a:cubicBezTo>
                <a:cubicBezTo>
                  <a:pt x="21600" y="13079"/>
                  <a:pt x="20878" y="15300"/>
                  <a:pt x="19539" y="17144"/>
                </a:cubicBezTo>
              </a:path>
            </a:pathLst>
          </a:custGeom>
          <a:noFill/>
          <a:ln w="50800">
            <a:solidFill>
              <a:srgbClr val="FFC000">
                <a:alpha val="8100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Text Box 17"/>
          <p:cNvSpPr txBox="1">
            <a:spLocks noChangeArrowheads="1"/>
          </p:cNvSpPr>
          <p:nvPr/>
        </p:nvSpPr>
        <p:spPr bwMode="auto">
          <a:xfrm flipH="1">
            <a:off x="6664373" y="2348880"/>
            <a:ext cx="931963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00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chemeClr val="bg1"/>
                </a:solidFill>
                <a:latin typeface="Century Gothic" pitchFamily="34" charset="0"/>
                <a:cs typeface="MS Shell Dlg" charset="0"/>
              </a:rPr>
              <a:t>300.000</a:t>
            </a:r>
          </a:p>
          <a:p>
            <a:pPr defTabSz="449263">
              <a:buClr>
                <a:srgbClr val="00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chemeClr val="bg1"/>
                </a:solidFill>
                <a:latin typeface="Century Gothic" pitchFamily="34" charset="0"/>
                <a:cs typeface="MS Shell Dlg" charset="0"/>
              </a:rPr>
              <a:t>km/s</a:t>
            </a:r>
          </a:p>
        </p:txBody>
      </p:sp>
      <p:grpSp>
        <p:nvGrpSpPr>
          <p:cNvPr id="5" name="Grupo 29"/>
          <p:cNvGrpSpPr/>
          <p:nvPr/>
        </p:nvGrpSpPr>
        <p:grpSpPr>
          <a:xfrm>
            <a:off x="1316462" y="2780928"/>
            <a:ext cx="1324948" cy="1324948"/>
            <a:chOff x="1330088" y="2824132"/>
            <a:chExt cx="1324948" cy="1324948"/>
          </a:xfrm>
        </p:grpSpPr>
        <p:grpSp>
          <p:nvGrpSpPr>
            <p:cNvPr id="6" name="Grupo 25"/>
            <p:cNvGrpSpPr/>
            <p:nvPr/>
          </p:nvGrpSpPr>
          <p:grpSpPr>
            <a:xfrm>
              <a:off x="1330088" y="2824132"/>
              <a:ext cx="1324948" cy="1324948"/>
              <a:chOff x="3900196" y="2800905"/>
              <a:chExt cx="1324948" cy="1324948"/>
            </a:xfrm>
          </p:grpSpPr>
          <p:sp>
            <p:nvSpPr>
              <p:cNvPr id="7178" name="Oval 12"/>
              <p:cNvSpPr>
                <a:spLocks noChangeArrowheads="1"/>
              </p:cNvSpPr>
              <p:nvPr/>
            </p:nvSpPr>
            <p:spPr bwMode="auto">
              <a:xfrm flipH="1">
                <a:off x="4419430" y="3309938"/>
                <a:ext cx="301625" cy="301625"/>
              </a:xfrm>
              <a:prstGeom prst="ellipse">
                <a:avLst/>
              </a:prstGeom>
              <a:gradFill>
                <a:gsLst>
                  <a:gs pos="100000">
                    <a:srgbClr val="FF3300">
                      <a:alpha val="83000"/>
                    </a:srgbClr>
                  </a:gs>
                  <a:gs pos="33000">
                    <a:srgbClr val="FFFF00"/>
                  </a:gs>
                  <a:gs pos="33000">
                    <a:srgbClr val="FFFF00"/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126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24" name="Subtítulo 3"/>
              <p:cNvSpPr txBox="1">
                <a:spLocks noChangeAspect="1"/>
              </p:cNvSpPr>
              <p:nvPr/>
            </p:nvSpPr>
            <p:spPr bwMode="auto">
              <a:xfrm rot="18900000">
                <a:off x="3900196" y="2800905"/>
                <a:ext cx="1324948" cy="1324948"/>
              </a:xfrm>
              <a:prstGeom prst="rect">
                <a:avLst/>
              </a:prstGeom>
              <a:gradFill flip="none" rotWithShape="1">
                <a:gsLst>
                  <a:gs pos="12000">
                    <a:schemeClr val="bg1">
                      <a:alpha val="79000"/>
                    </a:schemeClr>
                  </a:gs>
                  <a:gs pos="32000">
                    <a:srgbClr val="FFC000">
                      <a:alpha val="87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/>
              <a:lstStyle/>
              <a:p>
                <a:pPr>
                  <a:spcBef>
                    <a:spcPct val="20000"/>
                  </a:spcBef>
                  <a:buClr>
                    <a:srgbClr val="FF0066"/>
                  </a:buClr>
                  <a:buFont typeface="Wingdings" pitchFamily="2" charset="2"/>
                  <a:buNone/>
                  <a:defRPr/>
                </a:pPr>
                <a:endParaRPr lang="pt-BR" sz="4800" kern="0" dirty="0" smtClean="0">
                  <a:solidFill>
                    <a:schemeClr val="bg1"/>
                  </a:solidFill>
                  <a:latin typeface="Century Gothic" pitchFamily="34" charset="0"/>
                </a:endParaRPr>
              </a:p>
              <a:p>
                <a:pPr>
                  <a:spcBef>
                    <a:spcPct val="20000"/>
                  </a:spcBef>
                  <a:buClr>
                    <a:srgbClr val="FF0066"/>
                  </a:buClr>
                  <a:buFont typeface="Wingdings" pitchFamily="2" charset="2"/>
                  <a:buNone/>
                  <a:defRPr/>
                </a:pPr>
                <a:endParaRPr lang="pt-BR" sz="8800" kern="0" dirty="0" smtClean="0">
                  <a:solidFill>
                    <a:schemeClr val="bg1"/>
                  </a:solidFill>
                  <a:latin typeface="Century Gothic" pitchFamily="34" charset="0"/>
                </a:endParaRPr>
              </a:p>
              <a:p>
                <a:pPr>
                  <a:spcBef>
                    <a:spcPct val="20000"/>
                  </a:spcBef>
                  <a:buClr>
                    <a:srgbClr val="FF0066"/>
                  </a:buClr>
                  <a:buFont typeface="Wingdings" pitchFamily="2" charset="2"/>
                  <a:buNone/>
                  <a:defRPr/>
                </a:pPr>
                <a:endParaRPr lang="pt-BR" sz="4800" kern="0" dirty="0">
                  <a:ln w="34925">
                    <a:gradFill flip="none" rotWithShape="1">
                      <a:gsLst>
                        <a:gs pos="0">
                          <a:srgbClr val="F67526"/>
                        </a:gs>
                        <a:gs pos="50000">
                          <a:srgbClr val="F67526">
                            <a:alpha val="41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ln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</p:grpSp>
        <p:sp>
          <p:nvSpPr>
            <p:cNvPr id="7179" name="Text Box 13"/>
            <p:cNvSpPr txBox="1">
              <a:spLocks noChangeArrowheads="1"/>
            </p:cNvSpPr>
            <p:nvPr/>
          </p:nvSpPr>
          <p:spPr bwMode="auto">
            <a:xfrm flipH="1">
              <a:off x="1633298" y="3519488"/>
              <a:ext cx="750887" cy="3413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449263">
                <a:buClr>
                  <a:srgbClr val="FFFF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dirty="0" err="1">
                  <a:solidFill>
                    <a:schemeClr val="accent5">
                      <a:lumMod val="75000"/>
                    </a:schemeClr>
                  </a:solidFill>
                  <a:latin typeface="Century Gothic" pitchFamily="34" charset="0"/>
                  <a:cs typeface="MS Shell Dlg" charset="0"/>
                </a:rPr>
                <a:t>Fóton</a:t>
              </a:r>
              <a:endParaRPr lang="en-GB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  <a:cs typeface="MS Shell Dlg" charset="0"/>
              </a:endParaRPr>
            </a:p>
          </p:txBody>
        </p:sp>
      </p:grpSp>
      <p:sp>
        <p:nvSpPr>
          <p:cNvPr id="31" name="Retângulo 30"/>
          <p:cNvSpPr/>
          <p:nvPr/>
        </p:nvSpPr>
        <p:spPr>
          <a:xfrm>
            <a:off x="0" y="6536377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Crédito do slide original: Prof. Roberto </a:t>
            </a:r>
            <a:r>
              <a:rPr lang="pt-BR" sz="1200" dirty="0" err="1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Boczko</a:t>
            </a:r>
            <a:r>
              <a:rPr lang="pt-BR" sz="1200" dirty="0" smtClean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</a:rPr>
              <a:t>; adaptações: André Luiz da Silva CDA/CDCC/USP</a:t>
            </a: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2043113" y="5272088"/>
            <a:ext cx="5729287" cy="1587"/>
          </a:xfrm>
          <a:prstGeom prst="line">
            <a:avLst/>
          </a:prstGeom>
          <a:noFill/>
          <a:ln w="57240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 b="0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185" name="Text Box 19"/>
          <p:cNvSpPr txBox="1">
            <a:spLocks noChangeArrowheads="1"/>
          </p:cNvSpPr>
          <p:nvPr/>
        </p:nvSpPr>
        <p:spPr bwMode="auto">
          <a:xfrm flipH="1">
            <a:off x="3091079" y="4868863"/>
            <a:ext cx="3503181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Percurso</a:t>
            </a:r>
            <a:r>
              <a:rPr lang="en-GB" sz="18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sz="1800" b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da</a:t>
            </a:r>
            <a:r>
              <a:rPr lang="en-GB" sz="18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sz="1800" b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luz</a:t>
            </a:r>
            <a:r>
              <a:rPr lang="en-GB" sz="18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sz="1800" b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durante</a:t>
            </a:r>
            <a:r>
              <a:rPr lang="en-GB" sz="18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 1 </a:t>
            </a:r>
            <a:r>
              <a:rPr lang="en-GB" sz="1800" b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ano</a:t>
            </a:r>
            <a:endParaRPr lang="en-GB" sz="1800" b="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 flipH="1">
            <a:off x="3984436" y="5219700"/>
            <a:ext cx="178155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1 </a:t>
            </a:r>
            <a:r>
              <a:rPr lang="en-GB" sz="2800" b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ano-luz</a:t>
            </a:r>
            <a:endParaRPr lang="en-GB" sz="2800" b="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  <a:cs typeface="MS Shell Dlg" charset="0"/>
            </a:endParaRPr>
          </a:p>
        </p:txBody>
      </p:sp>
      <p:sp>
        <p:nvSpPr>
          <p:cNvPr id="7187" name="Text Box 21"/>
          <p:cNvSpPr txBox="1">
            <a:spLocks noChangeArrowheads="1"/>
          </p:cNvSpPr>
          <p:nvPr/>
        </p:nvSpPr>
        <p:spPr bwMode="auto">
          <a:xfrm>
            <a:off x="2983490" y="5851525"/>
            <a:ext cx="3921564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Clr>
                <a:srgbClr val="FFFF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b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9 </a:t>
            </a:r>
            <a:r>
              <a:rPr lang="en-GB" sz="2000" b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trilhões</a:t>
            </a:r>
            <a:r>
              <a:rPr lang="en-GB" sz="20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 </a:t>
            </a:r>
            <a:r>
              <a:rPr lang="en-GB" sz="2000" b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 e 500 </a:t>
            </a:r>
            <a:r>
              <a:rPr lang="en-GB" sz="2000" b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bilhões</a:t>
            </a:r>
            <a:r>
              <a:rPr lang="en-GB" sz="2000" b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itchFamily="34" charset="0"/>
                <a:cs typeface="MS Shell Dlg" charset="0"/>
              </a:rPr>
              <a:t> de km </a:t>
            </a:r>
            <a:endParaRPr lang="en-GB" sz="2000" b="0" dirty="0">
              <a:solidFill>
                <a:schemeClr val="accent1">
                  <a:lumMod val="40000"/>
                  <a:lumOff val="60000"/>
                </a:schemeClr>
              </a:solidFill>
              <a:latin typeface="Century Gothic" pitchFamily="34" charset="0"/>
              <a:cs typeface="MS Shell Dlg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0.51181 -0.00208 " pathEditMode="relative" rAng="0" ptsTypes="AA">
                                      <p:cBhvr>
                                        <p:cTn id="14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00" y="-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3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60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1" grpId="1" animBg="1"/>
      <p:bldP spid="9222" grpId="0" animBg="1"/>
      <p:bldP spid="9222" grpId="1" animBg="1"/>
      <p:bldP spid="9223" grpId="0" animBg="1"/>
      <p:bldP spid="9223" grpId="1" animBg="1"/>
      <p:bldP spid="9224" grpId="0" animBg="1"/>
      <p:bldP spid="9224" grpId="1" animBg="1"/>
      <p:bldP spid="9225" grpId="0" animBg="1"/>
      <p:bldP spid="9225" grpId="1" animBg="1"/>
      <p:bldP spid="9230" grpId="0"/>
      <p:bldP spid="9230" grpId="1"/>
      <p:bldP spid="9231" grpId="0" animBg="1"/>
      <p:bldP spid="9232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" grpId="0"/>
      <p:bldP spid="9234" grpId="0" animBg="1"/>
      <p:bldP spid="9234" grpId="1" animBg="1"/>
      <p:bldP spid="7185" grpId="0"/>
      <p:bldP spid="3" grpId="0"/>
      <p:bldP spid="7187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10901</TotalTime>
  <Words>2003</Words>
  <Application>Microsoft Office PowerPoint</Application>
  <PresentationFormat>Apresentação na tela (4:3)</PresentationFormat>
  <Paragraphs>544</Paragraphs>
  <Slides>70</Slides>
  <Notes>59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2" baseType="lpstr">
      <vt:lpstr>Blank Presentation</vt:lpstr>
      <vt:lpstr>Equação</vt:lpstr>
      <vt:lpstr>Slide 1</vt:lpstr>
      <vt:lpstr>Slide 2</vt:lpstr>
      <vt:lpstr>Slide 3</vt:lpstr>
      <vt:lpstr>Slide 4</vt:lpstr>
      <vt:lpstr>Paralaxe de uma estrela</vt:lpstr>
      <vt:lpstr>Slide 6</vt:lpstr>
      <vt:lpstr>Parsec</vt:lpstr>
      <vt:lpstr>Cálculo da distância, a partir da paralaxe</vt:lpstr>
      <vt:lpstr>O ano-luz: a mais popular</vt:lpstr>
      <vt:lpstr>Slide 10</vt:lpstr>
      <vt:lpstr>O brilho das estrelas</vt:lpstr>
      <vt:lpstr>Magnitudes aparentes</vt:lpstr>
      <vt:lpstr>Atenção: cuidado!</vt:lpstr>
      <vt:lpstr>Magnitudes aparentes modernas com exemplos</vt:lpstr>
      <vt:lpstr>Magnitude absoluta</vt:lpstr>
      <vt:lpstr>Slide 16</vt:lpstr>
      <vt:lpstr>As cores das estrelas</vt:lpstr>
      <vt:lpstr>As cores e as temperaturas</vt:lpstr>
      <vt:lpstr>Slide 19</vt:lpstr>
      <vt:lpstr>Espectro eletromagnético</vt:lpstr>
      <vt:lpstr>espectros</vt:lpstr>
      <vt:lpstr>Slide 22</vt:lpstr>
      <vt:lpstr>Slide 23</vt:lpstr>
      <vt:lpstr>Vídeo: tamanhos estelares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Diagrama de Hertzprung-Russel (diagrama H-R)</vt:lpstr>
      <vt:lpstr>Slide 33</vt:lpstr>
      <vt:lpstr>Estrela azul</vt:lpstr>
      <vt:lpstr>Estrela vermelha</vt:lpstr>
      <vt:lpstr>Slide 36</vt:lpstr>
      <vt:lpstr>Slide 37</vt:lpstr>
      <vt:lpstr>A vida das estrelas</vt:lpstr>
      <vt:lpstr>Slide 39</vt:lpstr>
      <vt:lpstr>Evolução estelar</vt:lpstr>
      <vt:lpstr>Estrelas:</vt:lpstr>
      <vt:lpstr>Gravidade  x  Calor</vt:lpstr>
      <vt:lpstr>Nebulosa de Orion (M42)</vt:lpstr>
      <vt:lpstr>Barnard 68</vt:lpstr>
      <vt:lpstr>Pilares da Criação</vt:lpstr>
      <vt:lpstr>Slide 46</vt:lpstr>
      <vt:lpstr>Slide 47</vt:lpstr>
      <vt:lpstr>Evolução de estrelas de pouca massa </vt:lpstr>
      <vt:lpstr>Estrelas de “pouca massa”</vt:lpstr>
      <vt:lpstr>Slide 50</vt:lpstr>
      <vt:lpstr>A gigante vermelha Sol</vt:lpstr>
      <vt:lpstr>Slide 52</vt:lpstr>
      <vt:lpstr>Tamanho de uma anã branca</vt:lpstr>
      <vt:lpstr>Tamanho de uma anã branca</vt:lpstr>
      <vt:lpstr>Densidade de  uma anã branca</vt:lpstr>
      <vt:lpstr>Evolução de estrelas de grande massa</vt:lpstr>
      <vt:lpstr>Tempo de vida na SP</vt:lpstr>
      <vt:lpstr>Slide 58</vt:lpstr>
      <vt:lpstr>Slide 59</vt:lpstr>
      <vt:lpstr>Supernova tipo II</vt:lpstr>
      <vt:lpstr>Nebulosa do Caranguejo – M1</vt:lpstr>
      <vt:lpstr>nucleossíntese e a origem dos elementos químicos</vt:lpstr>
      <vt:lpstr>Slide 63</vt:lpstr>
      <vt:lpstr>Slide 64</vt:lpstr>
      <vt:lpstr>Densidade de estrela de nêutrons</vt:lpstr>
      <vt:lpstr>Slide 66</vt:lpstr>
      <vt:lpstr>Buraco Negro</vt:lpstr>
      <vt:lpstr>Como detectar um  buraco negro?</vt:lpstr>
      <vt:lpstr>Slide 69</vt:lpstr>
      <vt:lpstr>Slide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732</cp:revision>
  <cp:lastPrinted>2000-05-01T12:23:36Z</cp:lastPrinted>
  <dcterms:created xsi:type="dcterms:W3CDTF">1995-06-17T23:31:02Z</dcterms:created>
  <dcterms:modified xsi:type="dcterms:W3CDTF">2016-09-23T19:55:17Z</dcterms:modified>
</cp:coreProperties>
</file>