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24" r:id="rId2"/>
    <p:sldId id="1025" r:id="rId3"/>
    <p:sldId id="1036" r:id="rId4"/>
    <p:sldId id="1037" r:id="rId5"/>
    <p:sldId id="1038" r:id="rId6"/>
    <p:sldId id="1039" r:id="rId7"/>
    <p:sldId id="1040" r:id="rId8"/>
    <p:sldId id="1041" r:id="rId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8FF"/>
    <a:srgbClr val="69D8FF"/>
    <a:srgbClr val="66FF33"/>
    <a:srgbClr val="EA8D04"/>
    <a:srgbClr val="CCECFF"/>
    <a:srgbClr val="CC3300"/>
    <a:srgbClr val="FFFFCC"/>
    <a:srgbClr val="FF8989"/>
    <a:srgbClr val="C3D9FD"/>
    <a:srgbClr val="F4E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5710" autoAdjust="0"/>
  </p:normalViewPr>
  <p:slideViewPr>
    <p:cSldViewPr>
      <p:cViewPr>
        <p:scale>
          <a:sx n="50" d="100"/>
          <a:sy n="50" d="100"/>
        </p:scale>
        <p:origin x="-1662" y="-33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576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62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2852936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>Jorge </a:t>
            </a:r>
            <a:r>
              <a:rPr lang="pt-BR" sz="2400" dirty="0" err="1" smtClean="0">
                <a:solidFill>
                  <a:schemeClr val="accent1"/>
                </a:solidFill>
                <a:latin typeface="Century Gothic" pitchFamily="34" charset="0"/>
              </a:rPr>
              <a:t>Hönel</a:t>
            </a:r>
            <a:endParaRPr lang="pt-BR" sz="2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20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2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80529" y="260648"/>
            <a:ext cx="9143999" cy="10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 </a:t>
            </a:r>
          </a:p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</a:t>
            </a:r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cs typeface="Aharoni" pitchFamily="2" charset="-79"/>
              </a:rPr>
              <a:t>profundamento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513" y="5085184"/>
            <a:ext cx="9143999" cy="11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7200" dirty="0" smtClean="0">
                <a:ln w="19050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Evolução Estelar</a:t>
            </a:r>
            <a:endParaRPr lang="pt-BR" sz="7200" dirty="0" smtClean="0">
              <a:ln w="19050">
                <a:noFill/>
              </a:ln>
              <a:solidFill>
                <a:schemeClr val="accent1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accent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accent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10" name="Picture 1" descr="C:\Users\ANDRE\Documents\1-OBSERVATÓRIO\1-ATIVIDADES\4-Minicursos\minicursos-2016\3-minicurso-Evol-Estelar-prim-sem-2016-not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 l="18272" t="16445" r="20099" b="21927"/>
          <a:stretch>
            <a:fillRect/>
          </a:stretch>
        </p:blipFill>
        <p:spPr bwMode="auto">
          <a:xfrm>
            <a:off x="899592" y="1890046"/>
            <a:ext cx="3195203" cy="3195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6513" y="2492896"/>
            <a:ext cx="9143999" cy="17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5400" dirty="0" smtClean="0">
                <a:ln w="19050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Apresentação do minicurso</a:t>
            </a:r>
            <a:endParaRPr lang="pt-BR" sz="5400" dirty="0" smtClean="0">
              <a:ln w="19050">
                <a:noFill/>
              </a:ln>
              <a:solidFill>
                <a:schemeClr val="accent1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94462"/>
            <a:ext cx="7848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aprofundar os conceitos relacionados com o conhecimento atual do ciclo de “vida” de uma estrela, processo conhecido como evolução estelar. Além de repassar os conceitos abordados no minicurso de Introdução à Astronomia, este minicurso de aprofundamento pretende dar uma visão geral da multiplicidade dos processos atuantes na evolução das estrelas e sua relação com a vida na Terra.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89670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Quatro semanas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(03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24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junho-2016)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Carga horária de 08 horas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Sempre às sextas-feiras, das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19h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21h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64704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Ministrantes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Silva, astrofísico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Jorge </a:t>
            </a:r>
            <a:r>
              <a:rPr lang="pt-BR" sz="2800" dirty="0" err="1" smtClean="0">
                <a:solidFill>
                  <a:schemeClr val="accent1"/>
                </a:solidFill>
                <a:latin typeface="Century Gothic" pitchFamily="34" charset="0"/>
              </a:rPr>
              <a:t>Hönel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, físico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ambos especialistas em laboratório do Observatório Dietrich </a:t>
            </a:r>
            <a:r>
              <a:rPr lang="pt-BR" sz="28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 – Setor de Astronomia do CDCC/USP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58894"/>
            <a:ext cx="78488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Será concedido para os participantes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que obtiverem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85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% de presença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(ou seja, </a:t>
            </a:r>
            <a:r>
              <a:rPr lang="pt-BR" sz="2800" i="1" dirty="0" smtClean="0">
                <a:solidFill>
                  <a:schemeClr val="accent1"/>
                </a:solidFill>
                <a:latin typeface="Century Gothic" pitchFamily="34" charset="0"/>
              </a:rPr>
              <a:t>nenhuma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falta para ter direito ao certificado)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Certificado em arquivo eletrônico: importante fornecer e-mail!</a:t>
            </a: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78877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minicurso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03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junho: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Sol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10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junho: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propriedades das estrelas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17 de junho: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formação estelar e evolução de estrelas de pouca massa</a:t>
            </a:r>
            <a:b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24 de junho: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evolução de estrelas massivas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11268</TotalTime>
  <Words>79</Words>
  <Application>Microsoft Office PowerPoint</Application>
  <PresentationFormat>Apresentação na tela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Blank Presentation</vt:lpstr>
      <vt:lpstr>Slide 1</vt:lpstr>
      <vt:lpstr>Slide 2</vt:lpstr>
      <vt:lpstr>Objetivo:  aprofundar os conceitos relacionados com o conhecimento atual do ciclo de “vida” de uma estrela, processo conhecido como evolução estelar. Além de repassar os conceitos abordados no minicurso de Introdução à Astronomia, este minicurso de aprofundamento pretende dar uma visão geral da multiplicidade dos processos atuantes na evolução das estrelas e sua relação com a vida na Terra.</vt:lpstr>
      <vt:lpstr>Público-alvo:  interessados em geral com idade igual ou superior a 14 anos.      </vt:lpstr>
      <vt:lpstr>Duração e horário:   Quatro semanas  (03 a 24 de junho-2016)  Carga horária de 08 horas  Sempre às sextas-feiras, das 19h às 21h     </vt:lpstr>
      <vt:lpstr>Ministrantes   André Luiz da Silva, astrofísico   Jorge Hönel, físico  ambos especialistas em laboratório do Observatório Dietrich Schiel – Setor de Astronomia do CDCC/USP</vt:lpstr>
      <vt:lpstr>Certificado de participação:  Será concedido para os participantes  que obtiverem 85% de presença (ou seja, nenhuma falta para ter direito ao certificado)  Certificado em arquivo eletrônico: importante fornecer e-mail!     </vt:lpstr>
      <vt:lpstr>Programação do minicurso  03 de junho: Sol  10 de junho: propriedades das estrelas  17 de junho: formação estelar e evolução de estrelas de pouca massa  24 de junho: evolução de estrelas massivas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776</cp:revision>
  <cp:lastPrinted>2000-05-01T12:23:36Z</cp:lastPrinted>
  <dcterms:created xsi:type="dcterms:W3CDTF">1995-06-17T23:31:02Z</dcterms:created>
  <dcterms:modified xsi:type="dcterms:W3CDTF">2016-04-26T20:31:57Z</dcterms:modified>
</cp:coreProperties>
</file>