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024" r:id="rId2"/>
    <p:sldId id="1082" r:id="rId3"/>
    <p:sldId id="1050" r:id="rId4"/>
    <p:sldId id="1166" r:id="rId5"/>
    <p:sldId id="1064" r:id="rId6"/>
    <p:sldId id="1051" r:id="rId7"/>
    <p:sldId id="1067" r:id="rId8"/>
    <p:sldId id="1066" r:id="rId9"/>
    <p:sldId id="985" r:id="rId10"/>
    <p:sldId id="1054" r:id="rId11"/>
    <p:sldId id="1150" r:id="rId12"/>
    <p:sldId id="1198" r:id="rId13"/>
    <p:sldId id="1200" r:id="rId14"/>
    <p:sldId id="1155" r:id="rId15"/>
    <p:sldId id="1203" r:id="rId16"/>
    <p:sldId id="1202" r:id="rId17"/>
    <p:sldId id="1204" r:id="rId18"/>
    <p:sldId id="1192" r:id="rId19"/>
    <p:sldId id="1193" r:id="rId20"/>
    <p:sldId id="1194" r:id="rId21"/>
    <p:sldId id="1197" r:id="rId22"/>
    <p:sldId id="1205" r:id="rId23"/>
    <p:sldId id="1207" r:id="rId24"/>
    <p:sldId id="1206" r:id="rId25"/>
    <p:sldId id="1075" r:id="rId26"/>
    <p:sldId id="1167" r:id="rId27"/>
    <p:sldId id="1168" r:id="rId28"/>
    <p:sldId id="1189" r:id="rId29"/>
    <p:sldId id="1058" r:id="rId30"/>
    <p:sldId id="1162" r:id="rId31"/>
    <p:sldId id="992" r:id="rId32"/>
    <p:sldId id="1163" r:id="rId33"/>
    <p:sldId id="1184" r:id="rId34"/>
    <p:sldId id="1188" r:id="rId35"/>
    <p:sldId id="1164" r:id="rId36"/>
    <p:sldId id="1138" r:id="rId37"/>
    <p:sldId id="1139" r:id="rId38"/>
    <p:sldId id="1190" r:id="rId39"/>
    <p:sldId id="1170" r:id="rId40"/>
    <p:sldId id="1179" r:id="rId41"/>
    <p:sldId id="1173" r:id="rId42"/>
    <p:sldId id="1180" r:id="rId43"/>
    <p:sldId id="1183" r:id="rId44"/>
    <p:sldId id="1182" r:id="rId45"/>
    <p:sldId id="1187" r:id="rId46"/>
    <p:sldId id="1165" r:id="rId47"/>
    <p:sldId id="1141" r:id="rId48"/>
    <p:sldId id="1177" r:id="rId49"/>
    <p:sldId id="1174" r:id="rId50"/>
    <p:sldId id="1175" r:id="rId51"/>
    <p:sldId id="1149" r:id="rId52"/>
    <p:sldId id="1169" r:id="rId53"/>
    <p:sldId id="1186" r:id="rId54"/>
    <p:sldId id="1191" r:id="rId5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CC99"/>
    <a:srgbClr val="3788FF"/>
    <a:srgbClr val="69D8FF"/>
    <a:srgbClr val="66FF33"/>
    <a:srgbClr val="EA8D04"/>
    <a:srgbClr val="CC3300"/>
    <a:srgbClr val="FFFFCC"/>
    <a:srgbClr val="FF8989"/>
    <a:srgbClr val="C3D9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79119" autoAdjust="0"/>
  </p:normalViewPr>
  <p:slideViewPr>
    <p:cSldViewPr>
      <p:cViewPr>
        <p:scale>
          <a:sx n="50" d="100"/>
          <a:sy n="50" d="100"/>
        </p:scale>
        <p:origin x="-1746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76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20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essa potência é possível abastecer 3 cidades do porte de SP (com 10 milhões de habitantes).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15cm;</a:t>
            </a:r>
            <a:r>
              <a:rPr lang="pt-BR" baseline="0" dirty="0" smtClean="0"/>
              <a:t> 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15cm;</a:t>
            </a:r>
            <a:r>
              <a:rPr lang="pt-BR" baseline="0" dirty="0" smtClean="0"/>
              <a:t> 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maioria das estrelas que se </a:t>
            </a:r>
            <a:r>
              <a:rPr lang="pt-BR" dirty="0" err="1" smtClean="0"/>
              <a:t>formamem</a:t>
            </a:r>
            <a:r>
              <a:rPr lang="pt-BR" dirty="0" smtClean="0"/>
              <a:t> nossa vizinhança na </a:t>
            </a:r>
            <a:r>
              <a:rPr lang="pt-BR" dirty="0" err="1" smtClean="0"/>
              <a:t>Via-Láctea</a:t>
            </a:r>
            <a:r>
              <a:rPr lang="pt-BR" dirty="0" smtClean="0"/>
              <a:t>, são estrelas de pequena massa, com menos da metade da</a:t>
            </a:r>
            <a:r>
              <a:rPr lang="pt-BR" baseline="0" dirty="0" smtClean="0"/>
              <a:t> massa solar. Na pequena faixa de 1%, correspondendo às estrelas com mais de 4 massas solares, 0,8% é a fração daquelas com massas entre 4 e 8 massas solares, enquanto que a porcentagem de estrelas com massa maior que 20 massas solares é de apenas 0,06%. </a:t>
            </a:r>
            <a:r>
              <a:rPr lang="pt-BR" dirty="0" smtClean="0"/>
              <a:t>A massa é</a:t>
            </a:r>
            <a:r>
              <a:rPr lang="pt-BR" baseline="0" dirty="0" smtClean="0"/>
              <a:t> importante por reger o destino das estrelas, conforme será visto nas próximas aulas. Além disso, o raio e a luminosidade apresentam uma dependência aproximadamente simples com a massa, isso valendo apenas para as estrelas que estão em seu primeiro estágio evolucionário – a sequência principal : o raio é simplesmente proporcional à massa enquanto que a luminosidade, à quarta potência da massa. Assim, uma estrela com 2 massas solares terá um raio de aproximadamente 2 raios solares, enquanto a luminosidade será cerca de 16 vezes maior.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Compensando </a:t>
            </a:r>
            <a:r>
              <a:rPr lang="pt-BR" baseline="0" dirty="0" smtClean="0"/>
              <a:t>o efeito enganador das diferentes distâncias no brilho das estrelas, podemos colecionar as estrelas sobre as quais temos a informação de suas luminosidades e </a:t>
            </a:r>
            <a:r>
              <a:rPr lang="pt-BR" baseline="0" dirty="0" err="1" smtClean="0"/>
              <a:t>plotá-las</a:t>
            </a:r>
            <a:r>
              <a:rPr lang="pt-BR" baseline="0" dirty="0" smtClean="0"/>
              <a:t> todas no diagrama H-R. O eixo vertical indica luminosidades, expressas em luminosidades solares (o símbolo no </a:t>
            </a:r>
            <a:r>
              <a:rPr lang="pt-BR" baseline="0" dirty="0" err="1" smtClean="0"/>
              <a:t>sub-índice</a:t>
            </a:r>
            <a:r>
              <a:rPr lang="pt-BR" baseline="0" dirty="0" smtClean="0"/>
              <a:t> de  L é o símbolo do Sol). A luminosidade solar, expressa em watts é de 3,8 x 10^26 W. </a:t>
            </a:r>
            <a:r>
              <a:rPr lang="pt-BR" baseline="0" dirty="0" smtClean="0"/>
              <a:t>O eixo horizontal mostra temperaturas, mas alternativamente poderia mostrar os tipos espectrais. Desta </a:t>
            </a:r>
            <a:r>
              <a:rPr lang="pt-BR" baseline="0" dirty="0" smtClean="0"/>
              <a:t>forma, observamos as diferenças entre as estrelas no que se refere a luminosidades e temperaturas.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Tomando-se um metro quadrado da superfície de uma estrela azul, este metro quadrado irradiará bem mais energia que o</a:t>
            </a:r>
            <a:r>
              <a:rPr lang="pt-BR" baseline="0" dirty="0" smtClean="0"/>
              <a:t> mesmo metro quadrado de uma estrela vermelha (slide seguinte). A razão para isso está implícita na lei de Stefan-Boltzmann, que estabelece que o fluxo na superfície é proporcional à quarta potência da temperatura. Ora, uma estrela azul-violeta, que vimos corresponder às estrelas do tipo O, têm tipicamente temperaturas superficiais de cerca de 30 mil ºC, ou seja, 10 vezes mais que o de uma estrela do tipo M, com temperaturas de 3 mil °C. Sendo assim o metro quadrado de uma estrela do tipo O emite 10 mil vezes mais que uma estrela do tipo 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tamanhos das estrelas são sugeridos nessa ilustração para ilustrar a discussão sobre raios estelares</a:t>
            </a:r>
            <a:r>
              <a:rPr lang="pt-BR" baseline="0" dirty="0" smtClean="0"/>
              <a:t> e sua dependência com a temperatura, feita nos slides precedentes.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principais regiões do</a:t>
            </a:r>
            <a:r>
              <a:rPr lang="pt-BR" baseline="0" dirty="0" smtClean="0"/>
              <a:t> Diagrama H-R estão indicadas, bem como as linhas de mesmo raio. A posição do Sol é destacada, uma vez que a sua luminosidade, 3,8 x 10^26 watts, é usada como medida de luminosidade – a luminosidade solar que é indicada no eixo vertical.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uma mesma classe espectral, uma análise mais cuidadosa das características das linhas espectrais permite determinar a sua classe de luminosidade. As estrelas mais luminosas numa mesma classe têm raios maiores</a:t>
            </a:r>
            <a:r>
              <a:rPr lang="pt-BR" baseline="0" dirty="0" smtClean="0"/>
              <a:t> e isso terá como consequência uma menor densidade. Linhas formadas em regiões de menor densidade serão mais estreitas, de forma que a luminosidade pode ser determinada dessa forma, sem fazer uso da distância.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devinin.blogspo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blackbody.sw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rExplorer.sw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972544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55176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7649" name="Picture 1" descr="C:\Users\ANDRE\Documents\1-OBSERVATÓRIO\1-ATIVIDADES\4-Minicursos\minicursos-2016\3-minicurso-Evol-Estelar-prim-sem-2016-not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4041" y="18753"/>
            <a:ext cx="1970087" cy="1970087"/>
          </a:xfrm>
          <a:prstGeom prst="rect">
            <a:avLst/>
          </a:prstGeom>
          <a:noFill/>
        </p:spPr>
      </p:pic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60165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265093" cy="1351249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95145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 brilho das estrelas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Luminosidade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8" name="Rectangle 126"/>
          <p:cNvSpPr>
            <a:spLocks noChangeArrowheads="1"/>
          </p:cNvSpPr>
          <p:nvPr/>
        </p:nvSpPr>
        <p:spPr bwMode="auto">
          <a:xfrm>
            <a:off x="323528" y="5282562"/>
            <a:ext cx="82809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Energia que a estrela emite </a:t>
            </a:r>
          </a:p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por unidade de tempo</a:t>
            </a:r>
            <a:endParaRPr lang="pt-BR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22" name="Oval 3"/>
          <p:cNvSpPr>
            <a:spLocks noChangeAspect="1" noChangeArrowheads="1"/>
          </p:cNvSpPr>
          <p:nvPr/>
        </p:nvSpPr>
        <p:spPr bwMode="auto">
          <a:xfrm>
            <a:off x="3131840" y="1916832"/>
            <a:ext cx="2478363" cy="2478363"/>
          </a:xfrm>
          <a:prstGeom prst="ellipse">
            <a:avLst/>
          </a:prstGeom>
          <a:gradFill flip="none" rotWithShape="1">
            <a:gsLst>
              <a:gs pos="60000">
                <a:schemeClr val="accent2">
                  <a:lumMod val="60000"/>
                  <a:lumOff val="40000"/>
                  <a:alpha val="97000"/>
                </a:schemeClr>
              </a:gs>
              <a:gs pos="36000">
                <a:schemeClr val="bg1"/>
              </a:gs>
              <a:gs pos="93000">
                <a:schemeClr val="accent2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cxnSpLocks noChangeAspect="1"/>
          </p:cNvCxnSpPr>
          <p:nvPr/>
        </p:nvCxnSpPr>
        <p:spPr bwMode="auto">
          <a:xfrm flipH="1" flipV="1">
            <a:off x="4369087" y="1948306"/>
            <a:ext cx="27582" cy="12242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Conector de seta reta 23"/>
          <p:cNvCxnSpPr>
            <a:cxnSpLocks noChangeAspect="1"/>
          </p:cNvCxnSpPr>
          <p:nvPr/>
        </p:nvCxnSpPr>
        <p:spPr bwMode="auto">
          <a:xfrm flipH="1" flipV="1">
            <a:off x="3936328" y="2062599"/>
            <a:ext cx="448242" cy="11843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Conector de seta reta 24"/>
          <p:cNvCxnSpPr>
            <a:cxnSpLocks noChangeAspect="1"/>
          </p:cNvCxnSpPr>
          <p:nvPr/>
        </p:nvCxnSpPr>
        <p:spPr bwMode="auto">
          <a:xfrm flipV="1">
            <a:off x="4379801" y="2311257"/>
            <a:ext cx="865520" cy="8530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Conector de seta reta 25"/>
          <p:cNvCxnSpPr>
            <a:cxnSpLocks noChangeAspect="1"/>
          </p:cNvCxnSpPr>
          <p:nvPr/>
        </p:nvCxnSpPr>
        <p:spPr bwMode="auto">
          <a:xfrm flipH="1" flipV="1">
            <a:off x="3492855" y="2311253"/>
            <a:ext cx="886948" cy="8762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Conector de seta reta 26"/>
          <p:cNvCxnSpPr>
            <a:cxnSpLocks noChangeAspect="1"/>
          </p:cNvCxnSpPr>
          <p:nvPr/>
        </p:nvCxnSpPr>
        <p:spPr bwMode="auto">
          <a:xfrm>
            <a:off x="4424811" y="3207512"/>
            <a:ext cx="441505" cy="11048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onector de seta reta 27"/>
          <p:cNvCxnSpPr>
            <a:cxnSpLocks noChangeAspect="1"/>
          </p:cNvCxnSpPr>
          <p:nvPr/>
        </p:nvCxnSpPr>
        <p:spPr bwMode="auto">
          <a:xfrm flipH="1">
            <a:off x="4366784" y="3160946"/>
            <a:ext cx="8468" cy="127000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Conector de seta reta 28"/>
          <p:cNvCxnSpPr>
            <a:cxnSpLocks noChangeAspect="1"/>
          </p:cNvCxnSpPr>
          <p:nvPr/>
        </p:nvCxnSpPr>
        <p:spPr bwMode="auto">
          <a:xfrm flipH="1">
            <a:off x="3824917" y="3152479"/>
            <a:ext cx="567270" cy="1109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Conector de seta reta 29"/>
          <p:cNvCxnSpPr>
            <a:cxnSpLocks noChangeAspect="1"/>
          </p:cNvCxnSpPr>
          <p:nvPr/>
        </p:nvCxnSpPr>
        <p:spPr bwMode="auto">
          <a:xfrm>
            <a:off x="4396672" y="3156016"/>
            <a:ext cx="848652" cy="90770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Conector de seta reta 30"/>
          <p:cNvCxnSpPr>
            <a:cxnSpLocks noChangeAspect="1"/>
          </p:cNvCxnSpPr>
          <p:nvPr/>
        </p:nvCxnSpPr>
        <p:spPr bwMode="auto">
          <a:xfrm flipV="1">
            <a:off x="4345575" y="3156012"/>
            <a:ext cx="1222309" cy="16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Conector de seta reta 31"/>
          <p:cNvCxnSpPr>
            <a:cxnSpLocks noChangeAspect="1"/>
          </p:cNvCxnSpPr>
          <p:nvPr/>
        </p:nvCxnSpPr>
        <p:spPr bwMode="auto">
          <a:xfrm flipV="1">
            <a:off x="4379800" y="2686806"/>
            <a:ext cx="1121516" cy="4857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Conector de seta reta 32"/>
          <p:cNvCxnSpPr>
            <a:cxnSpLocks noChangeAspect="1"/>
          </p:cNvCxnSpPr>
          <p:nvPr/>
        </p:nvCxnSpPr>
        <p:spPr bwMode="auto">
          <a:xfrm>
            <a:off x="4392188" y="3152471"/>
            <a:ext cx="1109131" cy="5249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Conector de seta reta 33"/>
          <p:cNvCxnSpPr>
            <a:cxnSpLocks noChangeAspect="1"/>
          </p:cNvCxnSpPr>
          <p:nvPr/>
        </p:nvCxnSpPr>
        <p:spPr bwMode="auto">
          <a:xfrm flipV="1">
            <a:off x="4413520" y="2062606"/>
            <a:ext cx="399038" cy="11100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Conector de seta reta 34"/>
          <p:cNvCxnSpPr>
            <a:cxnSpLocks noChangeAspect="1"/>
          </p:cNvCxnSpPr>
          <p:nvPr/>
        </p:nvCxnSpPr>
        <p:spPr bwMode="auto">
          <a:xfrm flipH="1">
            <a:off x="3240717" y="3217935"/>
            <a:ext cx="1121309" cy="3240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Conector de seta reta 36"/>
          <p:cNvCxnSpPr>
            <a:cxnSpLocks noChangeAspect="1"/>
          </p:cNvCxnSpPr>
          <p:nvPr/>
        </p:nvCxnSpPr>
        <p:spPr bwMode="auto">
          <a:xfrm flipH="1" flipV="1">
            <a:off x="3251301" y="2749373"/>
            <a:ext cx="1139157" cy="4232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Conector de seta reta 37"/>
          <p:cNvCxnSpPr>
            <a:cxnSpLocks noChangeAspect="1"/>
          </p:cNvCxnSpPr>
          <p:nvPr/>
        </p:nvCxnSpPr>
        <p:spPr bwMode="auto">
          <a:xfrm flipH="1" flipV="1">
            <a:off x="3193447" y="3156012"/>
            <a:ext cx="1256051" cy="165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Conector de seta reta 38"/>
          <p:cNvCxnSpPr>
            <a:cxnSpLocks noChangeAspect="1"/>
          </p:cNvCxnSpPr>
          <p:nvPr/>
        </p:nvCxnSpPr>
        <p:spPr bwMode="auto">
          <a:xfrm flipH="1">
            <a:off x="3393119" y="3207513"/>
            <a:ext cx="982138" cy="698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Espaço Reservado para Número de Slid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138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Fluxo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1958903" y="76500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chemeClr val="accent6">
                    <a:lumMod val="40000"/>
                    <a:lumOff val="60000"/>
                    <a:alpha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chemeClr val="accent6">
                    <a:lumMod val="40000"/>
                    <a:lumOff val="60000"/>
                    <a:alpha val="71000"/>
                  </a:scheme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0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3707904" y="862940"/>
            <a:ext cx="5040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unitária na superfície de uma esfera de raio d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/>
          <p:nvPr/>
        </p:nvCxnSpPr>
        <p:spPr bwMode="auto">
          <a:xfrm>
            <a:off x="6084168" y="1830494"/>
            <a:ext cx="0" cy="693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3"/>
          <p:cNvSpPr>
            <a:spLocks noChangeAspect="1" noChangeArrowheads="1"/>
          </p:cNvSpPr>
          <p:nvPr/>
        </p:nvSpPr>
        <p:spPr bwMode="auto">
          <a:xfrm>
            <a:off x="3131840" y="1896042"/>
            <a:ext cx="2478363" cy="2478363"/>
          </a:xfrm>
          <a:prstGeom prst="ellipse">
            <a:avLst/>
          </a:prstGeom>
          <a:gradFill flip="none" rotWithShape="1">
            <a:gsLst>
              <a:gs pos="60000">
                <a:schemeClr val="accent2">
                  <a:lumMod val="60000"/>
                  <a:lumOff val="40000"/>
                  <a:alpha val="97000"/>
                </a:schemeClr>
              </a:gs>
              <a:gs pos="36000">
                <a:schemeClr val="bg1"/>
              </a:gs>
              <a:gs pos="93000">
                <a:schemeClr val="accent2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8" name="Forma livre 187"/>
          <p:cNvSpPr/>
          <p:nvPr/>
        </p:nvSpPr>
        <p:spPr bwMode="auto">
          <a:xfrm>
            <a:off x="5577841" y="248412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5" name="Conector de seta reta 184"/>
          <p:cNvCxnSpPr>
            <a:endCxn id="188" idx="0"/>
          </p:cNvCxnSpPr>
          <p:nvPr/>
        </p:nvCxnSpPr>
        <p:spPr bwMode="auto">
          <a:xfrm flipV="1">
            <a:off x="4394410" y="2585977"/>
            <a:ext cx="2052238" cy="55267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6" name="Conector de seta reta 185"/>
          <p:cNvCxnSpPr>
            <a:endCxn id="188" idx="7"/>
          </p:cNvCxnSpPr>
          <p:nvPr/>
        </p:nvCxnSpPr>
        <p:spPr bwMode="auto">
          <a:xfrm>
            <a:off x="4394410" y="3138647"/>
            <a:ext cx="1988037" cy="5593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8" name="Conector de seta reta 197"/>
          <p:cNvCxnSpPr>
            <a:endCxn id="188" idx="8"/>
          </p:cNvCxnSpPr>
          <p:nvPr/>
        </p:nvCxnSpPr>
        <p:spPr bwMode="auto">
          <a:xfrm>
            <a:off x="4394410" y="3149934"/>
            <a:ext cx="1183431" cy="6600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9" name="Conector de seta reta 198"/>
          <p:cNvCxnSpPr>
            <a:endCxn id="188" idx="14"/>
          </p:cNvCxnSpPr>
          <p:nvPr/>
        </p:nvCxnSpPr>
        <p:spPr bwMode="auto">
          <a:xfrm flipV="1">
            <a:off x="4342913" y="2484120"/>
            <a:ext cx="1269139" cy="6826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Rectangle 126"/>
          <p:cNvSpPr>
            <a:spLocks noChangeArrowheads="1"/>
          </p:cNvSpPr>
          <p:nvPr/>
        </p:nvSpPr>
        <p:spPr bwMode="auto">
          <a:xfrm>
            <a:off x="323528" y="5589240"/>
            <a:ext cx="82809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Energia por unidade de tempo recebida </a:t>
            </a:r>
          </a:p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numa área unitária à distância d</a:t>
            </a:r>
            <a:endParaRPr lang="pt-BR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262" name="Arco 9261"/>
          <p:cNvSpPr/>
          <p:nvPr/>
        </p:nvSpPr>
        <p:spPr bwMode="auto">
          <a:xfrm rot="5400000">
            <a:off x="2849270" y="1660550"/>
            <a:ext cx="2949024" cy="2944708"/>
          </a:xfrm>
          <a:prstGeom prst="arc">
            <a:avLst>
              <a:gd name="adj1" fmla="val 14624266"/>
              <a:gd name="adj2" fmla="val 17861184"/>
            </a:avLst>
          </a:prstGeom>
          <a:solidFill>
            <a:schemeClr val="bg1">
              <a:alpha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2973943" y="443711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9262" idx="1"/>
            <a:endCxn id="182" idx="3"/>
          </p:cNvCxnSpPr>
          <p:nvPr/>
        </p:nvCxnSpPr>
        <p:spPr bwMode="auto">
          <a:xfrm flipH="1">
            <a:off x="2665396" y="313290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2" name="Espaço Reservado para Número de Slid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089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00" grpId="0"/>
      <p:bldP spid="188" grpId="0" animBg="1"/>
      <p:bldP spid="118" grpId="0"/>
      <p:bldP spid="9262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0"/>
          <p:cNvGrpSpPr>
            <a:grpSpLocks noChangeAspect="1"/>
          </p:cNvGrpSpPr>
          <p:nvPr/>
        </p:nvGrpSpPr>
        <p:grpSpPr>
          <a:xfrm>
            <a:off x="3563685" y="2834599"/>
            <a:ext cx="1800000" cy="1800000"/>
            <a:chOff x="3705186" y="2961048"/>
            <a:chExt cx="1800000" cy="1800000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rgbClr val="7030A0">
                    <a:alpha val="7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7030A0">
                    <a:alpha val="50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34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“diluição” da luz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Silva/CDA/CDCC/USP, baseado em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fitgura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Chaisson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&amp;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McMillan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Astronomy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00CC99"/>
                </a:solidFill>
                <a:latin typeface="Century Gothic" pitchFamily="34" charset="0"/>
              </a:rPr>
              <a:t>Today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4" name="Grupo 77"/>
          <p:cNvGrpSpPr>
            <a:grpSpLocks noChangeAspect="1"/>
          </p:cNvGrpSpPr>
          <p:nvPr/>
        </p:nvGrpSpPr>
        <p:grpSpPr>
          <a:xfrm>
            <a:off x="2663688" y="1934600"/>
            <a:ext cx="3600000" cy="3600000"/>
            <a:chOff x="3705186" y="2961048"/>
            <a:chExt cx="1800000" cy="1800000"/>
          </a:xfrm>
        </p:grpSpPr>
        <p:sp>
          <p:nvSpPr>
            <p:cNvPr id="79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rgbClr val="7030A0">
                    <a:alpha val="7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7030A0">
                    <a:alpha val="50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34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" name="Grupo 73"/>
          <p:cNvGrpSpPr>
            <a:grpSpLocks noChangeAspect="1"/>
          </p:cNvGrpSpPr>
          <p:nvPr/>
        </p:nvGrpSpPr>
        <p:grpSpPr>
          <a:xfrm>
            <a:off x="1763688" y="1034599"/>
            <a:ext cx="5400000" cy="5400000"/>
            <a:chOff x="3705186" y="2961048"/>
            <a:chExt cx="1800000" cy="1800000"/>
          </a:xfrm>
        </p:grpSpPr>
        <p:sp>
          <p:nvSpPr>
            <p:cNvPr id="75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34000">
                  <a:srgbClr val="000000">
                    <a:alpha val="0"/>
                  </a:srgbClr>
                </a:gs>
                <a:gs pos="68000">
                  <a:srgbClr val="7030A0">
                    <a:alpha val="7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7030A0">
                    <a:alpha val="50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34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Oval 3"/>
          <p:cNvSpPr>
            <a:spLocks noChangeAspect="1" noChangeArrowheads="1"/>
          </p:cNvSpPr>
          <p:nvPr/>
        </p:nvSpPr>
        <p:spPr bwMode="auto">
          <a:xfrm>
            <a:off x="4139685" y="3410599"/>
            <a:ext cx="648000" cy="648000"/>
          </a:xfrm>
          <a:prstGeom prst="ellipse">
            <a:avLst/>
          </a:prstGeom>
          <a:gradFill flip="none" rotWithShape="1">
            <a:gsLst>
              <a:gs pos="60000">
                <a:schemeClr val="accent2">
                  <a:lumMod val="60000"/>
                  <a:lumOff val="40000"/>
                  <a:alpha val="97000"/>
                </a:schemeClr>
              </a:gs>
              <a:gs pos="36000">
                <a:schemeClr val="bg1"/>
              </a:gs>
              <a:gs pos="93000">
                <a:schemeClr val="accent2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10" name="Conector de seta reta 9"/>
          <p:cNvCxnSpPr>
            <a:endCxn id="9216" idx="0"/>
          </p:cNvCxnSpPr>
          <p:nvPr/>
        </p:nvCxnSpPr>
        <p:spPr bwMode="auto">
          <a:xfrm flipV="1">
            <a:off x="4463688" y="3135508"/>
            <a:ext cx="2368730" cy="5990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4" name="Conector de seta reta 83"/>
          <p:cNvCxnSpPr>
            <a:endCxn id="9216" idx="7"/>
          </p:cNvCxnSpPr>
          <p:nvPr/>
        </p:nvCxnSpPr>
        <p:spPr bwMode="auto">
          <a:xfrm>
            <a:off x="4463688" y="3734599"/>
            <a:ext cx="2278315" cy="7773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" name="Grupo 42"/>
          <p:cNvGrpSpPr/>
          <p:nvPr/>
        </p:nvGrpSpPr>
        <p:grpSpPr>
          <a:xfrm>
            <a:off x="5608862" y="3009435"/>
            <a:ext cx="1302170" cy="1641106"/>
            <a:chOff x="5608861" y="3015373"/>
            <a:chExt cx="1425611" cy="1635167"/>
          </a:xfrm>
        </p:grpSpPr>
        <p:sp>
          <p:nvSpPr>
            <p:cNvPr id="9216" name="Forma livre 9215"/>
            <p:cNvSpPr/>
            <p:nvPr/>
          </p:nvSpPr>
          <p:spPr bwMode="auto">
            <a:xfrm>
              <a:off x="5608861" y="3015373"/>
              <a:ext cx="1425611" cy="1635167"/>
            </a:xfrm>
            <a:custGeom>
              <a:avLst/>
              <a:gdLst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320299 w 1162373"/>
                <a:gd name="connsiteY9" fmla="*/ 480447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4651 w 1162373"/>
                <a:gd name="connsiteY10" fmla="*/ 294468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90780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41343"/>
                <a:gd name="connsiteX1" fmla="*/ 1090048 w 1162373"/>
                <a:gd name="connsiteY1" fmla="*/ 0 h 1441343"/>
                <a:gd name="connsiteX2" fmla="*/ 1100380 w 1162373"/>
                <a:gd name="connsiteY2" fmla="*/ 51661 h 1441343"/>
                <a:gd name="connsiteX3" fmla="*/ 1162373 w 1162373"/>
                <a:gd name="connsiteY3" fmla="*/ 625098 h 1441343"/>
                <a:gd name="connsiteX4" fmla="*/ 1157207 w 1162373"/>
                <a:gd name="connsiteY4" fmla="*/ 883403 h 1441343"/>
                <a:gd name="connsiteX5" fmla="*/ 1007390 w 1162373"/>
                <a:gd name="connsiteY5" fmla="*/ 1384515 h 1441343"/>
                <a:gd name="connsiteX6" fmla="*/ 46496 w 1162373"/>
                <a:gd name="connsiteY6" fmla="*/ 1441343 h 1441343"/>
                <a:gd name="connsiteX7" fmla="*/ 185980 w 1162373"/>
                <a:gd name="connsiteY7" fmla="*/ 1141708 h 1441343"/>
                <a:gd name="connsiteX8" fmla="*/ 232475 w 1162373"/>
                <a:gd name="connsiteY8" fmla="*/ 836908 h 1441343"/>
                <a:gd name="connsiteX9" fmla="*/ 237641 w 1162373"/>
                <a:gd name="connsiteY9" fmla="*/ 490780 h 1441343"/>
                <a:gd name="connsiteX10" fmla="*/ 149817 w 1162373"/>
                <a:gd name="connsiteY10" fmla="*/ 232474 h 1441343"/>
                <a:gd name="connsiteX11" fmla="*/ 0 w 1162373"/>
                <a:gd name="connsiteY11" fmla="*/ 15498 h 1441343"/>
                <a:gd name="connsiteX12" fmla="*/ 1090048 w 1162373"/>
                <a:gd name="connsiteY12" fmla="*/ 0 h 1441343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58304 w 1234697"/>
                <a:gd name="connsiteY7" fmla="*/ 1141708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82657 w 1234697"/>
                <a:gd name="connsiteY11" fmla="*/ 77491 h 1394848"/>
                <a:gd name="connsiteX12" fmla="*/ 1162372 w 1234697"/>
                <a:gd name="connsiteY12" fmla="*/ 0 h 1394848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42806 w 1255362"/>
                <a:gd name="connsiteY7" fmla="*/ 1095213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196311 w 1255362"/>
                <a:gd name="connsiteY7" fmla="*/ 1079714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0196"/>
                <a:gd name="connsiteY0" fmla="*/ 0 h 1384515"/>
                <a:gd name="connsiteX1" fmla="*/ 1183037 w 1250196"/>
                <a:gd name="connsiteY1" fmla="*/ 0 h 1384515"/>
                <a:gd name="connsiteX2" fmla="*/ 1193369 w 1250196"/>
                <a:gd name="connsiteY2" fmla="*/ 51661 h 1384515"/>
                <a:gd name="connsiteX3" fmla="*/ 1239864 w 1250196"/>
                <a:gd name="connsiteY3" fmla="*/ 428786 h 1384515"/>
                <a:gd name="connsiteX4" fmla="*/ 1250196 w 1250196"/>
                <a:gd name="connsiteY4" fmla="*/ 883403 h 1384515"/>
                <a:gd name="connsiteX5" fmla="*/ 1100379 w 1250196"/>
                <a:gd name="connsiteY5" fmla="*/ 1384515 h 1384515"/>
                <a:gd name="connsiteX6" fmla="*/ 0 w 1250196"/>
                <a:gd name="connsiteY6" fmla="*/ 1239865 h 1384515"/>
                <a:gd name="connsiteX7" fmla="*/ 196311 w 1250196"/>
                <a:gd name="connsiteY7" fmla="*/ 1079714 h 1384515"/>
                <a:gd name="connsiteX8" fmla="*/ 242806 w 1250196"/>
                <a:gd name="connsiteY8" fmla="*/ 821410 h 1384515"/>
                <a:gd name="connsiteX9" fmla="*/ 263471 w 1250196"/>
                <a:gd name="connsiteY9" fmla="*/ 475281 h 1384515"/>
                <a:gd name="connsiteX10" fmla="*/ 206643 w 1250196"/>
                <a:gd name="connsiteY10" fmla="*/ 237640 h 1384515"/>
                <a:gd name="connsiteX11" fmla="*/ 103322 w 1250196"/>
                <a:gd name="connsiteY11" fmla="*/ 77491 h 1384515"/>
                <a:gd name="connsiteX12" fmla="*/ 1183037 w 1250196"/>
                <a:gd name="connsiteY12" fmla="*/ 0 h 1384515"/>
                <a:gd name="connsiteX0" fmla="*/ 1183037 w 1239864"/>
                <a:gd name="connsiteY0" fmla="*/ 0 h 1384515"/>
                <a:gd name="connsiteX1" fmla="*/ 1183037 w 1239864"/>
                <a:gd name="connsiteY1" fmla="*/ 0 h 1384515"/>
                <a:gd name="connsiteX2" fmla="*/ 1193369 w 1239864"/>
                <a:gd name="connsiteY2" fmla="*/ 51661 h 1384515"/>
                <a:gd name="connsiteX3" fmla="*/ 1239864 w 1239864"/>
                <a:gd name="connsiteY3" fmla="*/ 428786 h 1384515"/>
                <a:gd name="connsiteX4" fmla="*/ 1214033 w 1239864"/>
                <a:gd name="connsiteY4" fmla="*/ 976393 h 1384515"/>
                <a:gd name="connsiteX5" fmla="*/ 1100379 w 1239864"/>
                <a:gd name="connsiteY5" fmla="*/ 1384515 h 1384515"/>
                <a:gd name="connsiteX6" fmla="*/ 0 w 1239864"/>
                <a:gd name="connsiteY6" fmla="*/ 1239865 h 1384515"/>
                <a:gd name="connsiteX7" fmla="*/ 196311 w 1239864"/>
                <a:gd name="connsiteY7" fmla="*/ 1079714 h 1384515"/>
                <a:gd name="connsiteX8" fmla="*/ 242806 w 1239864"/>
                <a:gd name="connsiteY8" fmla="*/ 821410 h 1384515"/>
                <a:gd name="connsiteX9" fmla="*/ 263471 w 1239864"/>
                <a:gd name="connsiteY9" fmla="*/ 475281 h 1384515"/>
                <a:gd name="connsiteX10" fmla="*/ 206643 w 1239864"/>
                <a:gd name="connsiteY10" fmla="*/ 237640 h 1384515"/>
                <a:gd name="connsiteX11" fmla="*/ 103322 w 1239864"/>
                <a:gd name="connsiteY11" fmla="*/ 77491 h 1384515"/>
                <a:gd name="connsiteX12" fmla="*/ 1183037 w 1239864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42806 w 1242546"/>
                <a:gd name="connsiteY9" fmla="*/ 635431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85979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4345"/>
                <a:gd name="connsiteY0" fmla="*/ 0 h 1384515"/>
                <a:gd name="connsiteX1" fmla="*/ 1183037 w 1244345"/>
                <a:gd name="connsiteY1" fmla="*/ 0 h 1384515"/>
                <a:gd name="connsiteX2" fmla="*/ 1193369 w 1244345"/>
                <a:gd name="connsiteY2" fmla="*/ 51661 h 1384515"/>
                <a:gd name="connsiteX3" fmla="*/ 1239864 w 1244345"/>
                <a:gd name="connsiteY3" fmla="*/ 428786 h 1384515"/>
                <a:gd name="connsiteX4" fmla="*/ 1239587 w 1244345"/>
                <a:gd name="connsiteY4" fmla="*/ 660302 h 1384515"/>
                <a:gd name="connsiteX5" fmla="*/ 1214033 w 1244345"/>
                <a:gd name="connsiteY5" fmla="*/ 976393 h 1384515"/>
                <a:gd name="connsiteX6" fmla="*/ 1100379 w 1244345"/>
                <a:gd name="connsiteY6" fmla="*/ 1384515 h 1384515"/>
                <a:gd name="connsiteX7" fmla="*/ 0 w 1244345"/>
                <a:gd name="connsiteY7" fmla="*/ 1239865 h 1384515"/>
                <a:gd name="connsiteX8" fmla="*/ 150886 w 1244345"/>
                <a:gd name="connsiteY8" fmla="*/ 1070747 h 1384515"/>
                <a:gd name="connsiteX9" fmla="*/ 242806 w 1244345"/>
                <a:gd name="connsiteY9" fmla="*/ 821410 h 1384515"/>
                <a:gd name="connsiteX10" fmla="*/ 257475 w 1244345"/>
                <a:gd name="connsiteY10" fmla="*/ 613107 h 1384515"/>
                <a:gd name="connsiteX11" fmla="*/ 243877 w 1244345"/>
                <a:gd name="connsiteY11" fmla="*/ 396904 h 1384515"/>
                <a:gd name="connsiteX12" fmla="*/ 206643 w 1244345"/>
                <a:gd name="connsiteY12" fmla="*/ 237640 h 1384515"/>
                <a:gd name="connsiteX13" fmla="*/ 103322 w 1244345"/>
                <a:gd name="connsiteY13" fmla="*/ 77491 h 1384515"/>
                <a:gd name="connsiteX14" fmla="*/ 1183037 w 1244345"/>
                <a:gd name="connsiteY14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14033 w 1243408"/>
                <a:gd name="connsiteY6" fmla="*/ 976393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07502 w 1243408"/>
                <a:gd name="connsiteY6" fmla="*/ 1048239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2323"/>
                <a:gd name="connsiteY0" fmla="*/ 0 h 1384515"/>
                <a:gd name="connsiteX1" fmla="*/ 1183037 w 1242323"/>
                <a:gd name="connsiteY1" fmla="*/ 0 h 1384515"/>
                <a:gd name="connsiteX2" fmla="*/ 1193369 w 1242323"/>
                <a:gd name="connsiteY2" fmla="*/ 51661 h 1384515"/>
                <a:gd name="connsiteX3" fmla="*/ 1206930 w 1242323"/>
                <a:gd name="connsiteY3" fmla="*/ 206368 h 1384515"/>
                <a:gd name="connsiteX4" fmla="*/ 1239864 w 1242323"/>
                <a:gd name="connsiteY4" fmla="*/ 428786 h 1384515"/>
                <a:gd name="connsiteX5" fmla="*/ 1236321 w 1242323"/>
                <a:gd name="connsiteY5" fmla="*/ 745211 h 1384515"/>
                <a:gd name="connsiteX6" fmla="*/ 1207502 w 1242323"/>
                <a:gd name="connsiteY6" fmla="*/ 1048239 h 1384515"/>
                <a:gd name="connsiteX7" fmla="*/ 1100379 w 1242323"/>
                <a:gd name="connsiteY7" fmla="*/ 1384515 h 1384515"/>
                <a:gd name="connsiteX8" fmla="*/ 0 w 1242323"/>
                <a:gd name="connsiteY8" fmla="*/ 1239865 h 1384515"/>
                <a:gd name="connsiteX9" fmla="*/ 150886 w 1242323"/>
                <a:gd name="connsiteY9" fmla="*/ 1070747 h 1384515"/>
                <a:gd name="connsiteX10" fmla="*/ 242806 w 1242323"/>
                <a:gd name="connsiteY10" fmla="*/ 821410 h 1384515"/>
                <a:gd name="connsiteX11" fmla="*/ 257475 w 1242323"/>
                <a:gd name="connsiteY11" fmla="*/ 613107 h 1384515"/>
                <a:gd name="connsiteX12" fmla="*/ 243877 w 1242323"/>
                <a:gd name="connsiteY12" fmla="*/ 396904 h 1384515"/>
                <a:gd name="connsiteX13" fmla="*/ 206643 w 1242323"/>
                <a:gd name="connsiteY13" fmla="*/ 237640 h 1384515"/>
                <a:gd name="connsiteX14" fmla="*/ 103322 w 1242323"/>
                <a:gd name="connsiteY14" fmla="*/ 77491 h 1384515"/>
                <a:gd name="connsiteX15" fmla="*/ 1183037 w 1242323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207502 w 1241704"/>
                <a:gd name="connsiteY6" fmla="*/ 104823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194439 w 1241704"/>
                <a:gd name="connsiteY6" fmla="*/ 109395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223830 w 1241704"/>
                <a:gd name="connsiteY6" fmla="*/ 904548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53584"/>
                <a:gd name="connsiteY0" fmla="*/ 0 h 1371452"/>
                <a:gd name="connsiteX1" fmla="*/ 1183037 w 1253584"/>
                <a:gd name="connsiteY1" fmla="*/ 0 h 1371452"/>
                <a:gd name="connsiteX2" fmla="*/ 1193369 w 1253584"/>
                <a:gd name="connsiteY2" fmla="*/ 51661 h 1371452"/>
                <a:gd name="connsiteX3" fmla="*/ 1206930 w 1253584"/>
                <a:gd name="connsiteY3" fmla="*/ 206368 h 1371452"/>
                <a:gd name="connsiteX4" fmla="*/ 1239864 w 1253584"/>
                <a:gd name="connsiteY4" fmla="*/ 428786 h 1371452"/>
                <a:gd name="connsiteX5" fmla="*/ 1252649 w 1253584"/>
                <a:gd name="connsiteY5" fmla="*/ 663568 h 1371452"/>
                <a:gd name="connsiteX6" fmla="*/ 1223830 w 1253584"/>
                <a:gd name="connsiteY6" fmla="*/ 904548 h 1371452"/>
                <a:gd name="connsiteX7" fmla="*/ 1084051 w 1253584"/>
                <a:gd name="connsiteY7" fmla="*/ 1371452 h 1371452"/>
                <a:gd name="connsiteX8" fmla="*/ 0 w 1253584"/>
                <a:gd name="connsiteY8" fmla="*/ 1239865 h 1371452"/>
                <a:gd name="connsiteX9" fmla="*/ 150886 w 1253584"/>
                <a:gd name="connsiteY9" fmla="*/ 1070747 h 1371452"/>
                <a:gd name="connsiteX10" fmla="*/ 242806 w 1253584"/>
                <a:gd name="connsiteY10" fmla="*/ 821410 h 1371452"/>
                <a:gd name="connsiteX11" fmla="*/ 257475 w 1253584"/>
                <a:gd name="connsiteY11" fmla="*/ 613107 h 1371452"/>
                <a:gd name="connsiteX12" fmla="*/ 243877 w 1253584"/>
                <a:gd name="connsiteY12" fmla="*/ 396904 h 1371452"/>
                <a:gd name="connsiteX13" fmla="*/ 206643 w 1253584"/>
                <a:gd name="connsiteY13" fmla="*/ 237640 h 1371452"/>
                <a:gd name="connsiteX14" fmla="*/ 103322 w 1253584"/>
                <a:gd name="connsiteY14" fmla="*/ 77491 h 1371452"/>
                <a:gd name="connsiteX15" fmla="*/ 1183037 w 1253584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06930 w 1253418"/>
                <a:gd name="connsiteY3" fmla="*/ 206368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23258 w 1253418"/>
                <a:gd name="connsiteY3" fmla="*/ 255355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76505 w 1246886"/>
                <a:gd name="connsiteY0" fmla="*/ 0 h 1371452"/>
                <a:gd name="connsiteX1" fmla="*/ 1176505 w 1246886"/>
                <a:gd name="connsiteY1" fmla="*/ 0 h 1371452"/>
                <a:gd name="connsiteX2" fmla="*/ 1186837 w 1246886"/>
                <a:gd name="connsiteY2" fmla="*/ 51661 h 1371452"/>
                <a:gd name="connsiteX3" fmla="*/ 1216726 w 1246886"/>
                <a:gd name="connsiteY3" fmla="*/ 255355 h 1371452"/>
                <a:gd name="connsiteX4" fmla="*/ 1230066 w 1246886"/>
                <a:gd name="connsiteY4" fmla="*/ 363472 h 1371452"/>
                <a:gd name="connsiteX5" fmla="*/ 1246117 w 1246886"/>
                <a:gd name="connsiteY5" fmla="*/ 663568 h 1371452"/>
                <a:gd name="connsiteX6" fmla="*/ 1210767 w 1246886"/>
                <a:gd name="connsiteY6" fmla="*/ 1009051 h 1371452"/>
                <a:gd name="connsiteX7" fmla="*/ 1077519 w 1246886"/>
                <a:gd name="connsiteY7" fmla="*/ 1371452 h 1371452"/>
                <a:gd name="connsiteX8" fmla="*/ 0 w 1246886"/>
                <a:gd name="connsiteY8" fmla="*/ 1223536 h 1371452"/>
                <a:gd name="connsiteX9" fmla="*/ 144354 w 1246886"/>
                <a:gd name="connsiteY9" fmla="*/ 1070747 h 1371452"/>
                <a:gd name="connsiteX10" fmla="*/ 236274 w 1246886"/>
                <a:gd name="connsiteY10" fmla="*/ 821410 h 1371452"/>
                <a:gd name="connsiteX11" fmla="*/ 250943 w 1246886"/>
                <a:gd name="connsiteY11" fmla="*/ 613107 h 1371452"/>
                <a:gd name="connsiteX12" fmla="*/ 237345 w 1246886"/>
                <a:gd name="connsiteY12" fmla="*/ 396904 h 1371452"/>
                <a:gd name="connsiteX13" fmla="*/ 200111 w 1246886"/>
                <a:gd name="connsiteY13" fmla="*/ 237640 h 1371452"/>
                <a:gd name="connsiteX14" fmla="*/ 96790 w 1246886"/>
                <a:gd name="connsiteY14" fmla="*/ 77491 h 1371452"/>
                <a:gd name="connsiteX15" fmla="*/ 1176505 w 1246886"/>
                <a:gd name="connsiteY15" fmla="*/ 0 h 1371452"/>
                <a:gd name="connsiteX0" fmla="*/ 1176505 w 1246886"/>
                <a:gd name="connsiteY0" fmla="*/ 175428 h 1546880"/>
                <a:gd name="connsiteX1" fmla="*/ 1176505 w 1246886"/>
                <a:gd name="connsiteY1" fmla="*/ 175428 h 1546880"/>
                <a:gd name="connsiteX2" fmla="*/ 1186837 w 1246886"/>
                <a:gd name="connsiteY2" fmla="*/ 227089 h 1546880"/>
                <a:gd name="connsiteX3" fmla="*/ 1216726 w 1246886"/>
                <a:gd name="connsiteY3" fmla="*/ 430783 h 1546880"/>
                <a:gd name="connsiteX4" fmla="*/ 1230066 w 1246886"/>
                <a:gd name="connsiteY4" fmla="*/ 538900 h 1546880"/>
                <a:gd name="connsiteX5" fmla="*/ 1246117 w 1246886"/>
                <a:gd name="connsiteY5" fmla="*/ 838996 h 1546880"/>
                <a:gd name="connsiteX6" fmla="*/ 1210767 w 1246886"/>
                <a:gd name="connsiteY6" fmla="*/ 1184479 h 1546880"/>
                <a:gd name="connsiteX7" fmla="*/ 1077519 w 1246886"/>
                <a:gd name="connsiteY7" fmla="*/ 1546880 h 1546880"/>
                <a:gd name="connsiteX8" fmla="*/ 0 w 1246886"/>
                <a:gd name="connsiteY8" fmla="*/ 1398964 h 1546880"/>
                <a:gd name="connsiteX9" fmla="*/ 144354 w 1246886"/>
                <a:gd name="connsiteY9" fmla="*/ 1246175 h 1546880"/>
                <a:gd name="connsiteX10" fmla="*/ 236274 w 1246886"/>
                <a:gd name="connsiteY10" fmla="*/ 996838 h 1546880"/>
                <a:gd name="connsiteX11" fmla="*/ 250943 w 1246886"/>
                <a:gd name="connsiteY11" fmla="*/ 788535 h 1546880"/>
                <a:gd name="connsiteX12" fmla="*/ 237345 w 1246886"/>
                <a:gd name="connsiteY12" fmla="*/ 572332 h 1546880"/>
                <a:gd name="connsiteX13" fmla="*/ 200111 w 1246886"/>
                <a:gd name="connsiteY13" fmla="*/ 413068 h 1546880"/>
                <a:gd name="connsiteX14" fmla="*/ 67607 w 1246886"/>
                <a:gd name="connsiteY14" fmla="*/ 0 h 1546880"/>
                <a:gd name="connsiteX15" fmla="*/ 1176505 w 1246886"/>
                <a:gd name="connsiteY15" fmla="*/ 175428 h 1546880"/>
                <a:gd name="connsiteX0" fmla="*/ 1332147 w 1402528"/>
                <a:gd name="connsiteY0" fmla="*/ 175428 h 1700521"/>
                <a:gd name="connsiteX1" fmla="*/ 1332147 w 1402528"/>
                <a:gd name="connsiteY1" fmla="*/ 175428 h 1700521"/>
                <a:gd name="connsiteX2" fmla="*/ 1342479 w 1402528"/>
                <a:gd name="connsiteY2" fmla="*/ 227089 h 1700521"/>
                <a:gd name="connsiteX3" fmla="*/ 1372368 w 1402528"/>
                <a:gd name="connsiteY3" fmla="*/ 430783 h 1700521"/>
                <a:gd name="connsiteX4" fmla="*/ 1385708 w 1402528"/>
                <a:gd name="connsiteY4" fmla="*/ 538900 h 1700521"/>
                <a:gd name="connsiteX5" fmla="*/ 1401759 w 1402528"/>
                <a:gd name="connsiteY5" fmla="*/ 838996 h 1700521"/>
                <a:gd name="connsiteX6" fmla="*/ 1366409 w 1402528"/>
                <a:gd name="connsiteY6" fmla="*/ 1184479 h 1700521"/>
                <a:gd name="connsiteX7" fmla="*/ 1233161 w 1402528"/>
                <a:gd name="connsiteY7" fmla="*/ 1546880 h 1700521"/>
                <a:gd name="connsiteX8" fmla="*/ 0 w 1402528"/>
                <a:gd name="connsiteY8" fmla="*/ 1700521 h 1700521"/>
                <a:gd name="connsiteX9" fmla="*/ 299996 w 1402528"/>
                <a:gd name="connsiteY9" fmla="*/ 1246175 h 1700521"/>
                <a:gd name="connsiteX10" fmla="*/ 391916 w 1402528"/>
                <a:gd name="connsiteY10" fmla="*/ 996838 h 1700521"/>
                <a:gd name="connsiteX11" fmla="*/ 406585 w 1402528"/>
                <a:gd name="connsiteY11" fmla="*/ 788535 h 1700521"/>
                <a:gd name="connsiteX12" fmla="*/ 392987 w 1402528"/>
                <a:gd name="connsiteY12" fmla="*/ 572332 h 1700521"/>
                <a:gd name="connsiteX13" fmla="*/ 355753 w 1402528"/>
                <a:gd name="connsiteY13" fmla="*/ 413068 h 1700521"/>
                <a:gd name="connsiteX14" fmla="*/ 223249 w 1402528"/>
                <a:gd name="connsiteY14" fmla="*/ 0 h 1700521"/>
                <a:gd name="connsiteX15" fmla="*/ 1332147 w 1402528"/>
                <a:gd name="connsiteY15" fmla="*/ 175428 h 1700521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355753 w 1402528"/>
                <a:gd name="connsiteY13" fmla="*/ 363257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03931 w 1402528"/>
                <a:gd name="connsiteY9" fmla="*/ 1349357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20756 w 1395412"/>
                <a:gd name="connsiteY10" fmla="*/ 1000397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81618 w 1395412"/>
                <a:gd name="connsiteY10" fmla="*/ 1146274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4981 w 1395412"/>
                <a:gd name="connsiteY9" fmla="*/ 1473887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80972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43047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73807 w 1410699"/>
                <a:gd name="connsiteY7" fmla="*/ 1134668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56952 w 1410699"/>
                <a:gd name="connsiteY7" fmla="*/ 1235800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27456 w 1410699"/>
                <a:gd name="connsiteY7" fmla="*/ 1315862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1290"/>
                <a:gd name="connsiteY0" fmla="*/ 125617 h 1635167"/>
                <a:gd name="connsiteX1" fmla="*/ 1339545 w 1411290"/>
                <a:gd name="connsiteY1" fmla="*/ 125617 h 1635167"/>
                <a:gd name="connsiteX2" fmla="*/ 1349877 w 1411290"/>
                <a:gd name="connsiteY2" fmla="*/ 177278 h 1635167"/>
                <a:gd name="connsiteX3" fmla="*/ 1379766 w 1411290"/>
                <a:gd name="connsiteY3" fmla="*/ 343047 h 1635167"/>
                <a:gd name="connsiteX4" fmla="*/ 1405747 w 1411290"/>
                <a:gd name="connsiteY4" fmla="*/ 564938 h 1635167"/>
                <a:gd name="connsiteX5" fmla="*/ 1407157 w 1411290"/>
                <a:gd name="connsiteY5" fmla="*/ 688579 h 1635167"/>
                <a:gd name="connsiteX6" fmla="*/ 1409157 w 1411290"/>
                <a:gd name="connsiteY6" fmla="*/ 789185 h 1635167"/>
                <a:gd name="connsiteX7" fmla="*/ 1327456 w 1411290"/>
                <a:gd name="connsiteY7" fmla="*/ 1315862 h 1635167"/>
                <a:gd name="connsiteX8" fmla="*/ 1240559 w 1411290"/>
                <a:gd name="connsiteY8" fmla="*/ 1497069 h 1635167"/>
                <a:gd name="connsiteX9" fmla="*/ 0 w 1411290"/>
                <a:gd name="connsiteY9" fmla="*/ 1635167 h 1635167"/>
                <a:gd name="connsiteX10" fmla="*/ 133053 w 1411290"/>
                <a:gd name="connsiteY10" fmla="*/ 1477445 h 1635167"/>
                <a:gd name="connsiteX11" fmla="*/ 249878 w 1411290"/>
                <a:gd name="connsiteY11" fmla="*/ 1267245 h 1635167"/>
                <a:gd name="connsiteX12" fmla="*/ 353498 w 1411290"/>
                <a:gd name="connsiteY12" fmla="*/ 841906 h 1635167"/>
                <a:gd name="connsiteX13" fmla="*/ 318551 w 1411290"/>
                <a:gd name="connsiteY13" fmla="*/ 526079 h 1635167"/>
                <a:gd name="connsiteX14" fmla="*/ 195926 w 1411290"/>
                <a:gd name="connsiteY14" fmla="*/ 228054 h 1635167"/>
                <a:gd name="connsiteX15" fmla="*/ 52748 w 1411290"/>
                <a:gd name="connsiteY15" fmla="*/ 0 h 1635167"/>
                <a:gd name="connsiteX16" fmla="*/ 1339545 w 1411290"/>
                <a:gd name="connsiteY16" fmla="*/ 125617 h 1635167"/>
                <a:gd name="connsiteX0" fmla="*/ 1339545 w 1408052"/>
                <a:gd name="connsiteY0" fmla="*/ 125617 h 1635167"/>
                <a:gd name="connsiteX1" fmla="*/ 1339545 w 1408052"/>
                <a:gd name="connsiteY1" fmla="*/ 125617 h 1635167"/>
                <a:gd name="connsiteX2" fmla="*/ 1349877 w 1408052"/>
                <a:gd name="connsiteY2" fmla="*/ 177278 h 1635167"/>
                <a:gd name="connsiteX3" fmla="*/ 1379766 w 1408052"/>
                <a:gd name="connsiteY3" fmla="*/ 343047 h 1635167"/>
                <a:gd name="connsiteX4" fmla="*/ 1405747 w 1408052"/>
                <a:gd name="connsiteY4" fmla="*/ 564938 h 1635167"/>
                <a:gd name="connsiteX5" fmla="*/ 1407157 w 1408052"/>
                <a:gd name="connsiteY5" fmla="*/ 688579 h 1635167"/>
                <a:gd name="connsiteX6" fmla="*/ 1392301 w 1408052"/>
                <a:gd name="connsiteY6" fmla="*/ 1050442 h 1635167"/>
                <a:gd name="connsiteX7" fmla="*/ 1327456 w 1408052"/>
                <a:gd name="connsiteY7" fmla="*/ 1315862 h 1635167"/>
                <a:gd name="connsiteX8" fmla="*/ 1240559 w 1408052"/>
                <a:gd name="connsiteY8" fmla="*/ 1497069 h 1635167"/>
                <a:gd name="connsiteX9" fmla="*/ 0 w 1408052"/>
                <a:gd name="connsiteY9" fmla="*/ 1635167 h 1635167"/>
                <a:gd name="connsiteX10" fmla="*/ 133053 w 1408052"/>
                <a:gd name="connsiteY10" fmla="*/ 1477445 h 1635167"/>
                <a:gd name="connsiteX11" fmla="*/ 249878 w 1408052"/>
                <a:gd name="connsiteY11" fmla="*/ 1267245 h 1635167"/>
                <a:gd name="connsiteX12" fmla="*/ 353498 w 1408052"/>
                <a:gd name="connsiteY12" fmla="*/ 841906 h 1635167"/>
                <a:gd name="connsiteX13" fmla="*/ 318551 w 1408052"/>
                <a:gd name="connsiteY13" fmla="*/ 526079 h 1635167"/>
                <a:gd name="connsiteX14" fmla="*/ 195926 w 1408052"/>
                <a:gd name="connsiteY14" fmla="*/ 228054 h 1635167"/>
                <a:gd name="connsiteX15" fmla="*/ 52748 w 1408052"/>
                <a:gd name="connsiteY15" fmla="*/ 0 h 1635167"/>
                <a:gd name="connsiteX16" fmla="*/ 1339545 w 1408052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7456 w 1407168"/>
                <a:gd name="connsiteY7" fmla="*/ 1315862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83873 w 1407168"/>
                <a:gd name="connsiteY6" fmla="*/ 1096794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405747 w 1424018"/>
                <a:gd name="connsiteY4" fmla="*/ 564938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36063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75552 w 1424018"/>
                <a:gd name="connsiteY2" fmla="*/ 406255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7455 w 1424018"/>
                <a:gd name="connsiteY6" fmla="*/ 1324290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5313"/>
                <a:gd name="connsiteY0" fmla="*/ 125617 h 1635167"/>
                <a:gd name="connsiteX1" fmla="*/ 1339545 w 1425313"/>
                <a:gd name="connsiteY1" fmla="*/ 125617 h 1635167"/>
                <a:gd name="connsiteX2" fmla="*/ 1388194 w 1425313"/>
                <a:gd name="connsiteY2" fmla="*/ 321978 h 1635167"/>
                <a:gd name="connsiteX3" fmla="*/ 1418388 w 1425313"/>
                <a:gd name="connsiteY3" fmla="*/ 527013 h 1635167"/>
                <a:gd name="connsiteX4" fmla="*/ 1424012 w 1425313"/>
                <a:gd name="connsiteY4" fmla="*/ 836063 h 1635167"/>
                <a:gd name="connsiteX5" fmla="*/ 1396514 w 1425313"/>
                <a:gd name="connsiteY5" fmla="*/ 1079940 h 1635167"/>
                <a:gd name="connsiteX6" fmla="*/ 1327455 w 1425313"/>
                <a:gd name="connsiteY6" fmla="*/ 1324290 h 1635167"/>
                <a:gd name="connsiteX7" fmla="*/ 1240559 w 1425313"/>
                <a:gd name="connsiteY7" fmla="*/ 1497069 h 1635167"/>
                <a:gd name="connsiteX8" fmla="*/ 0 w 1425313"/>
                <a:gd name="connsiteY8" fmla="*/ 1635167 h 1635167"/>
                <a:gd name="connsiteX9" fmla="*/ 133053 w 1425313"/>
                <a:gd name="connsiteY9" fmla="*/ 1477445 h 1635167"/>
                <a:gd name="connsiteX10" fmla="*/ 249878 w 1425313"/>
                <a:gd name="connsiteY10" fmla="*/ 1267245 h 1635167"/>
                <a:gd name="connsiteX11" fmla="*/ 353498 w 1425313"/>
                <a:gd name="connsiteY11" fmla="*/ 841906 h 1635167"/>
                <a:gd name="connsiteX12" fmla="*/ 318551 w 1425313"/>
                <a:gd name="connsiteY12" fmla="*/ 526079 h 1635167"/>
                <a:gd name="connsiteX13" fmla="*/ 195926 w 1425313"/>
                <a:gd name="connsiteY13" fmla="*/ 228054 h 1635167"/>
                <a:gd name="connsiteX14" fmla="*/ 52748 w 1425313"/>
                <a:gd name="connsiteY14" fmla="*/ 0 h 1635167"/>
                <a:gd name="connsiteX15" fmla="*/ 1339545 w 1425313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27455 w 1425611"/>
                <a:gd name="connsiteY6" fmla="*/ 1324290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63887 w 1425611"/>
                <a:gd name="connsiteY7" fmla="*/ 1493420 h 1635167"/>
                <a:gd name="connsiteX8" fmla="*/ 1240559 w 1425611"/>
                <a:gd name="connsiteY8" fmla="*/ 1497069 h 1635167"/>
                <a:gd name="connsiteX9" fmla="*/ 0 w 1425611"/>
                <a:gd name="connsiteY9" fmla="*/ 1635167 h 1635167"/>
                <a:gd name="connsiteX10" fmla="*/ 133053 w 1425611"/>
                <a:gd name="connsiteY10" fmla="*/ 1477445 h 1635167"/>
                <a:gd name="connsiteX11" fmla="*/ 249878 w 1425611"/>
                <a:gd name="connsiteY11" fmla="*/ 1267245 h 1635167"/>
                <a:gd name="connsiteX12" fmla="*/ 353498 w 1425611"/>
                <a:gd name="connsiteY12" fmla="*/ 841906 h 1635167"/>
                <a:gd name="connsiteX13" fmla="*/ 318551 w 1425611"/>
                <a:gd name="connsiteY13" fmla="*/ 526079 h 1635167"/>
                <a:gd name="connsiteX14" fmla="*/ 195926 w 1425611"/>
                <a:gd name="connsiteY14" fmla="*/ 228054 h 1635167"/>
                <a:gd name="connsiteX15" fmla="*/ 52748 w 1425611"/>
                <a:gd name="connsiteY15" fmla="*/ 0 h 1635167"/>
                <a:gd name="connsiteX16" fmla="*/ 1339545 w 1425611"/>
                <a:gd name="connsiteY16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401233 w 1487299"/>
                <a:gd name="connsiteY0" fmla="*/ 125617 h 1635167"/>
                <a:gd name="connsiteX1" fmla="*/ 1401233 w 1487299"/>
                <a:gd name="connsiteY1" fmla="*/ 125617 h 1635167"/>
                <a:gd name="connsiteX2" fmla="*/ 1449882 w 1487299"/>
                <a:gd name="connsiteY2" fmla="*/ 321978 h 1635167"/>
                <a:gd name="connsiteX3" fmla="*/ 1480076 w 1487299"/>
                <a:gd name="connsiteY3" fmla="*/ 527013 h 1635167"/>
                <a:gd name="connsiteX4" fmla="*/ 1485700 w 1487299"/>
                <a:gd name="connsiteY4" fmla="*/ 836063 h 1635167"/>
                <a:gd name="connsiteX5" fmla="*/ 1453988 w 1487299"/>
                <a:gd name="connsiteY5" fmla="*/ 1105223 h 1635167"/>
                <a:gd name="connsiteX6" fmla="*/ 1380716 w 1487299"/>
                <a:gd name="connsiteY6" fmla="*/ 1336931 h 1635167"/>
                <a:gd name="connsiteX7" fmla="*/ 1302247 w 1487299"/>
                <a:gd name="connsiteY7" fmla="*/ 1497069 h 1635167"/>
                <a:gd name="connsiteX8" fmla="*/ 61688 w 1487299"/>
                <a:gd name="connsiteY8" fmla="*/ 1635167 h 1635167"/>
                <a:gd name="connsiteX9" fmla="*/ 194741 w 1487299"/>
                <a:gd name="connsiteY9" fmla="*/ 1477445 h 1635167"/>
                <a:gd name="connsiteX10" fmla="*/ 311566 w 1487299"/>
                <a:gd name="connsiteY10" fmla="*/ 1267245 h 1635167"/>
                <a:gd name="connsiteX11" fmla="*/ 415186 w 1487299"/>
                <a:gd name="connsiteY11" fmla="*/ 841906 h 1635167"/>
                <a:gd name="connsiteX12" fmla="*/ 380239 w 1487299"/>
                <a:gd name="connsiteY12" fmla="*/ 526079 h 1635167"/>
                <a:gd name="connsiteX13" fmla="*/ 257614 w 1487299"/>
                <a:gd name="connsiteY13" fmla="*/ 228054 h 1635167"/>
                <a:gd name="connsiteX14" fmla="*/ 114436 w 1487299"/>
                <a:gd name="connsiteY14" fmla="*/ 0 h 1635167"/>
                <a:gd name="connsiteX15" fmla="*/ 1401233 w 1487299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5611" h="1635167">
                  <a:moveTo>
                    <a:pt x="1339545" y="125617"/>
                  </a:moveTo>
                  <a:lnTo>
                    <a:pt x="1339545" y="125617"/>
                  </a:lnTo>
                  <a:cubicBezTo>
                    <a:pt x="1347653" y="158344"/>
                    <a:pt x="1375054" y="255079"/>
                    <a:pt x="1388194" y="321978"/>
                  </a:cubicBezTo>
                  <a:cubicBezTo>
                    <a:pt x="1401334" y="388877"/>
                    <a:pt x="1413823" y="456081"/>
                    <a:pt x="1418388" y="527013"/>
                  </a:cubicBezTo>
                  <a:cubicBezTo>
                    <a:pt x="1422953" y="597945"/>
                    <a:pt x="1428360" y="739695"/>
                    <a:pt x="1424012" y="836063"/>
                  </a:cubicBezTo>
                  <a:cubicBezTo>
                    <a:pt x="1419664" y="932431"/>
                    <a:pt x="1409797" y="1021745"/>
                    <a:pt x="1392300" y="1105223"/>
                  </a:cubicBezTo>
                  <a:cubicBezTo>
                    <a:pt x="1374803" y="1188701"/>
                    <a:pt x="1344318" y="1271623"/>
                    <a:pt x="1319028" y="1336931"/>
                  </a:cubicBezTo>
                  <a:cubicBezTo>
                    <a:pt x="1293738" y="1402239"/>
                    <a:pt x="1333982" y="1325163"/>
                    <a:pt x="1240559" y="1497069"/>
                  </a:cubicBezTo>
                  <a:lnTo>
                    <a:pt x="0" y="1635167"/>
                  </a:lnTo>
                  <a:cubicBezTo>
                    <a:pt x="66526" y="1556306"/>
                    <a:pt x="104750" y="1521208"/>
                    <a:pt x="154122" y="1443735"/>
                  </a:cubicBezTo>
                  <a:cubicBezTo>
                    <a:pt x="203494" y="1366262"/>
                    <a:pt x="278401" y="1216417"/>
                    <a:pt x="296230" y="1170327"/>
                  </a:cubicBezTo>
                  <a:cubicBezTo>
                    <a:pt x="317815" y="1102745"/>
                    <a:pt x="349778" y="949281"/>
                    <a:pt x="353498" y="841906"/>
                  </a:cubicBezTo>
                  <a:cubicBezTo>
                    <a:pt x="357218" y="734531"/>
                    <a:pt x="343352" y="646768"/>
                    <a:pt x="318551" y="526079"/>
                  </a:cubicBezTo>
                  <a:cubicBezTo>
                    <a:pt x="293750" y="405390"/>
                    <a:pt x="252916" y="342077"/>
                    <a:pt x="195926" y="228054"/>
                  </a:cubicBezTo>
                  <a:cubicBezTo>
                    <a:pt x="138936" y="114031"/>
                    <a:pt x="100474" y="76018"/>
                    <a:pt x="52748" y="0"/>
                  </a:cubicBezTo>
                  <a:lnTo>
                    <a:pt x="1339545" y="1256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9000"/>
              </a:schemeClr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9232" name="Conector reto 9231"/>
            <p:cNvCxnSpPr/>
            <p:nvPr/>
          </p:nvCxnSpPr>
          <p:spPr bwMode="auto">
            <a:xfrm>
              <a:off x="5941533" y="3552254"/>
              <a:ext cx="1078739" cy="589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2" name="Conector reto 121"/>
            <p:cNvCxnSpPr/>
            <p:nvPr/>
          </p:nvCxnSpPr>
          <p:spPr bwMode="auto">
            <a:xfrm flipV="1">
              <a:off x="5928598" y="4087410"/>
              <a:ext cx="1066098" cy="337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Forma livre 33"/>
            <p:cNvSpPr/>
            <p:nvPr/>
          </p:nvSpPr>
          <p:spPr bwMode="auto">
            <a:xfrm>
              <a:off x="6516215" y="3111935"/>
              <a:ext cx="178294" cy="1448934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215467"/>
                <a:gd name="connsiteY0" fmla="*/ 0 h 1516977"/>
                <a:gd name="connsiteX1" fmla="*/ 113773 w 215467"/>
                <a:gd name="connsiteY1" fmla="*/ 261257 h 1516977"/>
                <a:gd name="connsiteX2" fmla="*/ 172767 w 215467"/>
                <a:gd name="connsiteY2" fmla="*/ 501445 h 1516977"/>
                <a:gd name="connsiteX3" fmla="*/ 215354 w 215467"/>
                <a:gd name="connsiteY3" fmla="*/ 796413 h 1516977"/>
                <a:gd name="connsiteX4" fmla="*/ 160126 w 215467"/>
                <a:gd name="connsiteY4" fmla="*/ 1049243 h 1516977"/>
                <a:gd name="connsiteX5" fmla="*/ 96918 w 215467"/>
                <a:gd name="connsiteY5" fmla="*/ 1310500 h 1516977"/>
                <a:gd name="connsiteX6" fmla="*/ 0 w 215467"/>
                <a:gd name="connsiteY6" fmla="*/ 1516977 h 1516977"/>
                <a:gd name="connsiteX7" fmla="*/ 0 w 215467"/>
                <a:gd name="connsiteY7" fmla="*/ 1516977 h 1516977"/>
                <a:gd name="connsiteX0" fmla="*/ 4752 w 215610"/>
                <a:gd name="connsiteY0" fmla="*/ 0 h 1516977"/>
                <a:gd name="connsiteX1" fmla="*/ 113773 w 215610"/>
                <a:gd name="connsiteY1" fmla="*/ 261257 h 1516977"/>
                <a:gd name="connsiteX2" fmla="*/ 172767 w 215610"/>
                <a:gd name="connsiteY2" fmla="*/ 501445 h 1516977"/>
                <a:gd name="connsiteX3" fmla="*/ 215354 w 215610"/>
                <a:gd name="connsiteY3" fmla="*/ 796413 h 1516977"/>
                <a:gd name="connsiteX4" fmla="*/ 185858 w 215610"/>
                <a:gd name="connsiteY4" fmla="*/ 1062372 h 1516977"/>
                <a:gd name="connsiteX5" fmla="*/ 96918 w 215610"/>
                <a:gd name="connsiteY5" fmla="*/ 1310500 h 1516977"/>
                <a:gd name="connsiteX6" fmla="*/ 0 w 215610"/>
                <a:gd name="connsiteY6" fmla="*/ 1516977 h 1516977"/>
                <a:gd name="connsiteX7" fmla="*/ 0 w 215610"/>
                <a:gd name="connsiteY7" fmla="*/ 1516977 h 1516977"/>
                <a:gd name="connsiteX0" fmla="*/ 4752 w 215599"/>
                <a:gd name="connsiteY0" fmla="*/ 0 h 1516977"/>
                <a:gd name="connsiteX1" fmla="*/ 113773 w 215599"/>
                <a:gd name="connsiteY1" fmla="*/ 261257 h 1516977"/>
                <a:gd name="connsiteX2" fmla="*/ 172767 w 215599"/>
                <a:gd name="connsiteY2" fmla="*/ 501445 h 1516977"/>
                <a:gd name="connsiteX3" fmla="*/ 215354 w 215599"/>
                <a:gd name="connsiteY3" fmla="*/ 796413 h 1516977"/>
                <a:gd name="connsiteX4" fmla="*/ 185858 w 215599"/>
                <a:gd name="connsiteY4" fmla="*/ 1062372 h 1516977"/>
                <a:gd name="connsiteX5" fmla="*/ 100594 w 215599"/>
                <a:gd name="connsiteY5" fmla="*/ 1320346 h 1516977"/>
                <a:gd name="connsiteX6" fmla="*/ 0 w 215599"/>
                <a:gd name="connsiteY6" fmla="*/ 1516977 h 1516977"/>
                <a:gd name="connsiteX7" fmla="*/ 0 w 215599"/>
                <a:gd name="connsiteY7" fmla="*/ 1516977 h 1516977"/>
                <a:gd name="connsiteX0" fmla="*/ 4752 w 215418"/>
                <a:gd name="connsiteY0" fmla="*/ 0 h 1516977"/>
                <a:gd name="connsiteX1" fmla="*/ 113773 w 215418"/>
                <a:gd name="connsiteY1" fmla="*/ 261257 h 1516977"/>
                <a:gd name="connsiteX2" fmla="*/ 191148 w 215418"/>
                <a:gd name="connsiteY2" fmla="*/ 485034 h 1516977"/>
                <a:gd name="connsiteX3" fmla="*/ 215354 w 215418"/>
                <a:gd name="connsiteY3" fmla="*/ 796413 h 1516977"/>
                <a:gd name="connsiteX4" fmla="*/ 185858 w 215418"/>
                <a:gd name="connsiteY4" fmla="*/ 1062372 h 1516977"/>
                <a:gd name="connsiteX5" fmla="*/ 100594 w 215418"/>
                <a:gd name="connsiteY5" fmla="*/ 1320346 h 1516977"/>
                <a:gd name="connsiteX6" fmla="*/ 0 w 215418"/>
                <a:gd name="connsiteY6" fmla="*/ 1516977 h 1516977"/>
                <a:gd name="connsiteX7" fmla="*/ 0 w 215418"/>
                <a:gd name="connsiteY7" fmla="*/ 1516977 h 1516977"/>
                <a:gd name="connsiteX0" fmla="*/ 4752 w 215396"/>
                <a:gd name="connsiteY0" fmla="*/ 0 h 1516977"/>
                <a:gd name="connsiteX1" fmla="*/ 143182 w 215396"/>
                <a:gd name="connsiteY1" fmla="*/ 251411 h 1516977"/>
                <a:gd name="connsiteX2" fmla="*/ 191148 w 215396"/>
                <a:gd name="connsiteY2" fmla="*/ 485034 h 1516977"/>
                <a:gd name="connsiteX3" fmla="*/ 215354 w 215396"/>
                <a:gd name="connsiteY3" fmla="*/ 796413 h 1516977"/>
                <a:gd name="connsiteX4" fmla="*/ 185858 w 215396"/>
                <a:gd name="connsiteY4" fmla="*/ 1062372 h 1516977"/>
                <a:gd name="connsiteX5" fmla="*/ 100594 w 215396"/>
                <a:gd name="connsiteY5" fmla="*/ 1320346 h 1516977"/>
                <a:gd name="connsiteX6" fmla="*/ 0 w 215396"/>
                <a:gd name="connsiteY6" fmla="*/ 1516977 h 1516977"/>
                <a:gd name="connsiteX7" fmla="*/ 0 w 215396"/>
                <a:gd name="connsiteY7" fmla="*/ 1516977 h 1516977"/>
                <a:gd name="connsiteX0" fmla="*/ 70922 w 215396"/>
                <a:gd name="connsiteY0" fmla="*/ 0 h 1494001"/>
                <a:gd name="connsiteX1" fmla="*/ 143182 w 215396"/>
                <a:gd name="connsiteY1" fmla="*/ 228435 h 1494001"/>
                <a:gd name="connsiteX2" fmla="*/ 191148 w 215396"/>
                <a:gd name="connsiteY2" fmla="*/ 462058 h 1494001"/>
                <a:gd name="connsiteX3" fmla="*/ 215354 w 215396"/>
                <a:gd name="connsiteY3" fmla="*/ 773437 h 1494001"/>
                <a:gd name="connsiteX4" fmla="*/ 185858 w 215396"/>
                <a:gd name="connsiteY4" fmla="*/ 1039396 h 1494001"/>
                <a:gd name="connsiteX5" fmla="*/ 100594 w 215396"/>
                <a:gd name="connsiteY5" fmla="*/ 1297370 h 1494001"/>
                <a:gd name="connsiteX6" fmla="*/ 0 w 215396"/>
                <a:gd name="connsiteY6" fmla="*/ 1494001 h 1494001"/>
                <a:gd name="connsiteX7" fmla="*/ 0 w 215396"/>
                <a:gd name="connsiteY7" fmla="*/ 1494001 h 1494001"/>
                <a:gd name="connsiteX0" fmla="*/ 67245 w 215396"/>
                <a:gd name="connsiteY0" fmla="*/ 0 h 1487436"/>
                <a:gd name="connsiteX1" fmla="*/ 143182 w 215396"/>
                <a:gd name="connsiteY1" fmla="*/ 221870 h 1487436"/>
                <a:gd name="connsiteX2" fmla="*/ 191148 w 215396"/>
                <a:gd name="connsiteY2" fmla="*/ 455493 h 1487436"/>
                <a:gd name="connsiteX3" fmla="*/ 215354 w 215396"/>
                <a:gd name="connsiteY3" fmla="*/ 766872 h 1487436"/>
                <a:gd name="connsiteX4" fmla="*/ 185858 w 215396"/>
                <a:gd name="connsiteY4" fmla="*/ 1032831 h 1487436"/>
                <a:gd name="connsiteX5" fmla="*/ 100594 w 215396"/>
                <a:gd name="connsiteY5" fmla="*/ 1290805 h 1487436"/>
                <a:gd name="connsiteX6" fmla="*/ 0 w 215396"/>
                <a:gd name="connsiteY6" fmla="*/ 1487436 h 1487436"/>
                <a:gd name="connsiteX7" fmla="*/ 0 w 215396"/>
                <a:gd name="connsiteY7" fmla="*/ 1487436 h 1487436"/>
                <a:gd name="connsiteX0" fmla="*/ 67245 w 215395"/>
                <a:gd name="connsiteY0" fmla="*/ 0 h 1487436"/>
                <a:gd name="connsiteX1" fmla="*/ 143182 w 215395"/>
                <a:gd name="connsiteY1" fmla="*/ 221870 h 1487436"/>
                <a:gd name="connsiteX2" fmla="*/ 191148 w 215395"/>
                <a:gd name="connsiteY2" fmla="*/ 455493 h 1487436"/>
                <a:gd name="connsiteX3" fmla="*/ 215353 w 215395"/>
                <a:gd name="connsiteY3" fmla="*/ 770154 h 1487436"/>
                <a:gd name="connsiteX4" fmla="*/ 185858 w 215395"/>
                <a:gd name="connsiteY4" fmla="*/ 1032831 h 1487436"/>
                <a:gd name="connsiteX5" fmla="*/ 100594 w 215395"/>
                <a:gd name="connsiteY5" fmla="*/ 1290805 h 1487436"/>
                <a:gd name="connsiteX6" fmla="*/ 0 w 215395"/>
                <a:gd name="connsiteY6" fmla="*/ 1487436 h 1487436"/>
                <a:gd name="connsiteX7" fmla="*/ 0 w 215395"/>
                <a:gd name="connsiteY7" fmla="*/ 1487436 h 1487436"/>
                <a:gd name="connsiteX0" fmla="*/ 67245 w 215677"/>
                <a:gd name="connsiteY0" fmla="*/ 0 h 1487436"/>
                <a:gd name="connsiteX1" fmla="*/ 143182 w 215677"/>
                <a:gd name="connsiteY1" fmla="*/ 221870 h 1487436"/>
                <a:gd name="connsiteX2" fmla="*/ 191148 w 215677"/>
                <a:gd name="connsiteY2" fmla="*/ 455493 h 1487436"/>
                <a:gd name="connsiteX3" fmla="*/ 215353 w 215677"/>
                <a:gd name="connsiteY3" fmla="*/ 770154 h 1487436"/>
                <a:gd name="connsiteX4" fmla="*/ 174831 w 215677"/>
                <a:gd name="connsiteY4" fmla="*/ 1042676 h 1487436"/>
                <a:gd name="connsiteX5" fmla="*/ 100594 w 215677"/>
                <a:gd name="connsiteY5" fmla="*/ 1290805 h 1487436"/>
                <a:gd name="connsiteX6" fmla="*/ 0 w 215677"/>
                <a:gd name="connsiteY6" fmla="*/ 1487436 h 1487436"/>
                <a:gd name="connsiteX7" fmla="*/ 0 w 215677"/>
                <a:gd name="connsiteY7" fmla="*/ 1487436 h 1487436"/>
                <a:gd name="connsiteX0" fmla="*/ 67245 w 204999"/>
                <a:gd name="connsiteY0" fmla="*/ 0 h 1487436"/>
                <a:gd name="connsiteX1" fmla="*/ 143182 w 204999"/>
                <a:gd name="connsiteY1" fmla="*/ 221870 h 1487436"/>
                <a:gd name="connsiteX2" fmla="*/ 191148 w 204999"/>
                <a:gd name="connsiteY2" fmla="*/ 455493 h 1487436"/>
                <a:gd name="connsiteX3" fmla="*/ 204324 w 204999"/>
                <a:gd name="connsiteY3" fmla="*/ 776718 h 1487436"/>
                <a:gd name="connsiteX4" fmla="*/ 174831 w 204999"/>
                <a:gd name="connsiteY4" fmla="*/ 1042676 h 1487436"/>
                <a:gd name="connsiteX5" fmla="*/ 100594 w 204999"/>
                <a:gd name="connsiteY5" fmla="*/ 1290805 h 1487436"/>
                <a:gd name="connsiteX6" fmla="*/ 0 w 204999"/>
                <a:gd name="connsiteY6" fmla="*/ 1487436 h 1487436"/>
                <a:gd name="connsiteX7" fmla="*/ 0 w 204999"/>
                <a:gd name="connsiteY7" fmla="*/ 1487436 h 14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99" h="1487436">
                  <a:moveTo>
                    <a:pt x="67245" y="0"/>
                  </a:moveTo>
                  <a:cubicBezTo>
                    <a:pt x="106222" y="88841"/>
                    <a:pt x="122532" y="145955"/>
                    <a:pt x="143182" y="221870"/>
                  </a:cubicBezTo>
                  <a:cubicBezTo>
                    <a:pt x="163833" y="297786"/>
                    <a:pt x="180958" y="363019"/>
                    <a:pt x="191148" y="455493"/>
                  </a:cubicBezTo>
                  <a:cubicBezTo>
                    <a:pt x="201338" y="547967"/>
                    <a:pt x="207043" y="678854"/>
                    <a:pt x="204324" y="776718"/>
                  </a:cubicBezTo>
                  <a:cubicBezTo>
                    <a:pt x="201605" y="874582"/>
                    <a:pt x="192119" y="956995"/>
                    <a:pt x="174831" y="1042676"/>
                  </a:cubicBezTo>
                  <a:cubicBezTo>
                    <a:pt x="157543" y="1128357"/>
                    <a:pt x="129733" y="1216678"/>
                    <a:pt x="100594" y="1290805"/>
                  </a:cubicBezTo>
                  <a:cubicBezTo>
                    <a:pt x="71455" y="1364932"/>
                    <a:pt x="16766" y="1454664"/>
                    <a:pt x="0" y="1487436"/>
                  </a:cubicBezTo>
                  <a:lnTo>
                    <a:pt x="0" y="1487436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Forma livre 139"/>
            <p:cNvSpPr/>
            <p:nvPr/>
          </p:nvSpPr>
          <p:spPr bwMode="auto">
            <a:xfrm>
              <a:off x="6156398" y="3074467"/>
              <a:ext cx="165268" cy="1516977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85890 w 190021"/>
                <a:gd name="connsiteY5" fmla="*/ 1316894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21" h="1516977">
                  <a:moveTo>
                    <a:pt x="8428" y="0"/>
                  </a:moveTo>
                  <a:cubicBezTo>
                    <a:pt x="47405" y="88841"/>
                    <a:pt x="86383" y="177683"/>
                    <a:pt x="113773" y="261257"/>
                  </a:cubicBezTo>
                  <a:cubicBezTo>
                    <a:pt x="141163" y="344831"/>
                    <a:pt x="160126" y="412252"/>
                    <a:pt x="172767" y="501445"/>
                  </a:cubicBezTo>
                  <a:cubicBezTo>
                    <a:pt x="185408" y="590638"/>
                    <a:pt x="191729" y="705113"/>
                    <a:pt x="189622" y="796413"/>
                  </a:cubicBezTo>
                  <a:cubicBezTo>
                    <a:pt x="187515" y="887713"/>
                    <a:pt x="177415" y="962496"/>
                    <a:pt x="160126" y="1049243"/>
                  </a:cubicBezTo>
                  <a:cubicBezTo>
                    <a:pt x="142837" y="1135990"/>
                    <a:pt x="112578" y="1238938"/>
                    <a:pt x="85890" y="1316894"/>
                  </a:cubicBezTo>
                  <a:cubicBezTo>
                    <a:pt x="59202" y="1394850"/>
                    <a:pt x="14315" y="1483630"/>
                    <a:pt x="0" y="1516977"/>
                  </a:cubicBezTo>
                  <a:lnTo>
                    <a:pt x="0" y="1516977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47"/>
          <p:cNvGrpSpPr>
            <a:grpSpLocks noChangeAspect="1"/>
          </p:cNvGrpSpPr>
          <p:nvPr/>
        </p:nvGrpSpPr>
        <p:grpSpPr>
          <a:xfrm>
            <a:off x="4998677" y="3380152"/>
            <a:ext cx="701028" cy="790373"/>
            <a:chOff x="5493426" y="3015373"/>
            <a:chExt cx="1399675" cy="1540882"/>
          </a:xfrm>
        </p:grpSpPr>
        <p:sp>
          <p:nvSpPr>
            <p:cNvPr id="149" name="Forma livre 148"/>
            <p:cNvSpPr/>
            <p:nvPr/>
          </p:nvSpPr>
          <p:spPr bwMode="auto">
            <a:xfrm>
              <a:off x="5493426" y="3015373"/>
              <a:ext cx="1387077" cy="1540882"/>
            </a:xfrm>
            <a:custGeom>
              <a:avLst/>
              <a:gdLst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320299 w 1162373"/>
                <a:gd name="connsiteY9" fmla="*/ 480447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94468 w 1162373"/>
                <a:gd name="connsiteY8" fmla="*/ 821410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222143 w 1162373"/>
                <a:gd name="connsiteY7" fmla="*/ 1157207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0 w 1162373"/>
                <a:gd name="connsiteY10" fmla="*/ 15498 h 1456841"/>
                <a:gd name="connsiteX11" fmla="*/ 1090048 w 1162373"/>
                <a:gd name="connsiteY11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4651 w 1162373"/>
                <a:gd name="connsiteY10" fmla="*/ 294468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44285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56841"/>
                <a:gd name="connsiteX1" fmla="*/ 1090048 w 1162373"/>
                <a:gd name="connsiteY1" fmla="*/ 0 h 1456841"/>
                <a:gd name="connsiteX2" fmla="*/ 1100380 w 1162373"/>
                <a:gd name="connsiteY2" fmla="*/ 51661 h 1456841"/>
                <a:gd name="connsiteX3" fmla="*/ 1162373 w 1162373"/>
                <a:gd name="connsiteY3" fmla="*/ 625098 h 1456841"/>
                <a:gd name="connsiteX4" fmla="*/ 1157207 w 1162373"/>
                <a:gd name="connsiteY4" fmla="*/ 883403 h 1456841"/>
                <a:gd name="connsiteX5" fmla="*/ 1007390 w 1162373"/>
                <a:gd name="connsiteY5" fmla="*/ 1384515 h 1456841"/>
                <a:gd name="connsiteX6" fmla="*/ 61994 w 1162373"/>
                <a:gd name="connsiteY6" fmla="*/ 1456841 h 1456841"/>
                <a:gd name="connsiteX7" fmla="*/ 185980 w 1162373"/>
                <a:gd name="connsiteY7" fmla="*/ 1141708 h 1456841"/>
                <a:gd name="connsiteX8" fmla="*/ 232475 w 1162373"/>
                <a:gd name="connsiteY8" fmla="*/ 836908 h 1456841"/>
                <a:gd name="connsiteX9" fmla="*/ 237641 w 1162373"/>
                <a:gd name="connsiteY9" fmla="*/ 490780 h 1456841"/>
                <a:gd name="connsiteX10" fmla="*/ 149817 w 1162373"/>
                <a:gd name="connsiteY10" fmla="*/ 232474 h 1456841"/>
                <a:gd name="connsiteX11" fmla="*/ 0 w 1162373"/>
                <a:gd name="connsiteY11" fmla="*/ 15498 h 1456841"/>
                <a:gd name="connsiteX12" fmla="*/ 1090048 w 1162373"/>
                <a:gd name="connsiteY12" fmla="*/ 0 h 1456841"/>
                <a:gd name="connsiteX0" fmla="*/ 1090048 w 1162373"/>
                <a:gd name="connsiteY0" fmla="*/ 0 h 1441343"/>
                <a:gd name="connsiteX1" fmla="*/ 1090048 w 1162373"/>
                <a:gd name="connsiteY1" fmla="*/ 0 h 1441343"/>
                <a:gd name="connsiteX2" fmla="*/ 1100380 w 1162373"/>
                <a:gd name="connsiteY2" fmla="*/ 51661 h 1441343"/>
                <a:gd name="connsiteX3" fmla="*/ 1162373 w 1162373"/>
                <a:gd name="connsiteY3" fmla="*/ 625098 h 1441343"/>
                <a:gd name="connsiteX4" fmla="*/ 1157207 w 1162373"/>
                <a:gd name="connsiteY4" fmla="*/ 883403 h 1441343"/>
                <a:gd name="connsiteX5" fmla="*/ 1007390 w 1162373"/>
                <a:gd name="connsiteY5" fmla="*/ 1384515 h 1441343"/>
                <a:gd name="connsiteX6" fmla="*/ 46496 w 1162373"/>
                <a:gd name="connsiteY6" fmla="*/ 1441343 h 1441343"/>
                <a:gd name="connsiteX7" fmla="*/ 185980 w 1162373"/>
                <a:gd name="connsiteY7" fmla="*/ 1141708 h 1441343"/>
                <a:gd name="connsiteX8" fmla="*/ 232475 w 1162373"/>
                <a:gd name="connsiteY8" fmla="*/ 836908 h 1441343"/>
                <a:gd name="connsiteX9" fmla="*/ 237641 w 1162373"/>
                <a:gd name="connsiteY9" fmla="*/ 490780 h 1441343"/>
                <a:gd name="connsiteX10" fmla="*/ 149817 w 1162373"/>
                <a:gd name="connsiteY10" fmla="*/ 232474 h 1441343"/>
                <a:gd name="connsiteX11" fmla="*/ 0 w 1162373"/>
                <a:gd name="connsiteY11" fmla="*/ 15498 h 1441343"/>
                <a:gd name="connsiteX12" fmla="*/ 1090048 w 1162373"/>
                <a:gd name="connsiteY12" fmla="*/ 0 h 1441343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58304 w 1234697"/>
                <a:gd name="connsiteY7" fmla="*/ 1141708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72324 w 1234697"/>
                <a:gd name="connsiteY11" fmla="*/ 15498 h 1394848"/>
                <a:gd name="connsiteX12" fmla="*/ 1162372 w 1234697"/>
                <a:gd name="connsiteY12" fmla="*/ 0 h 1394848"/>
                <a:gd name="connsiteX0" fmla="*/ 1162372 w 1234697"/>
                <a:gd name="connsiteY0" fmla="*/ 0 h 1394848"/>
                <a:gd name="connsiteX1" fmla="*/ 1162372 w 1234697"/>
                <a:gd name="connsiteY1" fmla="*/ 0 h 1394848"/>
                <a:gd name="connsiteX2" fmla="*/ 1172704 w 1234697"/>
                <a:gd name="connsiteY2" fmla="*/ 51661 h 1394848"/>
                <a:gd name="connsiteX3" fmla="*/ 1234697 w 1234697"/>
                <a:gd name="connsiteY3" fmla="*/ 625098 h 1394848"/>
                <a:gd name="connsiteX4" fmla="*/ 1229531 w 1234697"/>
                <a:gd name="connsiteY4" fmla="*/ 883403 h 1394848"/>
                <a:gd name="connsiteX5" fmla="*/ 1079714 w 1234697"/>
                <a:gd name="connsiteY5" fmla="*/ 1384515 h 1394848"/>
                <a:gd name="connsiteX6" fmla="*/ 0 w 1234697"/>
                <a:gd name="connsiteY6" fmla="*/ 1394848 h 1394848"/>
                <a:gd name="connsiteX7" fmla="*/ 222141 w 1234697"/>
                <a:gd name="connsiteY7" fmla="*/ 1095213 h 1394848"/>
                <a:gd name="connsiteX8" fmla="*/ 304799 w 1234697"/>
                <a:gd name="connsiteY8" fmla="*/ 836908 h 1394848"/>
                <a:gd name="connsiteX9" fmla="*/ 309965 w 1234697"/>
                <a:gd name="connsiteY9" fmla="*/ 490780 h 1394848"/>
                <a:gd name="connsiteX10" fmla="*/ 222141 w 1234697"/>
                <a:gd name="connsiteY10" fmla="*/ 232474 h 1394848"/>
                <a:gd name="connsiteX11" fmla="*/ 82657 w 1234697"/>
                <a:gd name="connsiteY11" fmla="*/ 77491 h 1394848"/>
                <a:gd name="connsiteX12" fmla="*/ 1162372 w 1234697"/>
                <a:gd name="connsiteY12" fmla="*/ 0 h 1394848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42806 w 1255362"/>
                <a:gd name="connsiteY7" fmla="*/ 1095213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325464 w 1255362"/>
                <a:gd name="connsiteY8" fmla="*/ 836908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330630 w 1255362"/>
                <a:gd name="connsiteY9" fmla="*/ 490780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42806 w 1255362"/>
                <a:gd name="connsiteY10" fmla="*/ 232474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206643 w 1255362"/>
                <a:gd name="connsiteY7" fmla="*/ 1064216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5362"/>
                <a:gd name="connsiteY0" fmla="*/ 0 h 1384515"/>
                <a:gd name="connsiteX1" fmla="*/ 1183037 w 1255362"/>
                <a:gd name="connsiteY1" fmla="*/ 0 h 1384515"/>
                <a:gd name="connsiteX2" fmla="*/ 1193369 w 1255362"/>
                <a:gd name="connsiteY2" fmla="*/ 51661 h 1384515"/>
                <a:gd name="connsiteX3" fmla="*/ 1255362 w 1255362"/>
                <a:gd name="connsiteY3" fmla="*/ 625098 h 1384515"/>
                <a:gd name="connsiteX4" fmla="*/ 1250196 w 1255362"/>
                <a:gd name="connsiteY4" fmla="*/ 883403 h 1384515"/>
                <a:gd name="connsiteX5" fmla="*/ 1100379 w 1255362"/>
                <a:gd name="connsiteY5" fmla="*/ 1384515 h 1384515"/>
                <a:gd name="connsiteX6" fmla="*/ 0 w 1255362"/>
                <a:gd name="connsiteY6" fmla="*/ 1239865 h 1384515"/>
                <a:gd name="connsiteX7" fmla="*/ 196311 w 1255362"/>
                <a:gd name="connsiteY7" fmla="*/ 1079714 h 1384515"/>
                <a:gd name="connsiteX8" fmla="*/ 242806 w 1255362"/>
                <a:gd name="connsiteY8" fmla="*/ 821410 h 1384515"/>
                <a:gd name="connsiteX9" fmla="*/ 263471 w 1255362"/>
                <a:gd name="connsiteY9" fmla="*/ 475281 h 1384515"/>
                <a:gd name="connsiteX10" fmla="*/ 206643 w 1255362"/>
                <a:gd name="connsiteY10" fmla="*/ 237640 h 1384515"/>
                <a:gd name="connsiteX11" fmla="*/ 103322 w 1255362"/>
                <a:gd name="connsiteY11" fmla="*/ 77491 h 1384515"/>
                <a:gd name="connsiteX12" fmla="*/ 1183037 w 1255362"/>
                <a:gd name="connsiteY12" fmla="*/ 0 h 1384515"/>
                <a:gd name="connsiteX0" fmla="*/ 1183037 w 1250196"/>
                <a:gd name="connsiteY0" fmla="*/ 0 h 1384515"/>
                <a:gd name="connsiteX1" fmla="*/ 1183037 w 1250196"/>
                <a:gd name="connsiteY1" fmla="*/ 0 h 1384515"/>
                <a:gd name="connsiteX2" fmla="*/ 1193369 w 1250196"/>
                <a:gd name="connsiteY2" fmla="*/ 51661 h 1384515"/>
                <a:gd name="connsiteX3" fmla="*/ 1239864 w 1250196"/>
                <a:gd name="connsiteY3" fmla="*/ 428786 h 1384515"/>
                <a:gd name="connsiteX4" fmla="*/ 1250196 w 1250196"/>
                <a:gd name="connsiteY4" fmla="*/ 883403 h 1384515"/>
                <a:gd name="connsiteX5" fmla="*/ 1100379 w 1250196"/>
                <a:gd name="connsiteY5" fmla="*/ 1384515 h 1384515"/>
                <a:gd name="connsiteX6" fmla="*/ 0 w 1250196"/>
                <a:gd name="connsiteY6" fmla="*/ 1239865 h 1384515"/>
                <a:gd name="connsiteX7" fmla="*/ 196311 w 1250196"/>
                <a:gd name="connsiteY7" fmla="*/ 1079714 h 1384515"/>
                <a:gd name="connsiteX8" fmla="*/ 242806 w 1250196"/>
                <a:gd name="connsiteY8" fmla="*/ 821410 h 1384515"/>
                <a:gd name="connsiteX9" fmla="*/ 263471 w 1250196"/>
                <a:gd name="connsiteY9" fmla="*/ 475281 h 1384515"/>
                <a:gd name="connsiteX10" fmla="*/ 206643 w 1250196"/>
                <a:gd name="connsiteY10" fmla="*/ 237640 h 1384515"/>
                <a:gd name="connsiteX11" fmla="*/ 103322 w 1250196"/>
                <a:gd name="connsiteY11" fmla="*/ 77491 h 1384515"/>
                <a:gd name="connsiteX12" fmla="*/ 1183037 w 1250196"/>
                <a:gd name="connsiteY12" fmla="*/ 0 h 1384515"/>
                <a:gd name="connsiteX0" fmla="*/ 1183037 w 1239864"/>
                <a:gd name="connsiteY0" fmla="*/ 0 h 1384515"/>
                <a:gd name="connsiteX1" fmla="*/ 1183037 w 1239864"/>
                <a:gd name="connsiteY1" fmla="*/ 0 h 1384515"/>
                <a:gd name="connsiteX2" fmla="*/ 1193369 w 1239864"/>
                <a:gd name="connsiteY2" fmla="*/ 51661 h 1384515"/>
                <a:gd name="connsiteX3" fmla="*/ 1239864 w 1239864"/>
                <a:gd name="connsiteY3" fmla="*/ 428786 h 1384515"/>
                <a:gd name="connsiteX4" fmla="*/ 1214033 w 1239864"/>
                <a:gd name="connsiteY4" fmla="*/ 976393 h 1384515"/>
                <a:gd name="connsiteX5" fmla="*/ 1100379 w 1239864"/>
                <a:gd name="connsiteY5" fmla="*/ 1384515 h 1384515"/>
                <a:gd name="connsiteX6" fmla="*/ 0 w 1239864"/>
                <a:gd name="connsiteY6" fmla="*/ 1239865 h 1384515"/>
                <a:gd name="connsiteX7" fmla="*/ 196311 w 1239864"/>
                <a:gd name="connsiteY7" fmla="*/ 1079714 h 1384515"/>
                <a:gd name="connsiteX8" fmla="*/ 242806 w 1239864"/>
                <a:gd name="connsiteY8" fmla="*/ 821410 h 1384515"/>
                <a:gd name="connsiteX9" fmla="*/ 263471 w 1239864"/>
                <a:gd name="connsiteY9" fmla="*/ 475281 h 1384515"/>
                <a:gd name="connsiteX10" fmla="*/ 206643 w 1239864"/>
                <a:gd name="connsiteY10" fmla="*/ 237640 h 1384515"/>
                <a:gd name="connsiteX11" fmla="*/ 103322 w 1239864"/>
                <a:gd name="connsiteY11" fmla="*/ 77491 h 1384515"/>
                <a:gd name="connsiteX12" fmla="*/ 1183037 w 1239864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63471 w 1242546"/>
                <a:gd name="connsiteY9" fmla="*/ 475281 h 1384515"/>
                <a:gd name="connsiteX10" fmla="*/ 206643 w 1242546"/>
                <a:gd name="connsiteY10" fmla="*/ 237640 h 1384515"/>
                <a:gd name="connsiteX11" fmla="*/ 103322 w 1242546"/>
                <a:gd name="connsiteY11" fmla="*/ 77491 h 1384515"/>
                <a:gd name="connsiteX12" fmla="*/ 1183037 w 1242546"/>
                <a:gd name="connsiteY12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42806 w 1242546"/>
                <a:gd name="connsiteY9" fmla="*/ 635431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96311 w 1242546"/>
                <a:gd name="connsiteY7" fmla="*/ 1079714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85979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45764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63471 w 1242546"/>
                <a:gd name="connsiteY10" fmla="*/ 475281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73803 w 1242546"/>
                <a:gd name="connsiteY9" fmla="*/ 603310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70481 w 1242546"/>
                <a:gd name="connsiteY7" fmla="*/ 1064216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2546"/>
                <a:gd name="connsiteY0" fmla="*/ 0 h 1384515"/>
                <a:gd name="connsiteX1" fmla="*/ 1183037 w 1242546"/>
                <a:gd name="connsiteY1" fmla="*/ 0 h 1384515"/>
                <a:gd name="connsiteX2" fmla="*/ 1193369 w 1242546"/>
                <a:gd name="connsiteY2" fmla="*/ 51661 h 1384515"/>
                <a:gd name="connsiteX3" fmla="*/ 1239864 w 1242546"/>
                <a:gd name="connsiteY3" fmla="*/ 428786 h 1384515"/>
                <a:gd name="connsiteX4" fmla="*/ 1214033 w 1242546"/>
                <a:gd name="connsiteY4" fmla="*/ 976393 h 1384515"/>
                <a:gd name="connsiteX5" fmla="*/ 1100379 w 1242546"/>
                <a:gd name="connsiteY5" fmla="*/ 1384515 h 1384515"/>
                <a:gd name="connsiteX6" fmla="*/ 0 w 1242546"/>
                <a:gd name="connsiteY6" fmla="*/ 1239865 h 1384515"/>
                <a:gd name="connsiteX7" fmla="*/ 150886 w 1242546"/>
                <a:gd name="connsiteY7" fmla="*/ 1070747 h 1384515"/>
                <a:gd name="connsiteX8" fmla="*/ 242806 w 1242546"/>
                <a:gd name="connsiteY8" fmla="*/ 821410 h 1384515"/>
                <a:gd name="connsiteX9" fmla="*/ 257475 w 1242546"/>
                <a:gd name="connsiteY9" fmla="*/ 613107 h 1384515"/>
                <a:gd name="connsiteX10" fmla="*/ 243877 w 1242546"/>
                <a:gd name="connsiteY10" fmla="*/ 396904 h 1384515"/>
                <a:gd name="connsiteX11" fmla="*/ 206643 w 1242546"/>
                <a:gd name="connsiteY11" fmla="*/ 237640 h 1384515"/>
                <a:gd name="connsiteX12" fmla="*/ 103322 w 1242546"/>
                <a:gd name="connsiteY12" fmla="*/ 77491 h 1384515"/>
                <a:gd name="connsiteX13" fmla="*/ 1183037 w 1242546"/>
                <a:gd name="connsiteY13" fmla="*/ 0 h 1384515"/>
                <a:gd name="connsiteX0" fmla="*/ 1183037 w 1244345"/>
                <a:gd name="connsiteY0" fmla="*/ 0 h 1384515"/>
                <a:gd name="connsiteX1" fmla="*/ 1183037 w 1244345"/>
                <a:gd name="connsiteY1" fmla="*/ 0 h 1384515"/>
                <a:gd name="connsiteX2" fmla="*/ 1193369 w 1244345"/>
                <a:gd name="connsiteY2" fmla="*/ 51661 h 1384515"/>
                <a:gd name="connsiteX3" fmla="*/ 1239864 w 1244345"/>
                <a:gd name="connsiteY3" fmla="*/ 428786 h 1384515"/>
                <a:gd name="connsiteX4" fmla="*/ 1239587 w 1244345"/>
                <a:gd name="connsiteY4" fmla="*/ 660302 h 1384515"/>
                <a:gd name="connsiteX5" fmla="*/ 1214033 w 1244345"/>
                <a:gd name="connsiteY5" fmla="*/ 976393 h 1384515"/>
                <a:gd name="connsiteX6" fmla="*/ 1100379 w 1244345"/>
                <a:gd name="connsiteY6" fmla="*/ 1384515 h 1384515"/>
                <a:gd name="connsiteX7" fmla="*/ 0 w 1244345"/>
                <a:gd name="connsiteY7" fmla="*/ 1239865 h 1384515"/>
                <a:gd name="connsiteX8" fmla="*/ 150886 w 1244345"/>
                <a:gd name="connsiteY8" fmla="*/ 1070747 h 1384515"/>
                <a:gd name="connsiteX9" fmla="*/ 242806 w 1244345"/>
                <a:gd name="connsiteY9" fmla="*/ 821410 h 1384515"/>
                <a:gd name="connsiteX10" fmla="*/ 257475 w 1244345"/>
                <a:gd name="connsiteY10" fmla="*/ 613107 h 1384515"/>
                <a:gd name="connsiteX11" fmla="*/ 243877 w 1244345"/>
                <a:gd name="connsiteY11" fmla="*/ 396904 h 1384515"/>
                <a:gd name="connsiteX12" fmla="*/ 206643 w 1244345"/>
                <a:gd name="connsiteY12" fmla="*/ 237640 h 1384515"/>
                <a:gd name="connsiteX13" fmla="*/ 103322 w 1244345"/>
                <a:gd name="connsiteY13" fmla="*/ 77491 h 1384515"/>
                <a:gd name="connsiteX14" fmla="*/ 1183037 w 1244345"/>
                <a:gd name="connsiteY14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14033 w 1243408"/>
                <a:gd name="connsiteY6" fmla="*/ 976393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3408"/>
                <a:gd name="connsiteY0" fmla="*/ 0 h 1384515"/>
                <a:gd name="connsiteX1" fmla="*/ 1183037 w 1243408"/>
                <a:gd name="connsiteY1" fmla="*/ 0 h 1384515"/>
                <a:gd name="connsiteX2" fmla="*/ 1193369 w 1243408"/>
                <a:gd name="connsiteY2" fmla="*/ 51661 h 1384515"/>
                <a:gd name="connsiteX3" fmla="*/ 1206930 w 1243408"/>
                <a:gd name="connsiteY3" fmla="*/ 206368 h 1384515"/>
                <a:gd name="connsiteX4" fmla="*/ 1239864 w 1243408"/>
                <a:gd name="connsiteY4" fmla="*/ 428786 h 1384515"/>
                <a:gd name="connsiteX5" fmla="*/ 1239587 w 1243408"/>
                <a:gd name="connsiteY5" fmla="*/ 660302 h 1384515"/>
                <a:gd name="connsiteX6" fmla="*/ 1207502 w 1243408"/>
                <a:gd name="connsiteY6" fmla="*/ 1048239 h 1384515"/>
                <a:gd name="connsiteX7" fmla="*/ 1100379 w 1243408"/>
                <a:gd name="connsiteY7" fmla="*/ 1384515 h 1384515"/>
                <a:gd name="connsiteX8" fmla="*/ 0 w 1243408"/>
                <a:gd name="connsiteY8" fmla="*/ 1239865 h 1384515"/>
                <a:gd name="connsiteX9" fmla="*/ 150886 w 1243408"/>
                <a:gd name="connsiteY9" fmla="*/ 1070747 h 1384515"/>
                <a:gd name="connsiteX10" fmla="*/ 242806 w 1243408"/>
                <a:gd name="connsiteY10" fmla="*/ 821410 h 1384515"/>
                <a:gd name="connsiteX11" fmla="*/ 257475 w 1243408"/>
                <a:gd name="connsiteY11" fmla="*/ 613107 h 1384515"/>
                <a:gd name="connsiteX12" fmla="*/ 243877 w 1243408"/>
                <a:gd name="connsiteY12" fmla="*/ 396904 h 1384515"/>
                <a:gd name="connsiteX13" fmla="*/ 206643 w 1243408"/>
                <a:gd name="connsiteY13" fmla="*/ 237640 h 1384515"/>
                <a:gd name="connsiteX14" fmla="*/ 103322 w 1243408"/>
                <a:gd name="connsiteY14" fmla="*/ 77491 h 1384515"/>
                <a:gd name="connsiteX15" fmla="*/ 1183037 w 1243408"/>
                <a:gd name="connsiteY15" fmla="*/ 0 h 1384515"/>
                <a:gd name="connsiteX0" fmla="*/ 1183037 w 1242323"/>
                <a:gd name="connsiteY0" fmla="*/ 0 h 1384515"/>
                <a:gd name="connsiteX1" fmla="*/ 1183037 w 1242323"/>
                <a:gd name="connsiteY1" fmla="*/ 0 h 1384515"/>
                <a:gd name="connsiteX2" fmla="*/ 1193369 w 1242323"/>
                <a:gd name="connsiteY2" fmla="*/ 51661 h 1384515"/>
                <a:gd name="connsiteX3" fmla="*/ 1206930 w 1242323"/>
                <a:gd name="connsiteY3" fmla="*/ 206368 h 1384515"/>
                <a:gd name="connsiteX4" fmla="*/ 1239864 w 1242323"/>
                <a:gd name="connsiteY4" fmla="*/ 428786 h 1384515"/>
                <a:gd name="connsiteX5" fmla="*/ 1236321 w 1242323"/>
                <a:gd name="connsiteY5" fmla="*/ 745211 h 1384515"/>
                <a:gd name="connsiteX6" fmla="*/ 1207502 w 1242323"/>
                <a:gd name="connsiteY6" fmla="*/ 1048239 h 1384515"/>
                <a:gd name="connsiteX7" fmla="*/ 1100379 w 1242323"/>
                <a:gd name="connsiteY7" fmla="*/ 1384515 h 1384515"/>
                <a:gd name="connsiteX8" fmla="*/ 0 w 1242323"/>
                <a:gd name="connsiteY8" fmla="*/ 1239865 h 1384515"/>
                <a:gd name="connsiteX9" fmla="*/ 150886 w 1242323"/>
                <a:gd name="connsiteY9" fmla="*/ 1070747 h 1384515"/>
                <a:gd name="connsiteX10" fmla="*/ 242806 w 1242323"/>
                <a:gd name="connsiteY10" fmla="*/ 821410 h 1384515"/>
                <a:gd name="connsiteX11" fmla="*/ 257475 w 1242323"/>
                <a:gd name="connsiteY11" fmla="*/ 613107 h 1384515"/>
                <a:gd name="connsiteX12" fmla="*/ 243877 w 1242323"/>
                <a:gd name="connsiteY12" fmla="*/ 396904 h 1384515"/>
                <a:gd name="connsiteX13" fmla="*/ 206643 w 1242323"/>
                <a:gd name="connsiteY13" fmla="*/ 237640 h 1384515"/>
                <a:gd name="connsiteX14" fmla="*/ 103322 w 1242323"/>
                <a:gd name="connsiteY14" fmla="*/ 77491 h 1384515"/>
                <a:gd name="connsiteX15" fmla="*/ 1183037 w 1242323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207502 w 1241704"/>
                <a:gd name="connsiteY6" fmla="*/ 104823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84515"/>
                <a:gd name="connsiteX1" fmla="*/ 1183037 w 1241704"/>
                <a:gd name="connsiteY1" fmla="*/ 0 h 1384515"/>
                <a:gd name="connsiteX2" fmla="*/ 1193369 w 1241704"/>
                <a:gd name="connsiteY2" fmla="*/ 51661 h 1384515"/>
                <a:gd name="connsiteX3" fmla="*/ 1206930 w 1241704"/>
                <a:gd name="connsiteY3" fmla="*/ 206368 h 1384515"/>
                <a:gd name="connsiteX4" fmla="*/ 1239864 w 1241704"/>
                <a:gd name="connsiteY4" fmla="*/ 428786 h 1384515"/>
                <a:gd name="connsiteX5" fmla="*/ 1233055 w 1241704"/>
                <a:gd name="connsiteY5" fmla="*/ 768071 h 1384515"/>
                <a:gd name="connsiteX6" fmla="*/ 1194439 w 1241704"/>
                <a:gd name="connsiteY6" fmla="*/ 1093959 h 1384515"/>
                <a:gd name="connsiteX7" fmla="*/ 1100379 w 1241704"/>
                <a:gd name="connsiteY7" fmla="*/ 1384515 h 1384515"/>
                <a:gd name="connsiteX8" fmla="*/ 0 w 1241704"/>
                <a:gd name="connsiteY8" fmla="*/ 1239865 h 1384515"/>
                <a:gd name="connsiteX9" fmla="*/ 150886 w 1241704"/>
                <a:gd name="connsiteY9" fmla="*/ 1070747 h 1384515"/>
                <a:gd name="connsiteX10" fmla="*/ 242806 w 1241704"/>
                <a:gd name="connsiteY10" fmla="*/ 821410 h 1384515"/>
                <a:gd name="connsiteX11" fmla="*/ 257475 w 1241704"/>
                <a:gd name="connsiteY11" fmla="*/ 613107 h 1384515"/>
                <a:gd name="connsiteX12" fmla="*/ 243877 w 1241704"/>
                <a:gd name="connsiteY12" fmla="*/ 396904 h 1384515"/>
                <a:gd name="connsiteX13" fmla="*/ 206643 w 1241704"/>
                <a:gd name="connsiteY13" fmla="*/ 237640 h 1384515"/>
                <a:gd name="connsiteX14" fmla="*/ 103322 w 1241704"/>
                <a:gd name="connsiteY14" fmla="*/ 77491 h 1384515"/>
                <a:gd name="connsiteX15" fmla="*/ 1183037 w 1241704"/>
                <a:gd name="connsiteY15" fmla="*/ 0 h 1384515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194439 w 1241704"/>
                <a:gd name="connsiteY6" fmla="*/ 1093959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41704"/>
                <a:gd name="connsiteY0" fmla="*/ 0 h 1371452"/>
                <a:gd name="connsiteX1" fmla="*/ 1183037 w 1241704"/>
                <a:gd name="connsiteY1" fmla="*/ 0 h 1371452"/>
                <a:gd name="connsiteX2" fmla="*/ 1193369 w 1241704"/>
                <a:gd name="connsiteY2" fmla="*/ 51661 h 1371452"/>
                <a:gd name="connsiteX3" fmla="*/ 1206930 w 1241704"/>
                <a:gd name="connsiteY3" fmla="*/ 206368 h 1371452"/>
                <a:gd name="connsiteX4" fmla="*/ 1239864 w 1241704"/>
                <a:gd name="connsiteY4" fmla="*/ 428786 h 1371452"/>
                <a:gd name="connsiteX5" fmla="*/ 1233055 w 1241704"/>
                <a:gd name="connsiteY5" fmla="*/ 768071 h 1371452"/>
                <a:gd name="connsiteX6" fmla="*/ 1223830 w 1241704"/>
                <a:gd name="connsiteY6" fmla="*/ 904548 h 1371452"/>
                <a:gd name="connsiteX7" fmla="*/ 1084051 w 1241704"/>
                <a:gd name="connsiteY7" fmla="*/ 1371452 h 1371452"/>
                <a:gd name="connsiteX8" fmla="*/ 0 w 1241704"/>
                <a:gd name="connsiteY8" fmla="*/ 1239865 h 1371452"/>
                <a:gd name="connsiteX9" fmla="*/ 150886 w 1241704"/>
                <a:gd name="connsiteY9" fmla="*/ 1070747 h 1371452"/>
                <a:gd name="connsiteX10" fmla="*/ 242806 w 1241704"/>
                <a:gd name="connsiteY10" fmla="*/ 821410 h 1371452"/>
                <a:gd name="connsiteX11" fmla="*/ 257475 w 1241704"/>
                <a:gd name="connsiteY11" fmla="*/ 613107 h 1371452"/>
                <a:gd name="connsiteX12" fmla="*/ 243877 w 1241704"/>
                <a:gd name="connsiteY12" fmla="*/ 396904 h 1371452"/>
                <a:gd name="connsiteX13" fmla="*/ 206643 w 1241704"/>
                <a:gd name="connsiteY13" fmla="*/ 237640 h 1371452"/>
                <a:gd name="connsiteX14" fmla="*/ 103322 w 1241704"/>
                <a:gd name="connsiteY14" fmla="*/ 77491 h 1371452"/>
                <a:gd name="connsiteX15" fmla="*/ 1183037 w 1241704"/>
                <a:gd name="connsiteY15" fmla="*/ 0 h 1371452"/>
                <a:gd name="connsiteX0" fmla="*/ 1183037 w 1253584"/>
                <a:gd name="connsiteY0" fmla="*/ 0 h 1371452"/>
                <a:gd name="connsiteX1" fmla="*/ 1183037 w 1253584"/>
                <a:gd name="connsiteY1" fmla="*/ 0 h 1371452"/>
                <a:gd name="connsiteX2" fmla="*/ 1193369 w 1253584"/>
                <a:gd name="connsiteY2" fmla="*/ 51661 h 1371452"/>
                <a:gd name="connsiteX3" fmla="*/ 1206930 w 1253584"/>
                <a:gd name="connsiteY3" fmla="*/ 206368 h 1371452"/>
                <a:gd name="connsiteX4" fmla="*/ 1239864 w 1253584"/>
                <a:gd name="connsiteY4" fmla="*/ 428786 h 1371452"/>
                <a:gd name="connsiteX5" fmla="*/ 1252649 w 1253584"/>
                <a:gd name="connsiteY5" fmla="*/ 663568 h 1371452"/>
                <a:gd name="connsiteX6" fmla="*/ 1223830 w 1253584"/>
                <a:gd name="connsiteY6" fmla="*/ 904548 h 1371452"/>
                <a:gd name="connsiteX7" fmla="*/ 1084051 w 1253584"/>
                <a:gd name="connsiteY7" fmla="*/ 1371452 h 1371452"/>
                <a:gd name="connsiteX8" fmla="*/ 0 w 1253584"/>
                <a:gd name="connsiteY8" fmla="*/ 1239865 h 1371452"/>
                <a:gd name="connsiteX9" fmla="*/ 150886 w 1253584"/>
                <a:gd name="connsiteY9" fmla="*/ 1070747 h 1371452"/>
                <a:gd name="connsiteX10" fmla="*/ 242806 w 1253584"/>
                <a:gd name="connsiteY10" fmla="*/ 821410 h 1371452"/>
                <a:gd name="connsiteX11" fmla="*/ 257475 w 1253584"/>
                <a:gd name="connsiteY11" fmla="*/ 613107 h 1371452"/>
                <a:gd name="connsiteX12" fmla="*/ 243877 w 1253584"/>
                <a:gd name="connsiteY12" fmla="*/ 396904 h 1371452"/>
                <a:gd name="connsiteX13" fmla="*/ 206643 w 1253584"/>
                <a:gd name="connsiteY13" fmla="*/ 237640 h 1371452"/>
                <a:gd name="connsiteX14" fmla="*/ 103322 w 1253584"/>
                <a:gd name="connsiteY14" fmla="*/ 77491 h 1371452"/>
                <a:gd name="connsiteX15" fmla="*/ 1183037 w 1253584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06930 w 1253418"/>
                <a:gd name="connsiteY3" fmla="*/ 206368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23830 w 1253418"/>
                <a:gd name="connsiteY6" fmla="*/ 904548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16727 w 1253418"/>
                <a:gd name="connsiteY3" fmla="*/ 147586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83037 w 1253418"/>
                <a:gd name="connsiteY0" fmla="*/ 0 h 1371452"/>
                <a:gd name="connsiteX1" fmla="*/ 1183037 w 1253418"/>
                <a:gd name="connsiteY1" fmla="*/ 0 h 1371452"/>
                <a:gd name="connsiteX2" fmla="*/ 1193369 w 1253418"/>
                <a:gd name="connsiteY2" fmla="*/ 51661 h 1371452"/>
                <a:gd name="connsiteX3" fmla="*/ 1223258 w 1253418"/>
                <a:gd name="connsiteY3" fmla="*/ 255355 h 1371452"/>
                <a:gd name="connsiteX4" fmla="*/ 1236598 w 1253418"/>
                <a:gd name="connsiteY4" fmla="*/ 363472 h 1371452"/>
                <a:gd name="connsiteX5" fmla="*/ 1252649 w 1253418"/>
                <a:gd name="connsiteY5" fmla="*/ 663568 h 1371452"/>
                <a:gd name="connsiteX6" fmla="*/ 1217299 w 1253418"/>
                <a:gd name="connsiteY6" fmla="*/ 1009051 h 1371452"/>
                <a:gd name="connsiteX7" fmla="*/ 1084051 w 1253418"/>
                <a:gd name="connsiteY7" fmla="*/ 1371452 h 1371452"/>
                <a:gd name="connsiteX8" fmla="*/ 0 w 1253418"/>
                <a:gd name="connsiteY8" fmla="*/ 1239865 h 1371452"/>
                <a:gd name="connsiteX9" fmla="*/ 150886 w 1253418"/>
                <a:gd name="connsiteY9" fmla="*/ 1070747 h 1371452"/>
                <a:gd name="connsiteX10" fmla="*/ 242806 w 1253418"/>
                <a:gd name="connsiteY10" fmla="*/ 821410 h 1371452"/>
                <a:gd name="connsiteX11" fmla="*/ 257475 w 1253418"/>
                <a:gd name="connsiteY11" fmla="*/ 613107 h 1371452"/>
                <a:gd name="connsiteX12" fmla="*/ 243877 w 1253418"/>
                <a:gd name="connsiteY12" fmla="*/ 396904 h 1371452"/>
                <a:gd name="connsiteX13" fmla="*/ 206643 w 1253418"/>
                <a:gd name="connsiteY13" fmla="*/ 237640 h 1371452"/>
                <a:gd name="connsiteX14" fmla="*/ 103322 w 1253418"/>
                <a:gd name="connsiteY14" fmla="*/ 77491 h 1371452"/>
                <a:gd name="connsiteX15" fmla="*/ 1183037 w 1253418"/>
                <a:gd name="connsiteY15" fmla="*/ 0 h 1371452"/>
                <a:gd name="connsiteX0" fmla="*/ 1176505 w 1246886"/>
                <a:gd name="connsiteY0" fmla="*/ 0 h 1371452"/>
                <a:gd name="connsiteX1" fmla="*/ 1176505 w 1246886"/>
                <a:gd name="connsiteY1" fmla="*/ 0 h 1371452"/>
                <a:gd name="connsiteX2" fmla="*/ 1186837 w 1246886"/>
                <a:gd name="connsiteY2" fmla="*/ 51661 h 1371452"/>
                <a:gd name="connsiteX3" fmla="*/ 1216726 w 1246886"/>
                <a:gd name="connsiteY3" fmla="*/ 255355 h 1371452"/>
                <a:gd name="connsiteX4" fmla="*/ 1230066 w 1246886"/>
                <a:gd name="connsiteY4" fmla="*/ 363472 h 1371452"/>
                <a:gd name="connsiteX5" fmla="*/ 1246117 w 1246886"/>
                <a:gd name="connsiteY5" fmla="*/ 663568 h 1371452"/>
                <a:gd name="connsiteX6" fmla="*/ 1210767 w 1246886"/>
                <a:gd name="connsiteY6" fmla="*/ 1009051 h 1371452"/>
                <a:gd name="connsiteX7" fmla="*/ 1077519 w 1246886"/>
                <a:gd name="connsiteY7" fmla="*/ 1371452 h 1371452"/>
                <a:gd name="connsiteX8" fmla="*/ 0 w 1246886"/>
                <a:gd name="connsiteY8" fmla="*/ 1223536 h 1371452"/>
                <a:gd name="connsiteX9" fmla="*/ 144354 w 1246886"/>
                <a:gd name="connsiteY9" fmla="*/ 1070747 h 1371452"/>
                <a:gd name="connsiteX10" fmla="*/ 236274 w 1246886"/>
                <a:gd name="connsiteY10" fmla="*/ 821410 h 1371452"/>
                <a:gd name="connsiteX11" fmla="*/ 250943 w 1246886"/>
                <a:gd name="connsiteY11" fmla="*/ 613107 h 1371452"/>
                <a:gd name="connsiteX12" fmla="*/ 237345 w 1246886"/>
                <a:gd name="connsiteY12" fmla="*/ 396904 h 1371452"/>
                <a:gd name="connsiteX13" fmla="*/ 200111 w 1246886"/>
                <a:gd name="connsiteY13" fmla="*/ 237640 h 1371452"/>
                <a:gd name="connsiteX14" fmla="*/ 96790 w 1246886"/>
                <a:gd name="connsiteY14" fmla="*/ 77491 h 1371452"/>
                <a:gd name="connsiteX15" fmla="*/ 1176505 w 1246886"/>
                <a:gd name="connsiteY15" fmla="*/ 0 h 1371452"/>
                <a:gd name="connsiteX0" fmla="*/ 1176505 w 1246886"/>
                <a:gd name="connsiteY0" fmla="*/ 175428 h 1546880"/>
                <a:gd name="connsiteX1" fmla="*/ 1176505 w 1246886"/>
                <a:gd name="connsiteY1" fmla="*/ 175428 h 1546880"/>
                <a:gd name="connsiteX2" fmla="*/ 1186837 w 1246886"/>
                <a:gd name="connsiteY2" fmla="*/ 227089 h 1546880"/>
                <a:gd name="connsiteX3" fmla="*/ 1216726 w 1246886"/>
                <a:gd name="connsiteY3" fmla="*/ 430783 h 1546880"/>
                <a:gd name="connsiteX4" fmla="*/ 1230066 w 1246886"/>
                <a:gd name="connsiteY4" fmla="*/ 538900 h 1546880"/>
                <a:gd name="connsiteX5" fmla="*/ 1246117 w 1246886"/>
                <a:gd name="connsiteY5" fmla="*/ 838996 h 1546880"/>
                <a:gd name="connsiteX6" fmla="*/ 1210767 w 1246886"/>
                <a:gd name="connsiteY6" fmla="*/ 1184479 h 1546880"/>
                <a:gd name="connsiteX7" fmla="*/ 1077519 w 1246886"/>
                <a:gd name="connsiteY7" fmla="*/ 1546880 h 1546880"/>
                <a:gd name="connsiteX8" fmla="*/ 0 w 1246886"/>
                <a:gd name="connsiteY8" fmla="*/ 1398964 h 1546880"/>
                <a:gd name="connsiteX9" fmla="*/ 144354 w 1246886"/>
                <a:gd name="connsiteY9" fmla="*/ 1246175 h 1546880"/>
                <a:gd name="connsiteX10" fmla="*/ 236274 w 1246886"/>
                <a:gd name="connsiteY10" fmla="*/ 996838 h 1546880"/>
                <a:gd name="connsiteX11" fmla="*/ 250943 w 1246886"/>
                <a:gd name="connsiteY11" fmla="*/ 788535 h 1546880"/>
                <a:gd name="connsiteX12" fmla="*/ 237345 w 1246886"/>
                <a:gd name="connsiteY12" fmla="*/ 572332 h 1546880"/>
                <a:gd name="connsiteX13" fmla="*/ 200111 w 1246886"/>
                <a:gd name="connsiteY13" fmla="*/ 413068 h 1546880"/>
                <a:gd name="connsiteX14" fmla="*/ 67607 w 1246886"/>
                <a:gd name="connsiteY14" fmla="*/ 0 h 1546880"/>
                <a:gd name="connsiteX15" fmla="*/ 1176505 w 1246886"/>
                <a:gd name="connsiteY15" fmla="*/ 175428 h 1546880"/>
                <a:gd name="connsiteX0" fmla="*/ 1332147 w 1402528"/>
                <a:gd name="connsiteY0" fmla="*/ 175428 h 1700521"/>
                <a:gd name="connsiteX1" fmla="*/ 1332147 w 1402528"/>
                <a:gd name="connsiteY1" fmla="*/ 175428 h 1700521"/>
                <a:gd name="connsiteX2" fmla="*/ 1342479 w 1402528"/>
                <a:gd name="connsiteY2" fmla="*/ 227089 h 1700521"/>
                <a:gd name="connsiteX3" fmla="*/ 1372368 w 1402528"/>
                <a:gd name="connsiteY3" fmla="*/ 430783 h 1700521"/>
                <a:gd name="connsiteX4" fmla="*/ 1385708 w 1402528"/>
                <a:gd name="connsiteY4" fmla="*/ 538900 h 1700521"/>
                <a:gd name="connsiteX5" fmla="*/ 1401759 w 1402528"/>
                <a:gd name="connsiteY5" fmla="*/ 838996 h 1700521"/>
                <a:gd name="connsiteX6" fmla="*/ 1366409 w 1402528"/>
                <a:gd name="connsiteY6" fmla="*/ 1184479 h 1700521"/>
                <a:gd name="connsiteX7" fmla="*/ 1233161 w 1402528"/>
                <a:gd name="connsiteY7" fmla="*/ 1546880 h 1700521"/>
                <a:gd name="connsiteX8" fmla="*/ 0 w 1402528"/>
                <a:gd name="connsiteY8" fmla="*/ 1700521 h 1700521"/>
                <a:gd name="connsiteX9" fmla="*/ 299996 w 1402528"/>
                <a:gd name="connsiteY9" fmla="*/ 1246175 h 1700521"/>
                <a:gd name="connsiteX10" fmla="*/ 391916 w 1402528"/>
                <a:gd name="connsiteY10" fmla="*/ 996838 h 1700521"/>
                <a:gd name="connsiteX11" fmla="*/ 406585 w 1402528"/>
                <a:gd name="connsiteY11" fmla="*/ 788535 h 1700521"/>
                <a:gd name="connsiteX12" fmla="*/ 392987 w 1402528"/>
                <a:gd name="connsiteY12" fmla="*/ 572332 h 1700521"/>
                <a:gd name="connsiteX13" fmla="*/ 355753 w 1402528"/>
                <a:gd name="connsiteY13" fmla="*/ 413068 h 1700521"/>
                <a:gd name="connsiteX14" fmla="*/ 223249 w 1402528"/>
                <a:gd name="connsiteY14" fmla="*/ 0 h 1700521"/>
                <a:gd name="connsiteX15" fmla="*/ 1332147 w 1402528"/>
                <a:gd name="connsiteY15" fmla="*/ 175428 h 1700521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355753 w 1402528"/>
                <a:gd name="connsiteY13" fmla="*/ 363257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92987 w 1402528"/>
                <a:gd name="connsiteY12" fmla="*/ 522521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406585 w 1402528"/>
                <a:gd name="connsiteY11" fmla="*/ 73872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91916 w 1402528"/>
                <a:gd name="connsiteY10" fmla="*/ 94702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99996 w 1402528"/>
                <a:gd name="connsiteY9" fmla="*/ 1196364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32147 w 1402528"/>
                <a:gd name="connsiteY0" fmla="*/ 125617 h 1650710"/>
                <a:gd name="connsiteX1" fmla="*/ 1332147 w 1402528"/>
                <a:gd name="connsiteY1" fmla="*/ 125617 h 1650710"/>
                <a:gd name="connsiteX2" fmla="*/ 1342479 w 1402528"/>
                <a:gd name="connsiteY2" fmla="*/ 177278 h 1650710"/>
                <a:gd name="connsiteX3" fmla="*/ 1372368 w 1402528"/>
                <a:gd name="connsiteY3" fmla="*/ 380972 h 1650710"/>
                <a:gd name="connsiteX4" fmla="*/ 1385708 w 1402528"/>
                <a:gd name="connsiteY4" fmla="*/ 489089 h 1650710"/>
                <a:gd name="connsiteX5" fmla="*/ 1401759 w 1402528"/>
                <a:gd name="connsiteY5" fmla="*/ 789185 h 1650710"/>
                <a:gd name="connsiteX6" fmla="*/ 1366409 w 1402528"/>
                <a:gd name="connsiteY6" fmla="*/ 1134668 h 1650710"/>
                <a:gd name="connsiteX7" fmla="*/ 1233161 w 1402528"/>
                <a:gd name="connsiteY7" fmla="*/ 1497069 h 1650710"/>
                <a:gd name="connsiteX8" fmla="*/ 0 w 1402528"/>
                <a:gd name="connsiteY8" fmla="*/ 1650710 h 1650710"/>
                <a:gd name="connsiteX9" fmla="*/ 203931 w 1402528"/>
                <a:gd name="connsiteY9" fmla="*/ 1349357 h 1650710"/>
                <a:gd name="connsiteX10" fmla="*/ 327872 w 1402528"/>
                <a:gd name="connsiteY10" fmla="*/ 1000397 h 1650710"/>
                <a:gd name="connsiteX11" fmla="*/ 338984 w 1402528"/>
                <a:gd name="connsiteY11" fmla="*/ 792094 h 1650710"/>
                <a:gd name="connsiteX12" fmla="*/ 325385 w 1402528"/>
                <a:gd name="connsiteY12" fmla="*/ 547427 h 1650710"/>
                <a:gd name="connsiteX13" fmla="*/ 245456 w 1402528"/>
                <a:gd name="connsiteY13" fmla="*/ 313445 h 1650710"/>
                <a:gd name="connsiteX14" fmla="*/ 45350 w 1402528"/>
                <a:gd name="connsiteY14" fmla="*/ 0 h 1650710"/>
                <a:gd name="connsiteX15" fmla="*/ 1332147 w 1402528"/>
                <a:gd name="connsiteY15" fmla="*/ 125617 h 1650710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20756 w 1395412"/>
                <a:gd name="connsiteY10" fmla="*/ 1000397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1868 w 1395412"/>
                <a:gd name="connsiteY11" fmla="*/ 792094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18269 w 1395412"/>
                <a:gd name="connsiteY12" fmla="*/ 547427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306524 w 1395412"/>
                <a:gd name="connsiteY10" fmla="*/ 106444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81618 w 1395412"/>
                <a:gd name="connsiteY10" fmla="*/ 1146274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96815 w 1395412"/>
                <a:gd name="connsiteY9" fmla="*/ 1349357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238340 w 1395412"/>
                <a:gd name="connsiteY13" fmla="*/ 313445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95850 w 1395412"/>
                <a:gd name="connsiteY10" fmla="*/ 1100020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54119 w 1395412"/>
                <a:gd name="connsiteY9" fmla="*/ 142407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4981 w 1395412"/>
                <a:gd name="connsiteY9" fmla="*/ 1473887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784978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49596 w 1395412"/>
                <a:gd name="connsiteY10" fmla="*/ 1235223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25031 w 1395412"/>
                <a:gd name="connsiteY0" fmla="*/ 125617 h 1629362"/>
                <a:gd name="connsiteX1" fmla="*/ 1325031 w 1395412"/>
                <a:gd name="connsiteY1" fmla="*/ 125617 h 1629362"/>
                <a:gd name="connsiteX2" fmla="*/ 1335363 w 1395412"/>
                <a:gd name="connsiteY2" fmla="*/ 177278 h 1629362"/>
                <a:gd name="connsiteX3" fmla="*/ 1365252 w 1395412"/>
                <a:gd name="connsiteY3" fmla="*/ 380972 h 1629362"/>
                <a:gd name="connsiteX4" fmla="*/ 1378592 w 1395412"/>
                <a:gd name="connsiteY4" fmla="*/ 489089 h 1629362"/>
                <a:gd name="connsiteX5" fmla="*/ 1394643 w 1395412"/>
                <a:gd name="connsiteY5" fmla="*/ 789185 h 1629362"/>
                <a:gd name="connsiteX6" fmla="*/ 1359293 w 1395412"/>
                <a:gd name="connsiteY6" fmla="*/ 1134668 h 1629362"/>
                <a:gd name="connsiteX7" fmla="*/ 1226045 w 1395412"/>
                <a:gd name="connsiteY7" fmla="*/ 1497069 h 1629362"/>
                <a:gd name="connsiteX8" fmla="*/ 0 w 1395412"/>
                <a:gd name="connsiteY8" fmla="*/ 1629362 h 1629362"/>
                <a:gd name="connsiteX9" fmla="*/ 118539 w 1395412"/>
                <a:gd name="connsiteY9" fmla="*/ 1477445 h 1629362"/>
                <a:gd name="connsiteX10" fmla="*/ 235364 w 1395412"/>
                <a:gd name="connsiteY10" fmla="*/ 1267245 h 1629362"/>
                <a:gd name="connsiteX11" fmla="*/ 338984 w 1395412"/>
                <a:gd name="connsiteY11" fmla="*/ 841906 h 1629362"/>
                <a:gd name="connsiteX12" fmla="*/ 304037 w 1395412"/>
                <a:gd name="connsiteY12" fmla="*/ 526079 h 1629362"/>
                <a:gd name="connsiteX13" fmla="*/ 181412 w 1395412"/>
                <a:gd name="connsiteY13" fmla="*/ 228054 h 1629362"/>
                <a:gd name="connsiteX14" fmla="*/ 38234 w 1395412"/>
                <a:gd name="connsiteY14" fmla="*/ 0 h 1629362"/>
                <a:gd name="connsiteX15" fmla="*/ 1325031 w 1395412"/>
                <a:gd name="connsiteY15" fmla="*/ 125617 h 1629362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09926"/>
                <a:gd name="connsiteY0" fmla="*/ 125617 h 1635167"/>
                <a:gd name="connsiteX1" fmla="*/ 1339545 w 1409926"/>
                <a:gd name="connsiteY1" fmla="*/ 125617 h 1635167"/>
                <a:gd name="connsiteX2" fmla="*/ 1349877 w 1409926"/>
                <a:gd name="connsiteY2" fmla="*/ 177278 h 1635167"/>
                <a:gd name="connsiteX3" fmla="*/ 1379766 w 1409926"/>
                <a:gd name="connsiteY3" fmla="*/ 380972 h 1635167"/>
                <a:gd name="connsiteX4" fmla="*/ 1393106 w 1409926"/>
                <a:gd name="connsiteY4" fmla="*/ 489089 h 1635167"/>
                <a:gd name="connsiteX5" fmla="*/ 1409157 w 1409926"/>
                <a:gd name="connsiteY5" fmla="*/ 789185 h 1635167"/>
                <a:gd name="connsiteX6" fmla="*/ 1373807 w 1409926"/>
                <a:gd name="connsiteY6" fmla="*/ 1134668 h 1635167"/>
                <a:gd name="connsiteX7" fmla="*/ 1240559 w 1409926"/>
                <a:gd name="connsiteY7" fmla="*/ 1497069 h 1635167"/>
                <a:gd name="connsiteX8" fmla="*/ 0 w 1409926"/>
                <a:gd name="connsiteY8" fmla="*/ 1635167 h 1635167"/>
                <a:gd name="connsiteX9" fmla="*/ 133053 w 1409926"/>
                <a:gd name="connsiteY9" fmla="*/ 1477445 h 1635167"/>
                <a:gd name="connsiteX10" fmla="*/ 249878 w 1409926"/>
                <a:gd name="connsiteY10" fmla="*/ 1267245 h 1635167"/>
                <a:gd name="connsiteX11" fmla="*/ 353498 w 1409926"/>
                <a:gd name="connsiteY11" fmla="*/ 841906 h 1635167"/>
                <a:gd name="connsiteX12" fmla="*/ 318551 w 1409926"/>
                <a:gd name="connsiteY12" fmla="*/ 526079 h 1635167"/>
                <a:gd name="connsiteX13" fmla="*/ 195926 w 1409926"/>
                <a:gd name="connsiteY13" fmla="*/ 228054 h 1635167"/>
                <a:gd name="connsiteX14" fmla="*/ 52748 w 1409926"/>
                <a:gd name="connsiteY14" fmla="*/ 0 h 1635167"/>
                <a:gd name="connsiteX15" fmla="*/ 1339545 w 1409926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80972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1408"/>
                <a:gd name="connsiteY0" fmla="*/ 125617 h 1635167"/>
                <a:gd name="connsiteX1" fmla="*/ 1339545 w 1411408"/>
                <a:gd name="connsiteY1" fmla="*/ 125617 h 1635167"/>
                <a:gd name="connsiteX2" fmla="*/ 1349877 w 1411408"/>
                <a:gd name="connsiteY2" fmla="*/ 177278 h 1635167"/>
                <a:gd name="connsiteX3" fmla="*/ 1379766 w 1411408"/>
                <a:gd name="connsiteY3" fmla="*/ 343047 h 1635167"/>
                <a:gd name="connsiteX4" fmla="*/ 1405747 w 1411408"/>
                <a:gd name="connsiteY4" fmla="*/ 564938 h 1635167"/>
                <a:gd name="connsiteX5" fmla="*/ 1409157 w 1411408"/>
                <a:gd name="connsiteY5" fmla="*/ 789185 h 1635167"/>
                <a:gd name="connsiteX6" fmla="*/ 1373807 w 1411408"/>
                <a:gd name="connsiteY6" fmla="*/ 1134668 h 1635167"/>
                <a:gd name="connsiteX7" fmla="*/ 1240559 w 1411408"/>
                <a:gd name="connsiteY7" fmla="*/ 1497069 h 1635167"/>
                <a:gd name="connsiteX8" fmla="*/ 0 w 1411408"/>
                <a:gd name="connsiteY8" fmla="*/ 1635167 h 1635167"/>
                <a:gd name="connsiteX9" fmla="*/ 133053 w 1411408"/>
                <a:gd name="connsiteY9" fmla="*/ 1477445 h 1635167"/>
                <a:gd name="connsiteX10" fmla="*/ 249878 w 1411408"/>
                <a:gd name="connsiteY10" fmla="*/ 1267245 h 1635167"/>
                <a:gd name="connsiteX11" fmla="*/ 353498 w 1411408"/>
                <a:gd name="connsiteY11" fmla="*/ 841906 h 1635167"/>
                <a:gd name="connsiteX12" fmla="*/ 318551 w 1411408"/>
                <a:gd name="connsiteY12" fmla="*/ 526079 h 1635167"/>
                <a:gd name="connsiteX13" fmla="*/ 195926 w 1411408"/>
                <a:gd name="connsiteY13" fmla="*/ 228054 h 1635167"/>
                <a:gd name="connsiteX14" fmla="*/ 52748 w 1411408"/>
                <a:gd name="connsiteY14" fmla="*/ 0 h 1635167"/>
                <a:gd name="connsiteX15" fmla="*/ 1339545 w 1411408"/>
                <a:gd name="connsiteY15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73807 w 1410699"/>
                <a:gd name="connsiteY7" fmla="*/ 1134668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56952 w 1410699"/>
                <a:gd name="connsiteY7" fmla="*/ 1235800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0699"/>
                <a:gd name="connsiteY0" fmla="*/ 125617 h 1635167"/>
                <a:gd name="connsiteX1" fmla="*/ 1339545 w 1410699"/>
                <a:gd name="connsiteY1" fmla="*/ 125617 h 1635167"/>
                <a:gd name="connsiteX2" fmla="*/ 1349877 w 1410699"/>
                <a:gd name="connsiteY2" fmla="*/ 177278 h 1635167"/>
                <a:gd name="connsiteX3" fmla="*/ 1379766 w 1410699"/>
                <a:gd name="connsiteY3" fmla="*/ 343047 h 1635167"/>
                <a:gd name="connsiteX4" fmla="*/ 1405747 w 1410699"/>
                <a:gd name="connsiteY4" fmla="*/ 564938 h 1635167"/>
                <a:gd name="connsiteX5" fmla="*/ 1402944 w 1410699"/>
                <a:gd name="connsiteY5" fmla="*/ 907698 h 1635167"/>
                <a:gd name="connsiteX6" fmla="*/ 1409157 w 1410699"/>
                <a:gd name="connsiteY6" fmla="*/ 789185 h 1635167"/>
                <a:gd name="connsiteX7" fmla="*/ 1327456 w 1410699"/>
                <a:gd name="connsiteY7" fmla="*/ 1315862 h 1635167"/>
                <a:gd name="connsiteX8" fmla="*/ 1240559 w 1410699"/>
                <a:gd name="connsiteY8" fmla="*/ 1497069 h 1635167"/>
                <a:gd name="connsiteX9" fmla="*/ 0 w 1410699"/>
                <a:gd name="connsiteY9" fmla="*/ 1635167 h 1635167"/>
                <a:gd name="connsiteX10" fmla="*/ 133053 w 1410699"/>
                <a:gd name="connsiteY10" fmla="*/ 1477445 h 1635167"/>
                <a:gd name="connsiteX11" fmla="*/ 249878 w 1410699"/>
                <a:gd name="connsiteY11" fmla="*/ 1267245 h 1635167"/>
                <a:gd name="connsiteX12" fmla="*/ 353498 w 1410699"/>
                <a:gd name="connsiteY12" fmla="*/ 841906 h 1635167"/>
                <a:gd name="connsiteX13" fmla="*/ 318551 w 1410699"/>
                <a:gd name="connsiteY13" fmla="*/ 526079 h 1635167"/>
                <a:gd name="connsiteX14" fmla="*/ 195926 w 1410699"/>
                <a:gd name="connsiteY14" fmla="*/ 228054 h 1635167"/>
                <a:gd name="connsiteX15" fmla="*/ 52748 w 1410699"/>
                <a:gd name="connsiteY15" fmla="*/ 0 h 1635167"/>
                <a:gd name="connsiteX16" fmla="*/ 1339545 w 1410699"/>
                <a:gd name="connsiteY16" fmla="*/ 125617 h 1635167"/>
                <a:gd name="connsiteX0" fmla="*/ 1339545 w 1411290"/>
                <a:gd name="connsiteY0" fmla="*/ 125617 h 1635167"/>
                <a:gd name="connsiteX1" fmla="*/ 1339545 w 1411290"/>
                <a:gd name="connsiteY1" fmla="*/ 125617 h 1635167"/>
                <a:gd name="connsiteX2" fmla="*/ 1349877 w 1411290"/>
                <a:gd name="connsiteY2" fmla="*/ 177278 h 1635167"/>
                <a:gd name="connsiteX3" fmla="*/ 1379766 w 1411290"/>
                <a:gd name="connsiteY3" fmla="*/ 343047 h 1635167"/>
                <a:gd name="connsiteX4" fmla="*/ 1405747 w 1411290"/>
                <a:gd name="connsiteY4" fmla="*/ 564938 h 1635167"/>
                <a:gd name="connsiteX5" fmla="*/ 1407157 w 1411290"/>
                <a:gd name="connsiteY5" fmla="*/ 688579 h 1635167"/>
                <a:gd name="connsiteX6" fmla="*/ 1409157 w 1411290"/>
                <a:gd name="connsiteY6" fmla="*/ 789185 h 1635167"/>
                <a:gd name="connsiteX7" fmla="*/ 1327456 w 1411290"/>
                <a:gd name="connsiteY7" fmla="*/ 1315862 h 1635167"/>
                <a:gd name="connsiteX8" fmla="*/ 1240559 w 1411290"/>
                <a:gd name="connsiteY8" fmla="*/ 1497069 h 1635167"/>
                <a:gd name="connsiteX9" fmla="*/ 0 w 1411290"/>
                <a:gd name="connsiteY9" fmla="*/ 1635167 h 1635167"/>
                <a:gd name="connsiteX10" fmla="*/ 133053 w 1411290"/>
                <a:gd name="connsiteY10" fmla="*/ 1477445 h 1635167"/>
                <a:gd name="connsiteX11" fmla="*/ 249878 w 1411290"/>
                <a:gd name="connsiteY11" fmla="*/ 1267245 h 1635167"/>
                <a:gd name="connsiteX12" fmla="*/ 353498 w 1411290"/>
                <a:gd name="connsiteY12" fmla="*/ 841906 h 1635167"/>
                <a:gd name="connsiteX13" fmla="*/ 318551 w 1411290"/>
                <a:gd name="connsiteY13" fmla="*/ 526079 h 1635167"/>
                <a:gd name="connsiteX14" fmla="*/ 195926 w 1411290"/>
                <a:gd name="connsiteY14" fmla="*/ 228054 h 1635167"/>
                <a:gd name="connsiteX15" fmla="*/ 52748 w 1411290"/>
                <a:gd name="connsiteY15" fmla="*/ 0 h 1635167"/>
                <a:gd name="connsiteX16" fmla="*/ 1339545 w 1411290"/>
                <a:gd name="connsiteY16" fmla="*/ 125617 h 1635167"/>
                <a:gd name="connsiteX0" fmla="*/ 1339545 w 1408052"/>
                <a:gd name="connsiteY0" fmla="*/ 125617 h 1635167"/>
                <a:gd name="connsiteX1" fmla="*/ 1339545 w 1408052"/>
                <a:gd name="connsiteY1" fmla="*/ 125617 h 1635167"/>
                <a:gd name="connsiteX2" fmla="*/ 1349877 w 1408052"/>
                <a:gd name="connsiteY2" fmla="*/ 177278 h 1635167"/>
                <a:gd name="connsiteX3" fmla="*/ 1379766 w 1408052"/>
                <a:gd name="connsiteY3" fmla="*/ 343047 h 1635167"/>
                <a:gd name="connsiteX4" fmla="*/ 1405747 w 1408052"/>
                <a:gd name="connsiteY4" fmla="*/ 564938 h 1635167"/>
                <a:gd name="connsiteX5" fmla="*/ 1407157 w 1408052"/>
                <a:gd name="connsiteY5" fmla="*/ 688579 h 1635167"/>
                <a:gd name="connsiteX6" fmla="*/ 1392301 w 1408052"/>
                <a:gd name="connsiteY6" fmla="*/ 1050442 h 1635167"/>
                <a:gd name="connsiteX7" fmla="*/ 1327456 w 1408052"/>
                <a:gd name="connsiteY7" fmla="*/ 1315862 h 1635167"/>
                <a:gd name="connsiteX8" fmla="*/ 1240559 w 1408052"/>
                <a:gd name="connsiteY8" fmla="*/ 1497069 h 1635167"/>
                <a:gd name="connsiteX9" fmla="*/ 0 w 1408052"/>
                <a:gd name="connsiteY9" fmla="*/ 1635167 h 1635167"/>
                <a:gd name="connsiteX10" fmla="*/ 133053 w 1408052"/>
                <a:gd name="connsiteY10" fmla="*/ 1477445 h 1635167"/>
                <a:gd name="connsiteX11" fmla="*/ 249878 w 1408052"/>
                <a:gd name="connsiteY11" fmla="*/ 1267245 h 1635167"/>
                <a:gd name="connsiteX12" fmla="*/ 353498 w 1408052"/>
                <a:gd name="connsiteY12" fmla="*/ 841906 h 1635167"/>
                <a:gd name="connsiteX13" fmla="*/ 318551 w 1408052"/>
                <a:gd name="connsiteY13" fmla="*/ 526079 h 1635167"/>
                <a:gd name="connsiteX14" fmla="*/ 195926 w 1408052"/>
                <a:gd name="connsiteY14" fmla="*/ 228054 h 1635167"/>
                <a:gd name="connsiteX15" fmla="*/ 52748 w 1408052"/>
                <a:gd name="connsiteY15" fmla="*/ 0 h 1635167"/>
                <a:gd name="connsiteX16" fmla="*/ 1339545 w 1408052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7456 w 1407168"/>
                <a:gd name="connsiteY7" fmla="*/ 1315862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92301 w 1407168"/>
                <a:gd name="connsiteY6" fmla="*/ 1050442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07168"/>
                <a:gd name="connsiteY0" fmla="*/ 125617 h 1635167"/>
                <a:gd name="connsiteX1" fmla="*/ 1339545 w 1407168"/>
                <a:gd name="connsiteY1" fmla="*/ 125617 h 1635167"/>
                <a:gd name="connsiteX2" fmla="*/ 1349877 w 1407168"/>
                <a:gd name="connsiteY2" fmla="*/ 177278 h 1635167"/>
                <a:gd name="connsiteX3" fmla="*/ 1379766 w 1407168"/>
                <a:gd name="connsiteY3" fmla="*/ 343047 h 1635167"/>
                <a:gd name="connsiteX4" fmla="*/ 1405747 w 1407168"/>
                <a:gd name="connsiteY4" fmla="*/ 564938 h 1635167"/>
                <a:gd name="connsiteX5" fmla="*/ 1402943 w 1407168"/>
                <a:gd name="connsiteY5" fmla="*/ 831849 h 1635167"/>
                <a:gd name="connsiteX6" fmla="*/ 1383873 w 1407168"/>
                <a:gd name="connsiteY6" fmla="*/ 1096794 h 1635167"/>
                <a:gd name="connsiteX7" fmla="*/ 1323242 w 1407168"/>
                <a:gd name="connsiteY7" fmla="*/ 1349573 h 1635167"/>
                <a:gd name="connsiteX8" fmla="*/ 1240559 w 1407168"/>
                <a:gd name="connsiteY8" fmla="*/ 1497069 h 1635167"/>
                <a:gd name="connsiteX9" fmla="*/ 0 w 1407168"/>
                <a:gd name="connsiteY9" fmla="*/ 1635167 h 1635167"/>
                <a:gd name="connsiteX10" fmla="*/ 133053 w 1407168"/>
                <a:gd name="connsiteY10" fmla="*/ 1477445 h 1635167"/>
                <a:gd name="connsiteX11" fmla="*/ 249878 w 1407168"/>
                <a:gd name="connsiteY11" fmla="*/ 1267245 h 1635167"/>
                <a:gd name="connsiteX12" fmla="*/ 353498 w 1407168"/>
                <a:gd name="connsiteY12" fmla="*/ 841906 h 1635167"/>
                <a:gd name="connsiteX13" fmla="*/ 318551 w 1407168"/>
                <a:gd name="connsiteY13" fmla="*/ 526079 h 1635167"/>
                <a:gd name="connsiteX14" fmla="*/ 195926 w 1407168"/>
                <a:gd name="connsiteY14" fmla="*/ 228054 h 1635167"/>
                <a:gd name="connsiteX15" fmla="*/ 52748 w 1407168"/>
                <a:gd name="connsiteY15" fmla="*/ 0 h 1635167"/>
                <a:gd name="connsiteX16" fmla="*/ 1339545 w 140716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405747 w 1424018"/>
                <a:gd name="connsiteY4" fmla="*/ 564938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9766 w 1424018"/>
                <a:gd name="connsiteY3" fmla="*/ 343047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393106 w 1424018"/>
                <a:gd name="connsiteY4" fmla="*/ 514372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14994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49877 w 1424018"/>
                <a:gd name="connsiteY2" fmla="*/ 177278 h 1635167"/>
                <a:gd name="connsiteX3" fmla="*/ 1375552 w 1424018"/>
                <a:gd name="connsiteY3" fmla="*/ 406255 h 1635167"/>
                <a:gd name="connsiteX4" fmla="*/ 1409961 w 1424018"/>
                <a:gd name="connsiteY4" fmla="*/ 590221 h 1635167"/>
                <a:gd name="connsiteX5" fmla="*/ 1424012 w 1424018"/>
                <a:gd name="connsiteY5" fmla="*/ 836063 h 1635167"/>
                <a:gd name="connsiteX6" fmla="*/ 1383873 w 1424018"/>
                <a:gd name="connsiteY6" fmla="*/ 1096794 h 1635167"/>
                <a:gd name="connsiteX7" fmla="*/ 1323242 w 1424018"/>
                <a:gd name="connsiteY7" fmla="*/ 1349573 h 1635167"/>
                <a:gd name="connsiteX8" fmla="*/ 1240559 w 1424018"/>
                <a:gd name="connsiteY8" fmla="*/ 1497069 h 1635167"/>
                <a:gd name="connsiteX9" fmla="*/ 0 w 1424018"/>
                <a:gd name="connsiteY9" fmla="*/ 1635167 h 1635167"/>
                <a:gd name="connsiteX10" fmla="*/ 133053 w 1424018"/>
                <a:gd name="connsiteY10" fmla="*/ 1477445 h 1635167"/>
                <a:gd name="connsiteX11" fmla="*/ 249878 w 1424018"/>
                <a:gd name="connsiteY11" fmla="*/ 1267245 h 1635167"/>
                <a:gd name="connsiteX12" fmla="*/ 353498 w 1424018"/>
                <a:gd name="connsiteY12" fmla="*/ 841906 h 1635167"/>
                <a:gd name="connsiteX13" fmla="*/ 318551 w 1424018"/>
                <a:gd name="connsiteY13" fmla="*/ 526079 h 1635167"/>
                <a:gd name="connsiteX14" fmla="*/ 195926 w 1424018"/>
                <a:gd name="connsiteY14" fmla="*/ 228054 h 1635167"/>
                <a:gd name="connsiteX15" fmla="*/ 52748 w 1424018"/>
                <a:gd name="connsiteY15" fmla="*/ 0 h 1635167"/>
                <a:gd name="connsiteX16" fmla="*/ 1339545 w 1424018"/>
                <a:gd name="connsiteY16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75552 w 1424018"/>
                <a:gd name="connsiteY2" fmla="*/ 406255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3242 w 1424018"/>
                <a:gd name="connsiteY6" fmla="*/ 1349573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8"/>
                <a:gd name="connsiteY0" fmla="*/ 125617 h 1635167"/>
                <a:gd name="connsiteX1" fmla="*/ 1339545 w 1424018"/>
                <a:gd name="connsiteY1" fmla="*/ 125617 h 1635167"/>
                <a:gd name="connsiteX2" fmla="*/ 1388194 w 1424018"/>
                <a:gd name="connsiteY2" fmla="*/ 321978 h 1635167"/>
                <a:gd name="connsiteX3" fmla="*/ 1409961 w 1424018"/>
                <a:gd name="connsiteY3" fmla="*/ 590221 h 1635167"/>
                <a:gd name="connsiteX4" fmla="*/ 1424012 w 1424018"/>
                <a:gd name="connsiteY4" fmla="*/ 836063 h 1635167"/>
                <a:gd name="connsiteX5" fmla="*/ 1383873 w 1424018"/>
                <a:gd name="connsiteY5" fmla="*/ 1096794 h 1635167"/>
                <a:gd name="connsiteX6" fmla="*/ 1327455 w 1424018"/>
                <a:gd name="connsiteY6" fmla="*/ 1324290 h 1635167"/>
                <a:gd name="connsiteX7" fmla="*/ 1240559 w 1424018"/>
                <a:gd name="connsiteY7" fmla="*/ 1497069 h 1635167"/>
                <a:gd name="connsiteX8" fmla="*/ 0 w 1424018"/>
                <a:gd name="connsiteY8" fmla="*/ 1635167 h 1635167"/>
                <a:gd name="connsiteX9" fmla="*/ 133053 w 1424018"/>
                <a:gd name="connsiteY9" fmla="*/ 1477445 h 1635167"/>
                <a:gd name="connsiteX10" fmla="*/ 249878 w 1424018"/>
                <a:gd name="connsiteY10" fmla="*/ 1267245 h 1635167"/>
                <a:gd name="connsiteX11" fmla="*/ 353498 w 1424018"/>
                <a:gd name="connsiteY11" fmla="*/ 841906 h 1635167"/>
                <a:gd name="connsiteX12" fmla="*/ 318551 w 1424018"/>
                <a:gd name="connsiteY12" fmla="*/ 526079 h 1635167"/>
                <a:gd name="connsiteX13" fmla="*/ 195926 w 1424018"/>
                <a:gd name="connsiteY13" fmla="*/ 228054 h 1635167"/>
                <a:gd name="connsiteX14" fmla="*/ 52748 w 1424018"/>
                <a:gd name="connsiteY14" fmla="*/ 0 h 1635167"/>
                <a:gd name="connsiteX15" fmla="*/ 1339545 w 1424018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4019"/>
                <a:gd name="connsiteY0" fmla="*/ 125617 h 1635167"/>
                <a:gd name="connsiteX1" fmla="*/ 1339545 w 1424019"/>
                <a:gd name="connsiteY1" fmla="*/ 125617 h 1635167"/>
                <a:gd name="connsiteX2" fmla="*/ 1388194 w 1424019"/>
                <a:gd name="connsiteY2" fmla="*/ 321978 h 1635167"/>
                <a:gd name="connsiteX3" fmla="*/ 1409961 w 1424019"/>
                <a:gd name="connsiteY3" fmla="*/ 590221 h 1635167"/>
                <a:gd name="connsiteX4" fmla="*/ 1424012 w 1424019"/>
                <a:gd name="connsiteY4" fmla="*/ 836063 h 1635167"/>
                <a:gd name="connsiteX5" fmla="*/ 1388087 w 1424019"/>
                <a:gd name="connsiteY5" fmla="*/ 1067298 h 1635167"/>
                <a:gd name="connsiteX6" fmla="*/ 1327455 w 1424019"/>
                <a:gd name="connsiteY6" fmla="*/ 1324290 h 1635167"/>
                <a:gd name="connsiteX7" fmla="*/ 1240559 w 1424019"/>
                <a:gd name="connsiteY7" fmla="*/ 1497069 h 1635167"/>
                <a:gd name="connsiteX8" fmla="*/ 0 w 1424019"/>
                <a:gd name="connsiteY8" fmla="*/ 1635167 h 1635167"/>
                <a:gd name="connsiteX9" fmla="*/ 133053 w 1424019"/>
                <a:gd name="connsiteY9" fmla="*/ 1477445 h 1635167"/>
                <a:gd name="connsiteX10" fmla="*/ 249878 w 1424019"/>
                <a:gd name="connsiteY10" fmla="*/ 1267245 h 1635167"/>
                <a:gd name="connsiteX11" fmla="*/ 353498 w 1424019"/>
                <a:gd name="connsiteY11" fmla="*/ 841906 h 1635167"/>
                <a:gd name="connsiteX12" fmla="*/ 318551 w 1424019"/>
                <a:gd name="connsiteY12" fmla="*/ 526079 h 1635167"/>
                <a:gd name="connsiteX13" fmla="*/ 195926 w 1424019"/>
                <a:gd name="connsiteY13" fmla="*/ 228054 h 1635167"/>
                <a:gd name="connsiteX14" fmla="*/ 52748 w 1424019"/>
                <a:gd name="connsiteY14" fmla="*/ 0 h 1635167"/>
                <a:gd name="connsiteX15" fmla="*/ 1339545 w 1424019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88087 w 1426027"/>
                <a:gd name="connsiteY5" fmla="*/ 1067298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6027"/>
                <a:gd name="connsiteY0" fmla="*/ 125617 h 1635167"/>
                <a:gd name="connsiteX1" fmla="*/ 1339545 w 1426027"/>
                <a:gd name="connsiteY1" fmla="*/ 125617 h 1635167"/>
                <a:gd name="connsiteX2" fmla="*/ 1388194 w 1426027"/>
                <a:gd name="connsiteY2" fmla="*/ 321978 h 1635167"/>
                <a:gd name="connsiteX3" fmla="*/ 1409961 w 1426027"/>
                <a:gd name="connsiteY3" fmla="*/ 590221 h 1635167"/>
                <a:gd name="connsiteX4" fmla="*/ 1424012 w 1426027"/>
                <a:gd name="connsiteY4" fmla="*/ 836063 h 1635167"/>
                <a:gd name="connsiteX5" fmla="*/ 1396514 w 1426027"/>
                <a:gd name="connsiteY5" fmla="*/ 1079940 h 1635167"/>
                <a:gd name="connsiteX6" fmla="*/ 1327455 w 1426027"/>
                <a:gd name="connsiteY6" fmla="*/ 1324290 h 1635167"/>
                <a:gd name="connsiteX7" fmla="*/ 1240559 w 1426027"/>
                <a:gd name="connsiteY7" fmla="*/ 1497069 h 1635167"/>
                <a:gd name="connsiteX8" fmla="*/ 0 w 1426027"/>
                <a:gd name="connsiteY8" fmla="*/ 1635167 h 1635167"/>
                <a:gd name="connsiteX9" fmla="*/ 133053 w 1426027"/>
                <a:gd name="connsiteY9" fmla="*/ 1477445 h 1635167"/>
                <a:gd name="connsiteX10" fmla="*/ 249878 w 1426027"/>
                <a:gd name="connsiteY10" fmla="*/ 1267245 h 1635167"/>
                <a:gd name="connsiteX11" fmla="*/ 353498 w 1426027"/>
                <a:gd name="connsiteY11" fmla="*/ 841906 h 1635167"/>
                <a:gd name="connsiteX12" fmla="*/ 318551 w 1426027"/>
                <a:gd name="connsiteY12" fmla="*/ 526079 h 1635167"/>
                <a:gd name="connsiteX13" fmla="*/ 195926 w 1426027"/>
                <a:gd name="connsiteY13" fmla="*/ 228054 h 1635167"/>
                <a:gd name="connsiteX14" fmla="*/ 52748 w 1426027"/>
                <a:gd name="connsiteY14" fmla="*/ 0 h 1635167"/>
                <a:gd name="connsiteX15" fmla="*/ 1339545 w 1426027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5359"/>
                <a:gd name="connsiteY0" fmla="*/ 125617 h 1635167"/>
                <a:gd name="connsiteX1" fmla="*/ 1339545 w 1425359"/>
                <a:gd name="connsiteY1" fmla="*/ 125617 h 1635167"/>
                <a:gd name="connsiteX2" fmla="*/ 1388194 w 1425359"/>
                <a:gd name="connsiteY2" fmla="*/ 321978 h 1635167"/>
                <a:gd name="connsiteX3" fmla="*/ 1409961 w 1425359"/>
                <a:gd name="connsiteY3" fmla="*/ 590221 h 1635167"/>
                <a:gd name="connsiteX4" fmla="*/ 1424012 w 1425359"/>
                <a:gd name="connsiteY4" fmla="*/ 836063 h 1635167"/>
                <a:gd name="connsiteX5" fmla="*/ 1396514 w 1425359"/>
                <a:gd name="connsiteY5" fmla="*/ 1079940 h 1635167"/>
                <a:gd name="connsiteX6" fmla="*/ 1327455 w 1425359"/>
                <a:gd name="connsiteY6" fmla="*/ 1324290 h 1635167"/>
                <a:gd name="connsiteX7" fmla="*/ 1240559 w 1425359"/>
                <a:gd name="connsiteY7" fmla="*/ 1497069 h 1635167"/>
                <a:gd name="connsiteX8" fmla="*/ 0 w 1425359"/>
                <a:gd name="connsiteY8" fmla="*/ 1635167 h 1635167"/>
                <a:gd name="connsiteX9" fmla="*/ 133053 w 1425359"/>
                <a:gd name="connsiteY9" fmla="*/ 1477445 h 1635167"/>
                <a:gd name="connsiteX10" fmla="*/ 249878 w 1425359"/>
                <a:gd name="connsiteY10" fmla="*/ 1267245 h 1635167"/>
                <a:gd name="connsiteX11" fmla="*/ 353498 w 1425359"/>
                <a:gd name="connsiteY11" fmla="*/ 841906 h 1635167"/>
                <a:gd name="connsiteX12" fmla="*/ 318551 w 1425359"/>
                <a:gd name="connsiteY12" fmla="*/ 526079 h 1635167"/>
                <a:gd name="connsiteX13" fmla="*/ 195926 w 1425359"/>
                <a:gd name="connsiteY13" fmla="*/ 228054 h 1635167"/>
                <a:gd name="connsiteX14" fmla="*/ 52748 w 1425359"/>
                <a:gd name="connsiteY14" fmla="*/ 0 h 1635167"/>
                <a:gd name="connsiteX15" fmla="*/ 1339545 w 1425359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4643"/>
                <a:gd name="connsiteY0" fmla="*/ 125617 h 1635167"/>
                <a:gd name="connsiteX1" fmla="*/ 1339545 w 1424643"/>
                <a:gd name="connsiteY1" fmla="*/ 125617 h 1635167"/>
                <a:gd name="connsiteX2" fmla="*/ 1388194 w 1424643"/>
                <a:gd name="connsiteY2" fmla="*/ 321978 h 1635167"/>
                <a:gd name="connsiteX3" fmla="*/ 1409961 w 1424643"/>
                <a:gd name="connsiteY3" fmla="*/ 590221 h 1635167"/>
                <a:gd name="connsiteX4" fmla="*/ 1424012 w 1424643"/>
                <a:gd name="connsiteY4" fmla="*/ 836063 h 1635167"/>
                <a:gd name="connsiteX5" fmla="*/ 1396514 w 1424643"/>
                <a:gd name="connsiteY5" fmla="*/ 1079940 h 1635167"/>
                <a:gd name="connsiteX6" fmla="*/ 1327455 w 1424643"/>
                <a:gd name="connsiteY6" fmla="*/ 1324290 h 1635167"/>
                <a:gd name="connsiteX7" fmla="*/ 1240559 w 1424643"/>
                <a:gd name="connsiteY7" fmla="*/ 1497069 h 1635167"/>
                <a:gd name="connsiteX8" fmla="*/ 0 w 1424643"/>
                <a:gd name="connsiteY8" fmla="*/ 1635167 h 1635167"/>
                <a:gd name="connsiteX9" fmla="*/ 133053 w 1424643"/>
                <a:gd name="connsiteY9" fmla="*/ 1477445 h 1635167"/>
                <a:gd name="connsiteX10" fmla="*/ 249878 w 1424643"/>
                <a:gd name="connsiteY10" fmla="*/ 1267245 h 1635167"/>
                <a:gd name="connsiteX11" fmla="*/ 353498 w 1424643"/>
                <a:gd name="connsiteY11" fmla="*/ 841906 h 1635167"/>
                <a:gd name="connsiteX12" fmla="*/ 318551 w 1424643"/>
                <a:gd name="connsiteY12" fmla="*/ 526079 h 1635167"/>
                <a:gd name="connsiteX13" fmla="*/ 195926 w 1424643"/>
                <a:gd name="connsiteY13" fmla="*/ 228054 h 1635167"/>
                <a:gd name="connsiteX14" fmla="*/ 52748 w 1424643"/>
                <a:gd name="connsiteY14" fmla="*/ 0 h 1635167"/>
                <a:gd name="connsiteX15" fmla="*/ 1339545 w 1424643"/>
                <a:gd name="connsiteY15" fmla="*/ 125617 h 1635167"/>
                <a:gd name="connsiteX0" fmla="*/ 1339545 w 1425313"/>
                <a:gd name="connsiteY0" fmla="*/ 125617 h 1635167"/>
                <a:gd name="connsiteX1" fmla="*/ 1339545 w 1425313"/>
                <a:gd name="connsiteY1" fmla="*/ 125617 h 1635167"/>
                <a:gd name="connsiteX2" fmla="*/ 1388194 w 1425313"/>
                <a:gd name="connsiteY2" fmla="*/ 321978 h 1635167"/>
                <a:gd name="connsiteX3" fmla="*/ 1418388 w 1425313"/>
                <a:gd name="connsiteY3" fmla="*/ 527013 h 1635167"/>
                <a:gd name="connsiteX4" fmla="*/ 1424012 w 1425313"/>
                <a:gd name="connsiteY4" fmla="*/ 836063 h 1635167"/>
                <a:gd name="connsiteX5" fmla="*/ 1396514 w 1425313"/>
                <a:gd name="connsiteY5" fmla="*/ 1079940 h 1635167"/>
                <a:gd name="connsiteX6" fmla="*/ 1327455 w 1425313"/>
                <a:gd name="connsiteY6" fmla="*/ 1324290 h 1635167"/>
                <a:gd name="connsiteX7" fmla="*/ 1240559 w 1425313"/>
                <a:gd name="connsiteY7" fmla="*/ 1497069 h 1635167"/>
                <a:gd name="connsiteX8" fmla="*/ 0 w 1425313"/>
                <a:gd name="connsiteY8" fmla="*/ 1635167 h 1635167"/>
                <a:gd name="connsiteX9" fmla="*/ 133053 w 1425313"/>
                <a:gd name="connsiteY9" fmla="*/ 1477445 h 1635167"/>
                <a:gd name="connsiteX10" fmla="*/ 249878 w 1425313"/>
                <a:gd name="connsiteY10" fmla="*/ 1267245 h 1635167"/>
                <a:gd name="connsiteX11" fmla="*/ 353498 w 1425313"/>
                <a:gd name="connsiteY11" fmla="*/ 841906 h 1635167"/>
                <a:gd name="connsiteX12" fmla="*/ 318551 w 1425313"/>
                <a:gd name="connsiteY12" fmla="*/ 526079 h 1635167"/>
                <a:gd name="connsiteX13" fmla="*/ 195926 w 1425313"/>
                <a:gd name="connsiteY13" fmla="*/ 228054 h 1635167"/>
                <a:gd name="connsiteX14" fmla="*/ 52748 w 1425313"/>
                <a:gd name="connsiteY14" fmla="*/ 0 h 1635167"/>
                <a:gd name="connsiteX15" fmla="*/ 1339545 w 1425313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27455 w 1425611"/>
                <a:gd name="connsiteY6" fmla="*/ 1324290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63887 w 1425611"/>
                <a:gd name="connsiteY7" fmla="*/ 1493420 h 1635167"/>
                <a:gd name="connsiteX8" fmla="*/ 1240559 w 1425611"/>
                <a:gd name="connsiteY8" fmla="*/ 1497069 h 1635167"/>
                <a:gd name="connsiteX9" fmla="*/ 0 w 1425611"/>
                <a:gd name="connsiteY9" fmla="*/ 1635167 h 1635167"/>
                <a:gd name="connsiteX10" fmla="*/ 133053 w 1425611"/>
                <a:gd name="connsiteY10" fmla="*/ 1477445 h 1635167"/>
                <a:gd name="connsiteX11" fmla="*/ 249878 w 1425611"/>
                <a:gd name="connsiteY11" fmla="*/ 1267245 h 1635167"/>
                <a:gd name="connsiteX12" fmla="*/ 353498 w 1425611"/>
                <a:gd name="connsiteY12" fmla="*/ 841906 h 1635167"/>
                <a:gd name="connsiteX13" fmla="*/ 318551 w 1425611"/>
                <a:gd name="connsiteY13" fmla="*/ 526079 h 1635167"/>
                <a:gd name="connsiteX14" fmla="*/ 195926 w 1425611"/>
                <a:gd name="connsiteY14" fmla="*/ 228054 h 1635167"/>
                <a:gd name="connsiteX15" fmla="*/ 52748 w 1425611"/>
                <a:gd name="connsiteY15" fmla="*/ 0 h 1635167"/>
                <a:gd name="connsiteX16" fmla="*/ 1339545 w 1425611"/>
                <a:gd name="connsiteY16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401233 w 1487299"/>
                <a:gd name="connsiteY0" fmla="*/ 125617 h 1635167"/>
                <a:gd name="connsiteX1" fmla="*/ 1401233 w 1487299"/>
                <a:gd name="connsiteY1" fmla="*/ 125617 h 1635167"/>
                <a:gd name="connsiteX2" fmla="*/ 1449882 w 1487299"/>
                <a:gd name="connsiteY2" fmla="*/ 321978 h 1635167"/>
                <a:gd name="connsiteX3" fmla="*/ 1480076 w 1487299"/>
                <a:gd name="connsiteY3" fmla="*/ 527013 h 1635167"/>
                <a:gd name="connsiteX4" fmla="*/ 1485700 w 1487299"/>
                <a:gd name="connsiteY4" fmla="*/ 836063 h 1635167"/>
                <a:gd name="connsiteX5" fmla="*/ 1453988 w 1487299"/>
                <a:gd name="connsiteY5" fmla="*/ 1105223 h 1635167"/>
                <a:gd name="connsiteX6" fmla="*/ 1380716 w 1487299"/>
                <a:gd name="connsiteY6" fmla="*/ 1336931 h 1635167"/>
                <a:gd name="connsiteX7" fmla="*/ 1302247 w 1487299"/>
                <a:gd name="connsiteY7" fmla="*/ 1497069 h 1635167"/>
                <a:gd name="connsiteX8" fmla="*/ 61688 w 1487299"/>
                <a:gd name="connsiteY8" fmla="*/ 1635167 h 1635167"/>
                <a:gd name="connsiteX9" fmla="*/ 194741 w 1487299"/>
                <a:gd name="connsiteY9" fmla="*/ 1477445 h 1635167"/>
                <a:gd name="connsiteX10" fmla="*/ 311566 w 1487299"/>
                <a:gd name="connsiteY10" fmla="*/ 1267245 h 1635167"/>
                <a:gd name="connsiteX11" fmla="*/ 415186 w 1487299"/>
                <a:gd name="connsiteY11" fmla="*/ 841906 h 1635167"/>
                <a:gd name="connsiteX12" fmla="*/ 380239 w 1487299"/>
                <a:gd name="connsiteY12" fmla="*/ 526079 h 1635167"/>
                <a:gd name="connsiteX13" fmla="*/ 257614 w 1487299"/>
                <a:gd name="connsiteY13" fmla="*/ 228054 h 1635167"/>
                <a:gd name="connsiteX14" fmla="*/ 114436 w 1487299"/>
                <a:gd name="connsiteY14" fmla="*/ 0 h 1635167"/>
                <a:gd name="connsiteX15" fmla="*/ 1401233 w 1487299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33053 w 1425611"/>
                <a:gd name="connsiteY9" fmla="*/ 147744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49878 w 1425611"/>
                <a:gd name="connsiteY10" fmla="*/ 1267245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  <a:gd name="connsiteX0" fmla="*/ 1339545 w 1425611"/>
                <a:gd name="connsiteY0" fmla="*/ 125617 h 1635167"/>
                <a:gd name="connsiteX1" fmla="*/ 1339545 w 1425611"/>
                <a:gd name="connsiteY1" fmla="*/ 125617 h 1635167"/>
                <a:gd name="connsiteX2" fmla="*/ 1388194 w 1425611"/>
                <a:gd name="connsiteY2" fmla="*/ 321978 h 1635167"/>
                <a:gd name="connsiteX3" fmla="*/ 1418388 w 1425611"/>
                <a:gd name="connsiteY3" fmla="*/ 527013 h 1635167"/>
                <a:gd name="connsiteX4" fmla="*/ 1424012 w 1425611"/>
                <a:gd name="connsiteY4" fmla="*/ 836063 h 1635167"/>
                <a:gd name="connsiteX5" fmla="*/ 1392300 w 1425611"/>
                <a:gd name="connsiteY5" fmla="*/ 1105223 h 1635167"/>
                <a:gd name="connsiteX6" fmla="*/ 1319028 w 1425611"/>
                <a:gd name="connsiteY6" fmla="*/ 1336931 h 1635167"/>
                <a:gd name="connsiteX7" fmla="*/ 1240559 w 1425611"/>
                <a:gd name="connsiteY7" fmla="*/ 1497069 h 1635167"/>
                <a:gd name="connsiteX8" fmla="*/ 0 w 1425611"/>
                <a:gd name="connsiteY8" fmla="*/ 1635167 h 1635167"/>
                <a:gd name="connsiteX9" fmla="*/ 154122 w 1425611"/>
                <a:gd name="connsiteY9" fmla="*/ 1443735 h 1635167"/>
                <a:gd name="connsiteX10" fmla="*/ 296230 w 1425611"/>
                <a:gd name="connsiteY10" fmla="*/ 1170327 h 1635167"/>
                <a:gd name="connsiteX11" fmla="*/ 353498 w 1425611"/>
                <a:gd name="connsiteY11" fmla="*/ 841906 h 1635167"/>
                <a:gd name="connsiteX12" fmla="*/ 318551 w 1425611"/>
                <a:gd name="connsiteY12" fmla="*/ 526079 h 1635167"/>
                <a:gd name="connsiteX13" fmla="*/ 195926 w 1425611"/>
                <a:gd name="connsiteY13" fmla="*/ 228054 h 1635167"/>
                <a:gd name="connsiteX14" fmla="*/ 52748 w 1425611"/>
                <a:gd name="connsiteY14" fmla="*/ 0 h 1635167"/>
                <a:gd name="connsiteX15" fmla="*/ 1339545 w 1425611"/>
                <a:gd name="connsiteY15" fmla="*/ 125617 h 16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5611" h="1635167">
                  <a:moveTo>
                    <a:pt x="1339545" y="125617"/>
                  </a:moveTo>
                  <a:lnTo>
                    <a:pt x="1339545" y="125617"/>
                  </a:lnTo>
                  <a:cubicBezTo>
                    <a:pt x="1347653" y="158344"/>
                    <a:pt x="1375054" y="255079"/>
                    <a:pt x="1388194" y="321978"/>
                  </a:cubicBezTo>
                  <a:cubicBezTo>
                    <a:pt x="1401334" y="388877"/>
                    <a:pt x="1413823" y="456081"/>
                    <a:pt x="1418388" y="527013"/>
                  </a:cubicBezTo>
                  <a:cubicBezTo>
                    <a:pt x="1422953" y="597945"/>
                    <a:pt x="1428360" y="739695"/>
                    <a:pt x="1424012" y="836063"/>
                  </a:cubicBezTo>
                  <a:cubicBezTo>
                    <a:pt x="1419664" y="932431"/>
                    <a:pt x="1409797" y="1021745"/>
                    <a:pt x="1392300" y="1105223"/>
                  </a:cubicBezTo>
                  <a:cubicBezTo>
                    <a:pt x="1374803" y="1188701"/>
                    <a:pt x="1344318" y="1271623"/>
                    <a:pt x="1319028" y="1336931"/>
                  </a:cubicBezTo>
                  <a:cubicBezTo>
                    <a:pt x="1293738" y="1402239"/>
                    <a:pt x="1333982" y="1325163"/>
                    <a:pt x="1240559" y="1497069"/>
                  </a:cubicBezTo>
                  <a:lnTo>
                    <a:pt x="0" y="1635167"/>
                  </a:lnTo>
                  <a:cubicBezTo>
                    <a:pt x="66526" y="1556306"/>
                    <a:pt x="104750" y="1521208"/>
                    <a:pt x="154122" y="1443735"/>
                  </a:cubicBezTo>
                  <a:cubicBezTo>
                    <a:pt x="203494" y="1366262"/>
                    <a:pt x="278401" y="1216417"/>
                    <a:pt x="296230" y="1170327"/>
                  </a:cubicBezTo>
                  <a:cubicBezTo>
                    <a:pt x="317815" y="1102745"/>
                    <a:pt x="349778" y="949281"/>
                    <a:pt x="353498" y="841906"/>
                  </a:cubicBezTo>
                  <a:cubicBezTo>
                    <a:pt x="357218" y="734531"/>
                    <a:pt x="343352" y="646768"/>
                    <a:pt x="318551" y="526079"/>
                  </a:cubicBezTo>
                  <a:cubicBezTo>
                    <a:pt x="293750" y="405390"/>
                    <a:pt x="252916" y="342077"/>
                    <a:pt x="195926" y="228054"/>
                  </a:cubicBezTo>
                  <a:cubicBezTo>
                    <a:pt x="138936" y="114031"/>
                    <a:pt x="100474" y="76018"/>
                    <a:pt x="52748" y="0"/>
                  </a:cubicBezTo>
                  <a:lnTo>
                    <a:pt x="1339545" y="1256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9000"/>
              </a:schemeClr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51" name="Conector reto 150"/>
            <p:cNvCxnSpPr/>
            <p:nvPr/>
          </p:nvCxnSpPr>
          <p:spPr bwMode="auto">
            <a:xfrm flipV="1">
              <a:off x="5857182" y="3793443"/>
              <a:ext cx="1035919" cy="112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2" name="Forma livre 151"/>
            <p:cNvSpPr/>
            <p:nvPr/>
          </p:nvSpPr>
          <p:spPr bwMode="auto">
            <a:xfrm>
              <a:off x="6230708" y="3113417"/>
              <a:ext cx="148911" cy="1358218"/>
            </a:xfrm>
            <a:custGeom>
              <a:avLst/>
              <a:gdLst>
                <a:gd name="connsiteX0" fmla="*/ 8428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190021"/>
                <a:gd name="connsiteY0" fmla="*/ 0 h 1516977"/>
                <a:gd name="connsiteX1" fmla="*/ 113773 w 190021"/>
                <a:gd name="connsiteY1" fmla="*/ 261257 h 1516977"/>
                <a:gd name="connsiteX2" fmla="*/ 172767 w 190021"/>
                <a:gd name="connsiteY2" fmla="*/ 501445 h 1516977"/>
                <a:gd name="connsiteX3" fmla="*/ 189622 w 190021"/>
                <a:gd name="connsiteY3" fmla="*/ 796413 h 1516977"/>
                <a:gd name="connsiteX4" fmla="*/ 160126 w 190021"/>
                <a:gd name="connsiteY4" fmla="*/ 1049243 h 1516977"/>
                <a:gd name="connsiteX5" fmla="*/ 96918 w 190021"/>
                <a:gd name="connsiteY5" fmla="*/ 1310500 h 1516977"/>
                <a:gd name="connsiteX6" fmla="*/ 0 w 190021"/>
                <a:gd name="connsiteY6" fmla="*/ 1516977 h 1516977"/>
                <a:gd name="connsiteX7" fmla="*/ 0 w 190021"/>
                <a:gd name="connsiteY7" fmla="*/ 1516977 h 1516977"/>
                <a:gd name="connsiteX0" fmla="*/ 4752 w 215467"/>
                <a:gd name="connsiteY0" fmla="*/ 0 h 1516977"/>
                <a:gd name="connsiteX1" fmla="*/ 113773 w 215467"/>
                <a:gd name="connsiteY1" fmla="*/ 261257 h 1516977"/>
                <a:gd name="connsiteX2" fmla="*/ 172767 w 215467"/>
                <a:gd name="connsiteY2" fmla="*/ 501445 h 1516977"/>
                <a:gd name="connsiteX3" fmla="*/ 215354 w 215467"/>
                <a:gd name="connsiteY3" fmla="*/ 796413 h 1516977"/>
                <a:gd name="connsiteX4" fmla="*/ 160126 w 215467"/>
                <a:gd name="connsiteY4" fmla="*/ 1049243 h 1516977"/>
                <a:gd name="connsiteX5" fmla="*/ 96918 w 215467"/>
                <a:gd name="connsiteY5" fmla="*/ 1310500 h 1516977"/>
                <a:gd name="connsiteX6" fmla="*/ 0 w 215467"/>
                <a:gd name="connsiteY6" fmla="*/ 1516977 h 1516977"/>
                <a:gd name="connsiteX7" fmla="*/ 0 w 215467"/>
                <a:gd name="connsiteY7" fmla="*/ 1516977 h 1516977"/>
                <a:gd name="connsiteX0" fmla="*/ 4752 w 215610"/>
                <a:gd name="connsiteY0" fmla="*/ 0 h 1516977"/>
                <a:gd name="connsiteX1" fmla="*/ 113773 w 215610"/>
                <a:gd name="connsiteY1" fmla="*/ 261257 h 1516977"/>
                <a:gd name="connsiteX2" fmla="*/ 172767 w 215610"/>
                <a:gd name="connsiteY2" fmla="*/ 501445 h 1516977"/>
                <a:gd name="connsiteX3" fmla="*/ 215354 w 215610"/>
                <a:gd name="connsiteY3" fmla="*/ 796413 h 1516977"/>
                <a:gd name="connsiteX4" fmla="*/ 185858 w 215610"/>
                <a:gd name="connsiteY4" fmla="*/ 1062372 h 1516977"/>
                <a:gd name="connsiteX5" fmla="*/ 96918 w 215610"/>
                <a:gd name="connsiteY5" fmla="*/ 1310500 h 1516977"/>
                <a:gd name="connsiteX6" fmla="*/ 0 w 215610"/>
                <a:gd name="connsiteY6" fmla="*/ 1516977 h 1516977"/>
                <a:gd name="connsiteX7" fmla="*/ 0 w 215610"/>
                <a:gd name="connsiteY7" fmla="*/ 1516977 h 1516977"/>
                <a:gd name="connsiteX0" fmla="*/ 4752 w 215599"/>
                <a:gd name="connsiteY0" fmla="*/ 0 h 1516977"/>
                <a:gd name="connsiteX1" fmla="*/ 113773 w 215599"/>
                <a:gd name="connsiteY1" fmla="*/ 261257 h 1516977"/>
                <a:gd name="connsiteX2" fmla="*/ 172767 w 215599"/>
                <a:gd name="connsiteY2" fmla="*/ 501445 h 1516977"/>
                <a:gd name="connsiteX3" fmla="*/ 215354 w 215599"/>
                <a:gd name="connsiteY3" fmla="*/ 796413 h 1516977"/>
                <a:gd name="connsiteX4" fmla="*/ 185858 w 215599"/>
                <a:gd name="connsiteY4" fmla="*/ 1062372 h 1516977"/>
                <a:gd name="connsiteX5" fmla="*/ 100594 w 215599"/>
                <a:gd name="connsiteY5" fmla="*/ 1320346 h 1516977"/>
                <a:gd name="connsiteX6" fmla="*/ 0 w 215599"/>
                <a:gd name="connsiteY6" fmla="*/ 1516977 h 1516977"/>
                <a:gd name="connsiteX7" fmla="*/ 0 w 215599"/>
                <a:gd name="connsiteY7" fmla="*/ 1516977 h 1516977"/>
                <a:gd name="connsiteX0" fmla="*/ 4752 w 215418"/>
                <a:gd name="connsiteY0" fmla="*/ 0 h 1516977"/>
                <a:gd name="connsiteX1" fmla="*/ 113773 w 215418"/>
                <a:gd name="connsiteY1" fmla="*/ 261257 h 1516977"/>
                <a:gd name="connsiteX2" fmla="*/ 191148 w 215418"/>
                <a:gd name="connsiteY2" fmla="*/ 485034 h 1516977"/>
                <a:gd name="connsiteX3" fmla="*/ 215354 w 215418"/>
                <a:gd name="connsiteY3" fmla="*/ 796413 h 1516977"/>
                <a:gd name="connsiteX4" fmla="*/ 185858 w 215418"/>
                <a:gd name="connsiteY4" fmla="*/ 1062372 h 1516977"/>
                <a:gd name="connsiteX5" fmla="*/ 100594 w 215418"/>
                <a:gd name="connsiteY5" fmla="*/ 1320346 h 1516977"/>
                <a:gd name="connsiteX6" fmla="*/ 0 w 215418"/>
                <a:gd name="connsiteY6" fmla="*/ 1516977 h 1516977"/>
                <a:gd name="connsiteX7" fmla="*/ 0 w 215418"/>
                <a:gd name="connsiteY7" fmla="*/ 1516977 h 1516977"/>
                <a:gd name="connsiteX0" fmla="*/ 4752 w 215396"/>
                <a:gd name="connsiteY0" fmla="*/ 0 h 1516977"/>
                <a:gd name="connsiteX1" fmla="*/ 143182 w 215396"/>
                <a:gd name="connsiteY1" fmla="*/ 251411 h 1516977"/>
                <a:gd name="connsiteX2" fmla="*/ 191148 w 215396"/>
                <a:gd name="connsiteY2" fmla="*/ 485034 h 1516977"/>
                <a:gd name="connsiteX3" fmla="*/ 215354 w 215396"/>
                <a:gd name="connsiteY3" fmla="*/ 796413 h 1516977"/>
                <a:gd name="connsiteX4" fmla="*/ 185858 w 215396"/>
                <a:gd name="connsiteY4" fmla="*/ 1062372 h 1516977"/>
                <a:gd name="connsiteX5" fmla="*/ 100594 w 215396"/>
                <a:gd name="connsiteY5" fmla="*/ 1320346 h 1516977"/>
                <a:gd name="connsiteX6" fmla="*/ 0 w 215396"/>
                <a:gd name="connsiteY6" fmla="*/ 1516977 h 1516977"/>
                <a:gd name="connsiteX7" fmla="*/ 0 w 215396"/>
                <a:gd name="connsiteY7" fmla="*/ 1516977 h 1516977"/>
                <a:gd name="connsiteX0" fmla="*/ 70922 w 215396"/>
                <a:gd name="connsiteY0" fmla="*/ 0 h 1494001"/>
                <a:gd name="connsiteX1" fmla="*/ 143182 w 215396"/>
                <a:gd name="connsiteY1" fmla="*/ 228435 h 1494001"/>
                <a:gd name="connsiteX2" fmla="*/ 191148 w 215396"/>
                <a:gd name="connsiteY2" fmla="*/ 462058 h 1494001"/>
                <a:gd name="connsiteX3" fmla="*/ 215354 w 215396"/>
                <a:gd name="connsiteY3" fmla="*/ 773437 h 1494001"/>
                <a:gd name="connsiteX4" fmla="*/ 185858 w 215396"/>
                <a:gd name="connsiteY4" fmla="*/ 1039396 h 1494001"/>
                <a:gd name="connsiteX5" fmla="*/ 100594 w 215396"/>
                <a:gd name="connsiteY5" fmla="*/ 1297370 h 1494001"/>
                <a:gd name="connsiteX6" fmla="*/ 0 w 215396"/>
                <a:gd name="connsiteY6" fmla="*/ 1494001 h 1494001"/>
                <a:gd name="connsiteX7" fmla="*/ 0 w 215396"/>
                <a:gd name="connsiteY7" fmla="*/ 1494001 h 1494001"/>
                <a:gd name="connsiteX0" fmla="*/ 67245 w 215396"/>
                <a:gd name="connsiteY0" fmla="*/ 0 h 1487436"/>
                <a:gd name="connsiteX1" fmla="*/ 143182 w 215396"/>
                <a:gd name="connsiteY1" fmla="*/ 221870 h 1487436"/>
                <a:gd name="connsiteX2" fmla="*/ 191148 w 215396"/>
                <a:gd name="connsiteY2" fmla="*/ 455493 h 1487436"/>
                <a:gd name="connsiteX3" fmla="*/ 215354 w 215396"/>
                <a:gd name="connsiteY3" fmla="*/ 766872 h 1487436"/>
                <a:gd name="connsiteX4" fmla="*/ 185858 w 215396"/>
                <a:gd name="connsiteY4" fmla="*/ 1032831 h 1487436"/>
                <a:gd name="connsiteX5" fmla="*/ 100594 w 215396"/>
                <a:gd name="connsiteY5" fmla="*/ 1290805 h 1487436"/>
                <a:gd name="connsiteX6" fmla="*/ 0 w 215396"/>
                <a:gd name="connsiteY6" fmla="*/ 1487436 h 1487436"/>
                <a:gd name="connsiteX7" fmla="*/ 0 w 215396"/>
                <a:gd name="connsiteY7" fmla="*/ 1487436 h 1487436"/>
                <a:gd name="connsiteX0" fmla="*/ 67245 w 215395"/>
                <a:gd name="connsiteY0" fmla="*/ 0 h 1487436"/>
                <a:gd name="connsiteX1" fmla="*/ 143182 w 215395"/>
                <a:gd name="connsiteY1" fmla="*/ 221870 h 1487436"/>
                <a:gd name="connsiteX2" fmla="*/ 191148 w 215395"/>
                <a:gd name="connsiteY2" fmla="*/ 455493 h 1487436"/>
                <a:gd name="connsiteX3" fmla="*/ 215353 w 215395"/>
                <a:gd name="connsiteY3" fmla="*/ 770154 h 1487436"/>
                <a:gd name="connsiteX4" fmla="*/ 185858 w 215395"/>
                <a:gd name="connsiteY4" fmla="*/ 1032831 h 1487436"/>
                <a:gd name="connsiteX5" fmla="*/ 100594 w 215395"/>
                <a:gd name="connsiteY5" fmla="*/ 1290805 h 1487436"/>
                <a:gd name="connsiteX6" fmla="*/ 0 w 215395"/>
                <a:gd name="connsiteY6" fmla="*/ 1487436 h 1487436"/>
                <a:gd name="connsiteX7" fmla="*/ 0 w 215395"/>
                <a:gd name="connsiteY7" fmla="*/ 1487436 h 1487436"/>
                <a:gd name="connsiteX0" fmla="*/ 67245 w 215677"/>
                <a:gd name="connsiteY0" fmla="*/ 0 h 1487436"/>
                <a:gd name="connsiteX1" fmla="*/ 143182 w 215677"/>
                <a:gd name="connsiteY1" fmla="*/ 221870 h 1487436"/>
                <a:gd name="connsiteX2" fmla="*/ 191148 w 215677"/>
                <a:gd name="connsiteY2" fmla="*/ 455493 h 1487436"/>
                <a:gd name="connsiteX3" fmla="*/ 215353 w 215677"/>
                <a:gd name="connsiteY3" fmla="*/ 770154 h 1487436"/>
                <a:gd name="connsiteX4" fmla="*/ 174831 w 215677"/>
                <a:gd name="connsiteY4" fmla="*/ 1042676 h 1487436"/>
                <a:gd name="connsiteX5" fmla="*/ 100594 w 215677"/>
                <a:gd name="connsiteY5" fmla="*/ 1290805 h 1487436"/>
                <a:gd name="connsiteX6" fmla="*/ 0 w 215677"/>
                <a:gd name="connsiteY6" fmla="*/ 1487436 h 1487436"/>
                <a:gd name="connsiteX7" fmla="*/ 0 w 215677"/>
                <a:gd name="connsiteY7" fmla="*/ 1487436 h 1487436"/>
                <a:gd name="connsiteX0" fmla="*/ 67245 w 204999"/>
                <a:gd name="connsiteY0" fmla="*/ 0 h 1487436"/>
                <a:gd name="connsiteX1" fmla="*/ 143182 w 204999"/>
                <a:gd name="connsiteY1" fmla="*/ 221870 h 1487436"/>
                <a:gd name="connsiteX2" fmla="*/ 191148 w 204999"/>
                <a:gd name="connsiteY2" fmla="*/ 455493 h 1487436"/>
                <a:gd name="connsiteX3" fmla="*/ 204324 w 204999"/>
                <a:gd name="connsiteY3" fmla="*/ 776718 h 1487436"/>
                <a:gd name="connsiteX4" fmla="*/ 174831 w 204999"/>
                <a:gd name="connsiteY4" fmla="*/ 1042676 h 1487436"/>
                <a:gd name="connsiteX5" fmla="*/ 100594 w 204999"/>
                <a:gd name="connsiteY5" fmla="*/ 1290805 h 1487436"/>
                <a:gd name="connsiteX6" fmla="*/ 0 w 204999"/>
                <a:gd name="connsiteY6" fmla="*/ 1487436 h 1487436"/>
                <a:gd name="connsiteX7" fmla="*/ 0 w 204999"/>
                <a:gd name="connsiteY7" fmla="*/ 1487436 h 14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99" h="1487436">
                  <a:moveTo>
                    <a:pt x="67245" y="0"/>
                  </a:moveTo>
                  <a:cubicBezTo>
                    <a:pt x="106222" y="88841"/>
                    <a:pt x="122532" y="145955"/>
                    <a:pt x="143182" y="221870"/>
                  </a:cubicBezTo>
                  <a:cubicBezTo>
                    <a:pt x="163833" y="297786"/>
                    <a:pt x="180958" y="363019"/>
                    <a:pt x="191148" y="455493"/>
                  </a:cubicBezTo>
                  <a:cubicBezTo>
                    <a:pt x="201338" y="547967"/>
                    <a:pt x="207043" y="678854"/>
                    <a:pt x="204324" y="776718"/>
                  </a:cubicBezTo>
                  <a:cubicBezTo>
                    <a:pt x="201605" y="874582"/>
                    <a:pt x="192119" y="956995"/>
                    <a:pt x="174831" y="1042676"/>
                  </a:cubicBezTo>
                  <a:cubicBezTo>
                    <a:pt x="157543" y="1128357"/>
                    <a:pt x="129733" y="1216678"/>
                    <a:pt x="100594" y="1290805"/>
                  </a:cubicBezTo>
                  <a:cubicBezTo>
                    <a:pt x="71455" y="1364932"/>
                    <a:pt x="16766" y="1454664"/>
                    <a:pt x="0" y="1487436"/>
                  </a:cubicBezTo>
                  <a:lnTo>
                    <a:pt x="0" y="1487436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0" name="Forma livre 159"/>
          <p:cNvSpPr>
            <a:spLocks noChangeAspect="1"/>
          </p:cNvSpPr>
          <p:nvPr/>
        </p:nvSpPr>
        <p:spPr bwMode="auto">
          <a:xfrm>
            <a:off x="4732416" y="3564422"/>
            <a:ext cx="326979" cy="414017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9000"/>
            </a:schemeClr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0" name="Conector de seta reta 89"/>
          <p:cNvCxnSpPr>
            <a:endCxn id="9216" idx="8"/>
          </p:cNvCxnSpPr>
          <p:nvPr/>
        </p:nvCxnSpPr>
        <p:spPr bwMode="auto">
          <a:xfrm>
            <a:off x="4463688" y="3745886"/>
            <a:ext cx="1145174" cy="9046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Conector de seta reta 85"/>
          <p:cNvCxnSpPr>
            <a:endCxn id="9216" idx="14"/>
          </p:cNvCxnSpPr>
          <p:nvPr/>
        </p:nvCxnSpPr>
        <p:spPr bwMode="auto">
          <a:xfrm flipV="1">
            <a:off x="4412191" y="3009435"/>
            <a:ext cx="1244852" cy="75330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4788024" y="980728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Área unitária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CaixaDeTexto 34"/>
          <p:cNvSpPr txBox="1">
            <a:spLocks noChangeArrowheads="1"/>
          </p:cNvSpPr>
          <p:nvPr/>
        </p:nvSpPr>
        <p:spPr bwMode="auto">
          <a:xfrm>
            <a:off x="4785064" y="1556792"/>
            <a:ext cx="3732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Área 4x maior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CaixaDeTexto 34"/>
          <p:cNvSpPr txBox="1">
            <a:spLocks noChangeArrowheads="1"/>
          </p:cNvSpPr>
          <p:nvPr/>
        </p:nvSpPr>
        <p:spPr bwMode="auto">
          <a:xfrm>
            <a:off x="5623214" y="2132856"/>
            <a:ext cx="3732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Área 9x maior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CaixaDeTexto 34"/>
          <p:cNvSpPr txBox="1">
            <a:spLocks noChangeArrowheads="1"/>
          </p:cNvSpPr>
          <p:nvPr/>
        </p:nvSpPr>
        <p:spPr bwMode="auto">
          <a:xfrm>
            <a:off x="3838039" y="407707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2915816" y="4322396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2d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CaixaDeTexto 34"/>
          <p:cNvSpPr txBox="1">
            <a:spLocks noChangeArrowheads="1"/>
          </p:cNvSpPr>
          <p:nvPr/>
        </p:nvSpPr>
        <p:spPr bwMode="auto">
          <a:xfrm>
            <a:off x="1763688" y="3789040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3d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>
            <a:off x="3813244" y="3739939"/>
            <a:ext cx="659082" cy="608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2772383" y="3745886"/>
            <a:ext cx="1691306" cy="651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flipH="1" flipV="1">
            <a:off x="1768129" y="3731272"/>
            <a:ext cx="2695531" cy="130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>
            <a:off x="4888348" y="1503948"/>
            <a:ext cx="0" cy="2107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 flipH="1">
            <a:off x="5444095" y="2046514"/>
            <a:ext cx="13276" cy="1382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ector de seta reta 84"/>
          <p:cNvCxnSpPr/>
          <p:nvPr/>
        </p:nvCxnSpPr>
        <p:spPr bwMode="auto">
          <a:xfrm flipH="1">
            <a:off x="6300192" y="2622578"/>
            <a:ext cx="429" cy="4689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Espaço Reservado para Número de Slid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974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0" grpId="0" animBg="1"/>
      <p:bldP spid="52" grpId="0"/>
      <p:bldP spid="37" grpId="0"/>
      <p:bldP spid="38" grpId="0"/>
      <p:bldP spid="41" grpId="0"/>
      <p:bldP spid="4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 o Sol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504056" y="1844824"/>
            <a:ext cx="4644008" cy="3816424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pt-BR" sz="3200" b="0" i="1" dirty="0" smtClean="0">
                <a:solidFill>
                  <a:srgbClr val="00CC99"/>
                </a:solidFill>
                <a:latin typeface="Century Gothic" pitchFamily="34" charset="0"/>
              </a:rPr>
              <a:t>Luminosidade: </a:t>
            </a:r>
          </a:p>
          <a:p>
            <a:pPr algn="just">
              <a:buClr>
                <a:srgbClr val="00CC99"/>
              </a:buClr>
              <a:buNone/>
            </a:pPr>
            <a:r>
              <a:rPr lang="pt-BR" sz="3200" b="0" i="1" dirty="0" smtClean="0">
                <a:solidFill>
                  <a:srgbClr val="00CC99"/>
                </a:solidFill>
                <a:latin typeface="Century Gothic" pitchFamily="34" charset="0"/>
              </a:rPr>
              <a:t>   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</a:rPr>
              <a:t>3,8 x 10</a:t>
            </a:r>
            <a:r>
              <a:rPr lang="pt-BR" sz="3200" baseline="30000" dirty="0" smtClean="0">
                <a:solidFill>
                  <a:srgbClr val="00CC99"/>
                </a:solidFill>
                <a:latin typeface="Century Gothic" pitchFamily="34" charset="0"/>
              </a:rPr>
              <a:t>26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</a:rPr>
              <a:t> W </a:t>
            </a:r>
          </a:p>
          <a:p>
            <a:pPr algn="just">
              <a:buClr>
                <a:srgbClr val="00CC99"/>
              </a:buClr>
              <a:buFont typeface="Wingdings" pitchFamily="2" charset="2"/>
              <a:buChar char="v"/>
            </a:pPr>
            <a:endParaRPr lang="pt-BR" sz="32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Fluxo, à distância </a:t>
            </a:r>
          </a:p>
          <a:p>
            <a:pPr algn="just">
              <a:buClr>
                <a:srgbClr val="00CC99"/>
              </a:buClr>
              <a:buNone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  da órbita terrestre:  </a:t>
            </a:r>
          </a:p>
          <a:p>
            <a:pPr algn="just">
              <a:buClr>
                <a:srgbClr val="00CC99"/>
              </a:buClr>
              <a:buNone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   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</a:rPr>
              <a:t>1400 W/m</a:t>
            </a:r>
            <a:r>
              <a:rPr lang="pt-BR" sz="3200" baseline="30000" dirty="0" smtClean="0">
                <a:solidFill>
                  <a:srgbClr val="00CC99"/>
                </a:solidFill>
                <a:latin typeface="Century Gothic" pitchFamily="34" charset="0"/>
              </a:rPr>
              <a:t>2</a:t>
            </a:r>
            <a:endParaRPr lang="pt-BR" sz="3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07390" y="6367463"/>
            <a:ext cx="38635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4427984" y="1484784"/>
            <a:ext cx="4392488" cy="4392488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46F95-CA7B-47FF-A649-225CEA54C18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êmica sobre a Usina de Ita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50074"/>
            <a:ext cx="5760640" cy="4411629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Usina de Itaipu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496" y="6536377"/>
            <a:ext cx="766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Fonte da imagem: http://www.mundoeducacao.com/geografia/a-polemica-sobre-usina-itaipu.htm</a:t>
            </a:r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03648" y="5661248"/>
            <a:ext cx="6660232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Potência instalada: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14 GW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1776239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Luminosidade do Sol</a:t>
            </a:r>
          </a:p>
          <a:p>
            <a:pPr>
              <a:buClr>
                <a:srgbClr val="FF6600"/>
              </a:buClr>
            </a:pPr>
            <a:endParaRPr lang="pt-BR" sz="40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>
              <a:buClr>
                <a:srgbClr val="FF6600"/>
              </a:buClr>
            </a:pPr>
            <a:endParaRPr lang="pt-BR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85293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00CC99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equivalente a 30.000 </a:t>
            </a:r>
            <a:r>
              <a:rPr lang="pt-BR" sz="4000" dirty="0" smtClean="0">
                <a:solidFill>
                  <a:srgbClr val="00CC99"/>
                </a:solidFill>
                <a:latin typeface="Century Gothic" pitchFamily="34" charset="0"/>
              </a:rPr>
              <a:t>trilhões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de usinas de Itaipu!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rgbClr val="00CC99"/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rgbClr val="00CC99"/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792422" cy="2880320"/>
          </a:xfrm>
          <a:prstGeom prst="rect">
            <a:avLst/>
          </a:prstGeom>
          <a:noFill/>
        </p:spPr>
      </p:pic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relação entre magnitude e brilho é </a:t>
            </a:r>
            <a:r>
              <a:rPr lang="pt-BR" b="0" u="sng" dirty="0" smtClean="0">
                <a:solidFill>
                  <a:srgbClr val="00CC99"/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quanto maior o brilho, menor a magnitude!</a:t>
            </a:r>
            <a:endParaRPr lang="pt-BR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116632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00CC99"/>
                </a:solidFill>
                <a:latin typeface="Century Gothic" pitchFamily="34" charset="0"/>
              </a:rPr>
              <a:t>diferença de 5 magnitudes= relação entre fluxos de 100x: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3288" lvl="1" indent="-53975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ag.1: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≈ 2,5x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de mag. 2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mag. 1: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≈ 2,5 x 2,5x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rgbClr val="00CC99"/>
                </a:solidFill>
                <a:latin typeface="Century Gothic" pitchFamily="34" charset="0"/>
              </a:rPr>
              <a:t>mais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brilhante que a mag. 3</a:t>
            </a: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61200" lvl="2"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 1: </a:t>
            </a: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2,5</a:t>
            </a:r>
            <a:r>
              <a:rPr lang="pt-BR" sz="3600" b="0" kern="0" baseline="3000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≈ 100x </a:t>
            </a: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mais brilhante que a mag. 6</a:t>
            </a:r>
            <a:endParaRPr lang="pt-BR" sz="36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939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824536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Mag.30: limite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dos maiores telescópios do mundo</a:t>
            </a:r>
            <a:endParaRPr lang="pt-BR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. 10: </a:t>
            </a:r>
            <a:r>
              <a:rPr lang="pt-BR" dirty="0">
                <a:solidFill>
                  <a:srgbClr val="00CC99"/>
                </a:solidFill>
                <a:latin typeface="Century Gothic" pitchFamily="34" charset="0"/>
              </a:rPr>
              <a:t>limite de um binóculo 7x50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Mag. 6: </a:t>
            </a:r>
            <a:r>
              <a:rPr lang="pt-BR" dirty="0">
                <a:solidFill>
                  <a:srgbClr val="00CC99"/>
                </a:solidFill>
                <a:latin typeface="Century Gothic" pitchFamily="34" charset="0"/>
              </a:rPr>
              <a:t>limite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do </a:t>
            </a:r>
            <a:r>
              <a:rPr lang="pt-BR" dirty="0">
                <a:solidFill>
                  <a:srgbClr val="00CC99"/>
                </a:solidFill>
                <a:latin typeface="Century Gothic" pitchFamily="34" charset="0"/>
              </a:rPr>
              <a:t>olho humano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Mag. 2,7:  </a:t>
            </a:r>
            <a:r>
              <a:rPr lang="el-GR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(Pálida)</a:t>
            </a:r>
            <a:endParaRPr lang="pt-BR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Mag. -1,5: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Sirius</a:t>
            </a:r>
            <a:endParaRPr lang="pt-BR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.-12,5: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Lua </a:t>
            </a:r>
            <a:r>
              <a:rPr lang="pt-BR" dirty="0">
                <a:solidFill>
                  <a:srgbClr val="00CC99"/>
                </a:solidFill>
                <a:latin typeface="Century Gothic" pitchFamily="34" charset="0"/>
              </a:rPr>
              <a:t>Cheia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Mag.-26,8: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Sol</a:t>
            </a:r>
            <a:endParaRPr lang="pt-BR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Relação entre fluxos e magnitudes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b="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718226"/>
              </p:ext>
            </p:extLst>
          </p:nvPr>
        </p:nvGraphicFramePr>
        <p:xfrm>
          <a:off x="611560" y="1052736"/>
          <a:ext cx="7643812" cy="2351087"/>
        </p:xfrm>
        <a:graphic>
          <a:graphicData uri="http://schemas.openxmlformats.org/presentationml/2006/ole">
            <p:oleObj spid="_x0000_s141314" name="Equação" r:id="rId4" imgW="2971800" imgH="914400" progId="Equation.3">
              <p:embed/>
            </p:oleObj>
          </a:graphicData>
        </a:graphic>
      </p:graphicFrame>
      <p:pic>
        <p:nvPicPr>
          <p:cNvPr id="5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1783837" y="3284984"/>
            <a:ext cx="2500131" cy="3226055"/>
          </a:xfrm>
          <a:prstGeom prst="rect">
            <a:avLst/>
          </a:prstGeom>
          <a:noFill/>
          <a:ln w="25400">
            <a:solidFill>
              <a:srgbClr val="00CC99"/>
            </a:solidFill>
          </a:ln>
        </p:spPr>
      </p:pic>
      <p:pic>
        <p:nvPicPr>
          <p:cNvPr id="6" name="Picture 2" descr="F:\André\BackUp_26fev11\ASTRONOMIA\Observatório_Magno\Apresentações\atmosferas planetárias\figuras_atmosferas\einstein_bebe.jpg"/>
          <p:cNvPicPr>
            <a:picLocks noChangeAspect="1" noChangeArrowheads="1"/>
          </p:cNvPicPr>
          <p:nvPr/>
        </p:nvPicPr>
        <p:blipFill rotWithShape="1">
          <a:blip r:embed="rId6" cstate="print">
            <a:lum bright="13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-4000" contrast="-10000"/>
                    </a14:imgEffect>
                  </a14:imgLayer>
                </a14:imgProps>
              </a:ext>
            </a:extLst>
          </a:blip>
          <a:srcRect l="18045" t="27394" r="44641" b="1404"/>
          <a:stretch/>
        </p:blipFill>
        <p:spPr bwMode="auto">
          <a:xfrm>
            <a:off x="4572000" y="3271344"/>
            <a:ext cx="2700000" cy="3226055"/>
          </a:xfrm>
          <a:prstGeom prst="rect">
            <a:avLst/>
          </a:prstGeom>
          <a:noFill/>
          <a:ln w="254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701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924944"/>
            <a:ext cx="8496943" cy="36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5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54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m</a:t>
            </a:r>
            <a:r>
              <a:rPr lang="pt-BR" sz="54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40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são as magnitudes aparentes</a:t>
            </a:r>
            <a:endParaRPr lang="pt-BR" sz="4000" b="0" dirty="0" smtClean="0">
              <a:solidFill>
                <a:srgbClr val="00CC99"/>
              </a:solidFill>
              <a:latin typeface="Century Gothic" pitchFamily="34" charset="0"/>
              <a:cs typeface="MS Shell Dlg" charset="0"/>
            </a:endParaRP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5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F</a:t>
            </a:r>
            <a:r>
              <a:rPr lang="pt-BR" sz="5400" b="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40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são os fluxos</a:t>
            </a:r>
            <a:endParaRPr lang="pt-BR" sz="4000" b="0" dirty="0" smtClean="0">
              <a:solidFill>
                <a:srgbClr val="00CC99"/>
              </a:solidFill>
              <a:latin typeface="Century Gothic" pitchFamily="34" charset="0"/>
              <a:cs typeface="MS Shell Dlg" charset="0"/>
            </a:endParaRP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609600" y="1041400"/>
          <a:ext cx="7632700" cy="2349500"/>
        </p:xfrm>
        <a:graphic>
          <a:graphicData uri="http://schemas.openxmlformats.org/presentationml/2006/ole">
            <p:oleObj spid="_x0000_s198660" name="Equação" r:id="rId3" imgW="2971800" imgH="914400" progId="Equation.3">
              <p:embed/>
            </p:oleObj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490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Correspondência magnitude-fluxo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496943" cy="3888432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 Mag</a:t>
            </a:r>
            <a:r>
              <a:rPr lang="pt-BR" b="0" dirty="0">
                <a:solidFill>
                  <a:srgbClr val="00CC99"/>
                </a:solidFill>
                <a:latin typeface="Century Gothic" pitchFamily="34" charset="0"/>
              </a:rPr>
              <a:t>.-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26,7: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Sol →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1400 W/m</a:t>
            </a:r>
            <a:r>
              <a:rPr lang="pt-BR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 Mag. 1: </a:t>
            </a:r>
            <a:r>
              <a:rPr lang="pt-BR" dirty="0" err="1" smtClean="0">
                <a:solidFill>
                  <a:srgbClr val="00CC99"/>
                </a:solidFill>
                <a:latin typeface="Century Gothic" pitchFamily="34" charset="0"/>
              </a:rPr>
              <a:t>Spica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→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~10</a:t>
            </a:r>
            <a:r>
              <a:rPr lang="pt-BR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-8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W/m</a:t>
            </a:r>
            <a:r>
              <a:rPr lang="pt-BR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</a:t>
            </a: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Mag. 30: </a:t>
            </a: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limite Hubble →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~3x10</a:t>
            </a:r>
            <a:r>
              <a:rPr lang="pt-BR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-20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W/m</a:t>
            </a:r>
            <a:r>
              <a:rPr lang="pt-BR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</a:t>
            </a: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baseline="300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Extensão da escala: ~5x10</a:t>
            </a:r>
            <a:r>
              <a:rPr lang="pt-BR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22 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rgbClr val="00CC99"/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rgbClr val="00CC99"/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rgbClr val="00CC99"/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rgbClr val="00CC99"/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rgbClr val="00CC99"/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1977802"/>
            <a:ext cx="2592288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Magnitude aparente de uma estrela a uma distância D, fixa.</a:t>
            </a:r>
            <a:endParaRPr lang="pt-BR" sz="32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660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,com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6" name="Espaço Reservado para Número de Slid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ixaDeTexto 201"/>
          <p:cNvSpPr txBox="1"/>
          <p:nvPr/>
        </p:nvSpPr>
        <p:spPr>
          <a:xfrm>
            <a:off x="107504" y="4462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Magnitude Absoluta e Luminosidade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491880" y="34335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31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diagrama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99" name="CaixaDeTexto 198"/>
          <p:cNvSpPr txBox="1"/>
          <p:nvPr/>
        </p:nvSpPr>
        <p:spPr>
          <a:xfrm>
            <a:off x="2627784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3059831" y="1268760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04" name="Conector de seta reta 203"/>
          <p:cNvCxnSpPr/>
          <p:nvPr/>
        </p:nvCxnSpPr>
        <p:spPr bwMode="auto">
          <a:xfrm>
            <a:off x="6876256" y="1588068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05" name="Conector reto 204"/>
          <p:cNvCxnSpPr/>
          <p:nvPr/>
        </p:nvCxnSpPr>
        <p:spPr bwMode="auto">
          <a:xfrm flipV="1">
            <a:off x="2699792" y="2091912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8" name="Conector reto 207"/>
          <p:cNvCxnSpPr/>
          <p:nvPr/>
        </p:nvCxnSpPr>
        <p:spPr bwMode="auto">
          <a:xfrm flipV="1">
            <a:off x="2699792" y="2996952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6444208" y="6206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5" name="Conector reto 214"/>
          <p:cNvCxnSpPr/>
          <p:nvPr/>
        </p:nvCxnSpPr>
        <p:spPr bwMode="auto">
          <a:xfrm flipV="1">
            <a:off x="2699792" y="5805208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6" name="Conector reto 215"/>
          <p:cNvCxnSpPr/>
          <p:nvPr/>
        </p:nvCxnSpPr>
        <p:spPr bwMode="auto">
          <a:xfrm flipV="1">
            <a:off x="2699792" y="3933000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 flipV="1">
            <a:off x="2699792" y="4869160"/>
            <a:ext cx="4536000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85649" y="3725837"/>
            <a:ext cx="418038" cy="418038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4823704" y="4698272"/>
            <a:ext cx="347399" cy="347399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1907704" y="363631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29188" y="18037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10.000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529188" y="270020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100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570284" y="455186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0,01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58300" y="549824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0,0001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7" name="CaixaDeTexto 226"/>
          <p:cNvSpPr txBox="1"/>
          <p:nvPr/>
        </p:nvSpPr>
        <p:spPr>
          <a:xfrm>
            <a:off x="7236296" y="361576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7308304" y="17831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-5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9" name="CaixaDeTexto 228"/>
          <p:cNvSpPr txBox="1"/>
          <p:nvPr/>
        </p:nvSpPr>
        <p:spPr>
          <a:xfrm>
            <a:off x="7380312" y="267966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 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7204574" y="453132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+10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31" name="CaixaDeTexto 230"/>
          <p:cNvSpPr txBox="1"/>
          <p:nvPr/>
        </p:nvSpPr>
        <p:spPr>
          <a:xfrm>
            <a:off x="7192590" y="547769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</a:rPr>
              <a:t>+15</a:t>
            </a:r>
            <a:endParaRPr lang="pt-B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594710" y="723692"/>
            <a:ext cx="2808312" cy="2736040"/>
          </a:xfrm>
          <a:prstGeom prst="ellipse">
            <a:avLst/>
          </a:prstGeom>
          <a:gradFill>
            <a:gsLst>
              <a:gs pos="27000">
                <a:schemeClr val="accent6">
                  <a:lumMod val="68000"/>
                  <a:lumOff val="32000"/>
                </a:schemeClr>
              </a:gs>
              <a:gs pos="11000">
                <a:schemeClr val="bg1"/>
              </a:gs>
              <a:gs pos="17000">
                <a:schemeClr val="accent6">
                  <a:lumMod val="26000"/>
                  <a:lumOff val="74000"/>
                </a:schemeClr>
              </a:gs>
              <a:gs pos="27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3" name="Elipse 212"/>
          <p:cNvSpPr>
            <a:spLocks noChangeAspect="1"/>
          </p:cNvSpPr>
          <p:nvPr/>
        </p:nvSpPr>
        <p:spPr bwMode="auto">
          <a:xfrm>
            <a:off x="4567428" y="2562105"/>
            <a:ext cx="866163" cy="869529"/>
          </a:xfrm>
          <a:prstGeom prst="ellipse">
            <a:avLst/>
          </a:prstGeom>
          <a:gradFill>
            <a:gsLst>
              <a:gs pos="20000">
                <a:schemeClr val="bg1"/>
              </a:gs>
              <a:gs pos="39000">
                <a:schemeClr val="bg1">
                  <a:lumMod val="95000"/>
                  <a:alpha val="67000"/>
                </a:schemeClr>
              </a:gs>
              <a:gs pos="67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4886794" y="5698406"/>
            <a:ext cx="218870" cy="2188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03" grpId="0"/>
      <p:bldP spid="199" grpId="0"/>
      <p:bldP spid="210" grpId="0"/>
      <p:bldP spid="50" grpId="0" animBg="1"/>
      <p:bldP spid="53" grpId="0" animBg="1"/>
      <p:bldP spid="195" grpId="0"/>
      <p:bldP spid="219" grpId="0"/>
      <p:bldP spid="220" grpId="0"/>
      <p:bldP spid="221" grpId="0"/>
      <p:bldP spid="222" grpId="0"/>
      <p:bldP spid="227" grpId="0"/>
      <p:bldP spid="228" grpId="0"/>
      <p:bldP spid="229" grpId="0"/>
      <p:bldP spid="230" grpId="0"/>
      <p:bldP spid="231" grpId="0"/>
      <p:bldP spid="30" grpId="0" animBg="1"/>
      <p:bldP spid="213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251521" y="380256"/>
            <a:ext cx="86409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Magnitudes absolutas: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kern="0" dirty="0" smtClean="0">
                <a:solidFill>
                  <a:srgbClr val="00CC99"/>
                </a:solidFill>
                <a:latin typeface="Century Gothic" pitchFamily="34" charset="0"/>
              </a:rPr>
              <a:t>Equivalentes às luminosidades</a:t>
            </a: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Característica própria da estrela: não varia com a distância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defRPr/>
            </a:pPr>
            <a:endParaRPr lang="pt-BR" sz="36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600" b="0" kern="0" dirty="0" smtClean="0">
                <a:solidFill>
                  <a:srgbClr val="00CC99"/>
                </a:solidFill>
                <a:latin typeface="Century Gothic" pitchFamily="34" charset="0"/>
              </a:rPr>
              <a:t>Permite calcular a distância</a:t>
            </a:r>
            <a:r>
              <a:rPr lang="pt-BR" sz="3600" kern="0" dirty="0" smtClean="0">
                <a:solidFill>
                  <a:srgbClr val="00CC99"/>
                </a:solidFill>
                <a:latin typeface="Century Gothic" pitchFamily="34" charset="0"/>
              </a:rPr>
              <a:t>:</a:t>
            </a: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028700" lvl="1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i="1" kern="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939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420888"/>
            <a:ext cx="8496943" cy="34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magnitude aparente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magnitude absoluta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distância, em parsecs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174576" y="980728"/>
          <a:ext cx="6781800" cy="1066800"/>
        </p:xfrm>
        <a:graphic>
          <a:graphicData uri="http://schemas.openxmlformats.org/presentationml/2006/ole">
            <p:oleObj spid="_x0000_s92163" name="Equação" r:id="rId3" imgW="2641600" imgH="419100" progId="Equation.3">
              <p:embed/>
            </p:oleObj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490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755576" y="5661248"/>
            <a:ext cx="198131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464369"/>
            <a:ext cx="460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Classes espectrais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eletromagnético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http://www.infoescola.com/fisica/espectro-eletromagnetico/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762" name="Picture 2" descr="Espectro eletromagnético. Ilustração: Peter Hermes Furian / Shutterstoc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153321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9154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espectro de corpo negro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2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2365" r="7831"/>
          <a:stretch>
            <a:fillRect/>
          </a:stretch>
        </p:blipFill>
        <p:spPr bwMode="auto">
          <a:xfrm>
            <a:off x="3286784" y="2348880"/>
            <a:ext cx="2509352" cy="25065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918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0822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5229200"/>
            <a:ext cx="3810000" cy="846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55576" y="22048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83143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39552" y="540449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emissão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5896" y="1988840"/>
            <a:ext cx="271709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Temperatura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7544" y="4903797"/>
            <a:ext cx="864096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h...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err="1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r>
              <a:rPr lang="pt-BR" sz="4800" dirty="0" err="1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e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ine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irl: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iss</a:t>
            </a: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8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e!</a:t>
            </a:r>
            <a:endParaRPr lang="pt-BR" sz="4800" dirty="0">
              <a:ln w="19050">
                <a:solidFill>
                  <a:srgbClr val="00CC99"/>
                </a:solidFill>
              </a:ln>
              <a:noFill/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16016" y="5550331"/>
            <a:ext cx="1896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(</a:t>
            </a:r>
            <a:r>
              <a:rPr lang="pt-BR" sz="48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800" dirty="0" smtClean="0">
                <a:ln w="19050">
                  <a:solidFill>
                    <a:srgbClr val="00CC99"/>
                  </a:solidFill>
                </a:ln>
                <a:noFill/>
                <a:latin typeface="Century Gothic" pitchFamily="34" charset="0"/>
              </a:rPr>
              <a:t>uy)</a:t>
            </a:r>
            <a:endParaRPr lang="pt-BR" sz="4800" dirty="0">
              <a:ln w="19050">
                <a:solidFill>
                  <a:srgbClr val="00CC99"/>
                </a:solidFill>
              </a:ln>
              <a:noFill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18352" y="4149080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endParaRPr lang="pt-BR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19872" y="4161713"/>
            <a:ext cx="487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72000" y="4173588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endParaRPr lang="pt-BR" sz="3200" dirty="0">
              <a:solidFill>
                <a:srgbClr val="FF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98872" y="4173588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68761" y="4173588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56376" y="4173588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76279" y="4161713"/>
            <a:ext cx="42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endParaRPr lang="pt-BR" sz="3200" dirty="0">
              <a:solidFill>
                <a:srgbClr val="69D8FF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 rot="16200000">
            <a:off x="1892081" y="268457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 rot="16200000">
            <a:off x="3091241" y="2697489"/>
            <a:ext cx="1041808" cy="1141292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 rot="16200000">
            <a:off x="4222514" y="2694206"/>
            <a:ext cx="1041808" cy="1141292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 rot="16200000">
            <a:off x="5370696" y="2697489"/>
            <a:ext cx="1041808" cy="1141292"/>
          </a:xfrm>
          <a:prstGeom prst="ellipse">
            <a:avLst/>
          </a:prstGeom>
          <a:gradFill>
            <a:gsLst>
              <a:gs pos="20000">
                <a:schemeClr val="bg1"/>
              </a:gs>
              <a:gs pos="34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 rot="16200000">
            <a:off x="6492529" y="2697490"/>
            <a:ext cx="1041808" cy="1141292"/>
          </a:xfrm>
          <a:prstGeom prst="ellipse">
            <a:avLst/>
          </a:prstGeom>
          <a:gradFill>
            <a:gsLst>
              <a:gs pos="29000">
                <a:schemeClr val="bg1"/>
              </a:gs>
              <a:gs pos="50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 rot="16200000">
            <a:off x="7656917" y="270941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0000">
                <a:srgbClr val="FF0000"/>
              </a:gs>
              <a:gs pos="100000">
                <a:schemeClr val="tx1">
                  <a:alpha val="2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 rot="16200000">
            <a:off x="712103" y="2671878"/>
            <a:ext cx="1041808" cy="1141292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chemeClr val="accent6">
                  <a:lumMod val="60000"/>
                  <a:lumOff val="40000"/>
                </a:schemeClr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51520" y="332656"/>
            <a:ext cx="8712968" cy="1080120"/>
          </a:xfrm>
          <a:prstGeom prst="rect">
            <a:avLst/>
          </a:prstGeom>
        </p:spPr>
        <p:txBody>
          <a:bodyPr/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>
                <a:tab pos="444500" algn="l"/>
              </a:tabLst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Classes espectrais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>
            <a:off x="539552" y="1844824"/>
            <a:ext cx="7848872" cy="0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0000">
                  <a:srgbClr val="FFFF00">
                    <a:lumMod val="77000"/>
                    <a:lumOff val="23000"/>
                  </a:srgbClr>
                </a:gs>
                <a:gs pos="57000">
                  <a:srgbClr val="00B0F0">
                    <a:lumMod val="38000"/>
                    <a:lumOff val="62000"/>
                  </a:srgbClr>
                </a:gs>
                <a:gs pos="73000">
                  <a:srgbClr val="0070C0"/>
                </a:gs>
                <a:gs pos="73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med" len="lg"/>
            <a:tailEnd type="none" w="sm" len="med"/>
          </a:ln>
          <a:effectLst/>
        </p:spPr>
      </p:cxn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B460-A035-43A2-A06C-837E95980A5A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60CA8-1E4C-4861-B69B-83450422E18E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58539" y="3789040"/>
            <a:ext cx="1476000" cy="1476000"/>
            <a:chOff x="2451306" y="2552526"/>
            <a:chExt cx="1476000" cy="1476000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2451306" y="2552526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E8800">
                    <a:lumMod val="88000"/>
                    <a:lumOff val="1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2736888" y="2852936"/>
              <a:ext cx="864000" cy="86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EE88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grpSp>
        <p:nvGrpSpPr>
          <p:cNvPr id="3" name="Grupo 2"/>
          <p:cNvGrpSpPr/>
          <p:nvPr/>
        </p:nvGrpSpPr>
        <p:grpSpPr>
          <a:xfrm>
            <a:off x="2317619" y="-6868143"/>
            <a:ext cx="13680000" cy="13680000"/>
            <a:chOff x="2317619" y="-6868143"/>
            <a:chExt cx="13680000" cy="13680000"/>
          </a:xfrm>
        </p:grpSpPr>
        <p:sp>
          <p:nvSpPr>
            <p:cNvPr id="26" name="Arco 25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" name="Arco 1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56175" y="3585210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Antares: 500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/>
              </a:rPr>
              <a:t>ʘ</a:t>
            </a:r>
          </a:p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(2,3 UA)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grpSp>
        <p:nvGrpSpPr>
          <p:cNvPr id="32" name="Grupo 31"/>
          <p:cNvGrpSpPr/>
          <p:nvPr/>
        </p:nvGrpSpPr>
        <p:grpSpPr>
          <a:xfrm>
            <a:off x="4139952" y="5630989"/>
            <a:ext cx="396000" cy="396000"/>
            <a:chOff x="2615118" y="2724499"/>
            <a:chExt cx="396000" cy="396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615118" y="2724499"/>
              <a:ext cx="396000" cy="396000"/>
            </a:xfrm>
            <a:prstGeom prst="ellipse">
              <a:avLst/>
            </a:prstGeom>
            <a:gradFill>
              <a:gsLst>
                <a:gs pos="11000">
                  <a:srgbClr val="69D8FF">
                    <a:alpha val="0"/>
                  </a:srgbClr>
                </a:gs>
                <a:gs pos="25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6888" y="2852936"/>
              <a:ext cx="144000" cy="144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2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tângulo 7"/>
          <p:cNvSpPr>
            <a:spLocks noChangeAspect="1"/>
          </p:cNvSpPr>
          <p:nvPr/>
        </p:nvSpPr>
        <p:spPr bwMode="auto">
          <a:xfrm>
            <a:off x="8221669" y="6165304"/>
            <a:ext cx="238763" cy="1800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7596336" y="5919021"/>
            <a:ext cx="432048" cy="23115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8322499" y="6232061"/>
            <a:ext cx="36000" cy="36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3068960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Deneb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100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509737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Aldebaran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40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929565" y="589611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Spica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A: 7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508103" y="5376118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Sol: próximo slide...</a:t>
            </a:r>
          </a:p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13174" y="404704"/>
            <a:ext cx="2880000" cy="2880000"/>
            <a:chOff x="213174" y="404704"/>
            <a:chExt cx="2880000" cy="28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213174" y="404704"/>
              <a:ext cx="2880000" cy="2880000"/>
            </a:xfrm>
            <a:prstGeom prst="ellipse">
              <a:avLst/>
            </a:prstGeom>
            <a:gradFill>
              <a:gsLst>
                <a:gs pos="7000">
                  <a:schemeClr val="bg1">
                    <a:lumMod val="83000"/>
                    <a:lumOff val="17000"/>
                    <a:alpha val="0"/>
                  </a:schemeClr>
                </a:gs>
                <a:gs pos="68000">
                  <a:srgbClr val="0066FF">
                    <a:lumMod val="38000"/>
                    <a:lumOff val="6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564531" y="773669"/>
              <a:ext cx="2160000" cy="2160000"/>
            </a:xfrm>
            <a:prstGeom prst="ellipse">
              <a:avLst/>
            </a:prstGeom>
            <a:gradFill>
              <a:gsLst>
                <a:gs pos="3000">
                  <a:schemeClr val="bg1">
                    <a:lumMod val="83000"/>
                    <a:lumOff val="17000"/>
                  </a:schemeClr>
                </a:gs>
                <a:gs pos="94000">
                  <a:srgbClr val="0066FF">
                    <a:lumMod val="19000"/>
                    <a:lumOff val="81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03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 animBg="1"/>
      <p:bldP spid="11" grpId="0" animBg="1"/>
      <p:bldP spid="23" grpId="0"/>
      <p:bldP spid="25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215608" y="4406853"/>
            <a:ext cx="271855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Sol: 1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3582474" y="2680299"/>
            <a:ext cx="360000" cy="360000"/>
            <a:chOff x="2435808" y="2521530"/>
            <a:chExt cx="1476000" cy="1476000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upo 54"/>
          <p:cNvGrpSpPr>
            <a:grpSpLocks noChangeAspect="1"/>
          </p:cNvGrpSpPr>
          <p:nvPr/>
        </p:nvGrpSpPr>
        <p:grpSpPr>
          <a:xfrm>
            <a:off x="5360818" y="3413760"/>
            <a:ext cx="95155" cy="85772"/>
            <a:chOff x="7236296" y="1412776"/>
            <a:chExt cx="339845" cy="306328"/>
          </a:xfrm>
        </p:grpSpPr>
        <p:grpSp>
          <p:nvGrpSpPr>
            <p:cNvPr id="56" name="Grupo 55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Corda 56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Retângulo 66"/>
          <p:cNvSpPr>
            <a:spLocks noChangeAspect="1"/>
          </p:cNvSpPr>
          <p:nvPr/>
        </p:nvSpPr>
        <p:spPr bwMode="auto">
          <a:xfrm>
            <a:off x="3329597" y="2581441"/>
            <a:ext cx="2435627" cy="1836184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8" name="Grupo 67"/>
          <p:cNvGrpSpPr/>
          <p:nvPr/>
        </p:nvGrpSpPr>
        <p:grpSpPr>
          <a:xfrm>
            <a:off x="3662367" y="3792663"/>
            <a:ext cx="295601" cy="307090"/>
            <a:chOff x="2442606" y="2528328"/>
            <a:chExt cx="1044000" cy="1044000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upo 18"/>
          <p:cNvGrpSpPr>
            <a:grpSpLocks noChangeAspect="1"/>
          </p:cNvGrpSpPr>
          <p:nvPr/>
        </p:nvGrpSpPr>
        <p:grpSpPr>
          <a:xfrm>
            <a:off x="3851920" y="2780928"/>
            <a:ext cx="1414469" cy="1414469"/>
            <a:chOff x="2454172" y="2587564"/>
            <a:chExt cx="1476000" cy="1476000"/>
          </a:xfrm>
        </p:grpSpPr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194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19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09492" y="370940"/>
            <a:ext cx="1476000" cy="1476000"/>
            <a:chOff x="243580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295752" y="4257208"/>
            <a:ext cx="1044000" cy="1044000"/>
            <a:chOff x="2442606" y="2528328"/>
            <a:chExt cx="1044000" cy="104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0,08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582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As massas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438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860152" y="3212976"/>
            <a:ext cx="1080000" cy="1080120"/>
            <a:chOff x="2435808" y="2521530"/>
            <a:chExt cx="1476000" cy="1476000"/>
          </a:xfrm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A8D04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FFC000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338042" y="1945698"/>
            <a:ext cx="3600000" cy="3600000"/>
            <a:chOff x="2454172" y="2587564"/>
            <a:chExt cx="1476000" cy="14760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9000">
                  <a:srgbClr val="3788FF">
                    <a:lumMod val="80000"/>
                    <a:lumOff val="20000"/>
                  </a:srgbClr>
                </a:gs>
                <a:gs pos="7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7000">
                  <a:srgbClr val="69D8FF">
                    <a:lumMod val="37000"/>
                    <a:lumOff val="63000"/>
                  </a:srgbClr>
                </a:gs>
                <a:gs pos="96000">
                  <a:srgbClr val="00B0F0">
                    <a:lumMod val="90000"/>
                  </a:srgbClr>
                </a:gs>
                <a:gs pos="96000">
                  <a:srgbClr val="69D8FF">
                    <a:lumMod val="98000"/>
                    <a:lumOff val="2000"/>
                  </a:srgbClr>
                </a:gs>
                <a:gs pos="9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404044" y="1320799"/>
            <a:ext cx="4996108" cy="4851401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82734" y="2927683"/>
            <a:ext cx="1625170" cy="162827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Estrelas binárias e massas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89275" y="1772816"/>
            <a:ext cx="702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26689" y="2636912"/>
            <a:ext cx="566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929313" y="1212850"/>
          <a:ext cx="2709862" cy="1041400"/>
        </p:xfrm>
        <a:graphic>
          <a:graphicData uri="http://schemas.openxmlformats.org/presentationml/2006/ole">
            <p:oleObj spid="_x0000_s54277" name="Equação" r:id="rId4" imgW="1739880" imgH="672840" progId="Equation.3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5580112" y="4653136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36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 </a:t>
            </a:r>
            <a:r>
              <a:rPr lang="pt-BR" sz="32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em M</a:t>
            </a:r>
            <a:r>
              <a:rPr lang="pt-BR" sz="28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b="0" i="1" baseline="-25000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pt-BR" sz="3200" b="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em UA</a:t>
            </a:r>
          </a:p>
          <a:p>
            <a:pPr algn="l">
              <a:spcBef>
                <a:spcPts val="600"/>
              </a:spcBef>
            </a:pP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32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em anos</a:t>
            </a:r>
            <a:endParaRPr lang="pt-BR" sz="2800" b="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>
            <a:off x="2086103" y="3718560"/>
            <a:ext cx="3289069" cy="3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Retângulo 17"/>
          <p:cNvSpPr/>
          <p:nvPr/>
        </p:nvSpPr>
        <p:spPr>
          <a:xfrm>
            <a:off x="3487999" y="360611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2832762" y="3661650"/>
            <a:ext cx="144016" cy="14401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Chave esquerda 20"/>
          <p:cNvSpPr/>
          <p:nvPr/>
        </p:nvSpPr>
        <p:spPr bwMode="auto">
          <a:xfrm rot="16200000">
            <a:off x="2393758" y="3555013"/>
            <a:ext cx="216024" cy="82809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Chave esquerda 21"/>
          <p:cNvSpPr/>
          <p:nvPr/>
        </p:nvSpPr>
        <p:spPr bwMode="auto">
          <a:xfrm rot="5400000">
            <a:off x="4031940" y="2240868"/>
            <a:ext cx="216024" cy="244827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865545" y="2772217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32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81497" y="3924345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32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281738" y="2628900"/>
          <a:ext cx="2041525" cy="1116013"/>
        </p:xfrm>
        <a:graphic>
          <a:graphicData uri="http://schemas.openxmlformats.org/presentationml/2006/ole">
            <p:oleObj spid="_x0000_s54278" name="Equação" r:id="rId5" imgW="1320480" imgH="723600" progId="Equation.3">
              <p:embed/>
            </p:oleObj>
          </a:graphicData>
        </a:graphic>
      </p:graphicFrame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829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C -0.00087 0.19213 -0.12135 0.35209 -0.27066 0.35209 C -0.4217 0.35209 -0.54427 0.19213 -0.54427 -0.00278 C -0.54427 -0.19745 -0.4217 -0.35486 -0.27066 -0.35486 C -0.12135 -0.35486 -0.00087 -0.19745 -0.00087 -0.00278 Z " pathEditMode="relative" rAng="5400000" ptsTypes="fffff">
                                      <p:cBhvr>
                                        <p:cTn id="3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023 C -0.00608 0.06474 0.03351 0.11792 0.08212 0.11792 C 0.13055 0.11792 0.17031 0.06474 0.17031 -0.00023 C 0.17031 -0.06543 0.13055 -0.11792 0.08212 -0.11792 C 0.03351 -0.11792 -0.00608 -0.06543 -0.00608 -0.00023 Z " pathEditMode="relative" rAng="5400000" ptsTypes="fffff">
                                      <p:cBhvr>
                                        <p:cTn id="35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/>
      <p:bldP spid="18" grpId="0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Massas estelares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Fatores </a:t>
            </a:r>
            <a:r>
              <a:rPr lang="pt-BR" sz="4400" b="0" kern="0" dirty="0" err="1" smtClean="0">
                <a:solidFill>
                  <a:schemeClr val="accent1"/>
                </a:solidFill>
                <a:latin typeface="Century Gothic" pitchFamily="34" charset="0"/>
              </a:rPr>
              <a:t>complicantes</a:t>
            </a:r>
            <a:r>
              <a:rPr lang="pt-BR" sz="4400" b="0" kern="0" dirty="0" smtClean="0">
                <a:solidFill>
                  <a:schemeClr val="accent1"/>
                </a:solidFill>
                <a:latin typeface="Century Gothic" pitchFamily="34" charset="0"/>
              </a:rPr>
              <a:t>:</a:t>
            </a:r>
          </a:p>
          <a:p>
            <a:pPr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endParaRPr lang="pt-BR" sz="4400" b="0" kern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1"/>
                </a:solidFill>
                <a:latin typeface="Century Gothic" pitchFamily="34" charset="0"/>
              </a:rPr>
              <a:t>nem sempre as duas estrelas são visíveis</a:t>
            </a:r>
          </a:p>
          <a:p>
            <a:pPr lvl="2" indent="-5715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1"/>
                </a:solidFill>
                <a:latin typeface="Century Gothic" pitchFamily="34" charset="0"/>
              </a:rPr>
              <a:t> plano de órbita inclinado</a:t>
            </a: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Distribuição de massas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0000"/>
                </a:solidFill>
                <a:latin typeface="Century Gothic" pitchFamily="34" charset="0"/>
              </a:rPr>
              <a:t>69%:  &lt;0,5 </a:t>
            </a:r>
            <a:r>
              <a:rPr lang="pt-BR" sz="3600" kern="0" dirty="0" err="1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0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19%: entre 0,5 e &lt;1 </a:t>
            </a:r>
            <a:r>
              <a:rPr lang="pt-BR" sz="3600" kern="0" dirty="0" err="1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FF00"/>
                </a:solidFill>
                <a:latin typeface="Century Gothic" pitchFamily="34" charset="0"/>
              </a:rPr>
              <a:t>8%: entre 1 e &lt;2 </a:t>
            </a:r>
            <a:r>
              <a:rPr lang="pt-BR" sz="3600" kern="0" dirty="0" err="1" smtClean="0">
                <a:solidFill>
                  <a:srgbClr val="FFFF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FF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3%: entre 2 e 4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00B0F0"/>
                </a:solidFill>
                <a:latin typeface="Century Gothic" pitchFamily="34" charset="0"/>
              </a:rPr>
              <a:t>1% &gt;4 </a:t>
            </a:r>
            <a:r>
              <a:rPr lang="pt-BR" sz="3600" kern="0" dirty="0" err="1" smtClean="0">
                <a:solidFill>
                  <a:srgbClr val="00B0F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00B0F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Diagrama H-R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2968" cy="151216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61444" name="Picture 4" descr="http://www.sfak.org/icmpcommon/files/images/H-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40075"/>
            <a:ext cx="5400600" cy="376113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556485" y="5373216"/>
            <a:ext cx="661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Ejnar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Hertzsprung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 (1873 –1967) - Dinamarca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6485" y="5805264"/>
            <a:ext cx="610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Henry Norris Russell </a:t>
            </a:r>
            <a:r>
              <a:rPr lang="en-US" sz="2400" b="0" dirty="0" smtClean="0">
                <a:solidFill>
                  <a:schemeClr val="bg1"/>
                </a:solidFill>
                <a:latin typeface="Century Gothic" pitchFamily="34" charset="0"/>
              </a:rPr>
              <a:t>(1877 – 1957)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E.U.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3297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886265" y="6003750"/>
            <a:ext cx="7858831" cy="1722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48000">
                  <a:schemeClr val="bg1"/>
                </a:gs>
                <a:gs pos="35000">
                  <a:srgbClr val="FFFF00"/>
                </a:gs>
                <a:gs pos="59000">
                  <a:srgbClr val="00B0F0"/>
                </a:gs>
                <a:gs pos="70000">
                  <a:srgbClr val="0070C0"/>
                </a:gs>
                <a:gs pos="78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183674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14093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060848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sp>
        <p:nvSpPr>
          <p:cNvPr id="165" name="Espaço Reservado para Número de Slide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777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75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9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5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1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5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25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3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45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5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6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5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8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85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95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5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1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3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35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5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55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6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5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7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75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8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9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5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5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100"/>
                            </p:stCondLst>
                            <p:childTnLst>
                              <p:par>
                                <p:cTn id="4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200"/>
                            </p:stCondLst>
                            <p:childTnLst>
                              <p:par>
                                <p:cTn id="4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25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300"/>
                            </p:stCondLst>
                            <p:childTnLst>
                              <p:par>
                                <p:cTn id="4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350"/>
                            </p:stCondLst>
                            <p:childTnLst>
                              <p:par>
                                <p:cTn id="4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400"/>
                            </p:stCondLst>
                            <p:childTnLst>
                              <p:par>
                                <p:cTn id="4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450"/>
                            </p:stCondLst>
                            <p:childTnLst>
                              <p:par>
                                <p:cTn id="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50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465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75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8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85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9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950"/>
                            </p:stCondLst>
                            <p:childTnLst>
                              <p:par>
                                <p:cTn id="4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0"/>
                            </p:stCondLst>
                            <p:childTnLst>
                              <p:par>
                                <p:cTn id="4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50"/>
                            </p:stCondLst>
                            <p:childTnLst>
                              <p:par>
                                <p:cTn id="4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100"/>
                            </p:stCondLst>
                            <p:childTnLst>
                              <p:par>
                                <p:cTn id="4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15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200"/>
                            </p:stCondLst>
                            <p:childTnLst>
                              <p:par>
                                <p:cTn id="4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300"/>
                            </p:stCondLst>
                            <p:childTnLst>
                              <p:par>
                                <p:cTn id="5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350"/>
                            </p:stCondLst>
                            <p:childTnLst>
                              <p:par>
                                <p:cTn id="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450"/>
                            </p:stCondLst>
                            <p:childTnLst>
                              <p:par>
                                <p:cTn id="5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550"/>
                            </p:stCondLst>
                            <p:childTnLst>
                              <p:par>
                                <p:cTn id="5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600"/>
                            </p:stCondLst>
                            <p:childTnLst>
                              <p:par>
                                <p:cTn id="5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650"/>
                            </p:stCondLst>
                            <p:childTnLst>
                              <p:par>
                                <p:cTn id="5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00"/>
                            </p:stCondLst>
                            <p:childTnLst>
                              <p:par>
                                <p:cTn id="5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750"/>
                            </p:stCondLst>
                            <p:childTnLst>
                              <p:par>
                                <p:cTn id="5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800"/>
                            </p:stCondLst>
                            <p:childTnLst>
                              <p:par>
                                <p:cTn id="5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850"/>
                            </p:stCondLst>
                            <p:childTnLst>
                              <p:par>
                                <p:cTn id="5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950"/>
                            </p:stCondLst>
                            <p:childTnLst>
                              <p:par>
                                <p:cTn id="5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050"/>
                            </p:stCondLst>
                            <p:childTnLst>
                              <p:par>
                                <p:cTn id="5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100"/>
                            </p:stCondLst>
                            <p:childTnLst>
                              <p:par>
                                <p:cTn id="5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150"/>
                            </p:stCondLst>
                            <p:childTnLst>
                              <p:par>
                                <p:cTn id="5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200"/>
                            </p:stCondLst>
                            <p:childTnLst>
                              <p:par>
                                <p:cTn id="5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250"/>
                            </p:stCondLst>
                            <p:childTnLst>
                              <p:par>
                                <p:cTn id="5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300"/>
                            </p:stCondLst>
                            <p:childTnLst>
                              <p:par>
                                <p:cTn id="5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350"/>
                            </p:stCondLst>
                            <p:childTnLst>
                              <p:par>
                                <p:cTn id="5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400"/>
                            </p:stCondLst>
                            <p:childTnLst>
                              <p:par>
                                <p:cTn id="5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45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3000"/>
                            </p:stCondLst>
                            <p:childTnLst>
                              <p:par>
                                <p:cTn id="6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78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4" grpId="0" animBg="1"/>
      <p:bldP spid="176" grpId="0" animBg="1"/>
      <p:bldP spid="177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7" grpId="0" animBg="1"/>
      <p:bldP spid="199" grpId="0" animBg="1"/>
      <p:bldP spid="203" grpId="0" animBg="1"/>
      <p:bldP spid="79" grpId="0" animBg="1"/>
      <p:bldP spid="210" grpId="0"/>
      <p:bldP spid="211" grpId="0"/>
      <p:bldP spid="212" grpId="0"/>
      <p:bldP spid="213" grpId="0"/>
      <p:bldP spid="214" grpId="0"/>
      <p:bldP spid="215" grpId="0"/>
      <p:bldP spid="218" grpId="0"/>
      <p:bldP spid="219" grpId="0"/>
      <p:bldP spid="221" grpId="0"/>
      <p:bldP spid="227" grpId="0"/>
      <p:bldP spid="196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58584" y="-851139"/>
            <a:ext cx="8780108" cy="8780108"/>
          </a:xfrm>
          <a:prstGeom prst="ellipse">
            <a:avLst/>
          </a:prstGeom>
          <a:gradFill flip="none" rotWithShape="1">
            <a:gsLst>
              <a:gs pos="57000">
                <a:srgbClr val="000000">
                  <a:alpha val="0"/>
                </a:srgbClr>
              </a:gs>
              <a:gs pos="33000">
                <a:schemeClr val="bg1">
                  <a:alpha val="0"/>
                </a:schemeClr>
              </a:gs>
              <a:gs pos="39000">
                <a:srgbClr val="3788FF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2048834" y="112504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18000">
                  <a:schemeClr val="bg1"/>
                </a:gs>
                <a:gs pos="97000">
                  <a:srgbClr val="3788FF">
                    <a:alpha val="84000"/>
                    <a:lumMod val="9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9000">
                  <a:srgbClr val="00B0F0">
                    <a:lumMod val="46000"/>
                    <a:alpha val="0"/>
                  </a:srgbClr>
                </a:gs>
                <a:gs pos="91000">
                  <a:schemeClr val="tx1">
                    <a:alpha val="0"/>
                  </a:schemeClr>
                </a:gs>
                <a:gs pos="7000">
                  <a:schemeClr val="bg1">
                    <a:alpha val="92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30638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endCxn id="182" idx="3"/>
          </p:cNvCxnSpPr>
          <p:nvPr/>
        </p:nvCxnSpPr>
        <p:spPr bwMode="auto">
          <a:xfrm flipH="1">
            <a:off x="27553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azul</a:t>
            </a:r>
          </a:p>
        </p:txBody>
      </p: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6372200" y="4581708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>
            <a:stCxn id="200" idx="0"/>
            <a:endCxn id="188" idx="4"/>
          </p:cNvCxnSpPr>
          <p:nvPr/>
        </p:nvCxnSpPr>
        <p:spPr bwMode="auto">
          <a:xfrm flipH="1" flipV="1">
            <a:off x="6591363" y="3522084"/>
            <a:ext cx="1040977" cy="1059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8" name="Forma livre 187"/>
          <p:cNvSpPr/>
          <p:nvPr/>
        </p:nvSpPr>
        <p:spPr bwMode="auto">
          <a:xfrm>
            <a:off x="5667772" y="284416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00B0F0">
              <a:alpha val="12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9238" name="Grupo 9237"/>
          <p:cNvGrpSpPr/>
          <p:nvPr/>
        </p:nvGrpSpPr>
        <p:grpSpPr>
          <a:xfrm>
            <a:off x="6225523" y="971808"/>
            <a:ext cx="2360333" cy="2067403"/>
            <a:chOff x="6225523" y="971808"/>
            <a:chExt cx="2360333" cy="2067403"/>
          </a:xfrm>
        </p:grpSpPr>
        <p:grpSp>
          <p:nvGrpSpPr>
            <p:cNvPr id="10" name="Grupo 9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0" name="Conector de seta reta 19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Conector de seta reta 20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Conector de seta reta 30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Conector de seta reta 31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230" name="Trapezoide 9229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69D8FF">
                <a:alpha val="9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4257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0" grpId="0"/>
      <p:bldP spid="188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760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83020" y="1342516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spaço Reservado para Número de Slid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4236" y="-854841"/>
            <a:ext cx="8780108" cy="8780108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0"/>
                  <a:lumMod val="94000"/>
                </a:srgbClr>
              </a:gs>
              <a:gs pos="34000">
                <a:schemeClr val="bg1">
                  <a:alpha val="0"/>
                </a:schemeClr>
              </a:gs>
              <a:gs pos="39000">
                <a:srgbClr val="FF0000">
                  <a:alpha val="72000"/>
                  <a:lumMod val="76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2052021" y="112504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99000">
                  <a:srgbClr val="000000">
                    <a:lumMod val="0"/>
                    <a:lumOff val="100000"/>
                    <a:alpha val="0"/>
                  </a:srgbClr>
                </a:gs>
                <a:gs pos="20000">
                  <a:schemeClr val="bg1">
                    <a:lumMod val="0"/>
                    <a:lumOff val="100000"/>
                  </a:schemeClr>
                </a:gs>
                <a:gs pos="68000">
                  <a:srgbClr val="FF0000">
                    <a:lumMod val="9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69D8FF">
                    <a:alpha val="0"/>
                  </a:srgbClr>
                </a:gs>
                <a:gs pos="91000">
                  <a:schemeClr val="tx1"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30638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 bwMode="auto">
          <a:xfrm flipH="1">
            <a:off x="27553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vermelha</a:t>
            </a:r>
          </a:p>
        </p:txBody>
      </p:sp>
      <p:sp>
        <p:nvSpPr>
          <p:cNvPr id="188" name="Forma livre 187"/>
          <p:cNvSpPr/>
          <p:nvPr/>
        </p:nvSpPr>
        <p:spPr bwMode="auto">
          <a:xfrm>
            <a:off x="5667772" y="284416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FF8989">
              <a:alpha val="78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8" name="CaixaDeTexto 34"/>
          <p:cNvSpPr txBox="1">
            <a:spLocks noChangeArrowheads="1"/>
          </p:cNvSpPr>
          <p:nvPr/>
        </p:nvSpPr>
        <p:spPr bwMode="auto">
          <a:xfrm>
            <a:off x="6372200" y="4581708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9" name="Conector de seta reta 18"/>
          <p:cNvCxnSpPr>
            <a:stCxn id="18" idx="0"/>
          </p:cNvCxnSpPr>
          <p:nvPr/>
        </p:nvCxnSpPr>
        <p:spPr bwMode="auto">
          <a:xfrm flipH="1" flipV="1">
            <a:off x="6591363" y="3522084"/>
            <a:ext cx="1040977" cy="1059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upo 19"/>
          <p:cNvGrpSpPr/>
          <p:nvPr/>
        </p:nvGrpSpPr>
        <p:grpSpPr>
          <a:xfrm>
            <a:off x="6225523" y="971808"/>
            <a:ext cx="2360333" cy="2067403"/>
            <a:chOff x="6225523" y="971808"/>
            <a:chExt cx="2360333" cy="2067403"/>
          </a:xfrm>
        </p:grpSpPr>
        <p:grpSp>
          <p:nvGrpSpPr>
            <p:cNvPr id="21" name="Grupo 20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6" name="Conector de seta reta 25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Conector de seta reta 26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Conector de seta reta 28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Conector de seta reta 29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" name="Trapezoide 23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FF0000">
                <a:alpha val="78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489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8" grpId="0" animBg="1"/>
      <p:bldP spid="36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 bwMode="auto">
          <a:xfrm>
            <a:off x="-36512" y="476936"/>
            <a:ext cx="2808312" cy="2736040"/>
          </a:xfrm>
          <a:prstGeom prst="ellipse">
            <a:avLst/>
          </a:prstGeom>
          <a:gradFill>
            <a:gsLst>
              <a:gs pos="27000">
                <a:schemeClr val="accent6">
                  <a:lumMod val="68000"/>
                  <a:lumOff val="32000"/>
                </a:schemeClr>
              </a:gs>
              <a:gs pos="11000">
                <a:schemeClr val="bg1"/>
              </a:gs>
              <a:gs pos="17000">
                <a:schemeClr val="accent6">
                  <a:lumMod val="26000"/>
                  <a:lumOff val="74000"/>
                </a:schemeClr>
              </a:gs>
              <a:gs pos="27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979712" y="2224583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-252536" y="626925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-108520" y="34922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4067944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467544" y="6046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30.000°C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7380312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-63983" y="16464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-10852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-4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6" name="Conector reto 215"/>
          <p:cNvCxnSpPr/>
          <p:nvPr/>
        </p:nvCxnSpPr>
        <p:spPr bwMode="auto">
          <a:xfrm flipV="1">
            <a:off x="592494" y="181635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>
            <a:off x="600410" y="5589240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8" name="Conector de seta reta 217"/>
          <p:cNvCxnSpPr/>
          <p:nvPr/>
        </p:nvCxnSpPr>
        <p:spPr bwMode="auto">
          <a:xfrm>
            <a:off x="755575" y="1052736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19" name="Conector reto 218"/>
          <p:cNvCxnSpPr/>
          <p:nvPr/>
        </p:nvCxnSpPr>
        <p:spPr bwMode="auto">
          <a:xfrm>
            <a:off x="575124" y="3708603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5" name="CaixaDeTexto 204"/>
          <p:cNvSpPr txBox="1"/>
          <p:nvPr/>
        </p:nvSpPr>
        <p:spPr>
          <a:xfrm>
            <a:off x="1197110" y="432156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00190" y="-3865916"/>
            <a:ext cx="7483120" cy="7718371"/>
            <a:chOff x="5400190" y="-3865916"/>
            <a:chExt cx="7483120" cy="7718371"/>
          </a:xfrm>
        </p:grpSpPr>
        <p:sp>
          <p:nvSpPr>
            <p:cNvPr id="220" name="Arco 219"/>
            <p:cNvSpPr>
              <a:spLocks noChangeAspect="1"/>
            </p:cNvSpPr>
            <p:nvPr/>
          </p:nvSpPr>
          <p:spPr bwMode="auto">
            <a:xfrm rot="10800000">
              <a:off x="5400190" y="-3865916"/>
              <a:ext cx="7483120" cy="7718371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Arco 220"/>
            <p:cNvSpPr>
              <a:spLocks noChangeAspect="1"/>
            </p:cNvSpPr>
            <p:nvPr/>
          </p:nvSpPr>
          <p:spPr bwMode="auto">
            <a:xfrm rot="10800000">
              <a:off x="6129878" y="-3009905"/>
              <a:ext cx="6012576" cy="6012576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3995936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300192" y="4310595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16016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131840" y="3073048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695111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220072" y="3669840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203848" y="9511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supergigantes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H-R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2" name="Elipse 221"/>
          <p:cNvSpPr>
            <a:spLocks noChangeAspect="1"/>
          </p:cNvSpPr>
          <p:nvPr/>
        </p:nvSpPr>
        <p:spPr bwMode="auto">
          <a:xfrm>
            <a:off x="5252212" y="901712"/>
            <a:ext cx="2448000" cy="244800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28396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3" name="Elipse 222"/>
          <p:cNvSpPr>
            <a:spLocks noChangeAspect="1"/>
          </p:cNvSpPr>
          <p:nvPr/>
        </p:nvSpPr>
        <p:spPr bwMode="auto">
          <a:xfrm>
            <a:off x="6228184" y="2924944"/>
            <a:ext cx="583135" cy="583135"/>
          </a:xfrm>
          <a:prstGeom prst="ellipse">
            <a:avLst/>
          </a:prstGeom>
          <a:gradFill>
            <a:gsLst>
              <a:gs pos="12000">
                <a:srgbClr val="FFC000"/>
              </a:gs>
              <a:gs pos="61000">
                <a:srgbClr val="FF0000"/>
              </a:gs>
              <a:gs pos="99000">
                <a:srgbClr val="FFC000">
                  <a:alpha val="0"/>
                  <a:lumMod val="4000"/>
                  <a:lumOff val="9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9" name="Conector de seta reta 198"/>
          <p:cNvCxnSpPr/>
          <p:nvPr/>
        </p:nvCxnSpPr>
        <p:spPr bwMode="auto">
          <a:xfrm>
            <a:off x="0" y="6021288"/>
            <a:ext cx="892072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56" name="Elipse 55"/>
          <p:cNvSpPr>
            <a:spLocks noChangeAspect="1"/>
          </p:cNvSpPr>
          <p:nvPr/>
        </p:nvSpPr>
        <p:spPr bwMode="auto">
          <a:xfrm rot="349981">
            <a:off x="7103744" y="4861023"/>
            <a:ext cx="237713" cy="23771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spaço Reservado para Número de Slide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9" grpId="0" animBg="1"/>
      <p:bldP spid="32" grpId="0" animBg="1"/>
      <p:bldP spid="38" grpId="0" animBg="1"/>
      <p:bldP spid="63" grpId="0" animBg="1"/>
      <p:bldP spid="90" grpId="0" animBg="1"/>
      <p:bldP spid="92" grpId="0" animBg="1"/>
      <p:bldP spid="99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24" grpId="0" animBg="1"/>
      <p:bldP spid="126" grpId="0" animBg="1"/>
      <p:bldP spid="180" grpId="0" animBg="1"/>
      <p:bldP spid="205" grpId="0"/>
      <p:bldP spid="11" grpId="0" animBg="1"/>
      <p:bldP spid="47" grpId="0" animBg="1"/>
      <p:bldP spid="50" grpId="0" animBg="1"/>
      <p:bldP spid="107" grpId="0" animBg="1"/>
      <p:bldP spid="109" grpId="0" animBg="1"/>
      <p:bldP spid="183" grpId="0" animBg="1"/>
      <p:bldP spid="196" grpId="0" animBg="1"/>
      <p:bldP spid="155" grpId="0" animBg="1"/>
      <p:bldP spid="197" grpId="0" animBg="1"/>
      <p:bldP spid="214" grpId="0"/>
      <p:bldP spid="207" grpId="0"/>
      <p:bldP spid="222" grpId="0" animBg="1"/>
      <p:bldP spid="204" grpId="0"/>
      <p:bldP spid="223" grpId="0" animBg="1"/>
      <p:bldP spid="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2" name="Conector reto 171"/>
          <p:cNvCxnSpPr/>
          <p:nvPr/>
        </p:nvCxnSpPr>
        <p:spPr bwMode="auto">
          <a:xfrm>
            <a:off x="2411760" y="1078032"/>
            <a:ext cx="6243842" cy="18519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5" name="Conector reto 174"/>
          <p:cNvCxnSpPr/>
          <p:nvPr/>
        </p:nvCxnSpPr>
        <p:spPr bwMode="auto">
          <a:xfrm>
            <a:off x="2349305" y="1955409"/>
            <a:ext cx="6286841" cy="18429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Conector reto 200"/>
          <p:cNvCxnSpPr/>
          <p:nvPr/>
        </p:nvCxnSpPr>
        <p:spPr bwMode="auto">
          <a:xfrm>
            <a:off x="2349305" y="2771335"/>
            <a:ext cx="6278225" cy="18097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2" name="Conector reto 201"/>
          <p:cNvCxnSpPr/>
          <p:nvPr/>
        </p:nvCxnSpPr>
        <p:spPr bwMode="auto">
          <a:xfrm>
            <a:off x="2335237" y="3657600"/>
            <a:ext cx="6320365" cy="1787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452320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 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596336" y="407707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6839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0810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2915816" y="13727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6012160" y="134076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ramo das gigantes vermelhas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1710076" y="41490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539552" y="6003750"/>
            <a:ext cx="8205544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35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8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3" name="CaixaDeTexto 262"/>
          <p:cNvSpPr txBox="1"/>
          <p:nvPr/>
        </p:nvSpPr>
        <p:spPr>
          <a:xfrm>
            <a:off x="7596336" y="4869160"/>
            <a:ext cx="14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0,1R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7380312" y="2276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100 R</a:t>
            </a:r>
            <a:r>
              <a:rPr lang="pt-BR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25568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8610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13285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cxnSp>
        <p:nvCxnSpPr>
          <p:cNvPr id="238" name="Conector reto 237"/>
          <p:cNvCxnSpPr>
            <a:stCxn id="206" idx="2"/>
            <a:endCxn id="113" idx="5"/>
          </p:cNvCxnSpPr>
          <p:nvPr/>
        </p:nvCxnSpPr>
        <p:spPr bwMode="auto">
          <a:xfrm>
            <a:off x="3294252" y="4549190"/>
            <a:ext cx="532406" cy="52718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9" name="Conector reto 238"/>
          <p:cNvCxnSpPr/>
          <p:nvPr/>
        </p:nvCxnSpPr>
        <p:spPr bwMode="auto">
          <a:xfrm>
            <a:off x="4602018" y="1807701"/>
            <a:ext cx="474038" cy="141642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0" name="Conector reto 239"/>
          <p:cNvCxnSpPr>
            <a:stCxn id="205" idx="2"/>
          </p:cNvCxnSpPr>
          <p:nvPr/>
        </p:nvCxnSpPr>
        <p:spPr bwMode="auto">
          <a:xfrm flipH="1">
            <a:off x="6569612" y="2048654"/>
            <a:ext cx="1026724" cy="10181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8" name="Espaço Reservado para Número de Slide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04" grpId="0"/>
      <p:bldP spid="205" grpId="0"/>
      <p:bldP spid="206" grpId="0"/>
      <p:bldP spid="196" grpId="0" animBg="1"/>
      <p:bldP spid="263" grpId="0"/>
      <p:bldP spid="2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184166" y="202077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Ib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492076" y="227687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154766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2481918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216024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755304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5076056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547664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48264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891208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347864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1149524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1187624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2312318" y="2852936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2331368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2293268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2335224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971600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1187624" y="6003750"/>
            <a:ext cx="7560840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35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8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31" name="Conector reto 230"/>
          <p:cNvCxnSpPr/>
          <p:nvPr/>
        </p:nvCxnSpPr>
        <p:spPr bwMode="auto">
          <a:xfrm flipV="1">
            <a:off x="2267744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7" name="CaixaDeTexto 216"/>
          <p:cNvSpPr txBox="1"/>
          <p:nvPr/>
        </p:nvSpPr>
        <p:spPr>
          <a:xfrm>
            <a:off x="7184166" y="17526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Ia</a:t>
            </a:r>
            <a:endParaRPr lang="pt-BR" sz="20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Classes de luminosidade</a:t>
            </a:r>
          </a:p>
        </p:txBody>
      </p:sp>
      <p:sp>
        <p:nvSpPr>
          <p:cNvPr id="178" name="Forma livre 177"/>
          <p:cNvSpPr/>
          <p:nvPr/>
        </p:nvSpPr>
        <p:spPr bwMode="auto">
          <a:xfrm>
            <a:off x="3358578" y="2227495"/>
            <a:ext cx="4654519" cy="3423381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666170 w 5525311"/>
              <a:gd name="connsiteY5" fmla="*/ 1926760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666170 w 5525311"/>
              <a:gd name="connsiteY5" fmla="*/ 1926760 h 3570051"/>
              <a:gd name="connsiteX6" fmla="*/ 3254036 w 5525311"/>
              <a:gd name="connsiteY6" fmla="*/ 1782569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12843 w 5243209"/>
              <a:gd name="connsiteY10" fmla="*/ 496111 h 3229583"/>
              <a:gd name="connsiteX11" fmla="*/ 282102 w 5243209"/>
              <a:gd name="connsiteY11" fmla="*/ 262647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12843 w 5243209"/>
              <a:gd name="connsiteY10" fmla="*/ 496111 h 3229583"/>
              <a:gd name="connsiteX11" fmla="*/ 301378 w 5243209"/>
              <a:gd name="connsiteY11" fmla="*/ 250251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99590 w 5243209"/>
              <a:gd name="connsiteY10" fmla="*/ 549825 h 3229583"/>
              <a:gd name="connsiteX11" fmla="*/ 301378 w 5243209"/>
              <a:gd name="connsiteY11" fmla="*/ 250251 h 3229583"/>
              <a:gd name="connsiteX12" fmla="*/ 0 w 5243209"/>
              <a:gd name="connsiteY12" fmla="*/ 0 h 3229583"/>
              <a:gd name="connsiteX0" fmla="*/ 5243209 w 5243209"/>
              <a:gd name="connsiteY0" fmla="*/ 3229583 h 3229583"/>
              <a:gd name="connsiteX1" fmla="*/ 5038928 w 5243209"/>
              <a:gd name="connsiteY1" fmla="*/ 2889115 h 3229583"/>
              <a:gd name="connsiteX2" fmla="*/ 4659549 w 5243209"/>
              <a:gd name="connsiteY2" fmla="*/ 2441643 h 3229583"/>
              <a:gd name="connsiteX3" fmla="*/ 4280170 w 5243209"/>
              <a:gd name="connsiteY3" fmla="*/ 2062264 h 3229583"/>
              <a:gd name="connsiteX4" fmla="*/ 3822970 w 5243209"/>
              <a:gd name="connsiteY4" fmla="*/ 1770434 h 3229583"/>
              <a:gd name="connsiteX5" fmla="*/ 3384068 w 5243209"/>
              <a:gd name="connsiteY5" fmla="*/ 1586292 h 3229583"/>
              <a:gd name="connsiteX6" fmla="*/ 2971934 w 5243209"/>
              <a:gd name="connsiteY6" fmla="*/ 1442101 h 3229583"/>
              <a:gd name="connsiteX7" fmla="*/ 2431915 w 5243209"/>
              <a:gd name="connsiteY7" fmla="*/ 1264596 h 3229583"/>
              <a:gd name="connsiteX8" fmla="*/ 1877439 w 5243209"/>
              <a:gd name="connsiteY8" fmla="*/ 1089498 h 3229583"/>
              <a:gd name="connsiteX9" fmla="*/ 1215958 w 5243209"/>
              <a:gd name="connsiteY9" fmla="*/ 826851 h 3229583"/>
              <a:gd name="connsiteX10" fmla="*/ 699590 w 5243209"/>
              <a:gd name="connsiteY10" fmla="*/ 549825 h 3229583"/>
              <a:gd name="connsiteX11" fmla="*/ 315836 w 5243209"/>
              <a:gd name="connsiteY11" fmla="*/ 246120 h 3229583"/>
              <a:gd name="connsiteX12" fmla="*/ 0 w 5243209"/>
              <a:gd name="connsiteY12" fmla="*/ 0 h 3229583"/>
              <a:gd name="connsiteX0" fmla="*/ 5243209 w 5243209"/>
              <a:gd name="connsiteY0" fmla="*/ 3304985 h 3304985"/>
              <a:gd name="connsiteX1" fmla="*/ 5038928 w 5243209"/>
              <a:gd name="connsiteY1" fmla="*/ 2964517 h 3304985"/>
              <a:gd name="connsiteX2" fmla="*/ 4659549 w 5243209"/>
              <a:gd name="connsiteY2" fmla="*/ 2517045 h 3304985"/>
              <a:gd name="connsiteX3" fmla="*/ 4280170 w 5243209"/>
              <a:gd name="connsiteY3" fmla="*/ 2137666 h 3304985"/>
              <a:gd name="connsiteX4" fmla="*/ 3822970 w 5243209"/>
              <a:gd name="connsiteY4" fmla="*/ 1845836 h 3304985"/>
              <a:gd name="connsiteX5" fmla="*/ 3384068 w 5243209"/>
              <a:gd name="connsiteY5" fmla="*/ 1661694 h 3304985"/>
              <a:gd name="connsiteX6" fmla="*/ 2971934 w 5243209"/>
              <a:gd name="connsiteY6" fmla="*/ 1517503 h 3304985"/>
              <a:gd name="connsiteX7" fmla="*/ 2431915 w 5243209"/>
              <a:gd name="connsiteY7" fmla="*/ 1339998 h 3304985"/>
              <a:gd name="connsiteX8" fmla="*/ 1877439 w 5243209"/>
              <a:gd name="connsiteY8" fmla="*/ 1164900 h 3304985"/>
              <a:gd name="connsiteX9" fmla="*/ 1215958 w 5243209"/>
              <a:gd name="connsiteY9" fmla="*/ 902253 h 3304985"/>
              <a:gd name="connsiteX10" fmla="*/ 699590 w 5243209"/>
              <a:gd name="connsiteY10" fmla="*/ 625227 h 3304985"/>
              <a:gd name="connsiteX11" fmla="*/ 315836 w 5243209"/>
              <a:gd name="connsiteY11" fmla="*/ 321522 h 3304985"/>
              <a:gd name="connsiteX12" fmla="*/ 67121 w 5243209"/>
              <a:gd name="connsiteY12" fmla="*/ 41020 h 3304985"/>
              <a:gd name="connsiteX13" fmla="*/ 0 w 5243209"/>
              <a:gd name="connsiteY13" fmla="*/ 75402 h 3304985"/>
              <a:gd name="connsiteX0" fmla="*/ 5176088 w 5176088"/>
              <a:gd name="connsiteY0" fmla="*/ 3263965 h 3263965"/>
              <a:gd name="connsiteX1" fmla="*/ 4971807 w 5176088"/>
              <a:gd name="connsiteY1" fmla="*/ 2923497 h 3263965"/>
              <a:gd name="connsiteX2" fmla="*/ 4592428 w 5176088"/>
              <a:gd name="connsiteY2" fmla="*/ 2476025 h 3263965"/>
              <a:gd name="connsiteX3" fmla="*/ 4213049 w 5176088"/>
              <a:gd name="connsiteY3" fmla="*/ 2096646 h 3263965"/>
              <a:gd name="connsiteX4" fmla="*/ 3755849 w 5176088"/>
              <a:gd name="connsiteY4" fmla="*/ 1804816 h 3263965"/>
              <a:gd name="connsiteX5" fmla="*/ 3316947 w 5176088"/>
              <a:gd name="connsiteY5" fmla="*/ 1620674 h 3263965"/>
              <a:gd name="connsiteX6" fmla="*/ 2904813 w 5176088"/>
              <a:gd name="connsiteY6" fmla="*/ 1476483 h 3263965"/>
              <a:gd name="connsiteX7" fmla="*/ 2364794 w 5176088"/>
              <a:gd name="connsiteY7" fmla="*/ 1298978 h 3263965"/>
              <a:gd name="connsiteX8" fmla="*/ 1810318 w 5176088"/>
              <a:gd name="connsiteY8" fmla="*/ 1123880 h 3263965"/>
              <a:gd name="connsiteX9" fmla="*/ 1148837 w 5176088"/>
              <a:gd name="connsiteY9" fmla="*/ 861233 h 3263965"/>
              <a:gd name="connsiteX10" fmla="*/ 632469 w 5176088"/>
              <a:gd name="connsiteY10" fmla="*/ 584207 h 3263965"/>
              <a:gd name="connsiteX11" fmla="*/ 248715 w 5176088"/>
              <a:gd name="connsiteY11" fmla="*/ 280502 h 3263965"/>
              <a:gd name="connsiteX12" fmla="*/ 0 w 5176088"/>
              <a:gd name="connsiteY12" fmla="*/ 0 h 326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6088" h="3263965">
                <a:moveTo>
                  <a:pt x="5176088" y="3263965"/>
                </a:moveTo>
                <a:cubicBezTo>
                  <a:pt x="5122586" y="3159392"/>
                  <a:pt x="5069084" y="3054820"/>
                  <a:pt x="4971807" y="2923497"/>
                </a:cubicBezTo>
                <a:cubicBezTo>
                  <a:pt x="4874530" y="2792174"/>
                  <a:pt x="4718888" y="2613833"/>
                  <a:pt x="4592428" y="2476025"/>
                </a:cubicBezTo>
                <a:cubicBezTo>
                  <a:pt x="4465968" y="2338217"/>
                  <a:pt x="4352479" y="2208514"/>
                  <a:pt x="4213049" y="2096646"/>
                </a:cubicBezTo>
                <a:cubicBezTo>
                  <a:pt x="4073619" y="1984778"/>
                  <a:pt x="3905199" y="1884145"/>
                  <a:pt x="3755849" y="1804816"/>
                </a:cubicBezTo>
                <a:cubicBezTo>
                  <a:pt x="3606499" y="1725487"/>
                  <a:pt x="3458786" y="1675396"/>
                  <a:pt x="3316947" y="1620674"/>
                </a:cubicBezTo>
                <a:cubicBezTo>
                  <a:pt x="3175108" y="1565952"/>
                  <a:pt x="3063505" y="1530099"/>
                  <a:pt x="2904813" y="1476483"/>
                </a:cubicBezTo>
                <a:lnTo>
                  <a:pt x="2364794" y="1298978"/>
                </a:lnTo>
                <a:cubicBezTo>
                  <a:pt x="2182378" y="1240211"/>
                  <a:pt x="2012977" y="1196837"/>
                  <a:pt x="1810318" y="1123880"/>
                </a:cubicBezTo>
                <a:cubicBezTo>
                  <a:pt x="1607659" y="1050923"/>
                  <a:pt x="1345145" y="951178"/>
                  <a:pt x="1148837" y="861233"/>
                </a:cubicBezTo>
                <a:cubicBezTo>
                  <a:pt x="952529" y="771288"/>
                  <a:pt x="782489" y="680995"/>
                  <a:pt x="632469" y="584207"/>
                </a:cubicBezTo>
                <a:cubicBezTo>
                  <a:pt x="482449" y="487419"/>
                  <a:pt x="354126" y="377870"/>
                  <a:pt x="248715" y="280502"/>
                </a:cubicBezTo>
                <a:cubicBezTo>
                  <a:pt x="143304" y="183134"/>
                  <a:pt x="82905" y="93501"/>
                  <a:pt x="0" y="0"/>
                </a:cubicBezTo>
              </a:path>
            </a:pathLst>
          </a:custGeom>
          <a:noFill/>
          <a:ln w="63500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Forma livre 193"/>
          <p:cNvSpPr/>
          <p:nvPr/>
        </p:nvSpPr>
        <p:spPr bwMode="auto">
          <a:xfrm>
            <a:off x="4566003" y="3110631"/>
            <a:ext cx="3303552" cy="388737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99326 w 3673734"/>
              <a:gd name="connsiteY0" fmla="*/ 141560 h 370635"/>
              <a:gd name="connsiteX1" fmla="*/ 3620171 w 3673734"/>
              <a:gd name="connsiteY1" fmla="*/ 137243 h 370635"/>
              <a:gd name="connsiteX2" fmla="*/ 3277950 w 3673734"/>
              <a:gd name="connsiteY2" fmla="*/ 197378 h 370635"/>
              <a:gd name="connsiteX3" fmla="*/ 2725329 w 3673734"/>
              <a:gd name="connsiteY3" fmla="*/ 286580 h 370635"/>
              <a:gd name="connsiteX4" fmla="*/ 1928516 w 3673734"/>
              <a:gd name="connsiteY4" fmla="*/ 358627 h 370635"/>
              <a:gd name="connsiteX5" fmla="*/ 1455969 w 3673734"/>
              <a:gd name="connsiteY5" fmla="*/ 358627 h 370635"/>
              <a:gd name="connsiteX6" fmla="*/ 948357 w 3673734"/>
              <a:gd name="connsiteY6" fmla="*/ 287430 h 370635"/>
              <a:gd name="connsiteX7" fmla="*/ 463391 w 3673734"/>
              <a:gd name="connsiteY7" fmla="*/ 168816 h 370635"/>
              <a:gd name="connsiteX8" fmla="*/ 0 w 3673734"/>
              <a:gd name="connsiteY8" fmla="*/ 0 h 37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3734" h="370635">
                <a:moveTo>
                  <a:pt x="3599326" y="141560"/>
                </a:moveTo>
                <a:cubicBezTo>
                  <a:pt x="3598666" y="141560"/>
                  <a:pt x="3673734" y="127940"/>
                  <a:pt x="3620171" y="137243"/>
                </a:cubicBezTo>
                <a:lnTo>
                  <a:pt x="3277950" y="197378"/>
                </a:lnTo>
                <a:cubicBezTo>
                  <a:pt x="3128810" y="222267"/>
                  <a:pt x="2950235" y="259705"/>
                  <a:pt x="2725329" y="286580"/>
                </a:cubicBezTo>
                <a:cubicBezTo>
                  <a:pt x="2500423" y="313455"/>
                  <a:pt x="2140076" y="346619"/>
                  <a:pt x="1928516" y="358627"/>
                </a:cubicBezTo>
                <a:cubicBezTo>
                  <a:pt x="1716956" y="370635"/>
                  <a:pt x="1619329" y="370493"/>
                  <a:pt x="1455969" y="358627"/>
                </a:cubicBezTo>
                <a:cubicBezTo>
                  <a:pt x="1292609" y="346761"/>
                  <a:pt x="1113787" y="319065"/>
                  <a:pt x="948357" y="287430"/>
                </a:cubicBezTo>
                <a:cubicBezTo>
                  <a:pt x="782927" y="255795"/>
                  <a:pt x="621451" y="216721"/>
                  <a:pt x="463391" y="168816"/>
                </a:cubicBezTo>
                <a:cubicBezTo>
                  <a:pt x="305331" y="120911"/>
                  <a:pt x="129904" y="65635"/>
                  <a:pt x="0" y="0"/>
                </a:cubicBezTo>
              </a:path>
            </a:pathLst>
          </a:custGeom>
          <a:noFill/>
          <a:ln w="63500" cap="flat" cmpd="sng" algn="ctr">
            <a:gradFill flip="none" rotWithShape="1">
              <a:gsLst>
                <a:gs pos="50000">
                  <a:srgbClr val="FFFFCC"/>
                </a:gs>
                <a:gs pos="50000">
                  <a:srgbClr val="FFFF00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5" name="Forma livre 194"/>
          <p:cNvSpPr/>
          <p:nvPr/>
        </p:nvSpPr>
        <p:spPr bwMode="auto">
          <a:xfrm>
            <a:off x="3867150" y="2567951"/>
            <a:ext cx="3954840" cy="530210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547776 w 3547776"/>
              <a:gd name="connsiteY0" fmla="*/ 201802 h 457258"/>
              <a:gd name="connsiteX1" fmla="*/ 3146771 w 3547776"/>
              <a:gd name="connsiteY1" fmla="*/ 273600 h 457258"/>
              <a:gd name="connsiteX2" fmla="*/ 2614659 w 3547776"/>
              <a:gd name="connsiteY2" fmla="*/ 366089 h 457258"/>
              <a:gd name="connsiteX3" fmla="*/ 1888952 w 3547776"/>
              <a:gd name="connsiteY3" fmla="*/ 446346 h 457258"/>
              <a:gd name="connsiteX4" fmla="*/ 1321372 w 3547776"/>
              <a:gd name="connsiteY4" fmla="*/ 431563 h 457258"/>
              <a:gd name="connsiteX5" fmla="*/ 826090 w 3547776"/>
              <a:gd name="connsiteY5" fmla="*/ 321017 h 457258"/>
              <a:gd name="connsiteX6" fmla="*/ 397152 w 3547776"/>
              <a:gd name="connsiteY6" fmla="*/ 172751 h 457258"/>
              <a:gd name="connsiteX7" fmla="*/ 0 w 3547776"/>
              <a:gd name="connsiteY7" fmla="*/ 0 h 4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7776" h="457258">
                <a:moveTo>
                  <a:pt x="3547776" y="201802"/>
                </a:moveTo>
                <a:lnTo>
                  <a:pt x="3146771" y="273600"/>
                </a:lnTo>
                <a:cubicBezTo>
                  <a:pt x="2997631" y="298489"/>
                  <a:pt x="2824295" y="337298"/>
                  <a:pt x="2614659" y="366089"/>
                </a:cubicBezTo>
                <a:cubicBezTo>
                  <a:pt x="2405023" y="394880"/>
                  <a:pt x="2104500" y="435434"/>
                  <a:pt x="1888952" y="446346"/>
                </a:cubicBezTo>
                <a:cubicBezTo>
                  <a:pt x="1673404" y="457258"/>
                  <a:pt x="1498516" y="452451"/>
                  <a:pt x="1321372" y="431563"/>
                </a:cubicBezTo>
                <a:cubicBezTo>
                  <a:pt x="1144228" y="410675"/>
                  <a:pt x="980127" y="364152"/>
                  <a:pt x="826090" y="321017"/>
                </a:cubicBezTo>
                <a:cubicBezTo>
                  <a:pt x="672053" y="277882"/>
                  <a:pt x="534834" y="226254"/>
                  <a:pt x="397152" y="172751"/>
                </a:cubicBezTo>
                <a:cubicBezTo>
                  <a:pt x="259470" y="119248"/>
                  <a:pt x="129904" y="65635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7" name="Forma livre 206"/>
          <p:cNvSpPr/>
          <p:nvPr/>
        </p:nvSpPr>
        <p:spPr bwMode="auto">
          <a:xfrm>
            <a:off x="3507551" y="2115519"/>
            <a:ext cx="4320229" cy="436383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5556" h="376341">
                <a:moveTo>
                  <a:pt x="3861724" y="263352"/>
                </a:moveTo>
                <a:lnTo>
                  <a:pt x="3875556" y="281100"/>
                </a:lnTo>
                <a:lnTo>
                  <a:pt x="3516812" y="287176"/>
                </a:lnTo>
                <a:lnTo>
                  <a:pt x="2923583" y="303990"/>
                </a:lnTo>
                <a:lnTo>
                  <a:pt x="2242926" y="336664"/>
                </a:lnTo>
                <a:lnTo>
                  <a:pt x="1634184" y="373201"/>
                </a:lnTo>
                <a:lnTo>
                  <a:pt x="1148677" y="376341"/>
                </a:lnTo>
                <a:cubicBezTo>
                  <a:pt x="968423" y="360524"/>
                  <a:pt x="669061" y="334949"/>
                  <a:pt x="477615" y="272225"/>
                </a:cubicBezTo>
                <a:cubicBezTo>
                  <a:pt x="286169" y="209502"/>
                  <a:pt x="129904" y="65635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6" name="Forma livre 215"/>
          <p:cNvSpPr/>
          <p:nvPr/>
        </p:nvSpPr>
        <p:spPr bwMode="auto">
          <a:xfrm>
            <a:off x="3309277" y="1948436"/>
            <a:ext cx="4531958" cy="339732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  <a:gd name="connsiteX0" fmla="*/ 3861724 w 3861724"/>
              <a:gd name="connsiteY0" fmla="*/ 263352 h 376341"/>
              <a:gd name="connsiteX1" fmla="*/ 3516812 w 3861724"/>
              <a:gd name="connsiteY1" fmla="*/ 287176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477615 w 3861724"/>
              <a:gd name="connsiteY6" fmla="*/ 272225 h 376341"/>
              <a:gd name="connsiteX7" fmla="*/ 0 w 3861724"/>
              <a:gd name="connsiteY7" fmla="*/ 0 h 376341"/>
              <a:gd name="connsiteX0" fmla="*/ 3901685 w 3901685"/>
              <a:gd name="connsiteY0" fmla="*/ 367395 h 376341"/>
              <a:gd name="connsiteX1" fmla="*/ 3516812 w 3901685"/>
              <a:gd name="connsiteY1" fmla="*/ 28717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0296 w 3901685"/>
              <a:gd name="connsiteY4" fmla="*/ 324615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477615 w 3901685"/>
              <a:gd name="connsiteY6" fmla="*/ 272225 h 367395"/>
              <a:gd name="connsiteX7" fmla="*/ 0 w 3901685"/>
              <a:gd name="connsiteY7" fmla="*/ 0 h 367395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512604 w 3901685"/>
              <a:gd name="connsiteY6" fmla="*/ 204953 h 367395"/>
              <a:gd name="connsiteX7" fmla="*/ 0 w 3901685"/>
              <a:gd name="connsiteY7" fmla="*/ 0 h 367395"/>
              <a:gd name="connsiteX0" fmla="*/ 4064964 w 4064964"/>
              <a:gd name="connsiteY0" fmla="*/ 296384 h 296384"/>
              <a:gd name="connsiteX1" fmla="*/ 3660654 w 4064964"/>
              <a:gd name="connsiteY1" fmla="*/ 287175 h 296384"/>
              <a:gd name="connsiteX2" fmla="*/ 3079087 w 4064964"/>
              <a:gd name="connsiteY2" fmla="*/ 285302 h 296384"/>
              <a:gd name="connsiteX3" fmla="*/ 2406205 w 4064964"/>
              <a:gd name="connsiteY3" fmla="*/ 265653 h 296384"/>
              <a:gd name="connsiteX4" fmla="*/ 1793575 w 4064964"/>
              <a:gd name="connsiteY4" fmla="*/ 253604 h 296384"/>
              <a:gd name="connsiteX5" fmla="*/ 1331394 w 4064964"/>
              <a:gd name="connsiteY5" fmla="*/ 215632 h 296384"/>
              <a:gd name="connsiteX6" fmla="*/ 675883 w 4064964"/>
              <a:gd name="connsiteY6" fmla="*/ 133942 h 296384"/>
              <a:gd name="connsiteX7" fmla="*/ 0 w 4064964"/>
              <a:gd name="connsiteY7" fmla="*/ 0 h 296384"/>
              <a:gd name="connsiteX0" fmla="*/ 3389081 w 3389081"/>
              <a:gd name="connsiteY0" fmla="*/ 162442 h 162442"/>
              <a:gd name="connsiteX1" fmla="*/ 2984771 w 3389081"/>
              <a:gd name="connsiteY1" fmla="*/ 153233 h 162442"/>
              <a:gd name="connsiteX2" fmla="*/ 2403204 w 3389081"/>
              <a:gd name="connsiteY2" fmla="*/ 151360 h 162442"/>
              <a:gd name="connsiteX3" fmla="*/ 1730322 w 3389081"/>
              <a:gd name="connsiteY3" fmla="*/ 131711 h 162442"/>
              <a:gd name="connsiteX4" fmla="*/ 1117692 w 3389081"/>
              <a:gd name="connsiteY4" fmla="*/ 119662 h 162442"/>
              <a:gd name="connsiteX5" fmla="*/ 655511 w 3389081"/>
              <a:gd name="connsiteY5" fmla="*/ 81690 h 162442"/>
              <a:gd name="connsiteX6" fmla="*/ 0 w 3389081"/>
              <a:gd name="connsiteY6" fmla="*/ 0 h 162442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331953 w 4065523"/>
              <a:gd name="connsiteY5" fmla="*/ 208762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6360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2473 w 4065523"/>
              <a:gd name="connsiteY4" fmla="*/ 239259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3781729 w 3781729"/>
              <a:gd name="connsiteY0" fmla="*/ 248403 h 248403"/>
              <a:gd name="connsiteX1" fmla="*/ 3377419 w 3781729"/>
              <a:gd name="connsiteY1" fmla="*/ 239194 h 248403"/>
              <a:gd name="connsiteX2" fmla="*/ 2795852 w 3781729"/>
              <a:gd name="connsiteY2" fmla="*/ 237321 h 248403"/>
              <a:gd name="connsiteX3" fmla="*/ 2122970 w 3781729"/>
              <a:gd name="connsiteY3" fmla="*/ 217672 h 248403"/>
              <a:gd name="connsiteX4" fmla="*/ 1498679 w 3781729"/>
              <a:gd name="connsiteY4" fmla="*/ 198148 h 248403"/>
              <a:gd name="connsiteX5" fmla="*/ 725490 w 3781729"/>
              <a:gd name="connsiteY5" fmla="*/ 126540 h 248403"/>
              <a:gd name="connsiteX6" fmla="*/ 0 w 3781729"/>
              <a:gd name="connsiteY6" fmla="*/ 0 h 248403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5492" h="292989">
                <a:moveTo>
                  <a:pt x="4065492" y="292989"/>
                </a:moveTo>
                <a:lnTo>
                  <a:pt x="3661182" y="283780"/>
                </a:lnTo>
                <a:lnTo>
                  <a:pt x="3079615" y="281907"/>
                </a:lnTo>
                <a:lnTo>
                  <a:pt x="2406733" y="262258"/>
                </a:lnTo>
                <a:lnTo>
                  <a:pt x="1782442" y="242734"/>
                </a:lnTo>
                <a:cubicBezTo>
                  <a:pt x="1549529" y="227545"/>
                  <a:pt x="1189507" y="186943"/>
                  <a:pt x="1009253" y="171126"/>
                </a:cubicBezTo>
                <a:cubicBezTo>
                  <a:pt x="828999" y="155309"/>
                  <a:pt x="221899" y="35939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5" name="Forma livre 224"/>
          <p:cNvSpPr/>
          <p:nvPr/>
        </p:nvSpPr>
        <p:spPr bwMode="auto">
          <a:xfrm>
            <a:off x="3314332" y="1794485"/>
            <a:ext cx="4492955" cy="183720"/>
          </a:xfrm>
          <a:custGeom>
            <a:avLst/>
            <a:gdLst>
              <a:gd name="connsiteX0" fmla="*/ 5525311 w 5525311"/>
              <a:gd name="connsiteY0" fmla="*/ 3570051 h 3570051"/>
              <a:gd name="connsiteX1" fmla="*/ 5321030 w 5525311"/>
              <a:gd name="connsiteY1" fmla="*/ 3229583 h 3570051"/>
              <a:gd name="connsiteX2" fmla="*/ 4941651 w 5525311"/>
              <a:gd name="connsiteY2" fmla="*/ 2782111 h 3570051"/>
              <a:gd name="connsiteX3" fmla="*/ 4562272 w 5525311"/>
              <a:gd name="connsiteY3" fmla="*/ 2402732 h 3570051"/>
              <a:gd name="connsiteX4" fmla="*/ 4105072 w 5525311"/>
              <a:gd name="connsiteY4" fmla="*/ 2110902 h 3570051"/>
              <a:gd name="connsiteX5" fmla="*/ 3540868 w 5525311"/>
              <a:gd name="connsiteY5" fmla="*/ 1848255 h 3570051"/>
              <a:gd name="connsiteX6" fmla="*/ 3268494 w 5525311"/>
              <a:gd name="connsiteY6" fmla="*/ 1741251 h 3570051"/>
              <a:gd name="connsiteX7" fmla="*/ 2714017 w 5525311"/>
              <a:gd name="connsiteY7" fmla="*/ 1605064 h 3570051"/>
              <a:gd name="connsiteX8" fmla="*/ 2159541 w 5525311"/>
              <a:gd name="connsiteY8" fmla="*/ 1429966 h 3570051"/>
              <a:gd name="connsiteX9" fmla="*/ 1498060 w 5525311"/>
              <a:gd name="connsiteY9" fmla="*/ 1167319 h 3570051"/>
              <a:gd name="connsiteX10" fmla="*/ 894945 w 5525311"/>
              <a:gd name="connsiteY10" fmla="*/ 836579 h 3570051"/>
              <a:gd name="connsiteX11" fmla="*/ 564204 w 5525311"/>
              <a:gd name="connsiteY11" fmla="*/ 603115 h 3570051"/>
              <a:gd name="connsiteX12" fmla="*/ 282102 w 5525311"/>
              <a:gd name="connsiteY12" fmla="*/ 340468 h 3570051"/>
              <a:gd name="connsiteX13" fmla="*/ 0 w 5525311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515986 w 5515986"/>
              <a:gd name="connsiteY0" fmla="*/ 3570051 h 3570051"/>
              <a:gd name="connsiteX1" fmla="*/ 5321030 w 5515986"/>
              <a:gd name="connsiteY1" fmla="*/ 3229583 h 3570051"/>
              <a:gd name="connsiteX2" fmla="*/ 4941651 w 5515986"/>
              <a:gd name="connsiteY2" fmla="*/ 2782111 h 3570051"/>
              <a:gd name="connsiteX3" fmla="*/ 4562272 w 5515986"/>
              <a:gd name="connsiteY3" fmla="*/ 2402732 h 3570051"/>
              <a:gd name="connsiteX4" fmla="*/ 4105072 w 5515986"/>
              <a:gd name="connsiteY4" fmla="*/ 2110902 h 3570051"/>
              <a:gd name="connsiteX5" fmla="*/ 3540868 w 5515986"/>
              <a:gd name="connsiteY5" fmla="*/ 1848255 h 3570051"/>
              <a:gd name="connsiteX6" fmla="*/ 3268494 w 5515986"/>
              <a:gd name="connsiteY6" fmla="*/ 1741251 h 3570051"/>
              <a:gd name="connsiteX7" fmla="*/ 2714017 w 5515986"/>
              <a:gd name="connsiteY7" fmla="*/ 1605064 h 3570051"/>
              <a:gd name="connsiteX8" fmla="*/ 2159541 w 5515986"/>
              <a:gd name="connsiteY8" fmla="*/ 1429966 h 3570051"/>
              <a:gd name="connsiteX9" fmla="*/ 1498060 w 5515986"/>
              <a:gd name="connsiteY9" fmla="*/ 1167319 h 3570051"/>
              <a:gd name="connsiteX10" fmla="*/ 894945 w 5515986"/>
              <a:gd name="connsiteY10" fmla="*/ 836579 h 3570051"/>
              <a:gd name="connsiteX11" fmla="*/ 564204 w 5515986"/>
              <a:gd name="connsiteY11" fmla="*/ 603115 h 3570051"/>
              <a:gd name="connsiteX12" fmla="*/ 282102 w 5515986"/>
              <a:gd name="connsiteY12" fmla="*/ 340468 h 3570051"/>
              <a:gd name="connsiteX13" fmla="*/ 0 w 5515986"/>
              <a:gd name="connsiteY13" fmla="*/ 0 h 3570051"/>
              <a:gd name="connsiteX0" fmla="*/ 5321030 w 5321030"/>
              <a:gd name="connsiteY0" fmla="*/ 3229583 h 3229583"/>
              <a:gd name="connsiteX1" fmla="*/ 4941651 w 5321030"/>
              <a:gd name="connsiteY1" fmla="*/ 2782111 h 3229583"/>
              <a:gd name="connsiteX2" fmla="*/ 4562272 w 5321030"/>
              <a:gd name="connsiteY2" fmla="*/ 2402732 h 3229583"/>
              <a:gd name="connsiteX3" fmla="*/ 4105072 w 5321030"/>
              <a:gd name="connsiteY3" fmla="*/ 2110902 h 3229583"/>
              <a:gd name="connsiteX4" fmla="*/ 3540868 w 5321030"/>
              <a:gd name="connsiteY4" fmla="*/ 1848255 h 3229583"/>
              <a:gd name="connsiteX5" fmla="*/ 3268494 w 5321030"/>
              <a:gd name="connsiteY5" fmla="*/ 1741251 h 3229583"/>
              <a:gd name="connsiteX6" fmla="*/ 2714017 w 5321030"/>
              <a:gd name="connsiteY6" fmla="*/ 1605064 h 3229583"/>
              <a:gd name="connsiteX7" fmla="*/ 2159541 w 5321030"/>
              <a:gd name="connsiteY7" fmla="*/ 1429966 h 3229583"/>
              <a:gd name="connsiteX8" fmla="*/ 1498060 w 5321030"/>
              <a:gd name="connsiteY8" fmla="*/ 1167319 h 3229583"/>
              <a:gd name="connsiteX9" fmla="*/ 894945 w 5321030"/>
              <a:gd name="connsiteY9" fmla="*/ 836579 h 3229583"/>
              <a:gd name="connsiteX10" fmla="*/ 564204 w 5321030"/>
              <a:gd name="connsiteY10" fmla="*/ 603115 h 3229583"/>
              <a:gd name="connsiteX11" fmla="*/ 282102 w 5321030"/>
              <a:gd name="connsiteY11" fmla="*/ 340468 h 3229583"/>
              <a:gd name="connsiteX12" fmla="*/ 0 w 5321030"/>
              <a:gd name="connsiteY12" fmla="*/ 0 h 3229583"/>
              <a:gd name="connsiteX0" fmla="*/ 5321030 w 5321030"/>
              <a:gd name="connsiteY0" fmla="*/ 3229583 h 3229583"/>
              <a:gd name="connsiteX1" fmla="*/ 4562272 w 5321030"/>
              <a:gd name="connsiteY1" fmla="*/ 2402732 h 3229583"/>
              <a:gd name="connsiteX2" fmla="*/ 4105072 w 5321030"/>
              <a:gd name="connsiteY2" fmla="*/ 2110902 h 3229583"/>
              <a:gd name="connsiteX3" fmla="*/ 3540868 w 5321030"/>
              <a:gd name="connsiteY3" fmla="*/ 1848255 h 3229583"/>
              <a:gd name="connsiteX4" fmla="*/ 3268494 w 5321030"/>
              <a:gd name="connsiteY4" fmla="*/ 1741251 h 3229583"/>
              <a:gd name="connsiteX5" fmla="*/ 2714017 w 5321030"/>
              <a:gd name="connsiteY5" fmla="*/ 1605064 h 3229583"/>
              <a:gd name="connsiteX6" fmla="*/ 2159541 w 5321030"/>
              <a:gd name="connsiteY6" fmla="*/ 1429966 h 3229583"/>
              <a:gd name="connsiteX7" fmla="*/ 1498060 w 5321030"/>
              <a:gd name="connsiteY7" fmla="*/ 1167319 h 3229583"/>
              <a:gd name="connsiteX8" fmla="*/ 894945 w 5321030"/>
              <a:gd name="connsiteY8" fmla="*/ 836579 h 3229583"/>
              <a:gd name="connsiteX9" fmla="*/ 564204 w 5321030"/>
              <a:gd name="connsiteY9" fmla="*/ 603115 h 3229583"/>
              <a:gd name="connsiteX10" fmla="*/ 282102 w 5321030"/>
              <a:gd name="connsiteY10" fmla="*/ 340468 h 3229583"/>
              <a:gd name="connsiteX11" fmla="*/ 0 w 5321030"/>
              <a:gd name="connsiteY11" fmla="*/ 0 h 3229583"/>
              <a:gd name="connsiteX0" fmla="*/ 4562272 w 4562272"/>
              <a:gd name="connsiteY0" fmla="*/ 2402732 h 2402732"/>
              <a:gd name="connsiteX1" fmla="*/ 4105072 w 4562272"/>
              <a:gd name="connsiteY1" fmla="*/ 2110902 h 2402732"/>
              <a:gd name="connsiteX2" fmla="*/ 3540868 w 4562272"/>
              <a:gd name="connsiteY2" fmla="*/ 1848255 h 2402732"/>
              <a:gd name="connsiteX3" fmla="*/ 3268494 w 4562272"/>
              <a:gd name="connsiteY3" fmla="*/ 1741251 h 2402732"/>
              <a:gd name="connsiteX4" fmla="*/ 2714017 w 4562272"/>
              <a:gd name="connsiteY4" fmla="*/ 1605064 h 2402732"/>
              <a:gd name="connsiteX5" fmla="*/ 2159541 w 4562272"/>
              <a:gd name="connsiteY5" fmla="*/ 1429966 h 2402732"/>
              <a:gd name="connsiteX6" fmla="*/ 1498060 w 4562272"/>
              <a:gd name="connsiteY6" fmla="*/ 1167319 h 2402732"/>
              <a:gd name="connsiteX7" fmla="*/ 894945 w 4562272"/>
              <a:gd name="connsiteY7" fmla="*/ 836579 h 2402732"/>
              <a:gd name="connsiteX8" fmla="*/ 564204 w 4562272"/>
              <a:gd name="connsiteY8" fmla="*/ 603115 h 2402732"/>
              <a:gd name="connsiteX9" fmla="*/ 282102 w 4562272"/>
              <a:gd name="connsiteY9" fmla="*/ 340468 h 2402732"/>
              <a:gd name="connsiteX10" fmla="*/ 0 w 4562272"/>
              <a:gd name="connsiteY10" fmla="*/ 0 h 2402732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215958 w 4280170"/>
              <a:gd name="connsiteY6" fmla="*/ 826851 h 2062264"/>
              <a:gd name="connsiteX7" fmla="*/ 612843 w 4280170"/>
              <a:gd name="connsiteY7" fmla="*/ 496111 h 2062264"/>
              <a:gd name="connsiteX8" fmla="*/ 282102 w 4280170"/>
              <a:gd name="connsiteY8" fmla="*/ 262647 h 2062264"/>
              <a:gd name="connsiteX9" fmla="*/ 0 w 4280170"/>
              <a:gd name="connsiteY9" fmla="*/ 0 h 2062264"/>
              <a:gd name="connsiteX0" fmla="*/ 4280170 w 4280170"/>
              <a:gd name="connsiteY0" fmla="*/ 2062264 h 2062264"/>
              <a:gd name="connsiteX1" fmla="*/ 3822970 w 4280170"/>
              <a:gd name="connsiteY1" fmla="*/ 1770434 h 2062264"/>
              <a:gd name="connsiteX2" fmla="*/ 3258766 w 4280170"/>
              <a:gd name="connsiteY2" fmla="*/ 1507787 h 2062264"/>
              <a:gd name="connsiteX3" fmla="*/ 2986392 w 4280170"/>
              <a:gd name="connsiteY3" fmla="*/ 1400783 h 2062264"/>
              <a:gd name="connsiteX4" fmla="*/ 2431915 w 4280170"/>
              <a:gd name="connsiteY4" fmla="*/ 1264596 h 2062264"/>
              <a:gd name="connsiteX5" fmla="*/ 1877439 w 4280170"/>
              <a:gd name="connsiteY5" fmla="*/ 1089498 h 2062264"/>
              <a:gd name="connsiteX6" fmla="*/ 1470268 w 4280170"/>
              <a:gd name="connsiteY6" fmla="*/ 963975 h 2062264"/>
              <a:gd name="connsiteX7" fmla="*/ 1215958 w 4280170"/>
              <a:gd name="connsiteY7" fmla="*/ 826851 h 2062264"/>
              <a:gd name="connsiteX8" fmla="*/ 612843 w 4280170"/>
              <a:gd name="connsiteY8" fmla="*/ 496111 h 2062264"/>
              <a:gd name="connsiteX9" fmla="*/ 282102 w 4280170"/>
              <a:gd name="connsiteY9" fmla="*/ 262647 h 2062264"/>
              <a:gd name="connsiteX10" fmla="*/ 0 w 4280170"/>
              <a:gd name="connsiteY10" fmla="*/ 0 h 2062264"/>
              <a:gd name="connsiteX0" fmla="*/ 4833500 w 4833500"/>
              <a:gd name="connsiteY0" fmla="*/ 1513213 h 1771338"/>
              <a:gd name="connsiteX1" fmla="*/ 3822970 w 4833500"/>
              <a:gd name="connsiteY1" fmla="*/ 1770434 h 1771338"/>
              <a:gd name="connsiteX2" fmla="*/ 3258766 w 4833500"/>
              <a:gd name="connsiteY2" fmla="*/ 1507787 h 1771338"/>
              <a:gd name="connsiteX3" fmla="*/ 2986392 w 4833500"/>
              <a:gd name="connsiteY3" fmla="*/ 1400783 h 1771338"/>
              <a:gd name="connsiteX4" fmla="*/ 2431915 w 4833500"/>
              <a:gd name="connsiteY4" fmla="*/ 1264596 h 1771338"/>
              <a:gd name="connsiteX5" fmla="*/ 1877439 w 4833500"/>
              <a:gd name="connsiteY5" fmla="*/ 1089498 h 1771338"/>
              <a:gd name="connsiteX6" fmla="*/ 1470268 w 4833500"/>
              <a:gd name="connsiteY6" fmla="*/ 963975 h 1771338"/>
              <a:gd name="connsiteX7" fmla="*/ 1215958 w 4833500"/>
              <a:gd name="connsiteY7" fmla="*/ 826851 h 1771338"/>
              <a:gd name="connsiteX8" fmla="*/ 612843 w 4833500"/>
              <a:gd name="connsiteY8" fmla="*/ 496111 h 1771338"/>
              <a:gd name="connsiteX9" fmla="*/ 282102 w 4833500"/>
              <a:gd name="connsiteY9" fmla="*/ 262647 h 1771338"/>
              <a:gd name="connsiteX10" fmla="*/ 0 w 4833500"/>
              <a:gd name="connsiteY10" fmla="*/ 0 h 1771338"/>
              <a:gd name="connsiteX0" fmla="*/ 4833500 w 4833500"/>
              <a:gd name="connsiteY0" fmla="*/ 1513213 h 1651427"/>
              <a:gd name="connsiteX1" fmla="*/ 3952654 w 4833500"/>
              <a:gd name="connsiteY1" fmla="*/ 1650523 h 1651427"/>
              <a:gd name="connsiteX2" fmla="*/ 3258766 w 4833500"/>
              <a:gd name="connsiteY2" fmla="*/ 1507787 h 1651427"/>
              <a:gd name="connsiteX3" fmla="*/ 2986392 w 4833500"/>
              <a:gd name="connsiteY3" fmla="*/ 1400783 h 1651427"/>
              <a:gd name="connsiteX4" fmla="*/ 2431915 w 4833500"/>
              <a:gd name="connsiteY4" fmla="*/ 1264596 h 1651427"/>
              <a:gd name="connsiteX5" fmla="*/ 1877439 w 4833500"/>
              <a:gd name="connsiteY5" fmla="*/ 1089498 h 1651427"/>
              <a:gd name="connsiteX6" fmla="*/ 1470268 w 4833500"/>
              <a:gd name="connsiteY6" fmla="*/ 963975 h 1651427"/>
              <a:gd name="connsiteX7" fmla="*/ 1215958 w 4833500"/>
              <a:gd name="connsiteY7" fmla="*/ 826851 h 1651427"/>
              <a:gd name="connsiteX8" fmla="*/ 612843 w 4833500"/>
              <a:gd name="connsiteY8" fmla="*/ 496111 h 1651427"/>
              <a:gd name="connsiteX9" fmla="*/ 282102 w 4833500"/>
              <a:gd name="connsiteY9" fmla="*/ 262647 h 1651427"/>
              <a:gd name="connsiteX10" fmla="*/ 0 w 4833500"/>
              <a:gd name="connsiteY10" fmla="*/ 0 h 1651427"/>
              <a:gd name="connsiteX0" fmla="*/ 4833500 w 4833500"/>
              <a:gd name="connsiteY0" fmla="*/ 1513213 h 1760801"/>
              <a:gd name="connsiteX1" fmla="*/ 3952654 w 4833500"/>
              <a:gd name="connsiteY1" fmla="*/ 1650523 h 1760801"/>
              <a:gd name="connsiteX2" fmla="*/ 3151884 w 4833500"/>
              <a:gd name="connsiteY2" fmla="*/ 1719178 h 1760801"/>
              <a:gd name="connsiteX3" fmla="*/ 2986392 w 4833500"/>
              <a:gd name="connsiteY3" fmla="*/ 1400783 h 1760801"/>
              <a:gd name="connsiteX4" fmla="*/ 2431915 w 4833500"/>
              <a:gd name="connsiteY4" fmla="*/ 1264596 h 1760801"/>
              <a:gd name="connsiteX5" fmla="*/ 1877439 w 4833500"/>
              <a:gd name="connsiteY5" fmla="*/ 1089498 h 1760801"/>
              <a:gd name="connsiteX6" fmla="*/ 1470268 w 4833500"/>
              <a:gd name="connsiteY6" fmla="*/ 963975 h 1760801"/>
              <a:gd name="connsiteX7" fmla="*/ 1215958 w 4833500"/>
              <a:gd name="connsiteY7" fmla="*/ 826851 h 1760801"/>
              <a:gd name="connsiteX8" fmla="*/ 612843 w 4833500"/>
              <a:gd name="connsiteY8" fmla="*/ 496111 h 1760801"/>
              <a:gd name="connsiteX9" fmla="*/ 282102 w 4833500"/>
              <a:gd name="connsiteY9" fmla="*/ 262647 h 1760801"/>
              <a:gd name="connsiteX10" fmla="*/ 0 w 4833500"/>
              <a:gd name="connsiteY10" fmla="*/ 0 h 1760801"/>
              <a:gd name="connsiteX0" fmla="*/ 4833500 w 4833500"/>
              <a:gd name="connsiteY0" fmla="*/ 1513213 h 1794942"/>
              <a:gd name="connsiteX1" fmla="*/ 3952654 w 4833500"/>
              <a:gd name="connsiteY1" fmla="*/ 1650523 h 1794942"/>
              <a:gd name="connsiteX2" fmla="*/ 3151884 w 4833500"/>
              <a:gd name="connsiteY2" fmla="*/ 1719178 h 1794942"/>
              <a:gd name="connsiteX3" fmla="*/ 2671423 w 4833500"/>
              <a:gd name="connsiteY3" fmla="*/ 1719178 h 1794942"/>
              <a:gd name="connsiteX4" fmla="*/ 2431915 w 4833500"/>
              <a:gd name="connsiteY4" fmla="*/ 1264596 h 1794942"/>
              <a:gd name="connsiteX5" fmla="*/ 1877439 w 4833500"/>
              <a:gd name="connsiteY5" fmla="*/ 1089498 h 1794942"/>
              <a:gd name="connsiteX6" fmla="*/ 1470268 w 4833500"/>
              <a:gd name="connsiteY6" fmla="*/ 963975 h 1794942"/>
              <a:gd name="connsiteX7" fmla="*/ 1215958 w 4833500"/>
              <a:gd name="connsiteY7" fmla="*/ 826851 h 1794942"/>
              <a:gd name="connsiteX8" fmla="*/ 612843 w 4833500"/>
              <a:gd name="connsiteY8" fmla="*/ 496111 h 1794942"/>
              <a:gd name="connsiteX9" fmla="*/ 282102 w 4833500"/>
              <a:gd name="connsiteY9" fmla="*/ 262647 h 1794942"/>
              <a:gd name="connsiteX10" fmla="*/ 0 w 4833500"/>
              <a:gd name="connsiteY10" fmla="*/ 0 h 1794942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877439 w 4833500"/>
              <a:gd name="connsiteY5" fmla="*/ 1089498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470268 w 4833500"/>
              <a:gd name="connsiteY6" fmla="*/ 963975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833500 w 4833500"/>
              <a:gd name="connsiteY0" fmla="*/ 1513213 h 1742063"/>
              <a:gd name="connsiteX1" fmla="*/ 3952654 w 4833500"/>
              <a:gd name="connsiteY1" fmla="*/ 1650523 h 1742063"/>
              <a:gd name="connsiteX2" fmla="*/ 3151884 w 4833500"/>
              <a:gd name="connsiteY2" fmla="*/ 1719178 h 1742063"/>
              <a:gd name="connsiteX3" fmla="*/ 2671423 w 4833500"/>
              <a:gd name="connsiteY3" fmla="*/ 1719178 h 1742063"/>
              <a:gd name="connsiteX4" fmla="*/ 2190961 w 4833500"/>
              <a:gd name="connsiteY4" fmla="*/ 1581869 h 1742063"/>
              <a:gd name="connsiteX5" fmla="*/ 1710499 w 4833500"/>
              <a:gd name="connsiteY5" fmla="*/ 1444559 h 1742063"/>
              <a:gd name="connsiteX6" fmla="*/ 1310115 w 4833500"/>
              <a:gd name="connsiteY6" fmla="*/ 1375904 h 1742063"/>
              <a:gd name="connsiteX7" fmla="*/ 1215958 w 4833500"/>
              <a:gd name="connsiteY7" fmla="*/ 826851 h 1742063"/>
              <a:gd name="connsiteX8" fmla="*/ 612843 w 4833500"/>
              <a:gd name="connsiteY8" fmla="*/ 496111 h 1742063"/>
              <a:gd name="connsiteX9" fmla="*/ 282102 w 4833500"/>
              <a:gd name="connsiteY9" fmla="*/ 262647 h 1742063"/>
              <a:gd name="connsiteX10" fmla="*/ 0 w 4833500"/>
              <a:gd name="connsiteY10" fmla="*/ 0 h 1742063"/>
              <a:gd name="connsiteX0" fmla="*/ 4551398 w 4551398"/>
              <a:gd name="connsiteY0" fmla="*/ 1250566 h 1479416"/>
              <a:gd name="connsiteX1" fmla="*/ 3670552 w 4551398"/>
              <a:gd name="connsiteY1" fmla="*/ 1387876 h 1479416"/>
              <a:gd name="connsiteX2" fmla="*/ 2869782 w 4551398"/>
              <a:gd name="connsiteY2" fmla="*/ 1456531 h 1479416"/>
              <a:gd name="connsiteX3" fmla="*/ 2389321 w 4551398"/>
              <a:gd name="connsiteY3" fmla="*/ 1456531 h 1479416"/>
              <a:gd name="connsiteX4" fmla="*/ 1908859 w 4551398"/>
              <a:gd name="connsiteY4" fmla="*/ 1319222 h 1479416"/>
              <a:gd name="connsiteX5" fmla="*/ 1428397 w 4551398"/>
              <a:gd name="connsiteY5" fmla="*/ 1181912 h 1479416"/>
              <a:gd name="connsiteX6" fmla="*/ 1028013 w 4551398"/>
              <a:gd name="connsiteY6" fmla="*/ 1113257 h 1479416"/>
              <a:gd name="connsiteX7" fmla="*/ 933856 w 4551398"/>
              <a:gd name="connsiteY7" fmla="*/ 564204 h 1479416"/>
              <a:gd name="connsiteX8" fmla="*/ 330741 w 4551398"/>
              <a:gd name="connsiteY8" fmla="*/ 233464 h 1479416"/>
              <a:gd name="connsiteX9" fmla="*/ 0 w 4551398"/>
              <a:gd name="connsiteY9" fmla="*/ 0 h 1479416"/>
              <a:gd name="connsiteX0" fmla="*/ 4220657 w 4220657"/>
              <a:gd name="connsiteY0" fmla="*/ 1017102 h 1245952"/>
              <a:gd name="connsiteX1" fmla="*/ 3339811 w 4220657"/>
              <a:gd name="connsiteY1" fmla="*/ 1154412 h 1245952"/>
              <a:gd name="connsiteX2" fmla="*/ 2539041 w 4220657"/>
              <a:gd name="connsiteY2" fmla="*/ 1223067 h 1245952"/>
              <a:gd name="connsiteX3" fmla="*/ 2058580 w 4220657"/>
              <a:gd name="connsiteY3" fmla="*/ 1223067 h 1245952"/>
              <a:gd name="connsiteX4" fmla="*/ 1578118 w 4220657"/>
              <a:gd name="connsiteY4" fmla="*/ 1085758 h 1245952"/>
              <a:gd name="connsiteX5" fmla="*/ 1097656 w 4220657"/>
              <a:gd name="connsiteY5" fmla="*/ 948448 h 1245952"/>
              <a:gd name="connsiteX6" fmla="*/ 697272 w 4220657"/>
              <a:gd name="connsiteY6" fmla="*/ 879793 h 1245952"/>
              <a:gd name="connsiteX7" fmla="*/ 603115 w 4220657"/>
              <a:gd name="connsiteY7" fmla="*/ 330740 h 1245952"/>
              <a:gd name="connsiteX8" fmla="*/ 0 w 4220657"/>
              <a:gd name="connsiteY8" fmla="*/ 0 h 1245952"/>
              <a:gd name="connsiteX0" fmla="*/ 3617542 w 3617542"/>
              <a:gd name="connsiteY0" fmla="*/ 686362 h 915212"/>
              <a:gd name="connsiteX1" fmla="*/ 2736696 w 3617542"/>
              <a:gd name="connsiteY1" fmla="*/ 823672 h 915212"/>
              <a:gd name="connsiteX2" fmla="*/ 1935926 w 3617542"/>
              <a:gd name="connsiteY2" fmla="*/ 892327 h 915212"/>
              <a:gd name="connsiteX3" fmla="*/ 1455465 w 3617542"/>
              <a:gd name="connsiteY3" fmla="*/ 892327 h 915212"/>
              <a:gd name="connsiteX4" fmla="*/ 975003 w 3617542"/>
              <a:gd name="connsiteY4" fmla="*/ 755018 h 915212"/>
              <a:gd name="connsiteX5" fmla="*/ 494541 w 3617542"/>
              <a:gd name="connsiteY5" fmla="*/ 617708 h 915212"/>
              <a:gd name="connsiteX6" fmla="*/ 94157 w 3617542"/>
              <a:gd name="connsiteY6" fmla="*/ 549053 h 915212"/>
              <a:gd name="connsiteX7" fmla="*/ 0 w 3617542"/>
              <a:gd name="connsiteY7" fmla="*/ 0 h 915212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86447 h 415297"/>
              <a:gd name="connsiteX1" fmla="*/ 2642539 w 3523385"/>
              <a:gd name="connsiteY1" fmla="*/ 323757 h 415297"/>
              <a:gd name="connsiteX2" fmla="*/ 1841769 w 3523385"/>
              <a:gd name="connsiteY2" fmla="*/ 392412 h 415297"/>
              <a:gd name="connsiteX3" fmla="*/ 1361308 w 3523385"/>
              <a:gd name="connsiteY3" fmla="*/ 392412 h 415297"/>
              <a:gd name="connsiteX4" fmla="*/ 880846 w 3523385"/>
              <a:gd name="connsiteY4" fmla="*/ 255103 h 415297"/>
              <a:gd name="connsiteX5" fmla="*/ 400384 w 3523385"/>
              <a:gd name="connsiteY5" fmla="*/ 117793 h 415297"/>
              <a:gd name="connsiteX6" fmla="*/ 0 w 3523385"/>
              <a:gd name="connsiteY6" fmla="*/ 49138 h 415297"/>
              <a:gd name="connsiteX0" fmla="*/ 3523385 w 3523385"/>
              <a:gd name="connsiteY0" fmla="*/ 137309 h 366159"/>
              <a:gd name="connsiteX1" fmla="*/ 2642539 w 3523385"/>
              <a:gd name="connsiteY1" fmla="*/ 274619 h 366159"/>
              <a:gd name="connsiteX2" fmla="*/ 1841769 w 3523385"/>
              <a:gd name="connsiteY2" fmla="*/ 343274 h 366159"/>
              <a:gd name="connsiteX3" fmla="*/ 1361308 w 3523385"/>
              <a:gd name="connsiteY3" fmla="*/ 343274 h 366159"/>
              <a:gd name="connsiteX4" fmla="*/ 880846 w 3523385"/>
              <a:gd name="connsiteY4" fmla="*/ 205965 h 366159"/>
              <a:gd name="connsiteX5" fmla="*/ 400384 w 3523385"/>
              <a:gd name="connsiteY5" fmla="*/ 68655 h 366159"/>
              <a:gd name="connsiteX6" fmla="*/ 0 w 3523385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523384"/>
              <a:gd name="connsiteY0" fmla="*/ 137309 h 366159"/>
              <a:gd name="connsiteX1" fmla="*/ 2642539 w 3523384"/>
              <a:gd name="connsiteY1" fmla="*/ 274619 h 366159"/>
              <a:gd name="connsiteX2" fmla="*/ 1841769 w 3523384"/>
              <a:gd name="connsiteY2" fmla="*/ 343274 h 366159"/>
              <a:gd name="connsiteX3" fmla="*/ 1361308 w 3523384"/>
              <a:gd name="connsiteY3" fmla="*/ 343274 h 366159"/>
              <a:gd name="connsiteX4" fmla="*/ 880846 w 3523384"/>
              <a:gd name="connsiteY4" fmla="*/ 205965 h 366159"/>
              <a:gd name="connsiteX5" fmla="*/ 400384 w 3523384"/>
              <a:gd name="connsiteY5" fmla="*/ 68655 h 366159"/>
              <a:gd name="connsiteX6" fmla="*/ 0 w 3523384"/>
              <a:gd name="connsiteY6" fmla="*/ 0 h 366159"/>
              <a:gd name="connsiteX0" fmla="*/ 3523384 w 3670193"/>
              <a:gd name="connsiteY0" fmla="*/ 137309 h 366159"/>
              <a:gd name="connsiteX1" fmla="*/ 3523385 w 3670193"/>
              <a:gd name="connsiteY1" fmla="*/ 137309 h 366159"/>
              <a:gd name="connsiteX2" fmla="*/ 2642539 w 3670193"/>
              <a:gd name="connsiteY2" fmla="*/ 274619 h 366159"/>
              <a:gd name="connsiteX3" fmla="*/ 1841769 w 3670193"/>
              <a:gd name="connsiteY3" fmla="*/ 343274 h 366159"/>
              <a:gd name="connsiteX4" fmla="*/ 1361308 w 3670193"/>
              <a:gd name="connsiteY4" fmla="*/ 343274 h 366159"/>
              <a:gd name="connsiteX5" fmla="*/ 880846 w 3670193"/>
              <a:gd name="connsiteY5" fmla="*/ 205965 h 366159"/>
              <a:gd name="connsiteX6" fmla="*/ 400384 w 3670193"/>
              <a:gd name="connsiteY6" fmla="*/ 68655 h 366159"/>
              <a:gd name="connsiteX7" fmla="*/ 0 w 3670193"/>
              <a:gd name="connsiteY7" fmla="*/ 0 h 366159"/>
              <a:gd name="connsiteX0" fmla="*/ 3523384 w 3659387"/>
              <a:gd name="connsiteY0" fmla="*/ 137309 h 366159"/>
              <a:gd name="connsiteX1" fmla="*/ 3512579 w 3659387"/>
              <a:gd name="connsiteY1" fmla="*/ 112637 h 366159"/>
              <a:gd name="connsiteX2" fmla="*/ 2642539 w 3659387"/>
              <a:gd name="connsiteY2" fmla="*/ 274619 h 366159"/>
              <a:gd name="connsiteX3" fmla="*/ 1841769 w 3659387"/>
              <a:gd name="connsiteY3" fmla="*/ 343274 h 366159"/>
              <a:gd name="connsiteX4" fmla="*/ 1361308 w 3659387"/>
              <a:gd name="connsiteY4" fmla="*/ 343274 h 366159"/>
              <a:gd name="connsiteX5" fmla="*/ 880846 w 3659387"/>
              <a:gd name="connsiteY5" fmla="*/ 205965 h 366159"/>
              <a:gd name="connsiteX6" fmla="*/ 400384 w 3659387"/>
              <a:gd name="connsiteY6" fmla="*/ 68655 h 366159"/>
              <a:gd name="connsiteX7" fmla="*/ 0 w 3659387"/>
              <a:gd name="connsiteY7" fmla="*/ 0 h 366159"/>
              <a:gd name="connsiteX0" fmla="*/ 3523384 w 3660046"/>
              <a:gd name="connsiteY0" fmla="*/ 137309 h 366159"/>
              <a:gd name="connsiteX1" fmla="*/ 3512579 w 3660046"/>
              <a:gd name="connsiteY1" fmla="*/ 112637 h 366159"/>
              <a:gd name="connsiteX2" fmla="*/ 2638582 w 3660046"/>
              <a:gd name="connsiteY2" fmla="*/ 257657 h 366159"/>
              <a:gd name="connsiteX3" fmla="*/ 1841769 w 3660046"/>
              <a:gd name="connsiteY3" fmla="*/ 343274 h 366159"/>
              <a:gd name="connsiteX4" fmla="*/ 1361308 w 3660046"/>
              <a:gd name="connsiteY4" fmla="*/ 343274 h 366159"/>
              <a:gd name="connsiteX5" fmla="*/ 880846 w 3660046"/>
              <a:gd name="connsiteY5" fmla="*/ 205965 h 366159"/>
              <a:gd name="connsiteX6" fmla="*/ 400384 w 3660046"/>
              <a:gd name="connsiteY6" fmla="*/ 68655 h 366159"/>
              <a:gd name="connsiteX7" fmla="*/ 0 w 3660046"/>
              <a:gd name="connsiteY7" fmla="*/ 0 h 366159"/>
              <a:gd name="connsiteX0" fmla="*/ 3523384 w 3660046"/>
              <a:gd name="connsiteY0" fmla="*/ 137309 h 363897"/>
              <a:gd name="connsiteX1" fmla="*/ 3512579 w 3660046"/>
              <a:gd name="connsiteY1" fmla="*/ 112637 h 363897"/>
              <a:gd name="connsiteX2" fmla="*/ 2638582 w 3660046"/>
              <a:gd name="connsiteY2" fmla="*/ 257657 h 363897"/>
              <a:gd name="connsiteX3" fmla="*/ 1841769 w 3660046"/>
              <a:gd name="connsiteY3" fmla="*/ 329704 h 363897"/>
              <a:gd name="connsiteX4" fmla="*/ 1361308 w 3660046"/>
              <a:gd name="connsiteY4" fmla="*/ 343274 h 363897"/>
              <a:gd name="connsiteX5" fmla="*/ 880846 w 3660046"/>
              <a:gd name="connsiteY5" fmla="*/ 205965 h 363897"/>
              <a:gd name="connsiteX6" fmla="*/ 400384 w 3660046"/>
              <a:gd name="connsiteY6" fmla="*/ 68655 h 363897"/>
              <a:gd name="connsiteX7" fmla="*/ 0 w 3660046"/>
              <a:gd name="connsiteY7" fmla="*/ 0 h 363897"/>
              <a:gd name="connsiteX0" fmla="*/ 3523384 w 3660046"/>
              <a:gd name="connsiteY0" fmla="*/ 137309 h 363896"/>
              <a:gd name="connsiteX1" fmla="*/ 3512579 w 3660046"/>
              <a:gd name="connsiteY1" fmla="*/ 112637 h 363896"/>
              <a:gd name="connsiteX2" fmla="*/ 2638582 w 3660046"/>
              <a:gd name="connsiteY2" fmla="*/ 257657 h 363896"/>
              <a:gd name="connsiteX3" fmla="*/ 1841769 w 3660046"/>
              <a:gd name="connsiteY3" fmla="*/ 329704 h 363896"/>
              <a:gd name="connsiteX4" fmla="*/ 1361308 w 3660046"/>
              <a:gd name="connsiteY4" fmla="*/ 343273 h 363896"/>
              <a:gd name="connsiteX5" fmla="*/ 880846 w 3660046"/>
              <a:gd name="connsiteY5" fmla="*/ 205965 h 363896"/>
              <a:gd name="connsiteX6" fmla="*/ 400384 w 3660046"/>
              <a:gd name="connsiteY6" fmla="*/ 68655 h 363896"/>
              <a:gd name="connsiteX7" fmla="*/ 0 w 3660046"/>
              <a:gd name="connsiteY7" fmla="*/ 0 h 363896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400384 w 3660046"/>
              <a:gd name="connsiteY6" fmla="*/ 68655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55139"/>
              <a:gd name="connsiteX1" fmla="*/ 3512579 w 3660046"/>
              <a:gd name="connsiteY1" fmla="*/ 112637 h 355139"/>
              <a:gd name="connsiteX2" fmla="*/ 2638582 w 3660046"/>
              <a:gd name="connsiteY2" fmla="*/ 257657 h 355139"/>
              <a:gd name="connsiteX3" fmla="*/ 1841769 w 3660046"/>
              <a:gd name="connsiteY3" fmla="*/ 329704 h 355139"/>
              <a:gd name="connsiteX4" fmla="*/ 1361308 w 3660046"/>
              <a:gd name="connsiteY4" fmla="*/ 343273 h 355139"/>
              <a:gd name="connsiteX5" fmla="*/ 861610 w 3660046"/>
              <a:gd name="connsiteY5" fmla="*/ 258507 h 355139"/>
              <a:gd name="connsiteX6" fmla="*/ 376644 w 3660046"/>
              <a:gd name="connsiteY6" fmla="*/ 139893 h 355139"/>
              <a:gd name="connsiteX7" fmla="*/ 0 w 3660046"/>
              <a:gd name="connsiteY7" fmla="*/ 0 h 355139"/>
              <a:gd name="connsiteX0" fmla="*/ 3523384 w 3660046"/>
              <a:gd name="connsiteY0" fmla="*/ 137309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23384 w 3660046"/>
              <a:gd name="connsiteY0" fmla="*/ 137311 h 341712"/>
              <a:gd name="connsiteX1" fmla="*/ 3512579 w 3660046"/>
              <a:gd name="connsiteY1" fmla="*/ 112637 h 341712"/>
              <a:gd name="connsiteX2" fmla="*/ 2638582 w 3660046"/>
              <a:gd name="connsiteY2" fmla="*/ 257657 h 341712"/>
              <a:gd name="connsiteX3" fmla="*/ 1841769 w 3660046"/>
              <a:gd name="connsiteY3" fmla="*/ 329704 h 341712"/>
              <a:gd name="connsiteX4" fmla="*/ 1369222 w 3660046"/>
              <a:gd name="connsiteY4" fmla="*/ 329704 h 341712"/>
              <a:gd name="connsiteX5" fmla="*/ 861610 w 3660046"/>
              <a:gd name="connsiteY5" fmla="*/ 258507 h 341712"/>
              <a:gd name="connsiteX6" fmla="*/ 376644 w 3660046"/>
              <a:gd name="connsiteY6" fmla="*/ 139893 h 341712"/>
              <a:gd name="connsiteX7" fmla="*/ 0 w 3660046"/>
              <a:gd name="connsiteY7" fmla="*/ 0 h 341712"/>
              <a:gd name="connsiteX0" fmla="*/ 3512579 w 3512578"/>
              <a:gd name="connsiteY0" fmla="*/ 112637 h 341712"/>
              <a:gd name="connsiteX1" fmla="*/ 2638582 w 3512578"/>
              <a:gd name="connsiteY1" fmla="*/ 257657 h 341712"/>
              <a:gd name="connsiteX2" fmla="*/ 1841769 w 3512578"/>
              <a:gd name="connsiteY2" fmla="*/ 329704 h 341712"/>
              <a:gd name="connsiteX3" fmla="*/ 1369222 w 3512578"/>
              <a:gd name="connsiteY3" fmla="*/ 329704 h 341712"/>
              <a:gd name="connsiteX4" fmla="*/ 861610 w 3512578"/>
              <a:gd name="connsiteY4" fmla="*/ 258507 h 341712"/>
              <a:gd name="connsiteX5" fmla="*/ 376644 w 3512578"/>
              <a:gd name="connsiteY5" fmla="*/ 139893 h 341712"/>
              <a:gd name="connsiteX6" fmla="*/ 0 w 3512578"/>
              <a:gd name="connsiteY6" fmla="*/ 0 h 341712"/>
              <a:gd name="connsiteX0" fmla="*/ 3512579 w 3623698"/>
              <a:gd name="connsiteY0" fmla="*/ 112637 h 341712"/>
              <a:gd name="connsiteX1" fmla="*/ 3478032 w 3623698"/>
              <a:gd name="connsiteY1" fmla="*/ 118497 h 341712"/>
              <a:gd name="connsiteX2" fmla="*/ 2638582 w 3623698"/>
              <a:gd name="connsiteY2" fmla="*/ 257657 h 341712"/>
              <a:gd name="connsiteX3" fmla="*/ 1841769 w 3623698"/>
              <a:gd name="connsiteY3" fmla="*/ 329704 h 341712"/>
              <a:gd name="connsiteX4" fmla="*/ 1369222 w 3623698"/>
              <a:gd name="connsiteY4" fmla="*/ 329704 h 341712"/>
              <a:gd name="connsiteX5" fmla="*/ 861610 w 3623698"/>
              <a:gd name="connsiteY5" fmla="*/ 258507 h 341712"/>
              <a:gd name="connsiteX6" fmla="*/ 376644 w 3623698"/>
              <a:gd name="connsiteY6" fmla="*/ 139893 h 341712"/>
              <a:gd name="connsiteX7" fmla="*/ 0 w 3623698"/>
              <a:gd name="connsiteY7" fmla="*/ 0 h 341712"/>
              <a:gd name="connsiteX0" fmla="*/ 3512579 w 3512579"/>
              <a:gd name="connsiteY0" fmla="*/ 112637 h 341712"/>
              <a:gd name="connsiteX1" fmla="*/ 3191203 w 3512579"/>
              <a:gd name="connsiteY1" fmla="*/ 168455 h 341712"/>
              <a:gd name="connsiteX2" fmla="*/ 2638582 w 3512579"/>
              <a:gd name="connsiteY2" fmla="*/ 257657 h 341712"/>
              <a:gd name="connsiteX3" fmla="*/ 1841769 w 3512579"/>
              <a:gd name="connsiteY3" fmla="*/ 329704 h 341712"/>
              <a:gd name="connsiteX4" fmla="*/ 1369222 w 3512579"/>
              <a:gd name="connsiteY4" fmla="*/ 329704 h 341712"/>
              <a:gd name="connsiteX5" fmla="*/ 861610 w 3512579"/>
              <a:gd name="connsiteY5" fmla="*/ 258507 h 341712"/>
              <a:gd name="connsiteX6" fmla="*/ 376644 w 3512579"/>
              <a:gd name="connsiteY6" fmla="*/ 139893 h 341712"/>
              <a:gd name="connsiteX7" fmla="*/ 0 w 3512579"/>
              <a:gd name="connsiteY7" fmla="*/ 0 h 341712"/>
              <a:gd name="connsiteX0" fmla="*/ 3512579 w 3586987"/>
              <a:gd name="connsiteY0" fmla="*/ 112637 h 341712"/>
              <a:gd name="connsiteX1" fmla="*/ 3533424 w 3586987"/>
              <a:gd name="connsiteY1" fmla="*/ 108320 h 341712"/>
              <a:gd name="connsiteX2" fmla="*/ 3191203 w 3586987"/>
              <a:gd name="connsiteY2" fmla="*/ 168455 h 341712"/>
              <a:gd name="connsiteX3" fmla="*/ 2638582 w 3586987"/>
              <a:gd name="connsiteY3" fmla="*/ 257657 h 341712"/>
              <a:gd name="connsiteX4" fmla="*/ 1841769 w 3586987"/>
              <a:gd name="connsiteY4" fmla="*/ 329704 h 341712"/>
              <a:gd name="connsiteX5" fmla="*/ 1369222 w 3586987"/>
              <a:gd name="connsiteY5" fmla="*/ 329704 h 341712"/>
              <a:gd name="connsiteX6" fmla="*/ 861610 w 3586987"/>
              <a:gd name="connsiteY6" fmla="*/ 258507 h 341712"/>
              <a:gd name="connsiteX7" fmla="*/ 376644 w 3586987"/>
              <a:gd name="connsiteY7" fmla="*/ 139893 h 341712"/>
              <a:gd name="connsiteX8" fmla="*/ 0 w 3586987"/>
              <a:gd name="connsiteY8" fmla="*/ 0 h 341712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61610 w 3586987"/>
              <a:gd name="connsiteY6" fmla="*/ 258507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376644 w 3586987"/>
              <a:gd name="connsiteY7" fmla="*/ 139893 h 338426"/>
              <a:gd name="connsiteX8" fmla="*/ 0 w 3586987"/>
              <a:gd name="connsiteY8" fmla="*/ 0 h 338426"/>
              <a:gd name="connsiteX0" fmla="*/ 3512579 w 3586987"/>
              <a:gd name="connsiteY0" fmla="*/ 112637 h 338426"/>
              <a:gd name="connsiteX1" fmla="*/ 3533424 w 3586987"/>
              <a:gd name="connsiteY1" fmla="*/ 108320 h 338426"/>
              <a:gd name="connsiteX2" fmla="*/ 3191203 w 3586987"/>
              <a:gd name="connsiteY2" fmla="*/ 168455 h 338426"/>
              <a:gd name="connsiteX3" fmla="*/ 2638582 w 3586987"/>
              <a:gd name="connsiteY3" fmla="*/ 257657 h 338426"/>
              <a:gd name="connsiteX4" fmla="*/ 1841769 w 3586987"/>
              <a:gd name="connsiteY4" fmla="*/ 329704 h 338426"/>
              <a:gd name="connsiteX5" fmla="*/ 1369222 w 3586987"/>
              <a:gd name="connsiteY5" fmla="*/ 309989 h 338426"/>
              <a:gd name="connsiteX6" fmla="*/ 876309 w 3586987"/>
              <a:gd name="connsiteY6" fmla="*/ 210530 h 338426"/>
              <a:gd name="connsiteX7" fmla="*/ 445002 w 3586987"/>
              <a:gd name="connsiteY7" fmla="*/ 51177 h 338426"/>
              <a:gd name="connsiteX8" fmla="*/ 0 w 3586987"/>
              <a:gd name="connsiteY8" fmla="*/ 0 h 338426"/>
              <a:gd name="connsiteX0" fmla="*/ 3464729 w 3539137"/>
              <a:gd name="connsiteY0" fmla="*/ 234211 h 460000"/>
              <a:gd name="connsiteX1" fmla="*/ 3485574 w 3539137"/>
              <a:gd name="connsiteY1" fmla="*/ 229894 h 460000"/>
              <a:gd name="connsiteX2" fmla="*/ 3143353 w 3539137"/>
              <a:gd name="connsiteY2" fmla="*/ 290029 h 460000"/>
              <a:gd name="connsiteX3" fmla="*/ 2590732 w 3539137"/>
              <a:gd name="connsiteY3" fmla="*/ 379231 h 460000"/>
              <a:gd name="connsiteX4" fmla="*/ 1793919 w 3539137"/>
              <a:gd name="connsiteY4" fmla="*/ 451278 h 460000"/>
              <a:gd name="connsiteX5" fmla="*/ 1321372 w 3539137"/>
              <a:gd name="connsiteY5" fmla="*/ 431563 h 460000"/>
              <a:gd name="connsiteX6" fmla="*/ 828459 w 3539137"/>
              <a:gd name="connsiteY6" fmla="*/ 332104 h 460000"/>
              <a:gd name="connsiteX7" fmla="*/ 397152 w 3539137"/>
              <a:gd name="connsiteY7" fmla="*/ 172751 h 460000"/>
              <a:gd name="connsiteX8" fmla="*/ 0 w 3539137"/>
              <a:gd name="connsiteY8" fmla="*/ 0 h 460000"/>
              <a:gd name="connsiteX0" fmla="*/ 3464729 w 3539137"/>
              <a:gd name="connsiteY0" fmla="*/ 234211 h 468211"/>
              <a:gd name="connsiteX1" fmla="*/ 3485574 w 3539137"/>
              <a:gd name="connsiteY1" fmla="*/ 229894 h 468211"/>
              <a:gd name="connsiteX2" fmla="*/ 3143353 w 3539137"/>
              <a:gd name="connsiteY2" fmla="*/ 290029 h 468211"/>
              <a:gd name="connsiteX3" fmla="*/ 2590732 w 3539137"/>
              <a:gd name="connsiteY3" fmla="*/ 379231 h 468211"/>
              <a:gd name="connsiteX4" fmla="*/ 1882116 w 3539137"/>
              <a:gd name="connsiteY4" fmla="*/ 459489 h 468211"/>
              <a:gd name="connsiteX5" fmla="*/ 1321372 w 3539137"/>
              <a:gd name="connsiteY5" fmla="*/ 431563 h 468211"/>
              <a:gd name="connsiteX6" fmla="*/ 828459 w 3539137"/>
              <a:gd name="connsiteY6" fmla="*/ 332104 h 468211"/>
              <a:gd name="connsiteX7" fmla="*/ 397152 w 3539137"/>
              <a:gd name="connsiteY7" fmla="*/ 172751 h 468211"/>
              <a:gd name="connsiteX8" fmla="*/ 0 w 3539137"/>
              <a:gd name="connsiteY8" fmla="*/ 0 h 46821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3353 w 3539137"/>
              <a:gd name="connsiteY2" fmla="*/ 290029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29894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597568 w 3539137"/>
              <a:gd name="connsiteY3" fmla="*/ 366088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68759"/>
              <a:gd name="connsiteX1" fmla="*/ 3485574 w 3539137"/>
              <a:gd name="connsiteY1" fmla="*/ 216751 h 468759"/>
              <a:gd name="connsiteX2" fmla="*/ 3146771 w 3539137"/>
              <a:gd name="connsiteY2" fmla="*/ 273600 h 468759"/>
              <a:gd name="connsiteX3" fmla="*/ 2597569 w 3539137"/>
              <a:gd name="connsiteY3" fmla="*/ 375946 h 468759"/>
              <a:gd name="connsiteX4" fmla="*/ 1882116 w 3539137"/>
              <a:gd name="connsiteY4" fmla="*/ 459489 h 468759"/>
              <a:gd name="connsiteX5" fmla="*/ 1321372 w 3539137"/>
              <a:gd name="connsiteY5" fmla="*/ 431563 h 468759"/>
              <a:gd name="connsiteX6" fmla="*/ 828459 w 3539137"/>
              <a:gd name="connsiteY6" fmla="*/ 332104 h 468759"/>
              <a:gd name="connsiteX7" fmla="*/ 397152 w 3539137"/>
              <a:gd name="connsiteY7" fmla="*/ 172751 h 468759"/>
              <a:gd name="connsiteX8" fmla="*/ 0 w 3539137"/>
              <a:gd name="connsiteY8" fmla="*/ 0 h 468759"/>
              <a:gd name="connsiteX0" fmla="*/ 3464729 w 3539137"/>
              <a:gd name="connsiteY0" fmla="*/ 234211 h 470401"/>
              <a:gd name="connsiteX1" fmla="*/ 3485574 w 3539137"/>
              <a:gd name="connsiteY1" fmla="*/ 216751 h 470401"/>
              <a:gd name="connsiteX2" fmla="*/ 3146771 w 3539137"/>
              <a:gd name="connsiteY2" fmla="*/ 273600 h 470401"/>
              <a:gd name="connsiteX3" fmla="*/ 2614659 w 3539137"/>
              <a:gd name="connsiteY3" fmla="*/ 366089 h 470401"/>
              <a:gd name="connsiteX4" fmla="*/ 1882116 w 3539137"/>
              <a:gd name="connsiteY4" fmla="*/ 459489 h 470401"/>
              <a:gd name="connsiteX5" fmla="*/ 1321372 w 3539137"/>
              <a:gd name="connsiteY5" fmla="*/ 431563 h 470401"/>
              <a:gd name="connsiteX6" fmla="*/ 828459 w 3539137"/>
              <a:gd name="connsiteY6" fmla="*/ 332104 h 470401"/>
              <a:gd name="connsiteX7" fmla="*/ 397152 w 3539137"/>
              <a:gd name="connsiteY7" fmla="*/ 172751 h 470401"/>
              <a:gd name="connsiteX8" fmla="*/ 0 w 3539137"/>
              <a:gd name="connsiteY8" fmla="*/ 0 h 470401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8459 w 3539137"/>
              <a:gd name="connsiteY6" fmla="*/ 33210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07874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64729 w 3539137"/>
              <a:gd name="connsiteY0" fmla="*/ 234211 h 457258"/>
              <a:gd name="connsiteX1" fmla="*/ 3485574 w 3539137"/>
              <a:gd name="connsiteY1" fmla="*/ 216751 h 457258"/>
              <a:gd name="connsiteX2" fmla="*/ 3146771 w 3539137"/>
              <a:gd name="connsiteY2" fmla="*/ 273600 h 457258"/>
              <a:gd name="connsiteX3" fmla="*/ 2614659 w 3539137"/>
              <a:gd name="connsiteY3" fmla="*/ 366089 h 457258"/>
              <a:gd name="connsiteX4" fmla="*/ 1888952 w 3539137"/>
              <a:gd name="connsiteY4" fmla="*/ 446346 h 457258"/>
              <a:gd name="connsiteX5" fmla="*/ 1321372 w 3539137"/>
              <a:gd name="connsiteY5" fmla="*/ 431563 h 457258"/>
              <a:gd name="connsiteX6" fmla="*/ 826090 w 3539137"/>
              <a:gd name="connsiteY6" fmla="*/ 321017 h 457258"/>
              <a:gd name="connsiteX7" fmla="*/ 397152 w 3539137"/>
              <a:gd name="connsiteY7" fmla="*/ 172751 h 457258"/>
              <a:gd name="connsiteX8" fmla="*/ 0 w 3539137"/>
              <a:gd name="connsiteY8" fmla="*/ 0 h 457258"/>
              <a:gd name="connsiteX0" fmla="*/ 3485574 w 3485574"/>
              <a:gd name="connsiteY0" fmla="*/ 216751 h 457258"/>
              <a:gd name="connsiteX1" fmla="*/ 3146771 w 3485574"/>
              <a:gd name="connsiteY1" fmla="*/ 273600 h 457258"/>
              <a:gd name="connsiteX2" fmla="*/ 2614659 w 3485574"/>
              <a:gd name="connsiteY2" fmla="*/ 366089 h 457258"/>
              <a:gd name="connsiteX3" fmla="*/ 1888952 w 3485574"/>
              <a:gd name="connsiteY3" fmla="*/ 446346 h 457258"/>
              <a:gd name="connsiteX4" fmla="*/ 1321372 w 3485574"/>
              <a:gd name="connsiteY4" fmla="*/ 431563 h 457258"/>
              <a:gd name="connsiteX5" fmla="*/ 826090 w 3485574"/>
              <a:gd name="connsiteY5" fmla="*/ 321017 h 457258"/>
              <a:gd name="connsiteX6" fmla="*/ 397152 w 3485574"/>
              <a:gd name="connsiteY6" fmla="*/ 172751 h 457258"/>
              <a:gd name="connsiteX7" fmla="*/ 0 w 3485574"/>
              <a:gd name="connsiteY7" fmla="*/ 0 h 4572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55537 w 3743959"/>
              <a:gd name="connsiteY6" fmla="*/ 110651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84475 w 3743959"/>
              <a:gd name="connsiteY5" fmla="*/ 258917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5158"/>
              <a:gd name="connsiteX1" fmla="*/ 3405156 w 3743959"/>
              <a:gd name="connsiteY1" fmla="*/ 211500 h 395158"/>
              <a:gd name="connsiteX2" fmla="*/ 2873044 w 3743959"/>
              <a:gd name="connsiteY2" fmla="*/ 303989 h 395158"/>
              <a:gd name="connsiteX3" fmla="*/ 2147337 w 3743959"/>
              <a:gd name="connsiteY3" fmla="*/ 384246 h 395158"/>
              <a:gd name="connsiteX4" fmla="*/ 1579757 w 3743959"/>
              <a:gd name="connsiteY4" fmla="*/ 369463 h 395158"/>
              <a:gd name="connsiteX5" fmla="*/ 1098138 w 3743959"/>
              <a:gd name="connsiteY5" fmla="*/ 372603 h 395158"/>
              <a:gd name="connsiteX6" fmla="*/ 645964 w 3743959"/>
              <a:gd name="connsiteY6" fmla="*/ 248402 h 395158"/>
              <a:gd name="connsiteX7" fmla="*/ 0 w 3743959"/>
              <a:gd name="connsiteY7" fmla="*/ 0 h 395158"/>
              <a:gd name="connsiteX0" fmla="*/ 3743959 w 3743959"/>
              <a:gd name="connsiteY0" fmla="*/ 154651 h 392780"/>
              <a:gd name="connsiteX1" fmla="*/ 3405156 w 3743959"/>
              <a:gd name="connsiteY1" fmla="*/ 211500 h 392780"/>
              <a:gd name="connsiteX2" fmla="*/ 2873044 w 3743959"/>
              <a:gd name="connsiteY2" fmla="*/ 303989 h 392780"/>
              <a:gd name="connsiteX3" fmla="*/ 2196276 w 3743959"/>
              <a:gd name="connsiteY3" fmla="*/ 310502 h 392780"/>
              <a:gd name="connsiteX4" fmla="*/ 1579757 w 3743959"/>
              <a:gd name="connsiteY4" fmla="*/ 369463 h 392780"/>
              <a:gd name="connsiteX5" fmla="*/ 1098138 w 3743959"/>
              <a:gd name="connsiteY5" fmla="*/ 372603 h 392780"/>
              <a:gd name="connsiteX6" fmla="*/ 645964 w 3743959"/>
              <a:gd name="connsiteY6" fmla="*/ 248402 h 392780"/>
              <a:gd name="connsiteX7" fmla="*/ 0 w 3743959"/>
              <a:gd name="connsiteY7" fmla="*/ 0 h 392780"/>
              <a:gd name="connsiteX0" fmla="*/ 3811185 w 3811185"/>
              <a:gd name="connsiteY0" fmla="*/ 248402 h 392780"/>
              <a:gd name="connsiteX1" fmla="*/ 3405156 w 3811185"/>
              <a:gd name="connsiteY1" fmla="*/ 211500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11185 w 3811185"/>
              <a:gd name="connsiteY0" fmla="*/ 248402 h 392780"/>
              <a:gd name="connsiteX1" fmla="*/ 3423606 w 3811185"/>
              <a:gd name="connsiteY1" fmla="*/ 248402 h 392780"/>
              <a:gd name="connsiteX2" fmla="*/ 2873044 w 3811185"/>
              <a:gd name="connsiteY2" fmla="*/ 303989 h 392780"/>
              <a:gd name="connsiteX3" fmla="*/ 2196276 w 3811185"/>
              <a:gd name="connsiteY3" fmla="*/ 310502 h 392780"/>
              <a:gd name="connsiteX4" fmla="*/ 1579757 w 3811185"/>
              <a:gd name="connsiteY4" fmla="*/ 369463 h 392780"/>
              <a:gd name="connsiteX5" fmla="*/ 1098138 w 3811185"/>
              <a:gd name="connsiteY5" fmla="*/ 372603 h 392780"/>
              <a:gd name="connsiteX6" fmla="*/ 645964 w 3811185"/>
              <a:gd name="connsiteY6" fmla="*/ 248402 h 392780"/>
              <a:gd name="connsiteX7" fmla="*/ 0 w 3811185"/>
              <a:gd name="connsiteY7" fmla="*/ 0 h 392780"/>
              <a:gd name="connsiteX0" fmla="*/ 3861724 w 3861724"/>
              <a:gd name="connsiteY0" fmla="*/ 263352 h 407730"/>
              <a:gd name="connsiteX1" fmla="*/ 3474145 w 3861724"/>
              <a:gd name="connsiteY1" fmla="*/ 263352 h 407730"/>
              <a:gd name="connsiteX2" fmla="*/ 2923583 w 3861724"/>
              <a:gd name="connsiteY2" fmla="*/ 318939 h 407730"/>
              <a:gd name="connsiteX3" fmla="*/ 2246815 w 3861724"/>
              <a:gd name="connsiteY3" fmla="*/ 325452 h 407730"/>
              <a:gd name="connsiteX4" fmla="*/ 1630296 w 3861724"/>
              <a:gd name="connsiteY4" fmla="*/ 384413 h 407730"/>
              <a:gd name="connsiteX5" fmla="*/ 1148677 w 3861724"/>
              <a:gd name="connsiteY5" fmla="*/ 387553 h 407730"/>
              <a:gd name="connsiteX6" fmla="*/ 696503 w 3861724"/>
              <a:gd name="connsiteY6" fmla="*/ 263352 h 407730"/>
              <a:gd name="connsiteX7" fmla="*/ 0 w 3861724"/>
              <a:gd name="connsiteY7" fmla="*/ 0 h 407730"/>
              <a:gd name="connsiteX0" fmla="*/ 3861724 w 3861724"/>
              <a:gd name="connsiteY0" fmla="*/ 263352 h 403370"/>
              <a:gd name="connsiteX1" fmla="*/ 3474145 w 3861724"/>
              <a:gd name="connsiteY1" fmla="*/ 263352 h 403370"/>
              <a:gd name="connsiteX2" fmla="*/ 2923583 w 3861724"/>
              <a:gd name="connsiteY2" fmla="*/ 318939 h 403370"/>
              <a:gd name="connsiteX3" fmla="*/ 2246815 w 3861724"/>
              <a:gd name="connsiteY3" fmla="*/ 325452 h 403370"/>
              <a:gd name="connsiteX4" fmla="*/ 1630296 w 3861724"/>
              <a:gd name="connsiteY4" fmla="*/ 384413 h 403370"/>
              <a:gd name="connsiteX5" fmla="*/ 1148677 w 3861724"/>
              <a:gd name="connsiteY5" fmla="*/ 387553 h 403370"/>
              <a:gd name="connsiteX6" fmla="*/ 548774 w 3861724"/>
              <a:gd name="connsiteY6" fmla="*/ 289513 h 403370"/>
              <a:gd name="connsiteX7" fmla="*/ 0 w 3861724"/>
              <a:gd name="connsiteY7" fmla="*/ 0 h 403370"/>
              <a:gd name="connsiteX0" fmla="*/ 3861724 w 3861724"/>
              <a:gd name="connsiteY0" fmla="*/ 263352 h 392895"/>
              <a:gd name="connsiteX1" fmla="*/ 3474145 w 3861724"/>
              <a:gd name="connsiteY1" fmla="*/ 263352 h 392895"/>
              <a:gd name="connsiteX2" fmla="*/ 2923583 w 3861724"/>
              <a:gd name="connsiteY2" fmla="*/ 318939 h 392895"/>
              <a:gd name="connsiteX3" fmla="*/ 2246815 w 3861724"/>
              <a:gd name="connsiteY3" fmla="*/ 325452 h 392895"/>
              <a:gd name="connsiteX4" fmla="*/ 1630296 w 3861724"/>
              <a:gd name="connsiteY4" fmla="*/ 384413 h 392895"/>
              <a:gd name="connsiteX5" fmla="*/ 1148677 w 3861724"/>
              <a:gd name="connsiteY5" fmla="*/ 376341 h 392895"/>
              <a:gd name="connsiteX6" fmla="*/ 548774 w 3861724"/>
              <a:gd name="connsiteY6" fmla="*/ 289513 h 392895"/>
              <a:gd name="connsiteX7" fmla="*/ 0 w 3861724"/>
              <a:gd name="connsiteY7" fmla="*/ 0 h 392895"/>
              <a:gd name="connsiteX0" fmla="*/ 3861724 w 3861724"/>
              <a:gd name="connsiteY0" fmla="*/ 263352 h 384413"/>
              <a:gd name="connsiteX1" fmla="*/ 3474145 w 3861724"/>
              <a:gd name="connsiteY1" fmla="*/ 263352 h 384413"/>
              <a:gd name="connsiteX2" fmla="*/ 2923583 w 3861724"/>
              <a:gd name="connsiteY2" fmla="*/ 318939 h 384413"/>
              <a:gd name="connsiteX3" fmla="*/ 2239039 w 3861724"/>
              <a:gd name="connsiteY3" fmla="*/ 347876 h 384413"/>
              <a:gd name="connsiteX4" fmla="*/ 1630296 w 3861724"/>
              <a:gd name="connsiteY4" fmla="*/ 384413 h 384413"/>
              <a:gd name="connsiteX5" fmla="*/ 1148677 w 3861724"/>
              <a:gd name="connsiteY5" fmla="*/ 376341 h 384413"/>
              <a:gd name="connsiteX6" fmla="*/ 548774 w 3861724"/>
              <a:gd name="connsiteY6" fmla="*/ 289513 h 384413"/>
              <a:gd name="connsiteX7" fmla="*/ 0 w 3861724"/>
              <a:gd name="connsiteY7" fmla="*/ 0 h 384413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39039 w 3861724"/>
              <a:gd name="connsiteY3" fmla="*/ 347876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18939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74145 w 3861724"/>
              <a:gd name="connsiteY1" fmla="*/ 26335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61724"/>
              <a:gd name="connsiteY0" fmla="*/ 263352 h 376341"/>
              <a:gd name="connsiteX1" fmla="*/ 3485808 w 3861724"/>
              <a:gd name="connsiteY1" fmla="*/ 278302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548774 w 3861724"/>
              <a:gd name="connsiteY6" fmla="*/ 289513 h 376341"/>
              <a:gd name="connsiteX7" fmla="*/ 0 w 3861724"/>
              <a:gd name="connsiteY7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485808 w 3875556"/>
              <a:gd name="connsiteY2" fmla="*/ 278302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548774 w 3875556"/>
              <a:gd name="connsiteY7" fmla="*/ 289513 h 376341"/>
              <a:gd name="connsiteX8" fmla="*/ 0 w 3875556"/>
              <a:gd name="connsiteY8" fmla="*/ 0 h 376341"/>
              <a:gd name="connsiteX0" fmla="*/ 3861724 w 3875556"/>
              <a:gd name="connsiteY0" fmla="*/ 263352 h 376341"/>
              <a:gd name="connsiteX1" fmla="*/ 3875556 w 3875556"/>
              <a:gd name="connsiteY1" fmla="*/ 281100 h 376341"/>
              <a:gd name="connsiteX2" fmla="*/ 3516812 w 3875556"/>
              <a:gd name="connsiteY2" fmla="*/ 287176 h 376341"/>
              <a:gd name="connsiteX3" fmla="*/ 2923583 w 3875556"/>
              <a:gd name="connsiteY3" fmla="*/ 303990 h 376341"/>
              <a:gd name="connsiteX4" fmla="*/ 2242926 w 3875556"/>
              <a:gd name="connsiteY4" fmla="*/ 336664 h 376341"/>
              <a:gd name="connsiteX5" fmla="*/ 1634184 w 3875556"/>
              <a:gd name="connsiteY5" fmla="*/ 373201 h 376341"/>
              <a:gd name="connsiteX6" fmla="*/ 1148677 w 3875556"/>
              <a:gd name="connsiteY6" fmla="*/ 376341 h 376341"/>
              <a:gd name="connsiteX7" fmla="*/ 477615 w 3875556"/>
              <a:gd name="connsiteY7" fmla="*/ 272225 h 376341"/>
              <a:gd name="connsiteX8" fmla="*/ 0 w 3875556"/>
              <a:gd name="connsiteY8" fmla="*/ 0 h 376341"/>
              <a:gd name="connsiteX0" fmla="*/ 3861724 w 3861724"/>
              <a:gd name="connsiteY0" fmla="*/ 263352 h 376341"/>
              <a:gd name="connsiteX1" fmla="*/ 3516812 w 3861724"/>
              <a:gd name="connsiteY1" fmla="*/ 287176 h 376341"/>
              <a:gd name="connsiteX2" fmla="*/ 2923583 w 3861724"/>
              <a:gd name="connsiteY2" fmla="*/ 303990 h 376341"/>
              <a:gd name="connsiteX3" fmla="*/ 2242926 w 3861724"/>
              <a:gd name="connsiteY3" fmla="*/ 336664 h 376341"/>
              <a:gd name="connsiteX4" fmla="*/ 1634184 w 3861724"/>
              <a:gd name="connsiteY4" fmla="*/ 373201 h 376341"/>
              <a:gd name="connsiteX5" fmla="*/ 1148677 w 3861724"/>
              <a:gd name="connsiteY5" fmla="*/ 376341 h 376341"/>
              <a:gd name="connsiteX6" fmla="*/ 477615 w 3861724"/>
              <a:gd name="connsiteY6" fmla="*/ 272225 h 376341"/>
              <a:gd name="connsiteX7" fmla="*/ 0 w 3861724"/>
              <a:gd name="connsiteY7" fmla="*/ 0 h 376341"/>
              <a:gd name="connsiteX0" fmla="*/ 3901685 w 3901685"/>
              <a:gd name="connsiteY0" fmla="*/ 367395 h 376341"/>
              <a:gd name="connsiteX1" fmla="*/ 3516812 w 3901685"/>
              <a:gd name="connsiteY1" fmla="*/ 28717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23583 w 3901685"/>
              <a:gd name="connsiteY2" fmla="*/ 303990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4184 w 3901685"/>
              <a:gd name="connsiteY4" fmla="*/ 373201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76341"/>
              <a:gd name="connsiteX1" fmla="*/ 3497375 w 3901685"/>
              <a:gd name="connsiteY1" fmla="*/ 358186 h 376341"/>
              <a:gd name="connsiteX2" fmla="*/ 2915808 w 3901685"/>
              <a:gd name="connsiteY2" fmla="*/ 356313 h 376341"/>
              <a:gd name="connsiteX3" fmla="*/ 2242926 w 3901685"/>
              <a:gd name="connsiteY3" fmla="*/ 336664 h 376341"/>
              <a:gd name="connsiteX4" fmla="*/ 1630296 w 3901685"/>
              <a:gd name="connsiteY4" fmla="*/ 324615 h 376341"/>
              <a:gd name="connsiteX5" fmla="*/ 1148677 w 3901685"/>
              <a:gd name="connsiteY5" fmla="*/ 376341 h 376341"/>
              <a:gd name="connsiteX6" fmla="*/ 477615 w 3901685"/>
              <a:gd name="connsiteY6" fmla="*/ 272225 h 376341"/>
              <a:gd name="connsiteX7" fmla="*/ 0 w 3901685"/>
              <a:gd name="connsiteY7" fmla="*/ 0 h 376341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477615 w 3901685"/>
              <a:gd name="connsiteY6" fmla="*/ 272225 h 367395"/>
              <a:gd name="connsiteX7" fmla="*/ 0 w 3901685"/>
              <a:gd name="connsiteY7" fmla="*/ 0 h 367395"/>
              <a:gd name="connsiteX0" fmla="*/ 3901685 w 3901685"/>
              <a:gd name="connsiteY0" fmla="*/ 367395 h 367395"/>
              <a:gd name="connsiteX1" fmla="*/ 3497375 w 3901685"/>
              <a:gd name="connsiteY1" fmla="*/ 358186 h 367395"/>
              <a:gd name="connsiteX2" fmla="*/ 2915808 w 3901685"/>
              <a:gd name="connsiteY2" fmla="*/ 356313 h 367395"/>
              <a:gd name="connsiteX3" fmla="*/ 2242926 w 3901685"/>
              <a:gd name="connsiteY3" fmla="*/ 336664 h 367395"/>
              <a:gd name="connsiteX4" fmla="*/ 1630296 w 3901685"/>
              <a:gd name="connsiteY4" fmla="*/ 324615 h 367395"/>
              <a:gd name="connsiteX5" fmla="*/ 1168115 w 3901685"/>
              <a:gd name="connsiteY5" fmla="*/ 286643 h 367395"/>
              <a:gd name="connsiteX6" fmla="*/ 512604 w 3901685"/>
              <a:gd name="connsiteY6" fmla="*/ 204953 h 367395"/>
              <a:gd name="connsiteX7" fmla="*/ 0 w 3901685"/>
              <a:gd name="connsiteY7" fmla="*/ 0 h 367395"/>
              <a:gd name="connsiteX0" fmla="*/ 4064964 w 4064964"/>
              <a:gd name="connsiteY0" fmla="*/ 296384 h 296384"/>
              <a:gd name="connsiteX1" fmla="*/ 3660654 w 4064964"/>
              <a:gd name="connsiteY1" fmla="*/ 287175 h 296384"/>
              <a:gd name="connsiteX2" fmla="*/ 3079087 w 4064964"/>
              <a:gd name="connsiteY2" fmla="*/ 285302 h 296384"/>
              <a:gd name="connsiteX3" fmla="*/ 2406205 w 4064964"/>
              <a:gd name="connsiteY3" fmla="*/ 265653 h 296384"/>
              <a:gd name="connsiteX4" fmla="*/ 1793575 w 4064964"/>
              <a:gd name="connsiteY4" fmla="*/ 253604 h 296384"/>
              <a:gd name="connsiteX5" fmla="*/ 1331394 w 4064964"/>
              <a:gd name="connsiteY5" fmla="*/ 215632 h 296384"/>
              <a:gd name="connsiteX6" fmla="*/ 675883 w 4064964"/>
              <a:gd name="connsiteY6" fmla="*/ 133942 h 296384"/>
              <a:gd name="connsiteX7" fmla="*/ 0 w 4064964"/>
              <a:gd name="connsiteY7" fmla="*/ 0 h 296384"/>
              <a:gd name="connsiteX0" fmla="*/ 3389081 w 3389081"/>
              <a:gd name="connsiteY0" fmla="*/ 162442 h 162442"/>
              <a:gd name="connsiteX1" fmla="*/ 2984771 w 3389081"/>
              <a:gd name="connsiteY1" fmla="*/ 153233 h 162442"/>
              <a:gd name="connsiteX2" fmla="*/ 2403204 w 3389081"/>
              <a:gd name="connsiteY2" fmla="*/ 151360 h 162442"/>
              <a:gd name="connsiteX3" fmla="*/ 1730322 w 3389081"/>
              <a:gd name="connsiteY3" fmla="*/ 131711 h 162442"/>
              <a:gd name="connsiteX4" fmla="*/ 1117692 w 3389081"/>
              <a:gd name="connsiteY4" fmla="*/ 119662 h 162442"/>
              <a:gd name="connsiteX5" fmla="*/ 655511 w 3389081"/>
              <a:gd name="connsiteY5" fmla="*/ 81690 h 162442"/>
              <a:gd name="connsiteX6" fmla="*/ 0 w 3389081"/>
              <a:gd name="connsiteY6" fmla="*/ 0 h 162442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331953 w 4065523"/>
              <a:gd name="connsiteY5" fmla="*/ 208762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94134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6360 w 4065523"/>
              <a:gd name="connsiteY4" fmla="*/ 246734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4065523 w 4065523"/>
              <a:gd name="connsiteY0" fmla="*/ 289514 h 289514"/>
              <a:gd name="connsiteX1" fmla="*/ 3661213 w 4065523"/>
              <a:gd name="connsiteY1" fmla="*/ 280305 h 289514"/>
              <a:gd name="connsiteX2" fmla="*/ 3079646 w 4065523"/>
              <a:gd name="connsiteY2" fmla="*/ 278432 h 289514"/>
              <a:gd name="connsiteX3" fmla="*/ 2406764 w 4065523"/>
              <a:gd name="connsiteY3" fmla="*/ 258783 h 289514"/>
              <a:gd name="connsiteX4" fmla="*/ 1782473 w 4065523"/>
              <a:gd name="connsiteY4" fmla="*/ 239259 h 289514"/>
              <a:gd name="connsiteX5" fmla="*/ 1009284 w 4065523"/>
              <a:gd name="connsiteY5" fmla="*/ 167651 h 289514"/>
              <a:gd name="connsiteX6" fmla="*/ 0 w 4065523"/>
              <a:gd name="connsiteY6" fmla="*/ 0 h 289514"/>
              <a:gd name="connsiteX0" fmla="*/ 3781729 w 3781729"/>
              <a:gd name="connsiteY0" fmla="*/ 248403 h 248403"/>
              <a:gd name="connsiteX1" fmla="*/ 3377419 w 3781729"/>
              <a:gd name="connsiteY1" fmla="*/ 239194 h 248403"/>
              <a:gd name="connsiteX2" fmla="*/ 2795852 w 3781729"/>
              <a:gd name="connsiteY2" fmla="*/ 237321 h 248403"/>
              <a:gd name="connsiteX3" fmla="*/ 2122970 w 3781729"/>
              <a:gd name="connsiteY3" fmla="*/ 217672 h 248403"/>
              <a:gd name="connsiteX4" fmla="*/ 1498679 w 3781729"/>
              <a:gd name="connsiteY4" fmla="*/ 198148 h 248403"/>
              <a:gd name="connsiteX5" fmla="*/ 725490 w 3781729"/>
              <a:gd name="connsiteY5" fmla="*/ 126540 h 248403"/>
              <a:gd name="connsiteX6" fmla="*/ 0 w 3781729"/>
              <a:gd name="connsiteY6" fmla="*/ 0 h 248403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065492 w 4065492"/>
              <a:gd name="connsiteY0" fmla="*/ 292989 h 292989"/>
              <a:gd name="connsiteX1" fmla="*/ 3661182 w 4065492"/>
              <a:gd name="connsiteY1" fmla="*/ 283780 h 292989"/>
              <a:gd name="connsiteX2" fmla="*/ 3079615 w 4065492"/>
              <a:gd name="connsiteY2" fmla="*/ 281907 h 292989"/>
              <a:gd name="connsiteX3" fmla="*/ 2406733 w 4065492"/>
              <a:gd name="connsiteY3" fmla="*/ 262258 h 292989"/>
              <a:gd name="connsiteX4" fmla="*/ 1782442 w 4065492"/>
              <a:gd name="connsiteY4" fmla="*/ 242734 h 292989"/>
              <a:gd name="connsiteX5" fmla="*/ 1009253 w 4065492"/>
              <a:gd name="connsiteY5" fmla="*/ 171126 h 292989"/>
              <a:gd name="connsiteX6" fmla="*/ 0 w 4065492"/>
              <a:gd name="connsiteY6" fmla="*/ 0 h 292989"/>
              <a:gd name="connsiteX0" fmla="*/ 4197670 w 4197670"/>
              <a:gd name="connsiteY0" fmla="*/ 274302 h 274302"/>
              <a:gd name="connsiteX1" fmla="*/ 3793360 w 4197670"/>
              <a:gd name="connsiteY1" fmla="*/ 265093 h 274302"/>
              <a:gd name="connsiteX2" fmla="*/ 3211793 w 4197670"/>
              <a:gd name="connsiteY2" fmla="*/ 263220 h 274302"/>
              <a:gd name="connsiteX3" fmla="*/ 2538911 w 4197670"/>
              <a:gd name="connsiteY3" fmla="*/ 243571 h 274302"/>
              <a:gd name="connsiteX4" fmla="*/ 1914620 w 4197670"/>
              <a:gd name="connsiteY4" fmla="*/ 224047 h 274302"/>
              <a:gd name="connsiteX5" fmla="*/ 1141431 w 4197670"/>
              <a:gd name="connsiteY5" fmla="*/ 152439 h 274302"/>
              <a:gd name="connsiteX6" fmla="*/ 0 w 4197670"/>
              <a:gd name="connsiteY6" fmla="*/ 0 h 274302"/>
              <a:gd name="connsiteX0" fmla="*/ 4197670 w 4197670"/>
              <a:gd name="connsiteY0" fmla="*/ 290012 h 290012"/>
              <a:gd name="connsiteX1" fmla="*/ 3793360 w 4197670"/>
              <a:gd name="connsiteY1" fmla="*/ 280803 h 290012"/>
              <a:gd name="connsiteX2" fmla="*/ 3211793 w 4197670"/>
              <a:gd name="connsiteY2" fmla="*/ 278930 h 290012"/>
              <a:gd name="connsiteX3" fmla="*/ 2538911 w 4197670"/>
              <a:gd name="connsiteY3" fmla="*/ 259281 h 290012"/>
              <a:gd name="connsiteX4" fmla="*/ 1914620 w 4197670"/>
              <a:gd name="connsiteY4" fmla="*/ 239757 h 290012"/>
              <a:gd name="connsiteX5" fmla="*/ 1059793 w 4197670"/>
              <a:gd name="connsiteY5" fmla="*/ 37341 h 290012"/>
              <a:gd name="connsiteX6" fmla="*/ 0 w 4197670"/>
              <a:gd name="connsiteY6" fmla="*/ 15710 h 290012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11793 w 4197670"/>
              <a:gd name="connsiteY2" fmla="*/ 274869 h 285951"/>
              <a:gd name="connsiteX3" fmla="*/ 2538911 w 4197670"/>
              <a:gd name="connsiteY3" fmla="*/ 255220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11793 w 4197670"/>
              <a:gd name="connsiteY2" fmla="*/ 274869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793360 w 4197670"/>
              <a:gd name="connsiteY1" fmla="*/ 276742 h 285951"/>
              <a:gd name="connsiteX2" fmla="*/ 3239007 w 4197670"/>
              <a:gd name="connsiteY2" fmla="*/ 43151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3630082 w 4197670"/>
              <a:gd name="connsiteY1" fmla="*/ 89872 h 285951"/>
              <a:gd name="connsiteX2" fmla="*/ 3239007 w 4197670"/>
              <a:gd name="connsiteY2" fmla="*/ 43151 h 285951"/>
              <a:gd name="connsiteX3" fmla="*/ 2585563 w 4197670"/>
              <a:gd name="connsiteY3" fmla="*/ 16027 h 285951"/>
              <a:gd name="connsiteX4" fmla="*/ 1852418 w 4197670"/>
              <a:gd name="connsiteY4" fmla="*/ 15189 h 285951"/>
              <a:gd name="connsiteX5" fmla="*/ 1059793 w 4197670"/>
              <a:gd name="connsiteY5" fmla="*/ 33280 h 285951"/>
              <a:gd name="connsiteX6" fmla="*/ 0 w 4197670"/>
              <a:gd name="connsiteY6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1059793 w 4197670"/>
              <a:gd name="connsiteY6" fmla="*/ 33280 h 285951"/>
              <a:gd name="connsiteX7" fmla="*/ 0 w 4197670"/>
              <a:gd name="connsiteY7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1048131 w 4197670"/>
              <a:gd name="connsiteY6" fmla="*/ 18330 h 285951"/>
              <a:gd name="connsiteX7" fmla="*/ 0 w 4197670"/>
              <a:gd name="connsiteY7" fmla="*/ 11649 h 285951"/>
              <a:gd name="connsiteX0" fmla="*/ 4197670 w 4197670"/>
              <a:gd name="connsiteY0" fmla="*/ 285951 h 285951"/>
              <a:gd name="connsiteX1" fmla="*/ 4055577 w 4197670"/>
              <a:gd name="connsiteY1" fmla="*/ 172052 h 285951"/>
              <a:gd name="connsiteX2" fmla="*/ 3630082 w 4197670"/>
              <a:gd name="connsiteY2" fmla="*/ 89872 h 285951"/>
              <a:gd name="connsiteX3" fmla="*/ 3239007 w 4197670"/>
              <a:gd name="connsiteY3" fmla="*/ 43151 h 285951"/>
              <a:gd name="connsiteX4" fmla="*/ 2585563 w 4197670"/>
              <a:gd name="connsiteY4" fmla="*/ 16027 h 285951"/>
              <a:gd name="connsiteX5" fmla="*/ 1852418 w 4197670"/>
              <a:gd name="connsiteY5" fmla="*/ 15189 h 285951"/>
              <a:gd name="connsiteX6" fmla="*/ 698248 w 4197670"/>
              <a:gd name="connsiteY6" fmla="*/ 22067 h 285951"/>
              <a:gd name="connsiteX7" fmla="*/ 0 w 4197670"/>
              <a:gd name="connsiteY7" fmla="*/ 11649 h 285951"/>
              <a:gd name="connsiteX0" fmla="*/ 4197670 w 4197670"/>
              <a:gd name="connsiteY0" fmla="*/ 282213 h 282213"/>
              <a:gd name="connsiteX1" fmla="*/ 4055577 w 4197670"/>
              <a:gd name="connsiteY1" fmla="*/ 168314 h 282213"/>
              <a:gd name="connsiteX2" fmla="*/ 3630082 w 4197670"/>
              <a:gd name="connsiteY2" fmla="*/ 86134 h 282213"/>
              <a:gd name="connsiteX3" fmla="*/ 3239007 w 4197670"/>
              <a:gd name="connsiteY3" fmla="*/ 39413 h 282213"/>
              <a:gd name="connsiteX4" fmla="*/ 2585563 w 4197670"/>
              <a:gd name="connsiteY4" fmla="*/ 12289 h 282213"/>
              <a:gd name="connsiteX5" fmla="*/ 1382020 w 4197670"/>
              <a:gd name="connsiteY5" fmla="*/ 15189 h 282213"/>
              <a:gd name="connsiteX6" fmla="*/ 698248 w 4197670"/>
              <a:gd name="connsiteY6" fmla="*/ 18329 h 282213"/>
              <a:gd name="connsiteX7" fmla="*/ 0 w 4197670"/>
              <a:gd name="connsiteY7" fmla="*/ 7911 h 282213"/>
              <a:gd name="connsiteX0" fmla="*/ 4197670 w 4197670"/>
              <a:gd name="connsiteY0" fmla="*/ 274738 h 274738"/>
              <a:gd name="connsiteX1" fmla="*/ 4055577 w 4197670"/>
              <a:gd name="connsiteY1" fmla="*/ 160839 h 274738"/>
              <a:gd name="connsiteX2" fmla="*/ 3630082 w 4197670"/>
              <a:gd name="connsiteY2" fmla="*/ 78659 h 274738"/>
              <a:gd name="connsiteX3" fmla="*/ 3239007 w 4197670"/>
              <a:gd name="connsiteY3" fmla="*/ 31938 h 274738"/>
              <a:gd name="connsiteX4" fmla="*/ 2585563 w 4197670"/>
              <a:gd name="connsiteY4" fmla="*/ 4814 h 274738"/>
              <a:gd name="connsiteX5" fmla="*/ 1432558 w 4197670"/>
              <a:gd name="connsiteY5" fmla="*/ 15189 h 274738"/>
              <a:gd name="connsiteX6" fmla="*/ 698248 w 4197670"/>
              <a:gd name="connsiteY6" fmla="*/ 10854 h 274738"/>
              <a:gd name="connsiteX7" fmla="*/ 0 w 4197670"/>
              <a:gd name="connsiteY7" fmla="*/ 436 h 274738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585563 w 4197670"/>
              <a:gd name="connsiteY4" fmla="*/ 4378 h 274302"/>
              <a:gd name="connsiteX5" fmla="*/ 1432558 w 4197670"/>
              <a:gd name="connsiteY5" fmla="*/ 14753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585563 w 4197670"/>
              <a:gd name="connsiteY4" fmla="*/ 4378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3239007 w 4197670"/>
              <a:gd name="connsiteY3" fmla="*/ 31502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630082 w 4197670"/>
              <a:gd name="connsiteY2" fmla="*/ 78223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4055577 w 4197670"/>
              <a:gd name="connsiteY1" fmla="*/ 160403 h 274302"/>
              <a:gd name="connsiteX2" fmla="*/ 3241322 w 4197670"/>
              <a:gd name="connsiteY2" fmla="*/ 29636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197670 w 4197670"/>
              <a:gd name="connsiteY0" fmla="*/ 274302 h 274302"/>
              <a:gd name="connsiteX1" fmla="*/ 3686256 w 4197670"/>
              <a:gd name="connsiteY1" fmla="*/ 89393 h 274302"/>
              <a:gd name="connsiteX2" fmla="*/ 3241322 w 4197670"/>
              <a:gd name="connsiteY2" fmla="*/ 29636 h 274302"/>
              <a:gd name="connsiteX3" fmla="*/ 2795821 w 4197670"/>
              <a:gd name="connsiteY3" fmla="*/ 12815 h 274302"/>
              <a:gd name="connsiteX4" fmla="*/ 2111276 w 4197670"/>
              <a:gd name="connsiteY4" fmla="*/ 8115 h 274302"/>
              <a:gd name="connsiteX5" fmla="*/ 1432558 w 4197670"/>
              <a:gd name="connsiteY5" fmla="*/ 3541 h 274302"/>
              <a:gd name="connsiteX6" fmla="*/ 698248 w 4197670"/>
              <a:gd name="connsiteY6" fmla="*/ 10418 h 274302"/>
              <a:gd name="connsiteX7" fmla="*/ 0 w 4197670"/>
              <a:gd name="connsiteY7" fmla="*/ 0 h 274302"/>
              <a:gd name="connsiteX0" fmla="*/ 4030503 w 4030503"/>
              <a:gd name="connsiteY0" fmla="*/ 158443 h 158443"/>
              <a:gd name="connsiteX1" fmla="*/ 3686256 w 4030503"/>
              <a:gd name="connsiteY1" fmla="*/ 89393 h 158443"/>
              <a:gd name="connsiteX2" fmla="*/ 3241322 w 4030503"/>
              <a:gd name="connsiteY2" fmla="*/ 29636 h 158443"/>
              <a:gd name="connsiteX3" fmla="*/ 2795821 w 4030503"/>
              <a:gd name="connsiteY3" fmla="*/ 12815 h 158443"/>
              <a:gd name="connsiteX4" fmla="*/ 2111276 w 4030503"/>
              <a:gd name="connsiteY4" fmla="*/ 8115 h 158443"/>
              <a:gd name="connsiteX5" fmla="*/ 1432558 w 4030503"/>
              <a:gd name="connsiteY5" fmla="*/ 3541 h 158443"/>
              <a:gd name="connsiteX6" fmla="*/ 698248 w 4030503"/>
              <a:gd name="connsiteY6" fmla="*/ 10418 h 158443"/>
              <a:gd name="connsiteX7" fmla="*/ 0 w 4030503"/>
              <a:gd name="connsiteY7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795821 w 4030503"/>
              <a:gd name="connsiteY3" fmla="*/ 12815 h 158443"/>
              <a:gd name="connsiteX4" fmla="*/ 2111276 w 4030503"/>
              <a:gd name="connsiteY4" fmla="*/ 8115 h 158443"/>
              <a:gd name="connsiteX5" fmla="*/ 1432558 w 4030503"/>
              <a:gd name="connsiteY5" fmla="*/ 3541 h 158443"/>
              <a:gd name="connsiteX6" fmla="*/ 698248 w 4030503"/>
              <a:gd name="connsiteY6" fmla="*/ 10418 h 158443"/>
              <a:gd name="connsiteX7" fmla="*/ 0 w 4030503"/>
              <a:gd name="connsiteY7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795821 w 4030503"/>
              <a:gd name="connsiteY4" fmla="*/ 12815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  <a:gd name="connsiteX0" fmla="*/ 4030503 w 4030503"/>
              <a:gd name="connsiteY0" fmla="*/ 158443 h 158443"/>
              <a:gd name="connsiteX1" fmla="*/ 3596841 w 4030503"/>
              <a:gd name="connsiteY1" fmla="*/ 74444 h 158443"/>
              <a:gd name="connsiteX2" fmla="*/ 3241322 w 4030503"/>
              <a:gd name="connsiteY2" fmla="*/ 29636 h 158443"/>
              <a:gd name="connsiteX3" fmla="*/ 2990376 w 4030503"/>
              <a:gd name="connsiteY3" fmla="*/ 18382 h 158443"/>
              <a:gd name="connsiteX4" fmla="*/ 2504251 w 4030503"/>
              <a:gd name="connsiteY4" fmla="*/ 16552 h 158443"/>
              <a:gd name="connsiteX5" fmla="*/ 2111276 w 4030503"/>
              <a:gd name="connsiteY5" fmla="*/ 8115 h 158443"/>
              <a:gd name="connsiteX6" fmla="*/ 1432558 w 4030503"/>
              <a:gd name="connsiteY6" fmla="*/ 3541 h 158443"/>
              <a:gd name="connsiteX7" fmla="*/ 698248 w 4030503"/>
              <a:gd name="connsiteY7" fmla="*/ 10418 h 158443"/>
              <a:gd name="connsiteX8" fmla="*/ 0 w 4030503"/>
              <a:gd name="connsiteY8" fmla="*/ 0 h 15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503" h="158443">
                <a:moveTo>
                  <a:pt x="4030503" y="158443"/>
                </a:moveTo>
                <a:cubicBezTo>
                  <a:pt x="3885949" y="130443"/>
                  <a:pt x="3728371" y="95912"/>
                  <a:pt x="3596841" y="74444"/>
                </a:cubicBezTo>
                <a:cubicBezTo>
                  <a:pt x="3465311" y="52976"/>
                  <a:pt x="3342399" y="38980"/>
                  <a:pt x="3241322" y="29636"/>
                </a:cubicBezTo>
                <a:cubicBezTo>
                  <a:pt x="3140245" y="20292"/>
                  <a:pt x="3113221" y="20563"/>
                  <a:pt x="2990376" y="18382"/>
                </a:cubicBezTo>
                <a:lnTo>
                  <a:pt x="2504251" y="16552"/>
                </a:lnTo>
                <a:lnTo>
                  <a:pt x="2111276" y="8115"/>
                </a:lnTo>
                <a:lnTo>
                  <a:pt x="1432558" y="3541"/>
                </a:lnTo>
                <a:lnTo>
                  <a:pt x="698248" y="10418"/>
                </a:lnTo>
                <a:cubicBezTo>
                  <a:pt x="459488" y="7959"/>
                  <a:pt x="221899" y="35939"/>
                  <a:pt x="0" y="0"/>
                </a:cubicBezTo>
              </a:path>
            </a:pathLst>
          </a:custGeom>
          <a:noFill/>
          <a:ln w="60325" cap="flat" cmpd="sng" algn="ctr">
            <a:gradFill flip="none" rotWithShape="1">
              <a:gsLst>
                <a:gs pos="0">
                  <a:srgbClr val="7030A0"/>
                </a:gs>
                <a:gs pos="50000">
                  <a:srgbClr val="FFFFCC"/>
                </a:gs>
                <a:gs pos="100000">
                  <a:srgbClr val="FF0000"/>
                </a:gs>
                <a:gs pos="55000">
                  <a:srgbClr val="FFFF00"/>
                </a:gs>
                <a:gs pos="16000">
                  <a:srgbClr val="00B0F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7524328" y="25649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III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7534267" y="302889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IV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2" name="CaixaDeTexto 231"/>
          <p:cNvSpPr txBox="1"/>
          <p:nvPr/>
        </p:nvSpPr>
        <p:spPr>
          <a:xfrm>
            <a:off x="7596336" y="526113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V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1" name="CaixaDeTexto 240"/>
          <p:cNvSpPr txBox="1"/>
          <p:nvPr/>
        </p:nvSpPr>
        <p:spPr>
          <a:xfrm>
            <a:off x="7164288" y="42210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SP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2" name="CaixaDeTexto 241"/>
          <p:cNvSpPr txBox="1"/>
          <p:nvPr/>
        </p:nvSpPr>
        <p:spPr>
          <a:xfrm>
            <a:off x="2627784" y="402655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Ib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: supergigantes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3" name="CaixaDeTexto 242"/>
          <p:cNvSpPr txBox="1"/>
          <p:nvPr/>
        </p:nvSpPr>
        <p:spPr>
          <a:xfrm>
            <a:off x="2627784" y="440564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II: gigantes brilhantes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4" name="CaixaDeTexto 243"/>
          <p:cNvSpPr txBox="1"/>
          <p:nvPr/>
        </p:nvSpPr>
        <p:spPr>
          <a:xfrm>
            <a:off x="2627784" y="366651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Ia: supergigantes brilhantes</a:t>
            </a:r>
            <a:endParaRPr lang="pt-BR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5" name="CaixaDeTexto 244"/>
          <p:cNvSpPr txBox="1"/>
          <p:nvPr/>
        </p:nvSpPr>
        <p:spPr>
          <a:xfrm>
            <a:off x="2627784" y="477856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III: 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6" name="CaixaDeTexto 245"/>
          <p:cNvSpPr txBox="1"/>
          <p:nvPr/>
        </p:nvSpPr>
        <p:spPr>
          <a:xfrm>
            <a:off x="2627784" y="515010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IV: subgigantes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7" name="CaixaDeTexto 246"/>
          <p:cNvSpPr txBox="1"/>
          <p:nvPr/>
        </p:nvSpPr>
        <p:spPr>
          <a:xfrm>
            <a:off x="2627784" y="553871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V:  SP e anãs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3" name="Espaço Reservado para Número de Slid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17" grpId="0"/>
      <p:bldP spid="178" grpId="0" animBg="1"/>
      <p:bldP spid="194" grpId="0" animBg="1"/>
      <p:bldP spid="195" grpId="0" animBg="1"/>
      <p:bldP spid="207" grpId="0" animBg="1"/>
      <p:bldP spid="216" grpId="0" animBg="1"/>
      <p:bldP spid="225" grpId="0" animBg="1"/>
      <p:bldP spid="228" grpId="0"/>
      <p:bldP spid="230" grpId="0"/>
      <p:bldP spid="232" grpId="0"/>
      <p:bldP spid="241" grpId="0"/>
      <p:bldP spid="242" grpId="0"/>
      <p:bldP spid="243" grpId="0"/>
      <p:bldP spid="244" grpId="0"/>
      <p:bldP spid="245" grpId="0"/>
      <p:bldP spid="246" grpId="0"/>
      <p:bldP spid="2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diagrama H-R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800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r="3357"/>
          <a:stretch>
            <a:fillRect/>
          </a:stretch>
        </p:blipFill>
        <p:spPr bwMode="auto">
          <a:xfrm>
            <a:off x="3295654" y="2277152"/>
            <a:ext cx="2572490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918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rgbClr val="00CC99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rgbClr val="00CC99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rgbClr val="00CC99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rgbClr val="00CC99"/>
                </a:solidFill>
                <a:latin typeface="Century Gothic" pitchFamily="34" charset="0"/>
              </a:rPr>
              <a:t>Ano-luz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3200" b="0" dirty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em que se observa a UA subentendida por um </a:t>
            </a:r>
            <a:r>
              <a:rPr lang="pt-BR" sz="3200" b="0" dirty="0">
                <a:solidFill>
                  <a:srgbClr val="00CC99"/>
                </a:solidFill>
                <a:latin typeface="Century Gothic" pitchFamily="34" charset="0"/>
                <a:cs typeface="MS Shell Dlg" charset="0"/>
              </a:rPr>
              <a:t>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84168" y="2492896"/>
            <a:ext cx="4937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48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5" grpId="0" autoUpdateAnimBg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1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717032"/>
            <a:ext cx="8496943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4400" b="0" i="1" baseline="-2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distância, em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parsecs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paralaxe, em segundos de arco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939176" y="1844824"/>
          <a:ext cx="2856960" cy="2045891"/>
        </p:xfrm>
        <a:graphic>
          <a:graphicData uri="http://schemas.openxmlformats.org/presentationml/2006/ole">
            <p:oleObj spid="_x0000_s13314" name="Equação" r:id="rId3" imgW="1308100" imgH="939800" progId="Equation.3">
              <p:embed/>
            </p:oleObj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a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2518006" y="4868863"/>
            <a:ext cx="464932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24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233285" y="5851525"/>
            <a:ext cx="542197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8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  <p:bldP spid="9234" grpId="0" animBg="1"/>
      <p:bldP spid="9234" grpId="1" animBg="1"/>
      <p:bldP spid="7185" grpId="0"/>
      <p:bldP spid="3" grpId="0"/>
      <p:bldP spid="718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12006</TotalTime>
  <Words>2060</Words>
  <Application>Microsoft Office PowerPoint</Application>
  <PresentationFormat>Apresentação na tela (4:3)</PresentationFormat>
  <Paragraphs>459</Paragraphs>
  <Slides>54</Slides>
  <Notes>42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Blank Presentation</vt:lpstr>
      <vt:lpstr>Equação</vt:lpstr>
      <vt:lpstr>Slide 1</vt:lpstr>
      <vt:lpstr>Slide 2</vt:lpstr>
      <vt:lpstr>Slide 3</vt:lpstr>
      <vt:lpstr>Slide 4</vt:lpstr>
      <vt:lpstr>Paralaxe de uma estrela</vt:lpstr>
      <vt:lpstr>Slide 6</vt:lpstr>
      <vt:lpstr>Parsec</vt:lpstr>
      <vt:lpstr>Cálculo da distância, a partir da paralaxe</vt:lpstr>
      <vt:lpstr>O ano-luz: a mais popular</vt:lpstr>
      <vt:lpstr>Slide 10</vt:lpstr>
      <vt:lpstr>O brilho das estrelas</vt:lpstr>
      <vt:lpstr>Luminosidade</vt:lpstr>
      <vt:lpstr>Fluxo</vt:lpstr>
      <vt:lpstr>“diluição” da luz</vt:lpstr>
      <vt:lpstr>Exemplo: o Sol</vt:lpstr>
      <vt:lpstr>A Usina de Itaipu</vt:lpstr>
      <vt:lpstr>Slide 17</vt:lpstr>
      <vt:lpstr>Magnitudes aparentes</vt:lpstr>
      <vt:lpstr>Atenção: cuidado!</vt:lpstr>
      <vt:lpstr>Slide 20</vt:lpstr>
      <vt:lpstr>Magnitudes aparentes modernas com exemplos</vt:lpstr>
      <vt:lpstr>Slide 22</vt:lpstr>
      <vt:lpstr>Slide 23</vt:lpstr>
      <vt:lpstr>Correspondência magnitude-fluxo</vt:lpstr>
      <vt:lpstr>Magnitude absoluta</vt:lpstr>
      <vt:lpstr>Slide 26</vt:lpstr>
      <vt:lpstr>Slide 27</vt:lpstr>
      <vt:lpstr>Slide 28</vt:lpstr>
      <vt:lpstr>Slide 29</vt:lpstr>
      <vt:lpstr>As cores das estrelas</vt:lpstr>
      <vt:lpstr>As cores e as temperaturas</vt:lpstr>
      <vt:lpstr>Slide 32</vt:lpstr>
      <vt:lpstr>Espectro eletromagnético</vt:lpstr>
      <vt:lpstr>Simulador: espectro de corpo negro</vt:lpstr>
      <vt:lpstr>espectros</vt:lpstr>
      <vt:lpstr>Slide 36</vt:lpstr>
      <vt:lpstr>Slide 37</vt:lpstr>
      <vt:lpstr>Vídeo: tamanhos estelares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Diagrama de Hertzprung-Russel (diagrama H-R)</vt:lpstr>
      <vt:lpstr>Slide 48</vt:lpstr>
      <vt:lpstr>Estrela azul</vt:lpstr>
      <vt:lpstr>Estrela vermelha</vt:lpstr>
      <vt:lpstr>Slide 51</vt:lpstr>
      <vt:lpstr>Slide 52</vt:lpstr>
      <vt:lpstr>Slide 53</vt:lpstr>
      <vt:lpstr>Simulador: diagrama H-R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845</cp:revision>
  <cp:lastPrinted>2000-05-01T12:23:36Z</cp:lastPrinted>
  <dcterms:created xsi:type="dcterms:W3CDTF">1995-06-17T23:31:02Z</dcterms:created>
  <dcterms:modified xsi:type="dcterms:W3CDTF">2016-06-10T21:08:03Z</dcterms:modified>
</cp:coreProperties>
</file>