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handoutMasterIdLst>
    <p:handoutMasterId r:id="rId78"/>
  </p:handoutMasterIdLst>
  <p:sldIdLst>
    <p:sldId id="1072" r:id="rId2"/>
    <p:sldId id="1182" r:id="rId3"/>
    <p:sldId id="1179" r:id="rId4"/>
    <p:sldId id="1108" r:id="rId5"/>
    <p:sldId id="1137" r:id="rId6"/>
    <p:sldId id="1113" r:id="rId7"/>
    <p:sldId id="1139" r:id="rId8"/>
    <p:sldId id="1099" r:id="rId9"/>
    <p:sldId id="1052" r:id="rId10"/>
    <p:sldId id="1103" r:id="rId11"/>
    <p:sldId id="1126" r:id="rId12"/>
    <p:sldId id="1138" r:id="rId13"/>
    <p:sldId id="1110" r:id="rId14"/>
    <p:sldId id="1107" r:id="rId15"/>
    <p:sldId id="1127" r:id="rId16"/>
    <p:sldId id="1105" r:id="rId17"/>
    <p:sldId id="1112" r:id="rId18"/>
    <p:sldId id="1141" r:id="rId19"/>
    <p:sldId id="1142" r:id="rId20"/>
    <p:sldId id="1180" r:id="rId21"/>
    <p:sldId id="1100" r:id="rId22"/>
    <p:sldId id="1053" r:id="rId23"/>
    <p:sldId id="1114" r:id="rId24"/>
    <p:sldId id="1118" r:id="rId25"/>
    <p:sldId id="1120" r:id="rId26"/>
    <p:sldId id="1144" r:id="rId27"/>
    <p:sldId id="1119" r:id="rId28"/>
    <p:sldId id="1116" r:id="rId29"/>
    <p:sldId id="1145" r:id="rId30"/>
    <p:sldId id="1146" r:id="rId31"/>
    <p:sldId id="1147" r:id="rId32"/>
    <p:sldId id="1152" r:id="rId33"/>
    <p:sldId id="1153" r:id="rId34"/>
    <p:sldId id="1154" r:id="rId35"/>
    <p:sldId id="1160" r:id="rId36"/>
    <p:sldId id="1163" r:id="rId37"/>
    <p:sldId id="1164" r:id="rId38"/>
    <p:sldId id="1129" r:id="rId39"/>
    <p:sldId id="1165" r:id="rId40"/>
    <p:sldId id="1125" r:id="rId41"/>
    <p:sldId id="1063" r:id="rId42"/>
    <p:sldId id="1064" r:id="rId43"/>
    <p:sldId id="1075" r:id="rId44"/>
    <p:sldId id="1166" r:id="rId45"/>
    <p:sldId id="1143" r:id="rId46"/>
    <p:sldId id="1083" r:id="rId47"/>
    <p:sldId id="1085" r:id="rId48"/>
    <p:sldId id="1084" r:id="rId49"/>
    <p:sldId id="1078" r:id="rId50"/>
    <p:sldId id="1169" r:id="rId51"/>
    <p:sldId id="1074" r:id="rId52"/>
    <p:sldId id="1167" r:id="rId53"/>
    <p:sldId id="1168" r:id="rId54"/>
    <p:sldId id="1094" r:id="rId55"/>
    <p:sldId id="1090" r:id="rId56"/>
    <p:sldId id="1173" r:id="rId57"/>
    <p:sldId id="1174" r:id="rId58"/>
    <p:sldId id="1172" r:id="rId59"/>
    <p:sldId id="1175" r:id="rId60"/>
    <p:sldId id="1176" r:id="rId61"/>
    <p:sldId id="1077" r:id="rId62"/>
    <p:sldId id="1170" r:id="rId63"/>
    <p:sldId id="1171" r:id="rId64"/>
    <p:sldId id="1097" r:id="rId65"/>
    <p:sldId id="1177" r:id="rId66"/>
    <p:sldId id="1096" r:id="rId67"/>
    <p:sldId id="1101" r:id="rId68"/>
    <p:sldId id="1178" r:id="rId69"/>
    <p:sldId id="1102" r:id="rId70"/>
    <p:sldId id="1133" r:id="rId71"/>
    <p:sldId id="1135" r:id="rId72"/>
    <p:sldId id="1181" r:id="rId73"/>
    <p:sldId id="1058" r:id="rId74"/>
    <p:sldId id="1029" r:id="rId75"/>
    <p:sldId id="1123" r:id="rId76"/>
  </p:sldIdLst>
  <p:sldSz cx="9144000" cy="6858000" type="screen4x3"/>
  <p:notesSz cx="6858000" cy="8686800"/>
  <p:defaultTextStyle>
    <a:defPPr>
      <a:defRPr lang="pt-BR"/>
    </a:defPPr>
    <a:lvl1pPr algn="ctr" rtl="0" eaLnBrk="0" fontAlgn="base" hangingPunct="0">
      <a:spcBef>
        <a:spcPct val="0"/>
      </a:spcBef>
      <a:spcAft>
        <a:spcPct val="0"/>
      </a:spcAft>
      <a:defRPr sz="1600" b="1" kern="1200">
        <a:solidFill>
          <a:srgbClr val="FF0066"/>
        </a:solidFill>
        <a:latin typeface="Arial" pitchFamily="34" charset="0"/>
        <a:ea typeface="+mn-ea"/>
        <a:cs typeface="+mn-cs"/>
      </a:defRPr>
    </a:lvl1pPr>
    <a:lvl2pPr marL="457200" algn="ctr" rtl="0" eaLnBrk="0" fontAlgn="base" hangingPunct="0">
      <a:spcBef>
        <a:spcPct val="0"/>
      </a:spcBef>
      <a:spcAft>
        <a:spcPct val="0"/>
      </a:spcAft>
      <a:defRPr sz="1600" b="1" kern="1200">
        <a:solidFill>
          <a:srgbClr val="FF0066"/>
        </a:solidFill>
        <a:latin typeface="Arial" pitchFamily="34" charset="0"/>
        <a:ea typeface="+mn-ea"/>
        <a:cs typeface="+mn-cs"/>
      </a:defRPr>
    </a:lvl2pPr>
    <a:lvl3pPr marL="914400" algn="ctr" rtl="0" eaLnBrk="0" fontAlgn="base" hangingPunct="0">
      <a:spcBef>
        <a:spcPct val="0"/>
      </a:spcBef>
      <a:spcAft>
        <a:spcPct val="0"/>
      </a:spcAft>
      <a:defRPr sz="1600" b="1" kern="1200">
        <a:solidFill>
          <a:srgbClr val="FF0066"/>
        </a:solidFill>
        <a:latin typeface="Arial" pitchFamily="34" charset="0"/>
        <a:ea typeface="+mn-ea"/>
        <a:cs typeface="+mn-cs"/>
      </a:defRPr>
    </a:lvl3pPr>
    <a:lvl4pPr marL="1371600" algn="ctr" rtl="0" eaLnBrk="0" fontAlgn="base" hangingPunct="0">
      <a:spcBef>
        <a:spcPct val="0"/>
      </a:spcBef>
      <a:spcAft>
        <a:spcPct val="0"/>
      </a:spcAft>
      <a:defRPr sz="1600" b="1" kern="1200">
        <a:solidFill>
          <a:srgbClr val="FF0066"/>
        </a:solidFill>
        <a:latin typeface="Arial" pitchFamily="34" charset="0"/>
        <a:ea typeface="+mn-ea"/>
        <a:cs typeface="+mn-cs"/>
      </a:defRPr>
    </a:lvl4pPr>
    <a:lvl5pPr marL="1828800" algn="ctr" rtl="0" eaLnBrk="0" fontAlgn="base" hangingPunct="0">
      <a:spcBef>
        <a:spcPct val="0"/>
      </a:spcBef>
      <a:spcAft>
        <a:spcPct val="0"/>
      </a:spcAft>
      <a:defRPr sz="1600" b="1" kern="1200">
        <a:solidFill>
          <a:srgbClr val="FF0066"/>
        </a:solidFill>
        <a:latin typeface="Arial" pitchFamily="34" charset="0"/>
        <a:ea typeface="+mn-ea"/>
        <a:cs typeface="+mn-cs"/>
      </a:defRPr>
    </a:lvl5pPr>
    <a:lvl6pPr marL="2286000" algn="l" defTabSz="914400" rtl="0" eaLnBrk="1" latinLnBrk="0" hangingPunct="1">
      <a:defRPr sz="1600" b="1" kern="1200">
        <a:solidFill>
          <a:srgbClr val="FF0066"/>
        </a:solidFill>
        <a:latin typeface="Arial" pitchFamily="34" charset="0"/>
        <a:ea typeface="+mn-ea"/>
        <a:cs typeface="+mn-cs"/>
      </a:defRPr>
    </a:lvl6pPr>
    <a:lvl7pPr marL="2743200" algn="l" defTabSz="914400" rtl="0" eaLnBrk="1" latinLnBrk="0" hangingPunct="1">
      <a:defRPr sz="1600" b="1" kern="1200">
        <a:solidFill>
          <a:srgbClr val="FF0066"/>
        </a:solidFill>
        <a:latin typeface="Arial" pitchFamily="34" charset="0"/>
        <a:ea typeface="+mn-ea"/>
        <a:cs typeface="+mn-cs"/>
      </a:defRPr>
    </a:lvl7pPr>
    <a:lvl8pPr marL="3200400" algn="l" defTabSz="914400" rtl="0" eaLnBrk="1" latinLnBrk="0" hangingPunct="1">
      <a:defRPr sz="1600" b="1" kern="1200">
        <a:solidFill>
          <a:srgbClr val="FF0066"/>
        </a:solidFill>
        <a:latin typeface="Arial" pitchFamily="34" charset="0"/>
        <a:ea typeface="+mn-ea"/>
        <a:cs typeface="+mn-cs"/>
      </a:defRPr>
    </a:lvl8pPr>
    <a:lvl9pPr marL="3657600" algn="l" defTabSz="914400" rtl="0" eaLnBrk="1" latinLnBrk="0" hangingPunct="1">
      <a:defRPr sz="1600" b="1" kern="1200">
        <a:solidFill>
          <a:srgbClr val="FF0066"/>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8800"/>
    <a:srgbClr val="00CC99"/>
    <a:srgbClr val="FFFFCC"/>
    <a:srgbClr val="CC6600"/>
    <a:srgbClr val="66CCFF"/>
    <a:srgbClr val="D0A800"/>
    <a:srgbClr val="005392"/>
    <a:srgbClr val="0000FF"/>
    <a:srgbClr val="0066FF"/>
    <a:srgbClr val="143C2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248" autoAdjust="0"/>
    <p:restoredTop sz="67077" autoAdjust="0"/>
  </p:normalViewPr>
  <p:slideViewPr>
    <p:cSldViewPr>
      <p:cViewPr>
        <p:scale>
          <a:sx n="50" d="100"/>
          <a:sy n="50" d="100"/>
        </p:scale>
        <p:origin x="-1722" y="-54"/>
      </p:cViewPr>
      <p:guideLst>
        <p:guide orient="horz" pos="2256"/>
        <p:guide pos="2880"/>
      </p:guideLst>
    </p:cSldViewPr>
  </p:slideViewPr>
  <p:outlineViewPr>
    <p:cViewPr>
      <p:scale>
        <a:sx n="33" d="100"/>
        <a:sy n="33" d="100"/>
      </p:scale>
      <p:origin x="0" y="4224"/>
    </p:cViewPr>
  </p:outlineViewPr>
  <p:notesTextViewPr>
    <p:cViewPr>
      <p:scale>
        <a:sx n="66" d="100"/>
        <a:sy n="66" d="100"/>
      </p:scale>
      <p:origin x="0" y="0"/>
    </p:cViewPr>
  </p:notesTextViewPr>
  <p:sorterViewPr>
    <p:cViewPr>
      <p:scale>
        <a:sx n="100" d="100"/>
        <a:sy n="100" d="100"/>
      </p:scale>
      <p:origin x="0" y="0"/>
    </p:cViewPr>
  </p:sorterViewPr>
  <p:notesViewPr>
    <p:cSldViewPr>
      <p:cViewPr>
        <p:scale>
          <a:sx n="66" d="100"/>
          <a:sy n="66" d="100"/>
        </p:scale>
        <p:origin x="-39" y="863"/>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a:defRPr sz="1000" b="0" i="1">
                <a:solidFill>
                  <a:schemeClr val="tx1"/>
                </a:solidFill>
                <a:latin typeface="Times New Roman" pitchFamily="18" charset="0"/>
              </a:defRPr>
            </a:lvl1pPr>
          </a:lstStyle>
          <a:p>
            <a:pPr>
              <a:defRPr/>
            </a:pPr>
            <a:endParaRPr lang="pt-BR"/>
          </a:p>
        </p:txBody>
      </p:sp>
      <p:sp>
        <p:nvSpPr>
          <p:cNvPr id="3075" name="Rectangle 3"/>
          <p:cNvSpPr>
            <a:spLocks noGrp="1" noChangeArrowheads="1"/>
          </p:cNvSpPr>
          <p:nvPr>
            <p:ph type="dt" sz="quarter" idx="1"/>
          </p:nvPr>
        </p:nvSpPr>
        <p:spPr bwMode="auto">
          <a:xfrm>
            <a:off x="388620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b="0" i="1">
                <a:solidFill>
                  <a:schemeClr val="tx1"/>
                </a:solidFill>
                <a:latin typeface="Times New Roman" pitchFamily="18" charset="0"/>
              </a:defRPr>
            </a:lvl1pPr>
          </a:lstStyle>
          <a:p>
            <a:pPr>
              <a:defRPr/>
            </a:pPr>
            <a:endParaRPr lang="pt-BR"/>
          </a:p>
        </p:txBody>
      </p:sp>
      <p:sp>
        <p:nvSpPr>
          <p:cNvPr id="3076" name="Rectangle 4"/>
          <p:cNvSpPr>
            <a:spLocks noGrp="1" noChangeArrowheads="1"/>
          </p:cNvSpPr>
          <p:nvPr>
            <p:ph type="ftr" sz="quarter" idx="2"/>
          </p:nvPr>
        </p:nvSpPr>
        <p:spPr bwMode="auto">
          <a:xfrm>
            <a:off x="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a:defRPr sz="1000" b="0" i="1">
                <a:solidFill>
                  <a:schemeClr val="tx1"/>
                </a:solidFill>
                <a:latin typeface="Times New Roman" pitchFamily="18" charset="0"/>
              </a:defRPr>
            </a:lvl1pPr>
          </a:lstStyle>
          <a:p>
            <a:pPr>
              <a:defRPr/>
            </a:pPr>
            <a:endParaRPr lang="pt-BR"/>
          </a:p>
        </p:txBody>
      </p:sp>
      <p:sp>
        <p:nvSpPr>
          <p:cNvPr id="3077" name="Rectangle 5"/>
          <p:cNvSpPr>
            <a:spLocks noGrp="1" noChangeArrowheads="1"/>
          </p:cNvSpPr>
          <p:nvPr>
            <p:ph type="sldNum" sz="quarter" idx="3"/>
          </p:nvPr>
        </p:nvSpPr>
        <p:spPr bwMode="auto">
          <a:xfrm>
            <a:off x="388620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b="0" i="1">
                <a:solidFill>
                  <a:schemeClr val="tx1"/>
                </a:solidFill>
                <a:latin typeface="Times New Roman" pitchFamily="18" charset="0"/>
              </a:defRPr>
            </a:lvl1pPr>
          </a:lstStyle>
          <a:p>
            <a:pPr>
              <a:defRPr/>
            </a:pPr>
            <a:fld id="{7C4B1CD6-53F7-4671-A733-C3A342D041A8}" type="slidenum">
              <a:rPr lang="pt-BR"/>
              <a:pPr>
                <a:defRPr/>
              </a:pPr>
              <a:t>‹nº›</a:t>
            </a:fld>
            <a:endParaRPr lang="pt-BR"/>
          </a:p>
        </p:txBody>
      </p:sp>
    </p:spTree>
    <p:extLst>
      <p:ext uri="{BB962C8B-B14F-4D97-AF65-F5344CB8AC3E}">
        <p14:creationId xmlns:p14="http://schemas.microsoft.com/office/powerpoint/2010/main" xmlns="" val="712471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a:defRPr sz="1000" b="0" i="1">
                <a:solidFill>
                  <a:schemeClr val="tx1"/>
                </a:solidFill>
                <a:latin typeface="Arial" charset="0"/>
              </a:defRPr>
            </a:lvl1pPr>
          </a:lstStyle>
          <a:p>
            <a:pPr>
              <a:defRPr/>
            </a:pPr>
            <a:endParaRPr lang="pt-BR"/>
          </a:p>
        </p:txBody>
      </p:sp>
      <p:sp>
        <p:nvSpPr>
          <p:cNvPr id="2051" name="Rectangle 3"/>
          <p:cNvSpPr>
            <a:spLocks noGrp="1" noChangeArrowheads="1"/>
          </p:cNvSpPr>
          <p:nvPr>
            <p:ph type="dt" idx="1"/>
          </p:nvPr>
        </p:nvSpPr>
        <p:spPr bwMode="auto">
          <a:xfrm>
            <a:off x="388620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b="0" i="1">
                <a:solidFill>
                  <a:schemeClr val="tx1"/>
                </a:solidFill>
                <a:latin typeface="Arial" charset="0"/>
              </a:defRPr>
            </a:lvl1pPr>
          </a:lstStyle>
          <a:p>
            <a:pPr>
              <a:defRPr/>
            </a:pPr>
            <a:endParaRPr lang="pt-BR"/>
          </a:p>
        </p:txBody>
      </p:sp>
      <p:sp>
        <p:nvSpPr>
          <p:cNvPr id="46084" name="Rectangle 4"/>
          <p:cNvSpPr>
            <a:spLocks noGrp="1" noRot="1" noChangeAspect="1" noChangeArrowheads="1" noTextEdit="1"/>
          </p:cNvSpPr>
          <p:nvPr>
            <p:ph type="sldImg" idx="2"/>
          </p:nvPr>
        </p:nvSpPr>
        <p:spPr bwMode="auto">
          <a:xfrm>
            <a:off x="1263650" y="657225"/>
            <a:ext cx="4330700" cy="324485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4400" y="4125913"/>
            <a:ext cx="5029200" cy="39100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2054" name="Rectangle 6"/>
          <p:cNvSpPr>
            <a:spLocks noGrp="1" noChangeArrowheads="1"/>
          </p:cNvSpPr>
          <p:nvPr>
            <p:ph type="ftr" sz="quarter" idx="4"/>
          </p:nvPr>
        </p:nvSpPr>
        <p:spPr bwMode="auto">
          <a:xfrm>
            <a:off x="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a:defRPr sz="1000" b="0" i="1">
                <a:solidFill>
                  <a:schemeClr val="tx1"/>
                </a:solidFill>
                <a:latin typeface="Arial" charset="0"/>
              </a:defRPr>
            </a:lvl1pPr>
          </a:lstStyle>
          <a:p>
            <a:pPr>
              <a:defRPr/>
            </a:pPr>
            <a:endParaRPr lang="pt-BR"/>
          </a:p>
        </p:txBody>
      </p:sp>
      <p:sp>
        <p:nvSpPr>
          <p:cNvPr id="2055" name="Rectangle 7"/>
          <p:cNvSpPr>
            <a:spLocks noGrp="1" noChangeArrowheads="1"/>
          </p:cNvSpPr>
          <p:nvPr>
            <p:ph type="sldNum" sz="quarter" idx="5"/>
          </p:nvPr>
        </p:nvSpPr>
        <p:spPr bwMode="auto">
          <a:xfrm>
            <a:off x="388620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b="0" i="1">
                <a:solidFill>
                  <a:schemeClr val="tx1"/>
                </a:solidFill>
                <a:latin typeface="Arial" charset="0"/>
              </a:defRPr>
            </a:lvl1pPr>
          </a:lstStyle>
          <a:p>
            <a:pPr>
              <a:defRPr/>
            </a:pPr>
            <a:fld id="{A3B2880E-EC6A-4ED7-8498-4BDFCD845F75}" type="slidenum">
              <a:rPr lang="pt-BR"/>
              <a:pPr>
                <a:defRPr/>
              </a:pPr>
              <a:t>‹nº›</a:t>
            </a:fld>
            <a:endParaRPr lang="pt-BR"/>
          </a:p>
        </p:txBody>
      </p:sp>
    </p:spTree>
    <p:extLst>
      <p:ext uri="{BB962C8B-B14F-4D97-AF65-F5344CB8AC3E}">
        <p14:creationId xmlns:p14="http://schemas.microsoft.com/office/powerpoint/2010/main" xmlns="" val="39328548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D7E9EFDE-3931-4916-A185-632897AC7FC4}" type="slidenum">
              <a:rPr lang="pt-BR" smtClean="0"/>
              <a:pPr/>
              <a:t>1</a:t>
            </a:fld>
            <a:endParaRPr lang="pt-BR" smtClean="0"/>
          </a:p>
        </p:txBody>
      </p:sp>
      <p:sp>
        <p:nvSpPr>
          <p:cNvPr id="32771" name="Text Box 2"/>
          <p:cNvSpPr txBox="1">
            <a:spLocks noChangeArrowheads="1"/>
          </p:cNvSpPr>
          <p:nvPr/>
        </p:nvSpPr>
        <p:spPr bwMode="auto">
          <a:xfrm>
            <a:off x="1190625" y="835025"/>
            <a:ext cx="4476750" cy="3006725"/>
          </a:xfrm>
          <a:prstGeom prst="rect">
            <a:avLst/>
          </a:prstGeom>
          <a:solidFill>
            <a:srgbClr val="FFFFFF"/>
          </a:solidFill>
          <a:ln w="9360">
            <a:solidFill>
              <a:srgbClr val="000000"/>
            </a:solidFill>
            <a:miter lim="800000"/>
            <a:headEnd/>
            <a:tailEnd/>
          </a:ln>
        </p:spPr>
        <p:txBody>
          <a:bodyPr wrap="none" anchor="ctr"/>
          <a:lstStyle/>
          <a:p>
            <a:endParaRPr lang="pt-BR"/>
          </a:p>
        </p:txBody>
      </p:sp>
      <p:sp>
        <p:nvSpPr>
          <p:cNvPr id="32772" name="Rectangle 3"/>
          <p:cNvSpPr>
            <a:spLocks noGrp="1" noChangeArrowheads="1"/>
          </p:cNvSpPr>
          <p:nvPr>
            <p:ph type="body"/>
          </p:nvPr>
        </p:nvSpPr>
        <p:spPr>
          <a:xfrm>
            <a:off x="1062038" y="4132263"/>
            <a:ext cx="4735512" cy="3333750"/>
          </a:xfrm>
          <a:noFill/>
          <a:ln/>
        </p:spPr>
        <p:txBody>
          <a:bodyPr wrap="none" anchor="ctr"/>
          <a:lstStyle/>
          <a:p>
            <a:endParaRPr lang="pt-BR"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Período orbital 29,5 anos</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Distância: 1,4 bilhões de km (10 UA)</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Rotação: 10h39min</a:t>
            </a:r>
          </a:p>
          <a:p>
            <a:pPr marL="342900" lvl="0" indent="-342900" algn="just">
              <a:spcBef>
                <a:spcPct val="20000"/>
              </a:spcBef>
              <a:buClr>
                <a:srgbClr val="FFC000"/>
              </a:buClr>
              <a:buFont typeface="Wingdings" pitchFamily="2" charset="2"/>
              <a:buChar char="v"/>
              <a:defRPr/>
            </a:pP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Irradia cerca de 2 vezes mais energia do que</a:t>
            </a:r>
            <a:r>
              <a:rPr lang="pt-BR" sz="1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 a que recebe do Sol</a:t>
            </a:r>
            <a:endPar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1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H </a:t>
            </a: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e He, como o Sol (e como Júpiter)</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Sistemas de cinturões</a:t>
            </a:r>
            <a:r>
              <a:rPr lang="pt-BR" sz="1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 (escuros) e zonas (claras) menos evidente que em Júpiter porque as nuvens se formam a maior profundidade, uma vez que Saturno é mais frio. Uma névoa de metano contribui para que essas regiões fiquem ainda menos definidas.</a:t>
            </a:r>
            <a:endPar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endParaRPr kumimoji="0" lang="pt-BR" sz="1200" b="0" i="0" u="none" strike="noStrike" kern="0" cap="none" spc="0" normalizeH="0" baseline="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13</a:t>
            </a:fld>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lstStyle/>
          <a:p>
            <a:r>
              <a:rPr lang="pt-BR" dirty="0" smtClean="0"/>
              <a:t>A animação mostra a verdadeira natureza dos anéis.</a:t>
            </a:r>
            <a:r>
              <a:rPr lang="pt-BR" baseline="0" dirty="0" smtClean="0"/>
              <a:t> Embora </a:t>
            </a:r>
            <a:r>
              <a:rPr lang="pt-BR" baseline="0" dirty="0" err="1" smtClean="0"/>
              <a:t>dêem</a:t>
            </a:r>
            <a:r>
              <a:rPr lang="pt-BR" baseline="0" dirty="0" smtClean="0"/>
              <a:t> a impressão de serem contínuos vistos de longe, um tal sistema não poderia ser estável, como demonstrou matematicamente Maxwell no século XIX. São bilhões e bilhões de pequenas luas, com tamanhos que variam entre os microscópicos até tamanhos de casas. Todo esse material se localiza muito próximo do planeta, numa região chamada de limite de Roche, onde as forças de maré impedem que esses pedregulhos se juntem para formar um satélite. </a:t>
            </a:r>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14</a:t>
            </a:fld>
            <a:endParaRPr lang="pt-BR"/>
          </a:p>
        </p:txBody>
      </p:sp>
    </p:spTree>
    <p:extLst>
      <p:ext uri="{BB962C8B-B14F-4D97-AF65-F5344CB8AC3E}">
        <p14:creationId xmlns:p14="http://schemas.microsoft.com/office/powerpoint/2010/main" xmlns="" val="3696147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Período orbital 84 anos</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Distância: 2,9 bilhões de km (20 UA)</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Rotação: 17h15min</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Inclinação: eixo de rotação quase // ao plano orbital: 97,9° (rotação retrógrada)</a:t>
            </a:r>
            <a:endParaRPr kumimoji="0" lang="pt-BR" sz="1200" b="0" i="0" u="none" strike="noStrike" kern="0" cap="none" spc="0" normalizeH="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endParaRPr>
          </a:p>
          <a:p>
            <a:pPr marL="342900" lvl="0" indent="-342900" algn="just">
              <a:spcBef>
                <a:spcPct val="20000"/>
              </a:spcBef>
              <a:buClr>
                <a:srgbClr val="FFC000"/>
              </a:buClr>
              <a:buFont typeface="Wingdings" pitchFamily="2" charset="2"/>
              <a:buChar char="v"/>
              <a:defRPr/>
            </a:pPr>
            <a:r>
              <a:rPr lang="pt-BR" sz="1200" b="0" kern="0" dirty="0" smtClean="0">
                <a:solidFill>
                  <a:srgbClr val="FFC000"/>
                </a:solidFill>
                <a:latin typeface="Century Gothic" pitchFamily="34" charset="0"/>
              </a:rPr>
              <a:t>Anéis: </a:t>
            </a:r>
          </a:p>
          <a:p>
            <a:pPr marL="800100" lvl="1" indent="-342900" algn="just">
              <a:spcBef>
                <a:spcPct val="20000"/>
              </a:spcBef>
              <a:buClr>
                <a:srgbClr val="FFC000"/>
              </a:buClr>
              <a:buFont typeface="Wingdings" pitchFamily="2" charset="2"/>
              <a:buChar char="v"/>
              <a:defRPr/>
            </a:pPr>
            <a:r>
              <a:rPr lang="pt-BR" sz="1200" b="0" kern="0" dirty="0" smtClean="0">
                <a:solidFill>
                  <a:srgbClr val="FFC000"/>
                </a:solidFill>
                <a:latin typeface="Century Gothic" pitchFamily="34" charset="0"/>
              </a:rPr>
              <a:t>Partículas não</a:t>
            </a:r>
            <a:r>
              <a:rPr lang="pt-BR" sz="1200" b="0" kern="0" baseline="0" dirty="0" smtClean="0">
                <a:solidFill>
                  <a:srgbClr val="FFC000"/>
                </a:solidFill>
                <a:latin typeface="Century Gothic" pitchFamily="34" charset="0"/>
              </a:rPr>
              <a:t> microscópicas e escuras (albedo de apenas 1,5%) e da ordem de 1 metro</a:t>
            </a:r>
          </a:p>
          <a:p>
            <a:pPr marL="800100" lvl="1" indent="-342900" algn="just">
              <a:spcBef>
                <a:spcPct val="20000"/>
              </a:spcBef>
              <a:buClr>
                <a:srgbClr val="FFC000"/>
              </a:buClr>
              <a:buFont typeface="Wingdings" pitchFamily="2" charset="2"/>
              <a:buChar char="v"/>
              <a:defRPr/>
            </a:pPr>
            <a:r>
              <a:rPr lang="pt-BR" sz="1200" b="0" kern="0" baseline="0" dirty="0" smtClean="0">
                <a:solidFill>
                  <a:srgbClr val="FFC000"/>
                </a:solidFill>
                <a:latin typeface="Century Gothic" pitchFamily="34" charset="0"/>
              </a:rPr>
              <a:t>13 anéis até o momento</a:t>
            </a:r>
            <a:endParaRPr lang="pt-BR" sz="1200" b="0" kern="0" dirty="0" smtClean="0">
              <a:solidFill>
                <a:srgbClr val="FFC000"/>
              </a:solidFill>
              <a:latin typeface="Century Gothic" pitchFamily="34" charset="0"/>
            </a:endParaRPr>
          </a:p>
          <a:p>
            <a:r>
              <a:rPr lang="pt-BR" dirty="0" smtClean="0"/>
              <a:t>Urano, assim como Netuno, que lhe é familiar em vários aspectos,</a:t>
            </a:r>
            <a:r>
              <a:rPr lang="pt-BR" baseline="0" dirty="0" smtClean="0"/>
              <a:t> tem um campo magnético que é bastante descentrado. O campo magnético uraniano é cerca de ¾ da intensidade do campo magnético terrestre. </a:t>
            </a:r>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16</a:t>
            </a:fld>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Período orbital 164,8 anos</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Distância: 4,5 bilhões de km (30 UA)</a:t>
            </a:r>
          </a:p>
          <a:p>
            <a:pPr marL="342900" lvl="0" indent="-342900" algn="just">
              <a:spcBef>
                <a:spcPct val="20000"/>
              </a:spcBef>
              <a:buClr>
                <a:srgbClr val="FFC000"/>
              </a:buClr>
              <a:buFont typeface="Wingdings" pitchFamily="2" charset="2"/>
              <a:buChar char="v"/>
              <a:defRPr/>
            </a:pPr>
            <a:r>
              <a:rPr lang="pt-BR" sz="1200" b="0" kern="0" dirty="0" smtClean="0">
                <a:solidFill>
                  <a:srgbClr val="FFC000"/>
                </a:solidFill>
                <a:latin typeface="Century Gothic" pitchFamily="34" charset="0"/>
              </a:rPr>
              <a:t>H e He, na atmosfera, com manto de CH</a:t>
            </a:r>
            <a:r>
              <a:rPr lang="pt-BR" sz="1200" b="0" kern="0" baseline="-25000" dirty="0" smtClean="0">
                <a:solidFill>
                  <a:srgbClr val="FFC000"/>
                </a:solidFill>
                <a:latin typeface="Century Gothic" pitchFamily="34" charset="0"/>
              </a:rPr>
              <a:t>4</a:t>
            </a:r>
            <a:r>
              <a:rPr lang="pt-BR" sz="1200" b="0" kern="0" dirty="0" smtClean="0">
                <a:solidFill>
                  <a:srgbClr val="FFC000"/>
                </a:solidFill>
                <a:latin typeface="Century Gothic" pitchFamily="34" charset="0"/>
              </a:rPr>
              <a:t>, NH</a:t>
            </a:r>
            <a:r>
              <a:rPr lang="pt-BR" sz="1200" b="0" kern="0" baseline="-25000" dirty="0" smtClean="0">
                <a:solidFill>
                  <a:srgbClr val="FFC000"/>
                </a:solidFill>
                <a:latin typeface="Century Gothic" pitchFamily="34" charset="0"/>
              </a:rPr>
              <a:t>3</a:t>
            </a:r>
            <a:r>
              <a:rPr lang="pt-BR" sz="1200" b="0" kern="0" dirty="0" smtClean="0">
                <a:solidFill>
                  <a:srgbClr val="FFC000"/>
                </a:solidFill>
                <a:latin typeface="Century Gothic" pitchFamily="34" charset="0"/>
              </a:rPr>
              <a:t> , H</a:t>
            </a:r>
            <a:r>
              <a:rPr lang="pt-BR" sz="1200" b="0" kern="0" baseline="-25000" dirty="0" smtClean="0">
                <a:solidFill>
                  <a:srgbClr val="FFC000"/>
                </a:solidFill>
                <a:latin typeface="Century Gothic" pitchFamily="34" charset="0"/>
              </a:rPr>
              <a:t>2</a:t>
            </a:r>
            <a:r>
              <a:rPr lang="pt-BR" sz="1200" b="0" kern="0" dirty="0" smtClean="0">
                <a:solidFill>
                  <a:srgbClr val="FFC000"/>
                </a:solidFill>
                <a:latin typeface="Century Gothic" pitchFamily="34" charset="0"/>
              </a:rPr>
              <a:t>O </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Rotação: 16h07min</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 Ventos de 2400 km/h(!)</a:t>
            </a:r>
          </a:p>
          <a:p>
            <a:pPr marL="342900" lvl="0" indent="-342900" algn="just">
              <a:spcBef>
                <a:spcPct val="20000"/>
              </a:spcBef>
              <a:buClr>
                <a:srgbClr val="FFC000"/>
              </a:buClr>
              <a:buFont typeface="Wingdings" pitchFamily="2" charset="2"/>
              <a:buChar char="v"/>
              <a:defRPr/>
            </a:pPr>
            <a:r>
              <a:rPr lang="pt-BR" sz="1200" b="0" kern="0" dirty="0" smtClean="0">
                <a:solidFill>
                  <a:srgbClr val="FFC000"/>
                </a:solidFill>
                <a:latin typeface="Century Gothic" pitchFamily="34" charset="0"/>
              </a:rPr>
              <a:t> Descoberto por cálculos matemáticos</a:t>
            </a:r>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17</a:t>
            </a:fld>
            <a:endParaRPr 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dirty="0" smtClean="0"/>
              <a:t>No anel Adams, a </a:t>
            </a:r>
            <a:r>
              <a:rPr lang="pt-BR" dirty="0" err="1" smtClean="0"/>
              <a:t>Voyager</a:t>
            </a:r>
            <a:r>
              <a:rPr lang="pt-BR" dirty="0" smtClean="0"/>
              <a:t> 2 registrou três arcos que receberam o nome de Liberdade, Igualdade</a:t>
            </a:r>
            <a:r>
              <a:rPr lang="pt-BR" baseline="0" dirty="0" smtClean="0"/>
              <a:t> e Fraternidade. A influência gravitacional de </a:t>
            </a:r>
            <a:r>
              <a:rPr lang="pt-BR" baseline="0" dirty="0" err="1" smtClean="0"/>
              <a:t>Galatea</a:t>
            </a:r>
            <a:r>
              <a:rPr lang="pt-BR" baseline="0" dirty="0" smtClean="0"/>
              <a:t> está associada a esses arcos.</a:t>
            </a:r>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18</a:t>
            </a:fld>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Abaixo da camada atmosférica </a:t>
            </a:r>
            <a:r>
              <a:rPr lang="pt-BR" baseline="0" dirty="0" smtClean="0"/>
              <a:t>desses dois planetas </a:t>
            </a:r>
            <a:r>
              <a:rPr lang="pt-BR" dirty="0" smtClean="0"/>
              <a:t>há um manto de “lama” de água, metano (CH4) e amônia (NH3). Esse manto detém a maior parte desses dos planetas, o que justifica por vezes serem chamados de “gigantes gelados”. </a:t>
            </a:r>
          </a:p>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19</a:t>
            </a:fld>
            <a:endParaRPr 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None/>
              <a:tabLst/>
              <a:defRPr/>
            </a:pPr>
            <a:r>
              <a:rPr lang="pt-BR" sz="1200" b="0" kern="0" dirty="0" smtClean="0">
                <a:solidFill>
                  <a:srgbClr val="FFC000"/>
                </a:solidFill>
                <a:latin typeface="Century Gothic" pitchFamily="34" charset="0"/>
              </a:rPr>
              <a:t>Características de Mercúrio:</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None/>
              <a:tabLst/>
              <a:defRPr/>
            </a:pPr>
            <a:endParaRPr lang="pt-BR" sz="1200" b="0" kern="0" dirty="0" smtClean="0">
              <a:solidFill>
                <a:srgbClr val="FFC000"/>
              </a:solidFill>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1200" b="0" kern="0" dirty="0" smtClean="0">
                <a:solidFill>
                  <a:srgbClr val="FFC000"/>
                </a:solidFill>
                <a:latin typeface="Century Gothic" pitchFamily="34" charset="0"/>
              </a:rPr>
              <a:t>Período orbital: 88 dias</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1200" b="0" kern="0" dirty="0" smtClean="0">
                <a:solidFill>
                  <a:srgbClr val="FFC000"/>
                </a:solidFill>
                <a:latin typeface="Century Gothic" pitchFamily="34" charset="0"/>
              </a:rPr>
              <a:t>Rotação: 59 dias (3 </a:t>
            </a:r>
            <a:r>
              <a:rPr lang="pt-BR" sz="1200" b="0" kern="0" dirty="0" err="1" smtClean="0">
                <a:solidFill>
                  <a:srgbClr val="FFC000"/>
                </a:solidFill>
                <a:latin typeface="Century Gothic" pitchFamily="34" charset="0"/>
              </a:rPr>
              <a:t>rot</a:t>
            </a:r>
            <a:r>
              <a:rPr lang="pt-BR" sz="1200" b="0" kern="0" dirty="0" smtClean="0">
                <a:solidFill>
                  <a:srgbClr val="FFC000"/>
                </a:solidFill>
                <a:latin typeface="Century Gothic" pitchFamily="34" charset="0"/>
              </a:rPr>
              <a:t> ≈ 2trans)</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1200" b="0" kern="0" dirty="0" smtClean="0">
                <a:solidFill>
                  <a:srgbClr val="FFC000"/>
                </a:solidFill>
                <a:latin typeface="Century Gothic" pitchFamily="34" charset="0"/>
              </a:rPr>
              <a:t>Dia solar: 176 dias</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1200" b="0" kern="0" dirty="0" smtClean="0">
                <a:solidFill>
                  <a:srgbClr val="FFC000"/>
                </a:solidFill>
                <a:latin typeface="Century Gothic" pitchFamily="34" charset="0"/>
              </a:rPr>
              <a:t>Distância ao Sol: 58 milhões km</a:t>
            </a:r>
          </a:p>
          <a:p>
            <a:pPr marL="342900" lvl="0" indent="-342900" algn="just">
              <a:spcBef>
                <a:spcPct val="20000"/>
              </a:spcBef>
              <a:buClr>
                <a:srgbClr val="FFC000"/>
              </a:buClr>
              <a:buFont typeface="Wingdings" pitchFamily="2" charset="2"/>
              <a:buChar char="v"/>
              <a:defRPr/>
            </a:pPr>
            <a:r>
              <a:rPr lang="pt-BR" sz="1200" b="0" kern="0" dirty="0" smtClean="0">
                <a:solidFill>
                  <a:srgbClr val="FFC000"/>
                </a:solidFill>
                <a:latin typeface="Century Gothic" pitchFamily="34" charset="0"/>
              </a:rPr>
              <a:t>Menor planeta: d ≈ 5.000 km</a:t>
            </a:r>
          </a:p>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23</a:t>
            </a:fld>
            <a:endParaRPr 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04DCADA3-68AA-43D8-89B1-6E062523E337}" type="slidenum">
              <a:rPr lang="pt-BR" smtClean="0"/>
              <a:pPr/>
              <a:t>24</a:t>
            </a:fld>
            <a:endParaRPr 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None/>
              <a:tabLst/>
              <a:defRPr/>
            </a:pPr>
            <a:r>
              <a:rPr lang="pt-BR" sz="1200" b="0" kern="0" dirty="0" smtClean="0">
                <a:solidFill>
                  <a:srgbClr val="FFC000"/>
                </a:solidFill>
                <a:latin typeface="Century Gothic" pitchFamily="34" charset="0"/>
              </a:rPr>
              <a:t>Características</a:t>
            </a:r>
            <a:r>
              <a:rPr lang="pt-BR" sz="1200" b="0" kern="0" baseline="0" dirty="0" smtClean="0">
                <a:solidFill>
                  <a:srgbClr val="FFC000"/>
                </a:solidFill>
                <a:latin typeface="Century Gothic" pitchFamily="34" charset="0"/>
              </a:rPr>
              <a:t> de Vênus</a:t>
            </a:r>
            <a:endParaRPr lang="pt-BR" sz="1200" b="0" kern="0" dirty="0" smtClean="0">
              <a:solidFill>
                <a:srgbClr val="FFC000"/>
              </a:solidFill>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1200" b="0" kern="0" dirty="0" smtClean="0">
                <a:solidFill>
                  <a:srgbClr val="FFC000"/>
                </a:solidFill>
                <a:latin typeface="Century Gothic" pitchFamily="34" charset="0"/>
              </a:rPr>
              <a:t>distância</a:t>
            </a:r>
            <a:r>
              <a:rPr lang="pt-BR" sz="1200" b="0" kern="0" baseline="0" dirty="0" smtClean="0">
                <a:solidFill>
                  <a:srgbClr val="FFC000"/>
                </a:solidFill>
                <a:latin typeface="Century Gothic" pitchFamily="34" charset="0"/>
              </a:rPr>
              <a:t> ao Sol: 108 milhões de km</a:t>
            </a:r>
            <a:endParaRPr lang="pt-BR" sz="1200" b="0" kern="0" dirty="0" smtClean="0">
              <a:solidFill>
                <a:srgbClr val="FFC000"/>
              </a:solidFill>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1200" b="0" kern="0" dirty="0" smtClean="0">
                <a:solidFill>
                  <a:srgbClr val="FFC000"/>
                </a:solidFill>
                <a:latin typeface="Century Gothic" pitchFamily="34" charset="0"/>
              </a:rPr>
              <a:t>período orbital: 225 dias</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1200" b="0" kern="0" dirty="0" smtClean="0">
                <a:solidFill>
                  <a:srgbClr val="FFC000"/>
                </a:solidFill>
                <a:latin typeface="Century Gothic" pitchFamily="34" charset="0"/>
              </a:rPr>
              <a:t>rotação: 243 dias (retrógrada); </a:t>
            </a:r>
          </a:p>
          <a:p>
            <a:pPr marL="342900" lvl="0" indent="-342900" algn="just">
              <a:spcBef>
                <a:spcPct val="20000"/>
              </a:spcBef>
              <a:buClr>
                <a:srgbClr val="FFC000"/>
              </a:buClr>
              <a:buFont typeface="Wingdings" pitchFamily="2" charset="2"/>
              <a:buChar char="v"/>
              <a:defRPr/>
            </a:pPr>
            <a:r>
              <a:rPr lang="pt-BR" sz="1200" b="0" kern="0" dirty="0" smtClean="0">
                <a:solidFill>
                  <a:srgbClr val="FFC000"/>
                </a:solidFill>
                <a:latin typeface="Century Gothic" pitchFamily="34" charset="0"/>
              </a:rPr>
              <a:t>temperatura superficial de 480°C: efeito estufa</a:t>
            </a:r>
          </a:p>
          <a:p>
            <a:pPr marL="342900" lvl="0" indent="-342900" algn="just">
              <a:spcBef>
                <a:spcPct val="20000"/>
              </a:spcBef>
              <a:buClr>
                <a:srgbClr val="FFC000"/>
              </a:buClr>
              <a:buFont typeface="Wingdings" pitchFamily="2" charset="2"/>
              <a:buChar char="v"/>
              <a:defRPr/>
            </a:pPr>
            <a:r>
              <a:rPr lang="pt-BR" sz="1200" b="0" kern="0" dirty="0" smtClean="0">
                <a:solidFill>
                  <a:srgbClr val="FFC000"/>
                </a:solidFill>
                <a:latin typeface="Century Gothic" pitchFamily="34" charset="0"/>
              </a:rPr>
              <a:t>Atmosfera: CO</a:t>
            </a:r>
            <a:r>
              <a:rPr lang="pt-BR" sz="1200" b="0" kern="0" baseline="-25000" dirty="0" smtClean="0">
                <a:solidFill>
                  <a:srgbClr val="FFC000"/>
                </a:solidFill>
                <a:latin typeface="Century Gothic" pitchFamily="34" charset="0"/>
              </a:rPr>
              <a:t>2</a:t>
            </a:r>
            <a:r>
              <a:rPr lang="pt-BR" sz="1200" b="0" kern="0" dirty="0" smtClean="0">
                <a:solidFill>
                  <a:srgbClr val="FFC000"/>
                </a:solidFill>
                <a:latin typeface="Century Gothic" pitchFamily="34" charset="0"/>
              </a:rPr>
              <a:t> e N, com gotículas de ácido sulfúrico (H</a:t>
            </a:r>
            <a:r>
              <a:rPr lang="pt-BR" sz="1200" b="0" kern="0" baseline="-25000" dirty="0" smtClean="0">
                <a:solidFill>
                  <a:srgbClr val="FFC000"/>
                </a:solidFill>
                <a:latin typeface="Century Gothic" pitchFamily="34" charset="0"/>
              </a:rPr>
              <a:t>2</a:t>
            </a:r>
            <a:r>
              <a:rPr lang="pt-BR" sz="1200" b="0" kern="0" dirty="0" smtClean="0">
                <a:solidFill>
                  <a:srgbClr val="FFC000"/>
                </a:solidFill>
                <a:latin typeface="Century Gothic" pitchFamily="34" charset="0"/>
              </a:rPr>
              <a:t>SO</a:t>
            </a:r>
            <a:r>
              <a:rPr lang="pt-BR" sz="1200" b="0" kern="0" baseline="-25000" dirty="0" smtClean="0">
                <a:solidFill>
                  <a:srgbClr val="FFC000"/>
                </a:solidFill>
                <a:latin typeface="Century Gothic" pitchFamily="34" charset="0"/>
              </a:rPr>
              <a:t>4</a:t>
            </a:r>
            <a:r>
              <a:rPr lang="pt-BR" sz="1200" b="0" kern="0" dirty="0" smtClean="0">
                <a:solidFill>
                  <a:srgbClr val="FFC000"/>
                </a:solidFill>
                <a:latin typeface="Century Gothic" pitchFamily="34" charset="0"/>
              </a:rPr>
              <a:t>) em suspensão</a:t>
            </a:r>
          </a:p>
          <a:p>
            <a:pPr marL="342900" lvl="0" indent="-342900" algn="just">
              <a:spcBef>
                <a:spcPct val="20000"/>
              </a:spcBef>
              <a:buClr>
                <a:srgbClr val="FFC000"/>
              </a:buClr>
              <a:buFont typeface="Wingdings" pitchFamily="2" charset="2"/>
              <a:buNone/>
              <a:defRPr/>
            </a:pPr>
            <a:endParaRPr lang="pt-BR" sz="1200" b="0" kern="0" dirty="0" smtClean="0">
              <a:solidFill>
                <a:srgbClr val="FFC000"/>
              </a:solidFill>
              <a:latin typeface="Century Gothic" pitchFamily="34" charset="0"/>
            </a:endParaRPr>
          </a:p>
          <a:p>
            <a:pPr marL="342900" lvl="0" indent="-342900" algn="just">
              <a:spcBef>
                <a:spcPct val="20000"/>
              </a:spcBef>
              <a:buClr>
                <a:srgbClr val="FFC000"/>
              </a:buClr>
              <a:buFont typeface="Wingdings" pitchFamily="2" charset="2"/>
              <a:buNone/>
              <a:defRPr/>
            </a:pPr>
            <a:r>
              <a:rPr lang="pt-BR" sz="1200" b="0" kern="0" dirty="0" smtClean="0">
                <a:solidFill>
                  <a:srgbClr val="FFC000"/>
                </a:solidFill>
                <a:latin typeface="Century Gothic" pitchFamily="34" charset="0"/>
              </a:rPr>
              <a:t>Vênus é o planeta com superfície mais quente já registrada.</a:t>
            </a:r>
            <a:r>
              <a:rPr lang="pt-BR" sz="1200" b="0" kern="0" baseline="0" dirty="0" smtClean="0">
                <a:solidFill>
                  <a:srgbClr val="FFC000"/>
                </a:solidFill>
                <a:latin typeface="Century Gothic" pitchFamily="34" charset="0"/>
              </a:rPr>
              <a:t> Em virtude do efeito estufa muito intenso, chega a ser mais quente que Mercúrio, mesmo estando mais distante do Sol. A densa atmosfera atinge uma pressão atmosférica no nível da superfície equivalente à pressão no fundo do mar na Terra a uma profundidade de 1,5 km. Embora tenha uma estrutura que é pensada similar à da Terra, sua lenta rotação termina por enfraquecer o seu campo magnético. Um aspecto curioso da atmosfera é a rapidez com que as nuvens se deslocam, perfazendo uma volta em apenas quatro dias terrestres no mesmo sentido da rotação do planeta (retrógrado).</a:t>
            </a:r>
            <a:endParaRPr lang="pt-BR" sz="1200" b="0" kern="0" dirty="0" smtClean="0">
              <a:solidFill>
                <a:srgbClr val="FFC000"/>
              </a:solidFill>
              <a:latin typeface="Century Gothic" pitchFamily="34" charset="0"/>
            </a:endParaRPr>
          </a:p>
          <a:p>
            <a:pPr marL="342900" lvl="0" indent="-342900" algn="just">
              <a:spcBef>
                <a:spcPct val="20000"/>
              </a:spcBef>
              <a:buClr>
                <a:srgbClr val="FFC000"/>
              </a:buClr>
              <a:buFont typeface="Wingdings" pitchFamily="2" charset="2"/>
              <a:buNone/>
              <a:defRPr/>
            </a:pPr>
            <a:endParaRPr lang="pt-BR" sz="1200" b="0" kern="0" dirty="0" smtClean="0">
              <a:solidFill>
                <a:srgbClr val="FFC000"/>
              </a:solidFill>
              <a:latin typeface="Century Gothic" pitchFamily="34" charset="0"/>
            </a:endParaRPr>
          </a:p>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25</a:t>
            </a:fld>
            <a:endParaRPr lang="pt-B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04DCADA3-68AA-43D8-89B1-6E062523E337}" type="slidenum">
              <a:rPr lang="pt-BR" smtClean="0"/>
              <a:pPr/>
              <a:t>26</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A262D92-8F47-43C5-A87E-DBAA98E89C71}" type="slidenum">
              <a:rPr lang="pt-BR" smtClean="0">
                <a:latin typeface="Arial" pitchFamily="34" charset="0"/>
              </a:rPr>
              <a:pPr/>
              <a:t>2</a:t>
            </a:fld>
            <a:endParaRPr lang="pt-BR" smtClean="0">
              <a:latin typeface="Arial" pitchFamily="34" charset="0"/>
            </a:endParaRPr>
          </a:p>
        </p:txBody>
      </p:sp>
      <p:sp>
        <p:nvSpPr>
          <p:cNvPr id="49155" name="Rectangle 2"/>
          <p:cNvSpPr>
            <a:spLocks noGrp="1" noRot="1" noChangeAspect="1" noChangeArrowheads="1" noTextEdit="1"/>
          </p:cNvSpPr>
          <p:nvPr>
            <p:ph type="sldImg"/>
          </p:nvPr>
        </p:nvSpPr>
        <p:spPr>
          <a:xfrm>
            <a:off x="1423988" y="833438"/>
            <a:ext cx="4011612" cy="3008312"/>
          </a:xfrm>
          <a:ln/>
        </p:spPr>
      </p:sp>
      <p:sp>
        <p:nvSpPr>
          <p:cNvPr id="49156" name="Rectangle 3"/>
          <p:cNvSpPr>
            <a:spLocks noGrp="1" noChangeArrowheads="1"/>
          </p:cNvSpPr>
          <p:nvPr>
            <p:ph type="body" idx="1"/>
          </p:nvPr>
        </p:nvSpPr>
        <p:spPr>
          <a:xfrm>
            <a:off x="1062038" y="4132263"/>
            <a:ext cx="4740275" cy="3265487"/>
          </a:xfrm>
          <a:noFill/>
          <a:ln/>
        </p:spPr>
        <p:txBody>
          <a:bodyPr wrap="none" anchor="ctr"/>
          <a:lstStyle/>
          <a:p>
            <a:endParaRPr lang="pt-B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27</a:t>
            </a:fld>
            <a:endParaRPr lang="pt-B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None/>
              <a:tabLst/>
              <a:defRPr/>
            </a:pPr>
            <a:r>
              <a:rPr lang="pt-BR" sz="1200" b="0" kern="0" dirty="0" smtClean="0">
                <a:solidFill>
                  <a:srgbClr val="FFC000"/>
                </a:solidFill>
                <a:latin typeface="Century Gothic" pitchFamily="34" charset="0"/>
              </a:rPr>
              <a:t>Características</a:t>
            </a:r>
            <a:r>
              <a:rPr lang="pt-BR" sz="1200" b="0" kern="0" baseline="0" dirty="0" smtClean="0">
                <a:solidFill>
                  <a:srgbClr val="FFC000"/>
                </a:solidFill>
                <a:latin typeface="Century Gothic" pitchFamily="34" charset="0"/>
              </a:rPr>
              <a:t> – Terra.</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None/>
              <a:tabLst/>
              <a:defRPr/>
            </a:pPr>
            <a:endParaRPr lang="pt-BR" sz="1200" b="0" kern="0" dirty="0" smtClean="0">
              <a:solidFill>
                <a:srgbClr val="FFC000"/>
              </a:solidFill>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1200" b="0" kern="0" dirty="0" smtClean="0">
                <a:solidFill>
                  <a:srgbClr val="FFC000"/>
                </a:solidFill>
                <a:latin typeface="Century Gothic" pitchFamily="34" charset="0"/>
              </a:rPr>
              <a:t>Período orbital: 365,25 dias, aprox.</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1200" b="0" kern="0" dirty="0" smtClean="0">
                <a:solidFill>
                  <a:srgbClr val="FFC000"/>
                </a:solidFill>
                <a:latin typeface="Century Gothic" pitchFamily="34" charset="0"/>
              </a:rPr>
              <a:t>Rotação: 23 h 56min 4,1s DS: 24h</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1200" b="0" kern="0" dirty="0" smtClean="0">
                <a:solidFill>
                  <a:srgbClr val="FFC000"/>
                </a:solidFill>
                <a:latin typeface="Century Gothic" pitchFamily="34" charset="0"/>
              </a:rPr>
              <a:t>Distância ao Sol (149,4 milhões de km =1UA)</a:t>
            </a:r>
            <a:endParaRPr kumimoji="0" lang="pt-BR" sz="1200" b="0" i="0" u="none" strike="noStrike" kern="0" cap="none" spc="0" normalizeH="0" noProof="0" dirty="0" smtClean="0">
              <a:ln>
                <a:noFill/>
              </a:ln>
              <a:solidFill>
                <a:srgbClr val="FFC000"/>
              </a:solidFill>
              <a:uLnTx/>
              <a:uFillTx/>
              <a:latin typeface="Century Gothic" pitchFamily="34" charset="0"/>
              <a:ea typeface="+mn-ea"/>
              <a:cs typeface="+mn-cs"/>
            </a:endParaRPr>
          </a:p>
          <a:p>
            <a:pPr marL="342900" lvl="0" indent="-342900" algn="just">
              <a:spcBef>
                <a:spcPct val="20000"/>
              </a:spcBef>
              <a:buClr>
                <a:srgbClr val="FFC000"/>
              </a:buClr>
              <a:buFont typeface="Wingdings" pitchFamily="2" charset="2"/>
              <a:buChar char="v"/>
              <a:defRPr/>
            </a:pPr>
            <a:r>
              <a:rPr lang="pt-BR" sz="1200" b="0" kern="0" dirty="0" smtClean="0">
                <a:solidFill>
                  <a:srgbClr val="FFC000"/>
                </a:solidFill>
                <a:latin typeface="Century Gothic" pitchFamily="34" charset="0"/>
              </a:rPr>
              <a:t>Atmosfera de N (78%), O (21%) e outros elementos (1%)</a:t>
            </a:r>
          </a:p>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28</a:t>
            </a:fld>
            <a:endParaRPr lang="pt-B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29</a:t>
            </a:fld>
            <a:endParaRPr lang="pt-B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A crosta tem</a:t>
            </a:r>
            <a:r>
              <a:rPr lang="pt-BR" baseline="0" dirty="0" smtClean="0"/>
              <a:t> profundidade variável, sendo a menor encontrada sob o leito oceânico. O núcleo interno tem um raio de cerca de 1300 km. O núcleo externo conta com uma espessura de 2.200 km, enquanto que os mantos superior e inferior, juntos, possuem uma espessura de cerca de 2.900 km.</a:t>
            </a:r>
            <a:endParaRPr lang="pt-BR" dirty="0"/>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30</a:t>
            </a:fld>
            <a:endParaRPr lang="pt-B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Crédito</a:t>
            </a:r>
            <a:r>
              <a:rPr lang="pt-BR" baseline="0" dirty="0" smtClean="0"/>
              <a:t> da imagem:</a:t>
            </a:r>
            <a:endParaRPr lang="pt-BR" dirty="0"/>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31</a:t>
            </a:fld>
            <a:endParaRPr lang="pt-B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32</a:t>
            </a:fld>
            <a:endParaRPr lang="pt-B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latin typeface="Century Gothic" pitchFamily="34" charset="0"/>
              </a:rPr>
              <a:t>A troposfera é definida como a</a:t>
            </a:r>
            <a:r>
              <a:rPr lang="pt-BR" baseline="0" dirty="0" smtClean="0">
                <a:latin typeface="Century Gothic" pitchFamily="34" charset="0"/>
              </a:rPr>
              <a:t> camada em que ocorre convecção. As outras refletem mudanças no comportamento do gradiente de temperatura.</a:t>
            </a:r>
            <a:endParaRPr lang="pt-BR" dirty="0">
              <a:latin typeface="Century Gothic" pitchFamily="34" charset="0"/>
            </a:endParaRPr>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33</a:t>
            </a:fld>
            <a:endParaRPr lang="pt-B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A porcentagem de CO</a:t>
            </a:r>
            <a:r>
              <a:rPr lang="pt-BR" baseline="-25000" dirty="0" smtClean="0"/>
              <a:t>2</a:t>
            </a:r>
            <a:r>
              <a:rPr lang="pt-BR" baseline="0" dirty="0" smtClean="0"/>
              <a:t> é de apenas 0,03%, enquanto que a de argônio é de 0,9% (</a:t>
            </a:r>
            <a:r>
              <a:rPr lang="pt-BR" baseline="0" dirty="0" err="1" smtClean="0"/>
              <a:t>Chaisson</a:t>
            </a:r>
            <a:r>
              <a:rPr lang="pt-BR" baseline="0" dirty="0" smtClean="0"/>
              <a:t> e </a:t>
            </a:r>
            <a:r>
              <a:rPr lang="pt-BR" baseline="0" dirty="0" err="1" smtClean="0"/>
              <a:t>McMillan</a:t>
            </a:r>
            <a:r>
              <a:rPr lang="pt-BR" baseline="0" dirty="0" smtClean="0"/>
              <a:t>)</a:t>
            </a:r>
            <a:endParaRPr lang="pt-BR" dirty="0"/>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34</a:t>
            </a:fld>
            <a:endParaRPr lang="pt-B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35</a:t>
            </a:fld>
            <a:endParaRPr lang="pt-B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pt-BR" dirty="0">
              <a:latin typeface="Century Gothic" pitchFamily="34" charset="0"/>
            </a:endParaRPr>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36</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Crédito da imagem:</a:t>
            </a:r>
            <a:endParaRPr lang="pt-BR" dirty="0">
              <a:latin typeface="Century Gothic" pitchFamily="34" charset="0"/>
            </a:endParaRPr>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3</a:t>
            </a:fld>
            <a:endParaRPr lang="pt-B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Marte: características:</a:t>
            </a:r>
          </a:p>
          <a:p>
            <a:endParaRPr lang="pt-BR" dirty="0" smtClean="0"/>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1200" b="0" kern="0" dirty="0" smtClean="0">
                <a:solidFill>
                  <a:srgbClr val="FFC000"/>
                </a:solidFill>
                <a:latin typeface="Century Gothic" pitchFamily="34" charset="0"/>
              </a:rPr>
              <a:t>Período orbital: 687 dias</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1200" b="0" kern="0" dirty="0" smtClean="0">
                <a:solidFill>
                  <a:srgbClr val="FFC000"/>
                </a:solidFill>
                <a:latin typeface="Century Gothic" pitchFamily="34" charset="0"/>
              </a:rPr>
              <a:t>Rotação: 24 h 37min</a:t>
            </a:r>
          </a:p>
          <a:p>
            <a:pPr marL="342900" lvl="0" indent="-342900" algn="just">
              <a:spcBef>
                <a:spcPct val="20000"/>
              </a:spcBef>
              <a:buClr>
                <a:srgbClr val="FFC000"/>
              </a:buClr>
              <a:buFont typeface="Wingdings" pitchFamily="2" charset="2"/>
              <a:buChar char="v"/>
              <a:defRPr/>
            </a:pPr>
            <a:r>
              <a:rPr lang="pt-BR" sz="1200" b="0" kern="0" dirty="0" smtClean="0">
                <a:solidFill>
                  <a:srgbClr val="FFC000"/>
                </a:solidFill>
                <a:latin typeface="Century Gothic" pitchFamily="34" charset="0"/>
              </a:rPr>
              <a:t> Atmosfera rarefeita; CO</a:t>
            </a:r>
            <a:r>
              <a:rPr lang="pt-BR" sz="1200" b="0" kern="0" baseline="-25000" dirty="0" smtClean="0">
                <a:solidFill>
                  <a:srgbClr val="FFC000"/>
                </a:solidFill>
                <a:latin typeface="Century Gothic" pitchFamily="34" charset="0"/>
              </a:rPr>
              <a:t>2</a:t>
            </a:r>
            <a:r>
              <a:rPr lang="pt-BR" sz="1200" b="0" kern="0" dirty="0" smtClean="0">
                <a:solidFill>
                  <a:srgbClr val="FFC000"/>
                </a:solidFill>
                <a:latin typeface="Century Gothic" pitchFamily="34" charset="0"/>
              </a:rPr>
              <a:t>, N</a:t>
            </a:r>
            <a:r>
              <a:rPr lang="pt-BR" sz="1200" b="0" kern="0" baseline="-25000" dirty="0" smtClean="0">
                <a:solidFill>
                  <a:srgbClr val="FFC000"/>
                </a:solidFill>
                <a:latin typeface="Century Gothic" pitchFamily="34" charset="0"/>
              </a:rPr>
              <a:t>2</a:t>
            </a:r>
            <a:r>
              <a:rPr lang="pt-BR" sz="1200" b="0" kern="0" dirty="0" smtClean="0">
                <a:solidFill>
                  <a:srgbClr val="FFC000"/>
                </a:solidFill>
                <a:latin typeface="Century Gothic" pitchFamily="34" charset="0"/>
              </a:rPr>
              <a:t>, Ar</a:t>
            </a:r>
          </a:p>
          <a:p>
            <a:pPr marL="342900" lvl="0" indent="-342900" algn="just">
              <a:spcBef>
                <a:spcPct val="20000"/>
              </a:spcBef>
              <a:buClr>
                <a:srgbClr val="FFC000"/>
              </a:buClr>
              <a:buFont typeface="Wingdings" pitchFamily="2" charset="2"/>
              <a:buChar char="v"/>
              <a:defRPr/>
            </a:pPr>
            <a:r>
              <a:rPr lang="pt-BR" sz="1200" b="0" kern="0" dirty="0" smtClean="0">
                <a:solidFill>
                  <a:srgbClr val="FFC000"/>
                </a:solidFill>
                <a:latin typeface="Century Gothic" pitchFamily="34" charset="0"/>
              </a:rPr>
              <a:t>Vermelho: minerais com Fe – oxidação</a:t>
            </a:r>
          </a:p>
          <a:p>
            <a:pPr marL="342900" lvl="0" indent="-342900" algn="just">
              <a:spcBef>
                <a:spcPct val="20000"/>
              </a:spcBef>
              <a:buClr>
                <a:srgbClr val="FFC000"/>
              </a:buClr>
              <a:buFont typeface="Wingdings" pitchFamily="2" charset="2"/>
              <a:buNone/>
              <a:defRPr/>
            </a:pPr>
            <a:r>
              <a:rPr lang="pt-BR" sz="1200" b="0" kern="0" dirty="0" smtClean="0">
                <a:solidFill>
                  <a:srgbClr val="FFC000"/>
                </a:solidFill>
                <a:latin typeface="Century Gothic" pitchFamily="34" charset="0"/>
              </a:rPr>
              <a:t>Marte é o planeta que mais se assemelha com a Terra, em termos de condições ambientais. Embora tenha uma atmosfera cuja pressão exercida no</a:t>
            </a:r>
            <a:r>
              <a:rPr lang="pt-BR" sz="1200" b="0" kern="0" baseline="0" dirty="0" smtClean="0">
                <a:solidFill>
                  <a:srgbClr val="FFC000"/>
                </a:solidFill>
                <a:latin typeface="Century Gothic" pitchFamily="34" charset="0"/>
              </a:rPr>
              <a:t> nível mais baixo é menos que 1% da pressão verificada na Terra ao nível do mar, o dia tem praticamente a mesma duração do terrestre e a temperatura  pode chegar a máximos de 20°C. No entanto, à noite a temperatura cai bastante chegando a cerca de -150°C. A inclinação do seu eixo de rotação, 25,2°, semelhante à da Terra, proporciona estações em Marte, embora durem mais em virtude de seu maior período orbital e há diferenças importantes entre as mesmas estações em hemisférios diferentes uma vez que a órbita tem uma notável excentricidade.</a:t>
            </a:r>
            <a:endParaRPr lang="pt-BR" sz="1200" b="0" kern="0" dirty="0" smtClean="0">
              <a:solidFill>
                <a:srgbClr val="FFC000"/>
              </a:solidFill>
              <a:latin typeface="Century Gothic" pitchFamily="34" charset="0"/>
            </a:endParaRPr>
          </a:p>
          <a:p>
            <a:endParaRPr lang="pt-BR"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38</a:t>
            </a:fld>
            <a:endParaRPr lang="pt-B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A figura compara</a:t>
            </a:r>
            <a:r>
              <a:rPr lang="pt-BR" baseline="0" dirty="0" smtClean="0"/>
              <a:t> a concepção de Marte anterior às missões espaciais (à esquerda) com aquela obtida nos dias atuais. A imagem da direita foi obtida pelo telescópio espacial Hubble. Antes da era espacial, Marte era visto por muitos astrônomos como detentor de uma rede de canais construídos artificialmente, como solução para irrigação de um planeta árido, conduzindo a escassa água das calotas polares para as demais regiões do planeta. Na década de 1960, todavia, as primeiras fotografias da superfície marciana revelaram um mundo bem diferente dessas concepções românticas. Nem por isso, no entanto, Marte perdeu seu encanto, pois as várias missões destinadas ao planeta revelaram paisagens bastante variadas enormes vulcões inativos e uma atmosfera bastante ativa. </a:t>
            </a:r>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39</a:t>
            </a:fld>
            <a:endParaRPr lang="pt-B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Foto de “família”, com as maiores luas do Sistema Solar. A título</a:t>
            </a:r>
            <a:r>
              <a:rPr lang="pt-BR" baseline="0" dirty="0" smtClean="0"/>
              <a:t> de comparação, a Terra aparece acima à esquerda.</a:t>
            </a:r>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41</a:t>
            </a:fld>
            <a:endParaRPr lang="pt-B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42</a:t>
            </a:fld>
            <a:endParaRPr lang="pt-B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fonte: NASA (junho/2014)</a:t>
            </a:r>
          </a:p>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43</a:t>
            </a:fld>
            <a:endParaRPr lang="pt-B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en-US" sz="1200" b="0" i="0" kern="1200" dirty="0" smtClean="0">
                <a:solidFill>
                  <a:schemeClr val="tx1"/>
                </a:solidFill>
                <a:latin typeface="Times New Roman" pitchFamily="18" charset="0"/>
                <a:ea typeface="+mn-ea"/>
                <a:cs typeface="+mn-cs"/>
              </a:rPr>
              <a:t>A </a:t>
            </a:r>
            <a:r>
              <a:rPr lang="en-US" sz="1200" b="0" i="0" kern="1200" dirty="0" err="1" smtClean="0">
                <a:solidFill>
                  <a:schemeClr val="tx1"/>
                </a:solidFill>
                <a:latin typeface="Times New Roman" pitchFamily="18" charset="0"/>
                <a:ea typeface="+mn-ea"/>
                <a:cs typeface="+mn-cs"/>
              </a:rPr>
              <a:t>imagem</a:t>
            </a:r>
            <a:r>
              <a:rPr lang="en-US" sz="1200" b="0" i="0" kern="1200" dirty="0" smtClean="0">
                <a:solidFill>
                  <a:schemeClr val="tx1"/>
                </a:solidFill>
                <a:latin typeface="Times New Roman" pitchFamily="18" charset="0"/>
                <a:ea typeface="+mn-ea"/>
                <a:cs typeface="+mn-cs"/>
              </a:rPr>
              <a:t> </a:t>
            </a:r>
            <a:r>
              <a:rPr lang="en-US" sz="1200" b="0" i="0" kern="1200" dirty="0" err="1" smtClean="0">
                <a:solidFill>
                  <a:schemeClr val="tx1"/>
                </a:solidFill>
                <a:latin typeface="Times New Roman" pitchFamily="18" charset="0"/>
                <a:ea typeface="+mn-ea"/>
                <a:cs typeface="+mn-cs"/>
              </a:rPr>
              <a:t>foi</a:t>
            </a:r>
            <a:r>
              <a:rPr lang="en-US" sz="1200" b="0" i="0" kern="1200" dirty="0" smtClean="0">
                <a:solidFill>
                  <a:schemeClr val="tx1"/>
                </a:solidFill>
                <a:latin typeface="Times New Roman" pitchFamily="18" charset="0"/>
                <a:ea typeface="+mn-ea"/>
                <a:cs typeface="+mn-cs"/>
              </a:rPr>
              <a:t> </a:t>
            </a:r>
            <a:r>
              <a:rPr lang="en-US" sz="1200" b="0" i="0" kern="1200" dirty="0" err="1" smtClean="0">
                <a:solidFill>
                  <a:schemeClr val="tx1"/>
                </a:solidFill>
                <a:latin typeface="Times New Roman" pitchFamily="18" charset="0"/>
                <a:ea typeface="+mn-ea"/>
                <a:cs typeface="+mn-cs"/>
              </a:rPr>
              <a:t>obtida</a:t>
            </a:r>
            <a:r>
              <a:rPr lang="en-US" sz="1200" b="0" i="0" kern="1200" dirty="0" smtClean="0">
                <a:solidFill>
                  <a:schemeClr val="tx1"/>
                </a:solidFill>
                <a:latin typeface="Times New Roman" pitchFamily="18" charset="0"/>
                <a:ea typeface="+mn-ea"/>
                <a:cs typeface="+mn-cs"/>
              </a:rPr>
              <a:t> </a:t>
            </a:r>
            <a:r>
              <a:rPr lang="en-US" sz="1200" b="0" i="0" kern="1200" dirty="0" err="1" smtClean="0">
                <a:solidFill>
                  <a:schemeClr val="tx1"/>
                </a:solidFill>
                <a:latin typeface="Times New Roman" pitchFamily="18" charset="0"/>
                <a:ea typeface="+mn-ea"/>
                <a:cs typeface="+mn-cs"/>
              </a:rPr>
              <a:t>pela</a:t>
            </a:r>
            <a:r>
              <a:rPr lang="en-US" sz="1200" b="0" i="0" kern="1200" dirty="0" smtClean="0">
                <a:solidFill>
                  <a:schemeClr val="tx1"/>
                </a:solidFill>
                <a:latin typeface="Times New Roman" pitchFamily="18" charset="0"/>
                <a:ea typeface="+mn-ea"/>
                <a:cs typeface="+mn-cs"/>
              </a:rPr>
              <a:t> </a:t>
            </a:r>
            <a:r>
              <a:rPr lang="en-US" sz="1200" b="0" i="0" kern="1200" dirty="0" err="1" smtClean="0">
                <a:solidFill>
                  <a:schemeClr val="tx1"/>
                </a:solidFill>
                <a:latin typeface="Times New Roman" pitchFamily="18" charset="0"/>
                <a:ea typeface="+mn-ea"/>
                <a:cs typeface="+mn-cs"/>
              </a:rPr>
              <a:t>sonda</a:t>
            </a:r>
            <a:r>
              <a:rPr lang="en-US" sz="1200" b="0" i="0" kern="1200" dirty="0" smtClean="0">
                <a:solidFill>
                  <a:schemeClr val="tx1"/>
                </a:solidFill>
                <a:latin typeface="Times New Roman" pitchFamily="18" charset="0"/>
                <a:ea typeface="+mn-ea"/>
                <a:cs typeface="+mn-cs"/>
              </a:rPr>
              <a:t> Galileo, </a:t>
            </a:r>
            <a:r>
              <a:rPr lang="en-US" sz="1200" b="0" i="0" kern="1200" dirty="0" err="1" smtClean="0">
                <a:solidFill>
                  <a:schemeClr val="tx1"/>
                </a:solidFill>
                <a:latin typeface="Times New Roman" pitchFamily="18" charset="0"/>
                <a:ea typeface="+mn-ea"/>
                <a:cs typeface="+mn-cs"/>
              </a:rPr>
              <a:t>em</a:t>
            </a:r>
            <a:r>
              <a:rPr lang="en-US" sz="1200" b="0" i="0" kern="1200" dirty="0" smtClean="0">
                <a:solidFill>
                  <a:schemeClr val="tx1"/>
                </a:solidFill>
                <a:latin typeface="Times New Roman" pitchFamily="18" charset="0"/>
                <a:ea typeface="+mn-ea"/>
                <a:cs typeface="+mn-cs"/>
              </a:rPr>
              <a:t> 1992.</a:t>
            </a:r>
            <a:br>
              <a:rPr lang="en-US" sz="1200" b="0" i="0" kern="1200" dirty="0" smtClean="0">
                <a:solidFill>
                  <a:schemeClr val="tx1"/>
                </a:solidFill>
                <a:latin typeface="Times New Roman" pitchFamily="18" charset="0"/>
                <a:ea typeface="+mn-ea"/>
                <a:cs typeface="+mn-cs"/>
              </a:rPr>
            </a:b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Os dois tipos de terreno lunares que vemos mesmo</a:t>
            </a:r>
            <a:r>
              <a:rPr lang="pt-BR" sz="1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 a olho nu na Lua são os mares (mais escuros) e os continentes. Eles </a:t>
            </a: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receberam esses nomes por razões históricas, em virtude dos primeiros observadores munidos</a:t>
            </a:r>
            <a:r>
              <a:rPr lang="pt-BR" sz="1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 de telescópios acreditarem que as regiões escuras correspondiam a grandes extensões de água</a:t>
            </a: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a:t>
            </a:r>
            <a:r>
              <a:rPr lang="pt-BR" sz="1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 </a:t>
            </a:r>
            <a:r>
              <a:rPr kumimoji="0" lang="pt-BR" sz="1200" b="0" i="0" u="none" strike="noStrike" kern="0" cap="none" spc="0" normalizeH="0" baseline="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rPr>
              <a:t>Os continentes</a:t>
            </a:r>
            <a:r>
              <a:rPr kumimoji="0" lang="pt-BR" sz="1200" b="0" i="0" u="none" strike="noStrike" kern="0" cap="none" spc="0" normalizeH="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rPr>
              <a:t> são áreas mais altas e mais antigas do relevo</a:t>
            </a:r>
            <a:r>
              <a:rPr kumimoji="0" lang="pt-BR" sz="1200" b="0" i="0" u="none" strike="noStrike" kern="0" cap="none" spc="0" normalizeH="0" baseline="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rPr>
              <a:t> </a:t>
            </a:r>
            <a:r>
              <a:rPr kumimoji="0" lang="pt-BR" sz="1200" b="0" i="0" u="none" strike="noStrike" kern="0" cap="none" spc="0" normalizeH="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rPr>
              <a:t>lunar.Compostas por rochas ricas em alumínio, tem aspecto mais claro. </a:t>
            </a:r>
            <a:r>
              <a:rPr lang="pt-BR" sz="1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Os</a:t>
            </a: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 mares, formados de derramamento de lava, são mais escuros. São terrenos mais baixos e mais jovens.</a:t>
            </a:r>
            <a:endParaRPr kumimoji="0" lang="pt-BR" sz="1200" b="0" i="0" u="none" strike="noStrike" kern="0" cap="none" spc="0" normalizeH="0" baseline="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endParaRPr>
          </a:p>
          <a:p>
            <a:r>
              <a:rPr lang="en-US" sz="1200" b="0" i="0" kern="1200" dirty="0" smtClean="0">
                <a:solidFill>
                  <a:schemeClr val="tx1"/>
                </a:solidFill>
                <a:latin typeface="Times New Roman" pitchFamily="18" charset="0"/>
                <a:ea typeface="+mn-ea"/>
                <a:cs typeface="+mn-cs"/>
              </a:rPr>
              <a:t/>
            </a:r>
            <a:br>
              <a:rPr lang="en-US" sz="1200" b="0" i="0" kern="1200" dirty="0" smtClean="0">
                <a:solidFill>
                  <a:schemeClr val="tx1"/>
                </a:solidFill>
                <a:latin typeface="Times New Roman" pitchFamily="18" charset="0"/>
                <a:ea typeface="+mn-ea"/>
                <a:cs typeface="+mn-cs"/>
              </a:rPr>
            </a:br>
            <a:r>
              <a:rPr lang="en-US" sz="1200" b="0" i="0" kern="1200" dirty="0" smtClean="0">
                <a:solidFill>
                  <a:schemeClr val="tx1"/>
                </a:solidFill>
                <a:latin typeface="Times New Roman" pitchFamily="18" charset="0"/>
                <a:ea typeface="+mn-ea"/>
                <a:cs typeface="+mn-cs"/>
              </a:rPr>
              <a:t/>
            </a:r>
            <a:br>
              <a:rPr lang="en-US" sz="1200" b="0" i="0" kern="1200" dirty="0" smtClean="0">
                <a:solidFill>
                  <a:schemeClr val="tx1"/>
                </a:solidFill>
                <a:latin typeface="Times New Roman" pitchFamily="18" charset="0"/>
                <a:ea typeface="+mn-ea"/>
                <a:cs typeface="+mn-cs"/>
              </a:rPr>
            </a:br>
            <a:r>
              <a:rPr lang="en-US" sz="1200" b="0" i="0" kern="1200" dirty="0" smtClean="0">
                <a:solidFill>
                  <a:schemeClr val="tx1"/>
                </a:solidFill>
                <a:latin typeface="Times New Roman" pitchFamily="18" charset="0"/>
                <a:ea typeface="+mn-ea"/>
                <a:cs typeface="+mn-cs"/>
              </a:rPr>
              <a:t>The distinct bright ray crater at the bottom of the image is the </a:t>
            </a:r>
            <a:r>
              <a:rPr lang="en-US" sz="1200" b="0" i="0" kern="1200" dirty="0" err="1" smtClean="0">
                <a:solidFill>
                  <a:schemeClr val="tx1"/>
                </a:solidFill>
                <a:latin typeface="Times New Roman" pitchFamily="18" charset="0"/>
                <a:ea typeface="+mn-ea"/>
                <a:cs typeface="+mn-cs"/>
              </a:rPr>
              <a:t>Tycho</a:t>
            </a:r>
            <a:r>
              <a:rPr lang="en-US" sz="1200" b="0" i="0" kern="1200" dirty="0" smtClean="0">
                <a:solidFill>
                  <a:schemeClr val="tx1"/>
                </a:solidFill>
                <a:latin typeface="Times New Roman" pitchFamily="18" charset="0"/>
                <a:ea typeface="+mn-ea"/>
                <a:cs typeface="+mn-cs"/>
              </a:rPr>
              <a:t> impact basin. The dark areas are lava rock filled impact basins: Oceanus </a:t>
            </a:r>
            <a:r>
              <a:rPr lang="en-US" sz="1200" b="0" i="0" kern="1200" dirty="0" err="1" smtClean="0">
                <a:solidFill>
                  <a:schemeClr val="tx1"/>
                </a:solidFill>
                <a:latin typeface="Times New Roman" pitchFamily="18" charset="0"/>
                <a:ea typeface="+mn-ea"/>
                <a:cs typeface="+mn-cs"/>
              </a:rPr>
              <a:t>Procellarum</a:t>
            </a:r>
            <a:r>
              <a:rPr lang="en-US" sz="1200" b="0" i="0" kern="1200" dirty="0" smtClean="0">
                <a:solidFill>
                  <a:schemeClr val="tx1"/>
                </a:solidFill>
                <a:latin typeface="Times New Roman" pitchFamily="18" charset="0"/>
                <a:ea typeface="+mn-ea"/>
                <a:cs typeface="+mn-cs"/>
              </a:rPr>
              <a:t> (on the left), Mare </a:t>
            </a:r>
            <a:r>
              <a:rPr lang="en-US" sz="1200" b="0" i="0" kern="1200" dirty="0" err="1" smtClean="0">
                <a:solidFill>
                  <a:schemeClr val="tx1"/>
                </a:solidFill>
                <a:latin typeface="Times New Roman" pitchFamily="18" charset="0"/>
                <a:ea typeface="+mn-ea"/>
                <a:cs typeface="+mn-cs"/>
              </a:rPr>
              <a:t>Imbrium</a:t>
            </a:r>
            <a:r>
              <a:rPr lang="en-US" sz="1200" b="0" i="0" kern="1200" dirty="0" smtClean="0">
                <a:solidFill>
                  <a:schemeClr val="tx1"/>
                </a:solidFill>
                <a:latin typeface="Times New Roman" pitchFamily="18" charset="0"/>
                <a:ea typeface="+mn-ea"/>
                <a:cs typeface="+mn-cs"/>
              </a:rPr>
              <a:t> (center left), Mare </a:t>
            </a:r>
            <a:r>
              <a:rPr lang="en-US" sz="1200" b="0" i="0" kern="1200" dirty="0" err="1" smtClean="0">
                <a:solidFill>
                  <a:schemeClr val="tx1"/>
                </a:solidFill>
                <a:latin typeface="Times New Roman" pitchFamily="18" charset="0"/>
                <a:ea typeface="+mn-ea"/>
                <a:cs typeface="+mn-cs"/>
              </a:rPr>
              <a:t>Serenitatis</a:t>
            </a:r>
            <a:r>
              <a:rPr lang="en-US" sz="1200" b="0" i="0" kern="1200" dirty="0" smtClean="0">
                <a:solidFill>
                  <a:schemeClr val="tx1"/>
                </a:solidFill>
                <a:latin typeface="Times New Roman" pitchFamily="18" charset="0"/>
                <a:ea typeface="+mn-ea"/>
                <a:cs typeface="+mn-cs"/>
              </a:rPr>
              <a:t> and Mare </a:t>
            </a:r>
            <a:r>
              <a:rPr lang="en-US" sz="1200" b="0" i="0" kern="1200" dirty="0" err="1" smtClean="0">
                <a:solidFill>
                  <a:schemeClr val="tx1"/>
                </a:solidFill>
                <a:latin typeface="Times New Roman" pitchFamily="18" charset="0"/>
                <a:ea typeface="+mn-ea"/>
                <a:cs typeface="+mn-cs"/>
              </a:rPr>
              <a:t>Tranquillitatis</a:t>
            </a:r>
            <a:r>
              <a:rPr lang="en-US" sz="1200" b="0" i="0" kern="1200" dirty="0" smtClean="0">
                <a:solidFill>
                  <a:schemeClr val="tx1"/>
                </a:solidFill>
                <a:latin typeface="Times New Roman" pitchFamily="18" charset="0"/>
                <a:ea typeface="+mn-ea"/>
                <a:cs typeface="+mn-cs"/>
              </a:rPr>
              <a:t> (center), and Mare </a:t>
            </a:r>
            <a:r>
              <a:rPr lang="en-US" sz="1200" b="0" i="0" kern="1200" dirty="0" err="1" smtClean="0">
                <a:solidFill>
                  <a:schemeClr val="tx1"/>
                </a:solidFill>
                <a:latin typeface="Times New Roman" pitchFamily="18" charset="0"/>
                <a:ea typeface="+mn-ea"/>
                <a:cs typeface="+mn-cs"/>
              </a:rPr>
              <a:t>Crisium</a:t>
            </a:r>
            <a:r>
              <a:rPr lang="en-US" sz="1200" b="0" i="0" kern="1200" dirty="0" smtClean="0">
                <a:solidFill>
                  <a:schemeClr val="tx1"/>
                </a:solidFill>
                <a:latin typeface="Times New Roman" pitchFamily="18" charset="0"/>
                <a:ea typeface="+mn-ea"/>
                <a:cs typeface="+mn-cs"/>
              </a:rPr>
              <a:t> (near the right edge). This picture contains images through the Violet, 756 nm, 968 nm filters. The color is "enhanced" in the sense that the CCD camera is sensitive to near infrared wavelengths of light beyond human vision.</a:t>
            </a:r>
            <a:br>
              <a:rPr lang="en-US" sz="1200" b="0" i="0" kern="1200" dirty="0" smtClean="0">
                <a:solidFill>
                  <a:schemeClr val="tx1"/>
                </a:solidFill>
                <a:latin typeface="Times New Roman" pitchFamily="18" charset="0"/>
                <a:ea typeface="+mn-ea"/>
                <a:cs typeface="+mn-cs"/>
              </a:rPr>
            </a:br>
            <a:r>
              <a:rPr lang="en-US" sz="1200" b="0" i="0" kern="1200" dirty="0" smtClean="0">
                <a:solidFill>
                  <a:schemeClr val="tx1"/>
                </a:solidFill>
                <a:latin typeface="Times New Roman" pitchFamily="18" charset="0"/>
                <a:ea typeface="+mn-ea"/>
                <a:cs typeface="+mn-cs"/>
              </a:rPr>
              <a:t/>
            </a:r>
            <a:br>
              <a:rPr lang="en-US" sz="1200" b="0" i="0" kern="1200" dirty="0" smtClean="0">
                <a:solidFill>
                  <a:schemeClr val="tx1"/>
                </a:solidFill>
                <a:latin typeface="Times New Roman" pitchFamily="18" charset="0"/>
                <a:ea typeface="+mn-ea"/>
                <a:cs typeface="+mn-cs"/>
              </a:rPr>
            </a:br>
            <a:r>
              <a:rPr lang="en-US" sz="1200" b="0" i="0" kern="1200" dirty="0" smtClean="0">
                <a:solidFill>
                  <a:schemeClr val="tx1"/>
                </a:solidFill>
                <a:latin typeface="Times New Roman" pitchFamily="18" charset="0"/>
                <a:ea typeface="+mn-ea"/>
                <a:cs typeface="+mn-cs"/>
              </a:rPr>
              <a:t/>
            </a:r>
            <a:br>
              <a:rPr lang="en-US" sz="1200" b="0" i="0" kern="1200" dirty="0" smtClean="0">
                <a:solidFill>
                  <a:schemeClr val="tx1"/>
                </a:solidFill>
                <a:latin typeface="Times New Roman" pitchFamily="18" charset="0"/>
                <a:ea typeface="+mn-ea"/>
                <a:cs typeface="+mn-cs"/>
              </a:rPr>
            </a:br>
            <a:r>
              <a:rPr lang="en-US" sz="1200" b="1" i="0" kern="1200" dirty="0" smtClean="0">
                <a:solidFill>
                  <a:schemeClr val="tx1"/>
                </a:solidFill>
                <a:latin typeface="Times New Roman" pitchFamily="18" charset="0"/>
                <a:ea typeface="+mn-ea"/>
                <a:cs typeface="+mn-cs"/>
              </a:rPr>
              <a:t>Last Update:</a:t>
            </a:r>
            <a:r>
              <a:rPr lang="en-US" sz="1200" b="0" i="0" kern="1200" dirty="0" smtClean="0">
                <a:solidFill>
                  <a:schemeClr val="tx1"/>
                </a:solidFill>
                <a:latin typeface="Times New Roman" pitchFamily="18" charset="0"/>
                <a:ea typeface="+mn-ea"/>
                <a:cs typeface="+mn-cs"/>
              </a:rPr>
              <a:t> 12 Apr 2011 (AMB)</a:t>
            </a:r>
          </a:p>
          <a:p>
            <a:r>
              <a:rPr lang="en-US" sz="1200" b="1" i="0" kern="1200" dirty="0" smtClean="0">
                <a:solidFill>
                  <a:schemeClr val="tx1"/>
                </a:solidFill>
                <a:latin typeface="Times New Roman" pitchFamily="18" charset="0"/>
                <a:ea typeface="+mn-ea"/>
                <a:cs typeface="+mn-cs"/>
              </a:rPr>
              <a:t>Credit:</a:t>
            </a:r>
            <a:r>
              <a:rPr lang="en-US" sz="1200" b="0" i="0" kern="1200" dirty="0" smtClean="0">
                <a:solidFill>
                  <a:schemeClr val="tx1"/>
                </a:solidFill>
                <a:latin typeface="Times New Roman" pitchFamily="18" charset="0"/>
                <a:ea typeface="+mn-ea"/>
                <a:cs typeface="+mn-cs"/>
              </a:rPr>
              <a:t> NASA/JPL</a:t>
            </a:r>
          </a:p>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44</a:t>
            </a:fld>
            <a:endParaRPr lang="pt-B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marL="342900" marR="0" lvl="0" indent="-342900" algn="just" defTabSz="914400" rtl="0" eaLnBrk="0" fontAlgn="base" latinLnBrk="0" hangingPunct="0">
              <a:lnSpc>
                <a:spcPct val="100000"/>
              </a:lnSpc>
              <a:spcBef>
                <a:spcPct val="20000"/>
              </a:spcBef>
              <a:spcAft>
                <a:spcPct val="0"/>
              </a:spcAft>
              <a:buClr>
                <a:srgbClr val="FFC000"/>
              </a:buClr>
              <a:buSzTx/>
              <a:tabLst/>
              <a:defRPr/>
            </a:pPr>
            <a:r>
              <a:rPr lang="pt-BR" sz="3200" b="0" kern="0" noProof="0" dirty="0" err="1" smtClean="0">
                <a:solidFill>
                  <a:srgbClr val="FFC000"/>
                </a:solidFill>
                <a:effectLst>
                  <a:outerShdw blurRad="50800" dist="38100" dir="13500000" algn="br" rotWithShape="0">
                    <a:schemeClr val="tx1">
                      <a:alpha val="62000"/>
                    </a:schemeClr>
                  </a:outerShdw>
                </a:effectLst>
                <a:latin typeface="Century Gothic" pitchFamily="34" charset="0"/>
              </a:rPr>
              <a:t>Fobos</a:t>
            </a:r>
            <a:r>
              <a:rPr lang="pt-BR" sz="3200" b="0" kern="0" noProof="0" dirty="0" smtClean="0">
                <a:solidFill>
                  <a:srgbClr val="FFC000"/>
                </a:solidFill>
                <a:effectLst>
                  <a:outerShdw blurRad="50800" dist="38100" dir="13500000" algn="br" rotWithShape="0">
                    <a:schemeClr val="tx1">
                      <a:alpha val="62000"/>
                    </a:schemeClr>
                  </a:outerShdw>
                </a:effectLst>
                <a:latin typeface="Century Gothic" pitchFamily="34" charset="0"/>
              </a:rPr>
              <a:t> (“medo”)</a:t>
            </a:r>
          </a:p>
          <a:p>
            <a:pPr marL="800100" lvl="1" indent="-342900" algn="just">
              <a:spcBef>
                <a:spcPct val="20000"/>
              </a:spcBef>
              <a:buClr>
                <a:srgbClr val="FFC000"/>
              </a:buClr>
              <a:buFont typeface="Courier New" pitchFamily="49" charset="0"/>
              <a:buChar char="o"/>
              <a:defRPr/>
            </a:pPr>
            <a:r>
              <a:rPr lang="pt-BR" sz="2000" b="0" kern="0" noProof="0" dirty="0" smtClean="0">
                <a:solidFill>
                  <a:srgbClr val="FFC000"/>
                </a:solidFill>
                <a:effectLst>
                  <a:outerShdw blurRad="50800" dist="38100" dir="13500000" algn="br" rotWithShape="0">
                    <a:schemeClr val="tx1">
                      <a:alpha val="62000"/>
                    </a:schemeClr>
                  </a:outerShdw>
                </a:effectLst>
                <a:latin typeface="Century Gothic" pitchFamily="34" charset="0"/>
              </a:rPr>
              <a:t>Período orbital=7,7h</a:t>
            </a:r>
          </a:p>
          <a:p>
            <a:pPr marL="800100" lvl="1" indent="-342900" algn="just">
              <a:spcBef>
                <a:spcPct val="20000"/>
              </a:spcBef>
              <a:buClr>
                <a:srgbClr val="FFC000"/>
              </a:buClr>
              <a:buFont typeface="Courier New" pitchFamily="49" charset="0"/>
              <a:buChar char="o"/>
              <a:defRPr/>
            </a:pPr>
            <a:r>
              <a:rPr kumimoji="0" lang="pt-BR" sz="2000" b="0" i="0" u="none" strike="noStrike" kern="0" cap="none" spc="0" normalizeH="0" baseline="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rPr>
              <a:t>Diâmetro=27 km</a:t>
            </a:r>
          </a:p>
          <a:p>
            <a:pPr marL="800100" lvl="1" indent="-342900" algn="just">
              <a:spcBef>
                <a:spcPct val="20000"/>
              </a:spcBef>
              <a:buClr>
                <a:srgbClr val="FFC000"/>
              </a:buClr>
              <a:buFont typeface="Courier New" pitchFamily="49" charset="0"/>
              <a:buChar char="o"/>
              <a:defRPr/>
            </a:pPr>
            <a:r>
              <a:rPr lang="pt-BR" sz="2000" b="0" kern="0" noProof="0" dirty="0" smtClean="0">
                <a:solidFill>
                  <a:srgbClr val="FFC000"/>
                </a:solidFill>
                <a:effectLst>
                  <a:outerShdw blurRad="50800" dist="38100" dir="13500000" algn="br" rotWithShape="0">
                    <a:schemeClr val="tx1">
                      <a:alpha val="62000"/>
                    </a:schemeClr>
                  </a:outerShdw>
                </a:effectLst>
                <a:latin typeface="Century Gothic" pitchFamily="34" charset="0"/>
              </a:rPr>
              <a:t>Distância:  9.400 km (3400 da sup.)</a:t>
            </a:r>
          </a:p>
          <a:p>
            <a:pPr marL="342900" marR="0" lvl="0" indent="-342900" algn="just" defTabSz="914400" rtl="0" eaLnBrk="0" fontAlgn="base" latinLnBrk="0" hangingPunct="0">
              <a:lnSpc>
                <a:spcPct val="100000"/>
              </a:lnSpc>
              <a:spcBef>
                <a:spcPct val="20000"/>
              </a:spcBef>
              <a:spcAft>
                <a:spcPct val="0"/>
              </a:spcAft>
              <a:buClr>
                <a:srgbClr val="FFC000"/>
              </a:buClr>
              <a:buSzTx/>
              <a:tabLst/>
              <a:defRPr/>
            </a:pPr>
            <a:r>
              <a:rPr kumimoji="0" lang="pt-BR" sz="3200" b="0" i="0" u="none" strike="noStrike" kern="0" cap="none" spc="0" normalizeH="0" baseline="0" noProof="0" dirty="0" err="1"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rPr>
              <a:t>Deimos</a:t>
            </a:r>
            <a:r>
              <a:rPr kumimoji="0" lang="pt-BR" sz="3200" b="0" i="0" u="none" strike="noStrike" kern="0" cap="none" spc="0" normalizeH="0" baseline="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rPr>
              <a:t> (“pânico”)</a:t>
            </a:r>
          </a:p>
          <a:p>
            <a:pPr marL="800100" lvl="1" indent="-342900" algn="just">
              <a:spcBef>
                <a:spcPct val="20000"/>
              </a:spcBef>
              <a:buClr>
                <a:srgbClr val="FFC000"/>
              </a:buClr>
              <a:buFont typeface="Courier New" pitchFamily="49" charset="0"/>
              <a:buChar char="o"/>
              <a:defRPr/>
            </a:pPr>
            <a:r>
              <a:rPr lang="pt-BR" sz="2000" b="0" kern="0" dirty="0" smtClean="0">
                <a:solidFill>
                  <a:srgbClr val="FFC000"/>
                </a:solidFill>
                <a:effectLst>
                  <a:outerShdw blurRad="50800" dist="38100" dir="13500000" algn="br" rotWithShape="0">
                    <a:schemeClr val="tx1">
                      <a:alpha val="62000"/>
                    </a:schemeClr>
                  </a:outerShdw>
                </a:effectLst>
                <a:latin typeface="Century Gothic" pitchFamily="34" charset="0"/>
              </a:rPr>
              <a:t>Período orbital =30,2 h</a:t>
            </a:r>
          </a:p>
          <a:p>
            <a:pPr marL="800100" lvl="1" indent="-342900" algn="just">
              <a:spcBef>
                <a:spcPct val="20000"/>
              </a:spcBef>
              <a:buClr>
                <a:srgbClr val="FFC000"/>
              </a:buClr>
              <a:buFont typeface="Courier New" pitchFamily="49" charset="0"/>
              <a:buChar char="o"/>
              <a:defRPr/>
            </a:pPr>
            <a:r>
              <a:rPr kumimoji="0" lang="pt-BR" sz="2000" b="0" i="0" u="none" strike="noStrike" kern="0" cap="none" spc="0" normalizeH="0" baseline="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rPr>
              <a:t>D=15</a:t>
            </a:r>
            <a:r>
              <a:rPr kumimoji="0" lang="pt-BR" sz="2000" b="0" i="0" u="none" strike="noStrike" kern="0" cap="none" spc="0" normalizeH="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rPr>
              <a:t> km</a:t>
            </a:r>
          </a:p>
          <a:p>
            <a:pPr marL="800100" lvl="1" indent="-342900" algn="just">
              <a:spcBef>
                <a:spcPct val="20000"/>
              </a:spcBef>
              <a:buClr>
                <a:srgbClr val="FFC000"/>
              </a:buClr>
              <a:buFont typeface="Courier New" pitchFamily="49" charset="0"/>
              <a:buChar char="o"/>
              <a:defRPr/>
            </a:pPr>
            <a:r>
              <a:rPr lang="pt-BR" sz="2000" b="0" kern="0" baseline="0" dirty="0" err="1" smtClean="0">
                <a:solidFill>
                  <a:srgbClr val="FFC000"/>
                </a:solidFill>
                <a:effectLst>
                  <a:outerShdw blurRad="50800" dist="38100" dir="13500000" algn="br" rotWithShape="0">
                    <a:schemeClr val="tx1">
                      <a:alpha val="62000"/>
                    </a:schemeClr>
                  </a:outerShdw>
                </a:effectLst>
                <a:latin typeface="Century Gothic" pitchFamily="34" charset="0"/>
              </a:rPr>
              <a:t>Dist</a:t>
            </a:r>
            <a:r>
              <a:rPr lang="pt-BR" sz="20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 23.500</a:t>
            </a:r>
            <a:r>
              <a:rPr lang="pt-BR" sz="2000" b="0" kern="0" dirty="0" smtClean="0">
                <a:solidFill>
                  <a:srgbClr val="FFC000"/>
                </a:solidFill>
                <a:effectLst>
                  <a:outerShdw blurRad="50800" dist="38100" dir="13500000" algn="br" rotWithShape="0">
                    <a:schemeClr val="tx1">
                      <a:alpha val="62000"/>
                    </a:schemeClr>
                  </a:outerShdw>
                </a:effectLst>
                <a:latin typeface="Century Gothic" pitchFamily="34" charset="0"/>
              </a:rPr>
              <a:t> km </a:t>
            </a:r>
            <a:endParaRPr lang="pt-BR" sz="2000" b="0" kern="0" noProof="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800100" lvl="1" indent="-342900" algn="just">
              <a:spcBef>
                <a:spcPct val="20000"/>
              </a:spcBef>
              <a:buClr>
                <a:srgbClr val="FFC000"/>
              </a:buClr>
              <a:buFont typeface="Courier New" pitchFamily="49" charset="0"/>
              <a:buChar char="o"/>
              <a:defRPr/>
            </a:pPr>
            <a:endParaRPr kumimoji="0" lang="pt-BR" sz="2000" b="0" i="0" u="none" strike="noStrike" kern="0" cap="none" spc="0" normalizeH="0" baseline="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endParaRPr>
          </a:p>
          <a:p>
            <a:r>
              <a:rPr lang="pt-BR" dirty="0" smtClean="0"/>
              <a:t>Como</a:t>
            </a:r>
            <a:r>
              <a:rPr lang="pt-BR" baseline="0" dirty="0" smtClean="0"/>
              <a:t> o período de rotação de Marte é de 24h37min, o período orbital de </a:t>
            </a:r>
            <a:r>
              <a:rPr lang="pt-BR" baseline="0" dirty="0" err="1" smtClean="0"/>
              <a:t>Fobos</a:t>
            </a:r>
            <a:r>
              <a:rPr lang="pt-BR" baseline="0" dirty="0" smtClean="0"/>
              <a:t> faz com que ele surja a oeste e se ponha a leste, levando 11h para fazer isso.</a:t>
            </a:r>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47</a:t>
            </a:fld>
            <a:endParaRPr lang="pt-B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Os quatro maiores satélites de Júpiter são chamados </a:t>
            </a:r>
            <a:r>
              <a:rPr lang="pt-BR" sz="1200" b="0" kern="0" dirty="0" err="1" smtClean="0">
                <a:solidFill>
                  <a:srgbClr val="FFC000"/>
                </a:solidFill>
                <a:effectLst>
                  <a:outerShdw blurRad="50800" dist="38100" dir="13500000" algn="br" rotWithShape="0">
                    <a:schemeClr val="tx1">
                      <a:alpha val="62000"/>
                    </a:schemeClr>
                  </a:outerShdw>
                </a:effectLst>
                <a:latin typeface="Century Gothic" pitchFamily="34" charset="0"/>
              </a:rPr>
              <a:t>galileanos</a:t>
            </a: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 em homenagem ao descobridor – Galileu – que os observou em 1610.</a:t>
            </a:r>
          </a:p>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48</a:t>
            </a:fld>
            <a:endParaRPr lang="pt-B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Júpiter nesta figura</a:t>
            </a:r>
            <a:r>
              <a:rPr lang="pt-BR" baseline="0" dirty="0" smtClean="0"/>
              <a:t> está fora de escala, embora os satélites estejam em escala entre si.</a:t>
            </a:r>
          </a:p>
          <a:p>
            <a:r>
              <a:rPr lang="pt-BR" dirty="0" smtClean="0"/>
              <a:t>Características dos</a:t>
            </a:r>
            <a:r>
              <a:rPr lang="pt-BR" baseline="0" dirty="0" smtClean="0"/>
              <a:t> satélites </a:t>
            </a:r>
            <a:r>
              <a:rPr lang="pt-BR" baseline="0" dirty="0" err="1" smtClean="0"/>
              <a:t>galileanos</a:t>
            </a:r>
            <a:r>
              <a:rPr lang="pt-BR" baseline="0" dirty="0" smtClean="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200" b="0" kern="0" dirty="0" err="1" smtClean="0">
                <a:solidFill>
                  <a:srgbClr val="FFC000"/>
                </a:solidFill>
                <a:effectLst>
                  <a:outerShdw blurRad="50800" dist="38100" dir="13500000" algn="br" rotWithShape="0">
                    <a:schemeClr val="tx1">
                      <a:alpha val="62000"/>
                    </a:schemeClr>
                  </a:outerShdw>
                </a:effectLst>
                <a:latin typeface="Century Gothic" pitchFamily="34" charset="0"/>
              </a:rPr>
              <a:t>Io</a:t>
            </a: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 corpo mais vulcanicamente ativo, marés</a:t>
            </a:r>
            <a:r>
              <a:rPr lang="pt-BR" sz="1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 da superfície rochosa de amplitude de 100 m. </a:t>
            </a:r>
            <a:endPar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pt-BR" sz="1200" b="0" i="0" u="none" strike="noStrike" kern="0" cap="none" spc="0" normalizeH="0" baseline="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rPr>
              <a:t>Europa:</a:t>
            </a:r>
            <a:r>
              <a:rPr kumimoji="0" lang="pt-BR" sz="1200" b="0" i="0" u="none" strike="noStrike" kern="0" cap="none" spc="0" normalizeH="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rPr>
              <a:t> oceano abaixo da crosta de gelo,</a:t>
            </a:r>
            <a:r>
              <a:rPr kumimoji="0" lang="pt-BR" sz="1200" b="0" i="0" u="none" strike="noStrike" kern="0" cap="none" spc="0" normalizeH="0" baseline="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rPr>
              <a:t> estima-se que haja duas vezes mais água que na Terra.</a:t>
            </a:r>
            <a:endParaRPr kumimoji="0" lang="pt-BR" sz="1200" b="0" i="0" u="none" strike="noStrike" kern="0" cap="none" spc="0" normalizeH="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200" b="0" kern="0" baseline="0" dirty="0" err="1" smtClean="0">
                <a:solidFill>
                  <a:srgbClr val="FFC000"/>
                </a:solidFill>
                <a:effectLst>
                  <a:outerShdw blurRad="50800" dist="38100" dir="13500000" algn="br" rotWithShape="0">
                    <a:schemeClr val="tx1">
                      <a:alpha val="62000"/>
                    </a:schemeClr>
                  </a:outerShdw>
                </a:effectLst>
                <a:latin typeface="Century Gothic" pitchFamily="34" charset="0"/>
              </a:rPr>
              <a:t>Ganimedes</a:t>
            </a:r>
            <a:r>
              <a:rPr lang="pt-BR" sz="1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 maior sat</a:t>
            </a: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élite do Sist. Solar; único satélite conhecido a possuir campo magnético.</a:t>
            </a: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Calisto: superfície</a:t>
            </a: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 congelada e “velha”, mas com poucas crateras pequenas</a:t>
            </a: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Enquanto a estrutura prevista para </a:t>
            </a:r>
            <a:r>
              <a:rPr lang="pt-BR" sz="1200" b="0" kern="0" dirty="0" err="1" smtClean="0">
                <a:solidFill>
                  <a:srgbClr val="FFC000"/>
                </a:solidFill>
                <a:effectLst>
                  <a:outerShdw blurRad="50800" dist="38100" dir="13500000" algn="br" rotWithShape="0">
                    <a:schemeClr val="tx1">
                      <a:alpha val="62000"/>
                    </a:schemeClr>
                  </a:outerShdw>
                </a:effectLst>
                <a:latin typeface="Century Gothic" pitchFamily="34" charset="0"/>
              </a:rPr>
              <a:t>Io</a:t>
            </a: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 Europa e </a:t>
            </a:r>
            <a:r>
              <a:rPr lang="pt-BR" sz="1200" b="0" kern="0" dirty="0" err="1" smtClean="0">
                <a:solidFill>
                  <a:srgbClr val="FFC000"/>
                </a:solidFill>
                <a:effectLst>
                  <a:outerShdw blurRad="50800" dist="38100" dir="13500000" algn="br" rotWithShape="0">
                    <a:schemeClr val="tx1">
                      <a:alpha val="62000"/>
                    </a:schemeClr>
                  </a:outerShdw>
                </a:effectLst>
                <a:latin typeface="Century Gothic" pitchFamily="34" charset="0"/>
              </a:rPr>
              <a:t>Ganimedes</a:t>
            </a: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 é</a:t>
            </a:r>
            <a:r>
              <a:rPr lang="pt-BR" sz="1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 de camadas, como acontece com os planetas telúricos, Calisto é pensada como uma mistura de gelo e rocha com pouca diferenciação.</a:t>
            </a: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Há ressonâncias orbitais nas três luas </a:t>
            </a:r>
            <a:r>
              <a:rPr lang="pt-BR" sz="1200" b="0" kern="0" baseline="0" dirty="0" err="1" smtClean="0">
                <a:solidFill>
                  <a:srgbClr val="FFC000"/>
                </a:solidFill>
                <a:effectLst>
                  <a:outerShdw blurRad="50800" dist="38100" dir="13500000" algn="br" rotWithShape="0">
                    <a:schemeClr val="tx1">
                      <a:alpha val="62000"/>
                    </a:schemeClr>
                  </a:outerShdw>
                </a:effectLst>
                <a:latin typeface="Century Gothic" pitchFamily="34" charset="0"/>
              </a:rPr>
              <a:t>galileanas</a:t>
            </a:r>
            <a:r>
              <a:rPr lang="pt-BR" sz="1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 mais internas. Um período orbital de </a:t>
            </a:r>
            <a:r>
              <a:rPr lang="pt-BR" sz="1200" b="0" kern="0" baseline="0" dirty="0" err="1" smtClean="0">
                <a:solidFill>
                  <a:srgbClr val="FFC000"/>
                </a:solidFill>
                <a:effectLst>
                  <a:outerShdw blurRad="50800" dist="38100" dir="13500000" algn="br" rotWithShape="0">
                    <a:schemeClr val="tx1">
                      <a:alpha val="62000"/>
                    </a:schemeClr>
                  </a:outerShdw>
                </a:effectLst>
                <a:latin typeface="Century Gothic" pitchFamily="34" charset="0"/>
              </a:rPr>
              <a:t>Ganimedes</a:t>
            </a:r>
            <a:r>
              <a:rPr lang="pt-BR" sz="1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 corresponde a dois períodos de Europa e quatro de </a:t>
            </a:r>
            <a:r>
              <a:rPr lang="pt-BR" sz="1200" b="0" kern="0" baseline="0" dirty="0" err="1" smtClean="0">
                <a:solidFill>
                  <a:srgbClr val="FFC000"/>
                </a:solidFill>
                <a:effectLst>
                  <a:outerShdw blurRad="50800" dist="38100" dir="13500000" algn="br" rotWithShape="0">
                    <a:schemeClr val="tx1">
                      <a:alpha val="62000"/>
                    </a:schemeClr>
                  </a:outerShdw>
                </a:effectLst>
                <a:latin typeface="Century Gothic" pitchFamily="34" charset="0"/>
              </a:rPr>
              <a:t>Io</a:t>
            </a:r>
            <a:r>
              <a:rPr lang="pt-BR" sz="1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 Períodos: </a:t>
            </a:r>
            <a:r>
              <a:rPr lang="pt-BR" sz="1200" b="0" kern="0" baseline="0" dirty="0" err="1" smtClean="0">
                <a:solidFill>
                  <a:srgbClr val="FFC000"/>
                </a:solidFill>
                <a:effectLst>
                  <a:outerShdw blurRad="50800" dist="38100" dir="13500000" algn="br" rotWithShape="0">
                    <a:schemeClr val="tx1">
                      <a:alpha val="62000"/>
                    </a:schemeClr>
                  </a:outerShdw>
                </a:effectLst>
                <a:latin typeface="Century Gothic" pitchFamily="34" charset="0"/>
              </a:rPr>
              <a:t>Io</a:t>
            </a:r>
            <a:r>
              <a:rPr lang="pt-BR" sz="1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 1,8 dias; Europa: 3,6 dias e </a:t>
            </a:r>
            <a:r>
              <a:rPr lang="pt-BR" sz="1200" b="0" kern="0" baseline="0" dirty="0" err="1" smtClean="0">
                <a:solidFill>
                  <a:srgbClr val="FFC000"/>
                </a:solidFill>
                <a:effectLst>
                  <a:outerShdw blurRad="50800" dist="38100" dir="13500000" algn="br" rotWithShape="0">
                    <a:schemeClr val="tx1">
                      <a:alpha val="62000"/>
                    </a:schemeClr>
                  </a:outerShdw>
                </a:effectLst>
                <a:latin typeface="Century Gothic" pitchFamily="34" charset="0"/>
              </a:rPr>
              <a:t>Ganimedes</a:t>
            </a:r>
            <a:r>
              <a:rPr lang="pt-BR" sz="1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 7,2 dias.</a:t>
            </a:r>
            <a:endPar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a:p>
            <a:endParaRPr lang="pt-BR"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49</a:t>
            </a:fld>
            <a:endParaRPr lang="pt-B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en-US" b="0" dirty="0" err="1" smtClean="0"/>
              <a:t>Est</a:t>
            </a:r>
            <a:r>
              <a:rPr lang="en-US" b="0" baseline="0" dirty="0" err="1" smtClean="0"/>
              <a:t>a</a:t>
            </a:r>
            <a:r>
              <a:rPr lang="en-US" b="0" baseline="0" dirty="0" smtClean="0"/>
              <a:t> é </a:t>
            </a:r>
            <a:r>
              <a:rPr lang="en-US" b="0" baseline="0" dirty="0" err="1" smtClean="0"/>
              <a:t>uma</a:t>
            </a:r>
            <a:r>
              <a:rPr lang="en-US" b="0" baseline="0" dirty="0" smtClean="0"/>
              <a:t> </a:t>
            </a:r>
            <a:r>
              <a:rPr lang="en-US" b="0" baseline="0" dirty="0" err="1" smtClean="0"/>
              <a:t>concepção</a:t>
            </a:r>
            <a:r>
              <a:rPr lang="en-US" b="0" baseline="0" dirty="0" smtClean="0"/>
              <a:t> </a:t>
            </a:r>
            <a:r>
              <a:rPr lang="en-US" b="0" baseline="0" dirty="0" err="1" smtClean="0"/>
              <a:t>artística</a:t>
            </a:r>
            <a:r>
              <a:rPr lang="en-US" b="0" baseline="0" dirty="0" smtClean="0"/>
              <a:t> </a:t>
            </a:r>
            <a:r>
              <a:rPr lang="en-US" b="0" baseline="0" dirty="0" err="1" smtClean="0"/>
              <a:t>da</a:t>
            </a:r>
            <a:r>
              <a:rPr lang="en-US" b="0" baseline="0" dirty="0" smtClean="0"/>
              <a:t> </a:t>
            </a:r>
            <a:r>
              <a:rPr lang="en-US" b="0" baseline="0" dirty="0" err="1" smtClean="0"/>
              <a:t>lua</a:t>
            </a:r>
            <a:r>
              <a:rPr lang="en-US" b="0" baseline="0" dirty="0" smtClean="0"/>
              <a:t> </a:t>
            </a:r>
            <a:r>
              <a:rPr lang="en-US" b="0" baseline="0" dirty="0" err="1" smtClean="0"/>
              <a:t>Europa</a:t>
            </a:r>
            <a:r>
              <a:rPr lang="en-US" b="0" baseline="0" dirty="0" smtClean="0"/>
              <a:t>, à </a:t>
            </a:r>
            <a:r>
              <a:rPr lang="en-US" b="0" baseline="0" dirty="0" err="1" smtClean="0"/>
              <a:t>direita</a:t>
            </a:r>
            <a:r>
              <a:rPr lang="en-US" b="0" baseline="0" dirty="0" smtClean="0"/>
              <a:t>, com </a:t>
            </a:r>
            <a:r>
              <a:rPr lang="en-US" b="0" baseline="0" dirty="0" err="1" smtClean="0"/>
              <a:t>plumas</a:t>
            </a:r>
            <a:r>
              <a:rPr lang="en-US" b="0" baseline="0" dirty="0" smtClean="0"/>
              <a:t> de </a:t>
            </a:r>
            <a:r>
              <a:rPr lang="en-US" b="0" baseline="0" dirty="0" err="1" smtClean="0"/>
              <a:t>gelo</a:t>
            </a:r>
            <a:r>
              <a:rPr lang="en-US" b="0" baseline="0" dirty="0" smtClean="0"/>
              <a:t> de </a:t>
            </a:r>
            <a:r>
              <a:rPr lang="en-US" b="0" baseline="0" dirty="0" err="1" smtClean="0"/>
              <a:t>água</a:t>
            </a:r>
            <a:r>
              <a:rPr lang="en-US" b="0" baseline="0" dirty="0" smtClean="0"/>
              <a:t> </a:t>
            </a:r>
            <a:r>
              <a:rPr lang="en-US" b="0" baseline="0" dirty="0" err="1" smtClean="0"/>
              <a:t>em</a:t>
            </a:r>
            <a:r>
              <a:rPr lang="en-US" b="0" baseline="0" dirty="0" smtClean="0"/>
              <a:t> </a:t>
            </a:r>
            <a:r>
              <a:rPr lang="en-US" b="0" baseline="0" dirty="0" err="1" smtClean="0"/>
              <a:t>erupção</a:t>
            </a:r>
            <a:r>
              <a:rPr lang="en-US" b="0" baseline="0" dirty="0" smtClean="0"/>
              <a:t>, a </a:t>
            </a:r>
            <a:r>
              <a:rPr lang="en-US" b="0" baseline="0" dirty="0" err="1" smtClean="0"/>
              <a:t>partir</a:t>
            </a:r>
            <a:r>
              <a:rPr lang="en-US" b="0" baseline="0" dirty="0" smtClean="0"/>
              <a:t> do limbo </a:t>
            </a:r>
            <a:r>
              <a:rPr lang="en-US" b="0" baseline="0" dirty="0" err="1" smtClean="0"/>
              <a:t>que</a:t>
            </a:r>
            <a:r>
              <a:rPr lang="en-US" b="0" baseline="0" dirty="0" smtClean="0"/>
              <a:t> </a:t>
            </a:r>
            <a:r>
              <a:rPr lang="en-US" b="0" baseline="0" dirty="0" err="1" smtClean="0"/>
              <a:t>fica</a:t>
            </a:r>
            <a:r>
              <a:rPr lang="en-US" b="0" baseline="0" dirty="0" smtClean="0"/>
              <a:t> </a:t>
            </a:r>
            <a:r>
              <a:rPr lang="en-US" b="0" baseline="0" dirty="0" err="1" smtClean="0"/>
              <a:t>abaixo</a:t>
            </a:r>
            <a:r>
              <a:rPr lang="en-US" b="0" baseline="0" dirty="0" smtClean="0"/>
              <a:t> e à </a:t>
            </a:r>
            <a:r>
              <a:rPr lang="en-US" b="0" baseline="0" dirty="0" err="1" smtClean="0"/>
              <a:t>esquerda</a:t>
            </a:r>
            <a:r>
              <a:rPr lang="en-US" b="0" baseline="0" dirty="0" smtClean="0"/>
              <a:t>, </a:t>
            </a:r>
            <a:r>
              <a:rPr lang="en-US" b="0" baseline="0" dirty="0" err="1" smtClean="0"/>
              <a:t>na</a:t>
            </a:r>
            <a:r>
              <a:rPr lang="en-US" b="0" baseline="0" dirty="0" smtClean="0"/>
              <a:t> </a:t>
            </a:r>
            <a:r>
              <a:rPr lang="en-US" b="0" baseline="0" dirty="0" err="1" smtClean="0"/>
              <a:t>posição</a:t>
            </a:r>
            <a:r>
              <a:rPr lang="en-US" b="0" baseline="0" dirty="0" smtClean="0"/>
              <a:t> de </a:t>
            </a:r>
            <a:r>
              <a:rPr lang="en-US" b="0" baseline="0" dirty="0" err="1" smtClean="0"/>
              <a:t>sete</a:t>
            </a:r>
            <a:r>
              <a:rPr lang="en-US" b="0" baseline="0" dirty="0" smtClean="0"/>
              <a:t> </a:t>
            </a:r>
            <a:r>
              <a:rPr lang="en-US" b="0" baseline="0" dirty="0" err="1" smtClean="0"/>
              <a:t>horas</a:t>
            </a:r>
            <a:r>
              <a:rPr lang="en-US" b="0" baseline="0" dirty="0" smtClean="0"/>
              <a:t>. </a:t>
            </a:r>
            <a:r>
              <a:rPr lang="en-US" b="0" baseline="0" dirty="0" err="1" smtClean="0"/>
              <a:t>Ao</a:t>
            </a:r>
            <a:r>
              <a:rPr lang="en-US" b="0" baseline="0" dirty="0" smtClean="0"/>
              <a:t> </a:t>
            </a:r>
            <a:r>
              <a:rPr lang="en-US" b="0" baseline="0" dirty="0" err="1" smtClean="0"/>
              <a:t>fundo</a:t>
            </a:r>
            <a:r>
              <a:rPr lang="en-US" b="0" baseline="0" dirty="0" smtClean="0"/>
              <a:t> </a:t>
            </a:r>
            <a:r>
              <a:rPr lang="en-US" b="0" baseline="0" dirty="0" err="1" smtClean="0"/>
              <a:t>está</a:t>
            </a:r>
            <a:r>
              <a:rPr lang="en-US" b="0" baseline="0" dirty="0" smtClean="0"/>
              <a:t> a </a:t>
            </a:r>
            <a:r>
              <a:rPr lang="en-US" b="0" baseline="0" dirty="0" err="1" smtClean="0"/>
              <a:t>lua</a:t>
            </a:r>
            <a:r>
              <a:rPr lang="en-US" b="0" baseline="0" dirty="0" smtClean="0"/>
              <a:t> </a:t>
            </a:r>
            <a:r>
              <a:rPr lang="en-US" b="0" baseline="0" dirty="0" err="1" smtClean="0"/>
              <a:t>alaranjada</a:t>
            </a:r>
            <a:r>
              <a:rPr lang="en-US" b="0" baseline="0" dirty="0" smtClean="0"/>
              <a:t>  Io. À </a:t>
            </a:r>
            <a:r>
              <a:rPr lang="en-US" b="0" baseline="0" dirty="0" err="1" smtClean="0"/>
              <a:t>esquerda</a:t>
            </a:r>
            <a:r>
              <a:rPr lang="en-US" b="0" baseline="0" dirty="0" smtClean="0"/>
              <a:t> de Io </a:t>
            </a:r>
            <a:r>
              <a:rPr lang="en-US" b="0" baseline="0" dirty="0" err="1" smtClean="0"/>
              <a:t>está</a:t>
            </a:r>
            <a:r>
              <a:rPr lang="en-US" b="0" baseline="0" dirty="0" smtClean="0"/>
              <a:t> </a:t>
            </a:r>
            <a:r>
              <a:rPr lang="en-US" b="0" baseline="0" dirty="0" err="1" smtClean="0"/>
              <a:t>Júpiter</a:t>
            </a:r>
            <a:r>
              <a:rPr lang="en-US" b="0" baseline="0" dirty="0" smtClean="0"/>
              <a:t>. A </a:t>
            </a:r>
            <a:r>
              <a:rPr lang="en-US" b="0" baseline="0" dirty="0" err="1" smtClean="0"/>
              <a:t>sombra</a:t>
            </a:r>
            <a:r>
              <a:rPr lang="en-US" b="0" baseline="0" dirty="0" smtClean="0"/>
              <a:t> de Io </a:t>
            </a:r>
            <a:r>
              <a:rPr lang="en-US" b="0" baseline="0" dirty="0" err="1" smtClean="0"/>
              <a:t>aparece</a:t>
            </a:r>
            <a:r>
              <a:rPr lang="en-US" b="0" baseline="0" dirty="0" smtClean="0"/>
              <a:t> </a:t>
            </a:r>
            <a:r>
              <a:rPr lang="en-US" b="0" baseline="0" dirty="0" err="1" smtClean="0"/>
              <a:t>próximo</a:t>
            </a:r>
            <a:r>
              <a:rPr lang="en-US" b="0" baseline="0" dirty="0" smtClean="0"/>
              <a:t> </a:t>
            </a:r>
            <a:r>
              <a:rPr lang="en-US" b="0" baseline="0" dirty="0" err="1" smtClean="0"/>
              <a:t>ao</a:t>
            </a:r>
            <a:r>
              <a:rPr lang="en-US" b="0" baseline="0" dirty="0" smtClean="0"/>
              <a:t> </a:t>
            </a:r>
            <a:r>
              <a:rPr lang="en-US" b="0" baseline="0" dirty="0" err="1" smtClean="0"/>
              <a:t>centro</a:t>
            </a:r>
            <a:r>
              <a:rPr lang="en-US" b="0" baseline="0" dirty="0" smtClean="0"/>
              <a:t> do disco de </a:t>
            </a:r>
            <a:r>
              <a:rPr lang="en-US" b="0" baseline="0" dirty="0" err="1" smtClean="0"/>
              <a:t>Júpiter</a:t>
            </a:r>
            <a:r>
              <a:rPr lang="en-US" b="0" baseline="0" dirty="0" smtClean="0"/>
              <a:t>. </a:t>
            </a:r>
            <a:r>
              <a:rPr lang="en-US" b="0" baseline="0" dirty="0" err="1" smtClean="0"/>
              <a:t>Em</a:t>
            </a:r>
            <a:r>
              <a:rPr lang="en-US" b="0" baseline="0" dirty="0" smtClean="0"/>
              <a:t> </a:t>
            </a:r>
            <a:r>
              <a:rPr lang="en-US" b="0" baseline="0" dirty="0" err="1" smtClean="0"/>
              <a:t>setembro</a:t>
            </a:r>
            <a:r>
              <a:rPr lang="en-US" b="0" baseline="0" dirty="0" smtClean="0"/>
              <a:t> de 2016, a NASA </a:t>
            </a:r>
            <a:r>
              <a:rPr lang="en-US" b="0" baseline="0" dirty="0" err="1" smtClean="0"/>
              <a:t>revelou</a:t>
            </a:r>
            <a:r>
              <a:rPr lang="en-US" b="0" baseline="0" dirty="0" smtClean="0"/>
              <a:t> </a:t>
            </a:r>
            <a:r>
              <a:rPr lang="en-US" b="0" baseline="0" dirty="0" err="1" smtClean="0"/>
              <a:t>uma</a:t>
            </a:r>
            <a:r>
              <a:rPr lang="en-US" b="0" baseline="0" dirty="0" smtClean="0"/>
              <a:t> </a:t>
            </a:r>
            <a:r>
              <a:rPr lang="en-US" b="0" baseline="0" dirty="0" err="1" smtClean="0"/>
              <a:t>análise</a:t>
            </a:r>
            <a:r>
              <a:rPr lang="en-US" b="0" baseline="0" dirty="0" smtClean="0"/>
              <a:t> </a:t>
            </a:r>
            <a:r>
              <a:rPr lang="en-US" b="0" baseline="0" dirty="0" err="1" smtClean="0"/>
              <a:t>feita</a:t>
            </a:r>
            <a:r>
              <a:rPr lang="en-US" b="0" baseline="0" dirty="0" smtClean="0"/>
              <a:t> a </a:t>
            </a:r>
            <a:r>
              <a:rPr lang="en-US" b="0" baseline="0" dirty="0" err="1" smtClean="0"/>
              <a:t>partir</a:t>
            </a:r>
            <a:r>
              <a:rPr lang="en-US" b="0" baseline="0" dirty="0" smtClean="0"/>
              <a:t> de </a:t>
            </a:r>
            <a:r>
              <a:rPr lang="en-US" b="0" baseline="0" dirty="0" err="1" smtClean="0"/>
              <a:t>imagens</a:t>
            </a:r>
            <a:r>
              <a:rPr lang="en-US" b="0" baseline="0" dirty="0" smtClean="0"/>
              <a:t> de </a:t>
            </a:r>
            <a:r>
              <a:rPr lang="en-US" b="0" baseline="0" dirty="0" err="1" smtClean="0"/>
              <a:t>trânsitos</a:t>
            </a:r>
            <a:r>
              <a:rPr lang="en-US" b="0" baseline="0" dirty="0" smtClean="0"/>
              <a:t> de </a:t>
            </a:r>
            <a:r>
              <a:rPr lang="en-US" b="0" baseline="0" dirty="0" err="1" smtClean="0"/>
              <a:t>Europa</a:t>
            </a:r>
            <a:r>
              <a:rPr lang="en-US" b="0" baseline="0" dirty="0" smtClean="0"/>
              <a:t> </a:t>
            </a:r>
            <a:r>
              <a:rPr lang="en-US" b="0" baseline="0" dirty="0" err="1" smtClean="0"/>
              <a:t>sobre</a:t>
            </a:r>
            <a:r>
              <a:rPr lang="en-US" b="0" baseline="0" dirty="0" smtClean="0"/>
              <a:t> a </a:t>
            </a:r>
            <a:r>
              <a:rPr lang="en-US" b="0" baseline="0" dirty="0" err="1" smtClean="0"/>
              <a:t>superfície</a:t>
            </a:r>
            <a:r>
              <a:rPr lang="en-US" b="0" baseline="0" dirty="0" smtClean="0"/>
              <a:t> de </a:t>
            </a:r>
            <a:r>
              <a:rPr lang="en-US" b="0" baseline="0" dirty="0" err="1" smtClean="0"/>
              <a:t>Júpiter</a:t>
            </a:r>
            <a:r>
              <a:rPr lang="en-US" b="0" baseline="0" dirty="0" smtClean="0"/>
              <a:t>. </a:t>
            </a:r>
            <a:r>
              <a:rPr lang="en-US" b="0" baseline="0" dirty="0" err="1" smtClean="0"/>
              <a:t>Essas</a:t>
            </a:r>
            <a:r>
              <a:rPr lang="en-US" b="0" baseline="0" dirty="0" smtClean="0"/>
              <a:t> </a:t>
            </a:r>
            <a:r>
              <a:rPr lang="en-US" b="0" baseline="0" dirty="0" err="1" smtClean="0"/>
              <a:t>imagens</a:t>
            </a:r>
            <a:r>
              <a:rPr lang="en-US" b="0" baseline="0" dirty="0" smtClean="0"/>
              <a:t>, </a:t>
            </a:r>
            <a:r>
              <a:rPr lang="en-US" b="0" baseline="0" dirty="0" err="1" smtClean="0"/>
              <a:t>feitas</a:t>
            </a:r>
            <a:r>
              <a:rPr lang="en-US" b="0" baseline="0" dirty="0" smtClean="0"/>
              <a:t> </a:t>
            </a:r>
            <a:r>
              <a:rPr lang="en-US" b="0" baseline="0" dirty="0" err="1" smtClean="0"/>
              <a:t>por</a:t>
            </a:r>
            <a:r>
              <a:rPr lang="en-US" b="0" baseline="0" dirty="0" smtClean="0"/>
              <a:t> </a:t>
            </a:r>
            <a:r>
              <a:rPr lang="en-US" b="0" baseline="0" dirty="0" err="1" smtClean="0"/>
              <a:t>meio</a:t>
            </a:r>
            <a:r>
              <a:rPr lang="en-US" b="0" baseline="0" dirty="0" smtClean="0"/>
              <a:t> do </a:t>
            </a:r>
            <a:r>
              <a:rPr lang="en-US" b="0" baseline="0" dirty="0" err="1" smtClean="0"/>
              <a:t>instrumento</a:t>
            </a:r>
            <a:r>
              <a:rPr lang="en-US" b="0" baseline="0" dirty="0" smtClean="0"/>
              <a:t> de ultra-</a:t>
            </a:r>
            <a:r>
              <a:rPr lang="en-US" b="0" baseline="0" dirty="0" err="1" smtClean="0"/>
              <a:t>violeta</a:t>
            </a:r>
            <a:r>
              <a:rPr lang="en-US" b="0" baseline="0" dirty="0" smtClean="0"/>
              <a:t> do </a:t>
            </a:r>
            <a:r>
              <a:rPr lang="en-US" b="0" baseline="0" dirty="0" err="1" smtClean="0"/>
              <a:t>telescópio</a:t>
            </a:r>
            <a:r>
              <a:rPr lang="en-US" b="0" baseline="0" dirty="0" smtClean="0"/>
              <a:t> </a:t>
            </a:r>
            <a:r>
              <a:rPr lang="en-US" b="0" baseline="0" dirty="0" err="1" smtClean="0"/>
              <a:t>espacial</a:t>
            </a:r>
            <a:r>
              <a:rPr lang="en-US" b="0" baseline="0" dirty="0" smtClean="0"/>
              <a:t> Hubble, </a:t>
            </a:r>
            <a:r>
              <a:rPr lang="en-US" b="0" baseline="0" dirty="0" err="1" smtClean="0"/>
              <a:t>permitiram</a:t>
            </a:r>
            <a:r>
              <a:rPr lang="en-US" b="0" baseline="0" dirty="0" smtClean="0"/>
              <a:t> </a:t>
            </a:r>
            <a:r>
              <a:rPr lang="en-US" b="0" baseline="0" dirty="0" err="1" smtClean="0"/>
              <a:t>recolher</a:t>
            </a:r>
            <a:r>
              <a:rPr lang="en-US" b="0" baseline="0" dirty="0" smtClean="0"/>
              <a:t> </a:t>
            </a:r>
            <a:r>
              <a:rPr lang="en-US" b="0" baseline="0" dirty="0" err="1" smtClean="0"/>
              <a:t>mais</a:t>
            </a:r>
            <a:r>
              <a:rPr lang="en-US" b="0" baseline="0" dirty="0" smtClean="0"/>
              <a:t> </a:t>
            </a:r>
            <a:r>
              <a:rPr lang="en-US" b="0" baseline="0" dirty="0" err="1" smtClean="0"/>
              <a:t>evidências</a:t>
            </a:r>
            <a:r>
              <a:rPr lang="en-US" b="0" baseline="0" dirty="0" smtClean="0"/>
              <a:t> do </a:t>
            </a:r>
            <a:r>
              <a:rPr lang="en-US" b="0" baseline="0" dirty="0" err="1" smtClean="0"/>
              <a:t>que</a:t>
            </a:r>
            <a:r>
              <a:rPr lang="en-US" b="0" baseline="0" dirty="0" smtClean="0"/>
              <a:t> </a:t>
            </a:r>
            <a:r>
              <a:rPr lang="en-US" b="0" baseline="0" dirty="0" err="1" smtClean="0"/>
              <a:t>parece</a:t>
            </a:r>
            <a:r>
              <a:rPr lang="en-US" b="0" baseline="0" dirty="0" smtClean="0"/>
              <a:t> ser </a:t>
            </a:r>
            <a:r>
              <a:rPr lang="en-US" b="0" baseline="0" dirty="0" err="1" smtClean="0"/>
              <a:t>uma</a:t>
            </a:r>
            <a:r>
              <a:rPr lang="en-US" b="0" baseline="0" dirty="0" smtClean="0"/>
              <a:t> </a:t>
            </a:r>
            <a:r>
              <a:rPr lang="en-US" b="0" baseline="0" dirty="0" err="1" smtClean="0"/>
              <a:t>erupção</a:t>
            </a:r>
            <a:r>
              <a:rPr lang="en-US" b="0" baseline="0" dirty="0" smtClean="0"/>
              <a:t> </a:t>
            </a:r>
            <a:r>
              <a:rPr lang="en-US" b="0" baseline="0" dirty="0" err="1" smtClean="0"/>
              <a:t>proveniente</a:t>
            </a:r>
            <a:r>
              <a:rPr lang="en-US" b="0" baseline="0" dirty="0" smtClean="0"/>
              <a:t> do </a:t>
            </a:r>
            <a:r>
              <a:rPr lang="en-US" b="0" baseline="0" dirty="0" err="1" smtClean="0"/>
              <a:t>oceano</a:t>
            </a:r>
            <a:r>
              <a:rPr lang="en-US" b="0" baseline="0" dirty="0" smtClean="0"/>
              <a:t> </a:t>
            </a:r>
            <a:r>
              <a:rPr lang="en-US" b="0" baseline="0" dirty="0" err="1" smtClean="0"/>
              <a:t>subsuperficial</a:t>
            </a:r>
            <a:r>
              <a:rPr lang="en-US" b="0" baseline="0" dirty="0" smtClean="0"/>
              <a:t> de </a:t>
            </a:r>
            <a:r>
              <a:rPr lang="en-US" b="0" baseline="0" dirty="0" err="1" smtClean="0"/>
              <a:t>Europa</a:t>
            </a:r>
            <a:r>
              <a:rPr lang="en-US" b="0" baseline="0" dirty="0" smtClean="0"/>
              <a:t>. Se </a:t>
            </a:r>
            <a:r>
              <a:rPr lang="en-US" b="0" baseline="0" dirty="0" err="1" smtClean="0"/>
              <a:t>essas</a:t>
            </a:r>
            <a:r>
              <a:rPr lang="en-US" b="0" baseline="0" dirty="0" smtClean="0"/>
              <a:t> </a:t>
            </a:r>
            <a:r>
              <a:rPr lang="en-US" b="0" baseline="0" dirty="0" err="1" smtClean="0"/>
              <a:t>plumas</a:t>
            </a:r>
            <a:r>
              <a:rPr lang="en-US" b="0" baseline="0" dirty="0" smtClean="0"/>
              <a:t> </a:t>
            </a:r>
            <a:r>
              <a:rPr lang="en-US" b="0" baseline="0" dirty="0" err="1" smtClean="0"/>
              <a:t>forem</a:t>
            </a:r>
            <a:r>
              <a:rPr lang="en-US" b="0" baseline="0" dirty="0" smtClean="0"/>
              <a:t> </a:t>
            </a:r>
            <a:r>
              <a:rPr lang="en-US" b="0" baseline="0" dirty="0" err="1" smtClean="0"/>
              <a:t>confirmadas</a:t>
            </a:r>
            <a:r>
              <a:rPr lang="en-US" b="0" baseline="0" dirty="0" smtClean="0"/>
              <a:t> </a:t>
            </a:r>
            <a:r>
              <a:rPr lang="en-US" b="0" baseline="0" dirty="0" err="1" smtClean="0"/>
              <a:t>como</a:t>
            </a:r>
            <a:r>
              <a:rPr lang="en-US" b="0" baseline="0" dirty="0" smtClean="0"/>
              <a:t> </a:t>
            </a:r>
            <a:r>
              <a:rPr lang="en-US" b="0" baseline="0" dirty="0" err="1" smtClean="0"/>
              <a:t>originárias</a:t>
            </a:r>
            <a:r>
              <a:rPr lang="en-US" b="0" baseline="0" dirty="0" smtClean="0"/>
              <a:t> do </a:t>
            </a:r>
            <a:r>
              <a:rPr lang="en-US" b="0" baseline="0" dirty="0" err="1" smtClean="0"/>
              <a:t>oceano</a:t>
            </a:r>
            <a:r>
              <a:rPr lang="en-US" b="0" baseline="0" dirty="0" smtClean="0"/>
              <a:t> de </a:t>
            </a:r>
            <a:r>
              <a:rPr lang="en-US" b="0" baseline="0" dirty="0" err="1" smtClean="0"/>
              <a:t>Europa</a:t>
            </a:r>
            <a:r>
              <a:rPr lang="en-US" b="0" baseline="0" dirty="0" smtClean="0"/>
              <a:t>, </a:t>
            </a:r>
            <a:r>
              <a:rPr lang="en-US" b="0" baseline="0" dirty="0" err="1" smtClean="0"/>
              <a:t>isso</a:t>
            </a:r>
            <a:r>
              <a:rPr lang="en-US" b="0" baseline="0" dirty="0" smtClean="0"/>
              <a:t> </a:t>
            </a:r>
            <a:r>
              <a:rPr lang="en-US" b="0" baseline="0" dirty="0" err="1" smtClean="0"/>
              <a:t>poderá</a:t>
            </a:r>
            <a:r>
              <a:rPr lang="en-US" b="0" baseline="0" dirty="0" smtClean="0"/>
              <a:t> ser </a:t>
            </a:r>
            <a:r>
              <a:rPr lang="en-US" b="0" baseline="0" dirty="0" err="1" smtClean="0"/>
              <a:t>uma</a:t>
            </a:r>
            <a:r>
              <a:rPr lang="en-US" b="0" baseline="0" dirty="0" smtClean="0"/>
              <a:t> </a:t>
            </a:r>
            <a:r>
              <a:rPr lang="en-US" b="0" baseline="0" dirty="0" err="1" smtClean="0"/>
              <a:t>imensa</a:t>
            </a:r>
            <a:r>
              <a:rPr lang="en-US" b="0" baseline="0" dirty="0" smtClean="0"/>
              <a:t> </a:t>
            </a:r>
            <a:r>
              <a:rPr lang="en-US" b="0" baseline="0" dirty="0" err="1" smtClean="0"/>
              <a:t>vantagem</a:t>
            </a:r>
            <a:r>
              <a:rPr lang="en-US" b="0" baseline="0" dirty="0" smtClean="0"/>
              <a:t> </a:t>
            </a:r>
            <a:r>
              <a:rPr lang="en-US" b="0" baseline="0" dirty="0" err="1" smtClean="0"/>
              <a:t>para</a:t>
            </a:r>
            <a:r>
              <a:rPr lang="en-US" b="0" baseline="0" dirty="0" smtClean="0"/>
              <a:t> </a:t>
            </a:r>
            <a:r>
              <a:rPr lang="en-US" b="0" baseline="0" dirty="0" err="1" smtClean="0"/>
              <a:t>futuras</a:t>
            </a:r>
            <a:r>
              <a:rPr lang="en-US" b="0" baseline="0" dirty="0" smtClean="0"/>
              <a:t> </a:t>
            </a:r>
            <a:r>
              <a:rPr lang="en-US" b="0" baseline="0" dirty="0" err="1" smtClean="0"/>
              <a:t>missões</a:t>
            </a:r>
            <a:r>
              <a:rPr lang="en-US" b="0" baseline="0" dirty="0" smtClean="0"/>
              <a:t> </a:t>
            </a:r>
            <a:r>
              <a:rPr lang="en-US" b="0" baseline="0" dirty="0" err="1" smtClean="0"/>
              <a:t>espaciais</a:t>
            </a:r>
            <a:r>
              <a:rPr lang="en-US" b="0" baseline="0" dirty="0" smtClean="0"/>
              <a:t> </a:t>
            </a:r>
            <a:r>
              <a:rPr lang="en-US" b="0" baseline="0" dirty="0" err="1" smtClean="0"/>
              <a:t>pensadas</a:t>
            </a:r>
            <a:r>
              <a:rPr lang="en-US" b="0" baseline="0" dirty="0" smtClean="0"/>
              <a:t> </a:t>
            </a:r>
            <a:r>
              <a:rPr lang="en-US" b="0" baseline="0" dirty="0" err="1" smtClean="0"/>
              <a:t>para</a:t>
            </a:r>
            <a:r>
              <a:rPr lang="en-US" b="0" baseline="0" dirty="0" smtClean="0"/>
              <a:t> </a:t>
            </a:r>
            <a:r>
              <a:rPr lang="en-US" b="0" baseline="0" dirty="0" err="1" smtClean="0"/>
              <a:t>estudo</a:t>
            </a:r>
            <a:r>
              <a:rPr lang="en-US" b="0" baseline="0" dirty="0" smtClean="0"/>
              <a:t> do </a:t>
            </a:r>
            <a:r>
              <a:rPr lang="en-US" b="0" baseline="0" dirty="0" err="1" smtClean="0"/>
              <a:t>satélite</a:t>
            </a:r>
            <a:r>
              <a:rPr lang="en-US" b="0" baseline="0" dirty="0" smtClean="0"/>
              <a:t>, </a:t>
            </a:r>
            <a:r>
              <a:rPr lang="en-US" b="0" baseline="0" dirty="0" err="1" smtClean="0"/>
              <a:t>que</a:t>
            </a:r>
            <a:r>
              <a:rPr lang="en-US" b="0" baseline="0" dirty="0" smtClean="0"/>
              <a:t> </a:t>
            </a:r>
            <a:r>
              <a:rPr lang="en-US" b="0" baseline="0" dirty="0" err="1" smtClean="0"/>
              <a:t>não</a:t>
            </a:r>
            <a:r>
              <a:rPr lang="en-US" b="0" baseline="0" dirty="0" smtClean="0"/>
              <a:t> </a:t>
            </a:r>
            <a:r>
              <a:rPr lang="en-US" b="0" baseline="0" dirty="0" err="1" smtClean="0"/>
              <a:t>precisarão</a:t>
            </a:r>
            <a:r>
              <a:rPr lang="en-US" b="0" baseline="0" dirty="0" smtClean="0"/>
              <a:t> </a:t>
            </a:r>
            <a:r>
              <a:rPr lang="en-US" b="0" baseline="0" dirty="0" err="1" smtClean="0"/>
              <a:t>perfurar</a:t>
            </a:r>
            <a:r>
              <a:rPr lang="en-US" b="0" baseline="0" dirty="0" smtClean="0"/>
              <a:t> a </a:t>
            </a:r>
            <a:r>
              <a:rPr lang="en-US" b="0" baseline="0" dirty="0" err="1" smtClean="0"/>
              <a:t>crosta</a:t>
            </a:r>
            <a:r>
              <a:rPr lang="en-US" b="0" baseline="0" dirty="0" smtClean="0"/>
              <a:t> </a:t>
            </a:r>
            <a:r>
              <a:rPr lang="en-US" b="0" baseline="0" dirty="0" err="1" smtClean="0"/>
              <a:t>para</a:t>
            </a:r>
            <a:r>
              <a:rPr lang="en-US" b="0" baseline="0" dirty="0" smtClean="0"/>
              <a:t> </a:t>
            </a:r>
            <a:r>
              <a:rPr lang="en-US" b="0" baseline="0" dirty="0" err="1" smtClean="0"/>
              <a:t>terem</a:t>
            </a:r>
            <a:r>
              <a:rPr lang="en-US" b="0" baseline="0" dirty="0" smtClean="0"/>
              <a:t> </a:t>
            </a:r>
            <a:r>
              <a:rPr lang="en-US" b="0" baseline="0" dirty="0" err="1" smtClean="0"/>
              <a:t>acesso</a:t>
            </a:r>
            <a:r>
              <a:rPr lang="en-US" b="0" baseline="0" dirty="0" smtClean="0"/>
              <a:t> </a:t>
            </a:r>
            <a:r>
              <a:rPr lang="en-US" b="0" baseline="0" dirty="0" err="1" smtClean="0"/>
              <a:t>ao</a:t>
            </a:r>
            <a:r>
              <a:rPr lang="en-US" b="0" baseline="0" dirty="0" smtClean="0"/>
              <a:t> material do </a:t>
            </a:r>
            <a:r>
              <a:rPr lang="en-US" b="0" baseline="0" dirty="0" err="1" smtClean="0"/>
              <a:t>oceano</a:t>
            </a:r>
            <a:r>
              <a:rPr lang="en-US" b="0" baseline="0" dirty="0" smtClean="0"/>
              <a:t>. </a:t>
            </a:r>
            <a:endParaRPr lang="en-US" b="0" dirty="0" smtClean="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50</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A262D92-8F47-43C5-A87E-DBAA98E89C71}" type="slidenum">
              <a:rPr lang="pt-BR" smtClean="0">
                <a:latin typeface="Arial" pitchFamily="34" charset="0"/>
              </a:rPr>
              <a:pPr/>
              <a:t>4</a:t>
            </a:fld>
            <a:endParaRPr lang="pt-BR" smtClean="0">
              <a:latin typeface="Arial" pitchFamily="34" charset="0"/>
            </a:endParaRPr>
          </a:p>
        </p:txBody>
      </p:sp>
      <p:sp>
        <p:nvSpPr>
          <p:cNvPr id="49155" name="Rectangle 2"/>
          <p:cNvSpPr>
            <a:spLocks noGrp="1" noRot="1" noChangeAspect="1" noChangeArrowheads="1" noTextEdit="1"/>
          </p:cNvSpPr>
          <p:nvPr>
            <p:ph type="sldImg"/>
          </p:nvPr>
        </p:nvSpPr>
        <p:spPr>
          <a:xfrm>
            <a:off x="1423988" y="833438"/>
            <a:ext cx="4011612" cy="3008312"/>
          </a:xfrm>
          <a:ln/>
        </p:spPr>
      </p:sp>
      <p:sp>
        <p:nvSpPr>
          <p:cNvPr id="49156" name="Rectangle 3"/>
          <p:cNvSpPr>
            <a:spLocks noGrp="1" noChangeArrowheads="1"/>
          </p:cNvSpPr>
          <p:nvPr>
            <p:ph type="body" idx="1"/>
          </p:nvPr>
        </p:nvSpPr>
        <p:spPr>
          <a:xfrm>
            <a:off x="1062038" y="4132263"/>
            <a:ext cx="4740275" cy="3265487"/>
          </a:xfrm>
          <a:noFill/>
          <a:ln/>
        </p:spPr>
        <p:txBody>
          <a:bodyPr wrap="none" anchor="ctr"/>
          <a:lstStyle/>
          <a:p>
            <a:endParaRPr lang="pt-BR"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51</a:t>
            </a:fld>
            <a:endParaRPr lang="pt-B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fontScale="70000" lnSpcReduction="20000"/>
          </a:bodyPr>
          <a:lstStyle/>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None/>
              <a:tabLst/>
              <a:defRPr/>
            </a:pPr>
            <a:r>
              <a:rPr lang="pt-BR" sz="3600" b="0" kern="0" dirty="0" smtClean="0">
                <a:solidFill>
                  <a:srgbClr val="FFC000"/>
                </a:solidFill>
                <a:effectLst>
                  <a:outerShdw blurRad="50800" dist="38100" dir="13500000" algn="br" rotWithShape="0">
                    <a:schemeClr val="tx1">
                      <a:alpha val="62000"/>
                    </a:schemeClr>
                  </a:outerShdw>
                </a:effectLst>
                <a:latin typeface="Century Gothic" pitchFamily="34" charset="0"/>
              </a:rPr>
              <a:t> Os nomes dos satélites listados</a:t>
            </a:r>
            <a:r>
              <a:rPr lang="pt-BR" sz="36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 neste slide estão </a:t>
            </a:r>
            <a:r>
              <a:rPr lang="pt-BR" sz="3600" b="0" kern="0" baseline="0" dirty="0" err="1" smtClean="0">
                <a:solidFill>
                  <a:srgbClr val="FFC000"/>
                </a:solidFill>
                <a:effectLst>
                  <a:outerShdw blurRad="50800" dist="38100" dir="13500000" algn="br" rotWithShape="0">
                    <a:schemeClr val="tx1">
                      <a:alpha val="62000"/>
                    </a:schemeClr>
                  </a:outerShdw>
                </a:effectLst>
                <a:latin typeface="Century Gothic" pitchFamily="34" charset="0"/>
              </a:rPr>
              <a:t>hiperlinkados</a:t>
            </a:r>
            <a:r>
              <a:rPr lang="pt-BR" sz="36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 para a página da NASA correspondente a cada um deles. </a:t>
            </a:r>
            <a:endParaRPr lang="pt-BR" sz="36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None/>
              <a:tabLst/>
              <a:defRPr/>
            </a:pPr>
            <a:r>
              <a:rPr lang="pt-BR" sz="3600" b="0" kern="0" dirty="0" smtClean="0">
                <a:solidFill>
                  <a:srgbClr val="FFC000"/>
                </a:solidFill>
                <a:effectLst>
                  <a:outerShdw blurRad="50800" dist="38100" dir="13500000" algn="br" rotWithShape="0">
                    <a:schemeClr val="tx1">
                      <a:alpha val="62000"/>
                    </a:schemeClr>
                  </a:outerShdw>
                </a:effectLst>
                <a:latin typeface="Century Gothic" pitchFamily="34" charset="0"/>
              </a:rPr>
              <a:t> A nomenclatura</a:t>
            </a:r>
            <a:r>
              <a:rPr lang="pt-BR" sz="36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 dos satélites </a:t>
            </a:r>
            <a:r>
              <a:rPr lang="pt-BR" sz="3600" b="0" kern="0" baseline="0" dirty="0" err="1" smtClean="0">
                <a:solidFill>
                  <a:srgbClr val="FFC000"/>
                </a:solidFill>
                <a:effectLst>
                  <a:outerShdw blurRad="50800" dist="38100" dir="13500000" algn="br" rotWithShape="0">
                    <a:schemeClr val="tx1">
                      <a:alpha val="62000"/>
                    </a:schemeClr>
                  </a:outerShdw>
                </a:effectLst>
                <a:latin typeface="Century Gothic" pitchFamily="34" charset="0"/>
              </a:rPr>
              <a:t>jovianos</a:t>
            </a:r>
            <a:r>
              <a:rPr lang="pt-BR" sz="36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 confirmados seguem </a:t>
            </a:r>
            <a:r>
              <a:rPr lang="pt-BR" sz="3600" b="0" kern="0" dirty="0" smtClean="0">
                <a:solidFill>
                  <a:srgbClr val="FFC000"/>
                </a:solidFill>
                <a:effectLst>
                  <a:outerShdw blurRad="50800" dist="38100" dir="13500000" algn="br" rotWithShape="0">
                    <a:schemeClr val="tx1">
                      <a:alpha val="62000"/>
                    </a:schemeClr>
                  </a:outerShdw>
                </a:effectLst>
                <a:latin typeface="Century Gothic" pitchFamily="34" charset="0"/>
              </a:rPr>
              <a:t>regras bem definidas pela IAU (</a:t>
            </a:r>
            <a:r>
              <a:rPr lang="pt-BR" sz="3600" b="0" kern="0" dirty="0" err="1" smtClean="0">
                <a:solidFill>
                  <a:srgbClr val="FFC000"/>
                </a:solidFill>
                <a:effectLst>
                  <a:outerShdw blurRad="50800" dist="38100" dir="13500000" algn="br" rotWithShape="0">
                    <a:schemeClr val="tx1">
                      <a:alpha val="62000"/>
                    </a:schemeClr>
                  </a:outerShdw>
                </a:effectLst>
                <a:latin typeface="Century Gothic" pitchFamily="34" charset="0"/>
              </a:rPr>
              <a:t>International</a:t>
            </a:r>
            <a:r>
              <a:rPr lang="pt-BR" sz="36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 </a:t>
            </a:r>
            <a:r>
              <a:rPr lang="pt-BR" sz="3600" b="0" kern="0" baseline="0" dirty="0" err="1" smtClean="0">
                <a:solidFill>
                  <a:srgbClr val="FFC000"/>
                </a:solidFill>
                <a:effectLst>
                  <a:outerShdw blurRad="50800" dist="38100" dir="13500000" algn="br" rotWithShape="0">
                    <a:schemeClr val="tx1">
                      <a:alpha val="62000"/>
                    </a:schemeClr>
                  </a:outerShdw>
                </a:effectLst>
                <a:latin typeface="Century Gothic" pitchFamily="34" charset="0"/>
              </a:rPr>
              <a:t>Astronomical</a:t>
            </a:r>
            <a:r>
              <a:rPr lang="pt-BR" sz="36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 </a:t>
            </a:r>
            <a:r>
              <a:rPr lang="pt-BR" sz="3600" b="0" kern="0" baseline="0" dirty="0" err="1" smtClean="0">
                <a:solidFill>
                  <a:srgbClr val="FFC000"/>
                </a:solidFill>
                <a:effectLst>
                  <a:outerShdw blurRad="50800" dist="38100" dir="13500000" algn="br" rotWithShape="0">
                    <a:schemeClr val="tx1">
                      <a:alpha val="62000"/>
                    </a:schemeClr>
                  </a:outerShdw>
                </a:effectLst>
                <a:latin typeface="Century Gothic" pitchFamily="34" charset="0"/>
              </a:rPr>
              <a:t>Union</a:t>
            </a:r>
            <a:r>
              <a:rPr lang="pt-BR" sz="36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a:t>
            </a:r>
            <a:r>
              <a:rPr lang="pt-BR" sz="3600" b="0" kern="0" dirty="0" smtClean="0">
                <a:solidFill>
                  <a:srgbClr val="FFC000"/>
                </a:solidFill>
                <a:effectLst>
                  <a:outerShdw blurRad="50800" dist="38100" dir="13500000" algn="br" rotWithShape="0">
                    <a:schemeClr val="tx1">
                      <a:alpha val="62000"/>
                    </a:schemeClr>
                  </a:outerShdw>
                </a:effectLst>
                <a:latin typeface="Century Gothic" pitchFamily="34" charset="0"/>
              </a:rPr>
              <a:t>:</a:t>
            </a:r>
          </a:p>
          <a:p>
            <a:pPr marL="800100" lvl="1" indent="-342900" algn="just">
              <a:spcBef>
                <a:spcPct val="20000"/>
              </a:spcBef>
              <a:buClr>
                <a:srgbClr val="FFC000"/>
              </a:buClr>
              <a:buFont typeface="Wingdings" pitchFamily="2" charset="2"/>
              <a:buChar char="v"/>
              <a:defRPr/>
            </a:pPr>
            <a:r>
              <a:rPr kumimoji="0" lang="pt-BR" sz="3200" b="0" i="0" u="none" strike="noStrike" kern="0" cap="none" spc="0" normalizeH="0" baseline="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rPr>
              <a:t>São nomes de amantes ou descendentes</a:t>
            </a:r>
          </a:p>
          <a:p>
            <a:pPr marL="800100" lvl="1" indent="-342900" algn="just">
              <a:spcBef>
                <a:spcPct val="20000"/>
              </a:spcBef>
              <a:buClr>
                <a:srgbClr val="FFC000"/>
              </a:buClr>
              <a:buFont typeface="Wingdings" pitchFamily="2" charset="2"/>
              <a:buChar char="v"/>
              <a:defRPr/>
            </a:pPr>
            <a:r>
              <a:rPr lang="pt-BR" sz="3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Terminações em “a”:</a:t>
            </a:r>
            <a:r>
              <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rPr>
              <a:t> sentido direto</a:t>
            </a:r>
          </a:p>
          <a:p>
            <a:pPr marL="800100" lvl="1" indent="-342900" algn="just">
              <a:spcBef>
                <a:spcPct val="20000"/>
              </a:spcBef>
              <a:buClr>
                <a:srgbClr val="FFC000"/>
              </a:buClr>
              <a:buFont typeface="Wingdings" pitchFamily="2" charset="2"/>
              <a:buChar char="v"/>
              <a:defRPr/>
            </a:pPr>
            <a:r>
              <a:rPr kumimoji="0" lang="pt-BR" sz="3200" b="0" i="0" u="none" strike="noStrike" kern="0" cap="none" spc="0" normalizeH="0" baseline="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rPr>
              <a:t>Terminações</a:t>
            </a:r>
            <a:r>
              <a:rPr kumimoji="0" lang="pt-BR" sz="3200" b="0" i="0" u="none" strike="noStrike" kern="0" cap="none" spc="0" normalizeH="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rPr>
              <a:t> em “e”: sentido retrógrado</a:t>
            </a:r>
          </a:p>
          <a:p>
            <a:pPr marL="800100" lvl="1" indent="-342900" algn="just">
              <a:spcBef>
                <a:spcPct val="20000"/>
              </a:spcBef>
              <a:buClr>
                <a:srgbClr val="FFC000"/>
              </a:buClr>
              <a:buFont typeface="Wingdings" pitchFamily="2" charset="2"/>
              <a:buChar char="v"/>
              <a:defRPr/>
            </a:pPr>
            <a:r>
              <a:rPr lang="pt-BR" sz="3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Terminações em “o”:</a:t>
            </a:r>
            <a:r>
              <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rPr>
              <a:t> </a:t>
            </a:r>
            <a:r>
              <a:rPr lang="pt-BR" sz="3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casos anômalos</a:t>
            </a:r>
            <a:endParaRPr kumimoji="0" lang="pt-BR" sz="3200" b="0" i="0" u="none" strike="noStrike" kern="0" cap="none" spc="0" normalizeH="0" baseline="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52</a:t>
            </a:fld>
            <a:endParaRPr lang="pt-B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fontScale="70000" lnSpcReduction="20000"/>
          </a:bodyPr>
          <a:lstStyle/>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None/>
              <a:tabLst/>
              <a:defRPr/>
            </a:pPr>
            <a:r>
              <a:rPr lang="pt-BR" sz="3600" b="0" kern="0" dirty="0" smtClean="0">
                <a:solidFill>
                  <a:srgbClr val="FFC000"/>
                </a:solidFill>
                <a:effectLst>
                  <a:outerShdw blurRad="50800" dist="38100" dir="13500000" algn="br" rotWithShape="0">
                    <a:schemeClr val="tx1">
                      <a:alpha val="62000"/>
                    </a:schemeClr>
                  </a:outerShdw>
                </a:effectLst>
                <a:latin typeface="Century Gothic" pitchFamily="34" charset="0"/>
              </a:rPr>
              <a:t> </a:t>
            </a: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 Os nomes dos satélites listados</a:t>
            </a:r>
            <a:r>
              <a:rPr lang="pt-BR" sz="1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 neste slide estão </a:t>
            </a:r>
            <a:r>
              <a:rPr lang="pt-BR" sz="1200" b="0" kern="0" baseline="0" dirty="0" err="1" smtClean="0">
                <a:solidFill>
                  <a:srgbClr val="FFC000"/>
                </a:solidFill>
                <a:effectLst>
                  <a:outerShdw blurRad="50800" dist="38100" dir="13500000" algn="br" rotWithShape="0">
                    <a:schemeClr val="tx1">
                      <a:alpha val="62000"/>
                    </a:schemeClr>
                  </a:outerShdw>
                </a:effectLst>
                <a:latin typeface="Century Gothic" pitchFamily="34" charset="0"/>
              </a:rPr>
              <a:t>hiperlinkados</a:t>
            </a:r>
            <a:r>
              <a:rPr lang="pt-BR" sz="1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 para a página da NASA correspondente a cada um deles. </a:t>
            </a:r>
            <a:endPar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None/>
              <a:tabLst/>
              <a:defRPr/>
            </a:pPr>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53</a:t>
            </a:fld>
            <a:endParaRPr lang="pt-B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marL="457200" lvl="1" indent="0" algn="just">
              <a:spcBef>
                <a:spcPct val="20000"/>
              </a:spcBef>
              <a:buClr>
                <a:srgbClr val="FFC000"/>
              </a:buClr>
              <a:buFont typeface="Wingdings" pitchFamily="2" charset="2"/>
              <a:buNone/>
              <a:defRPr/>
            </a:pPr>
            <a:r>
              <a:rPr lang="pt-BR" sz="3600" b="0" kern="0" dirty="0" smtClean="0">
                <a:solidFill>
                  <a:srgbClr val="FFC000"/>
                </a:solidFill>
                <a:latin typeface="Century Gothic" pitchFamily="34" charset="0"/>
              </a:rPr>
              <a:t>Os diâmetros dos maiores satélites de Saturno são os seguintes: </a:t>
            </a:r>
          </a:p>
          <a:p>
            <a:pPr marL="800100" lvl="1" indent="-342900" algn="just">
              <a:spcBef>
                <a:spcPct val="20000"/>
              </a:spcBef>
              <a:buClr>
                <a:srgbClr val="FFC000"/>
              </a:buClr>
              <a:buFont typeface="Wingdings" pitchFamily="2" charset="2"/>
              <a:buChar char="v"/>
              <a:defRPr/>
            </a:pPr>
            <a:r>
              <a:rPr lang="pt-BR" sz="3600" b="0" kern="0" dirty="0" smtClean="0">
                <a:solidFill>
                  <a:srgbClr val="FFC000"/>
                </a:solidFill>
                <a:latin typeface="Century Gothic" pitchFamily="34" charset="0"/>
              </a:rPr>
              <a:t>Titã: 5.150 km</a:t>
            </a:r>
          </a:p>
          <a:p>
            <a:pPr marL="800100" lvl="1" indent="-342900" algn="just">
              <a:spcBef>
                <a:spcPct val="20000"/>
              </a:spcBef>
              <a:buClr>
                <a:srgbClr val="FFC000"/>
              </a:buClr>
              <a:buFont typeface="Wingdings" pitchFamily="2" charset="2"/>
              <a:buChar char="v"/>
              <a:defRPr/>
            </a:pPr>
            <a:r>
              <a:rPr lang="pt-BR" sz="3600" b="0" kern="0" dirty="0" err="1" smtClean="0">
                <a:solidFill>
                  <a:srgbClr val="FFC000"/>
                </a:solidFill>
                <a:latin typeface="Century Gothic" pitchFamily="34" charset="0"/>
              </a:rPr>
              <a:t>Reia</a:t>
            </a:r>
            <a:r>
              <a:rPr lang="pt-BR" sz="3600" b="0" kern="0" dirty="0" smtClean="0">
                <a:solidFill>
                  <a:srgbClr val="FFC000"/>
                </a:solidFill>
                <a:latin typeface="Century Gothic" pitchFamily="34" charset="0"/>
              </a:rPr>
              <a:t>:</a:t>
            </a:r>
            <a:r>
              <a:rPr lang="pt-BR" sz="3600" b="0" kern="0" baseline="0" dirty="0" smtClean="0">
                <a:solidFill>
                  <a:srgbClr val="FFC000"/>
                </a:solidFill>
                <a:latin typeface="Century Gothic" pitchFamily="34" charset="0"/>
              </a:rPr>
              <a:t> </a:t>
            </a:r>
            <a:r>
              <a:rPr lang="pt-BR" sz="3600" b="0" kern="0" dirty="0" smtClean="0">
                <a:solidFill>
                  <a:srgbClr val="FFC000"/>
                </a:solidFill>
                <a:latin typeface="Century Gothic" pitchFamily="34" charset="0"/>
              </a:rPr>
              <a:t>1.528 km</a:t>
            </a:r>
          </a:p>
          <a:p>
            <a:pPr marL="800100" lvl="1" indent="-342900" algn="just">
              <a:spcBef>
                <a:spcPct val="20000"/>
              </a:spcBef>
              <a:buClr>
                <a:srgbClr val="FFC000"/>
              </a:buClr>
              <a:buFont typeface="Wingdings" pitchFamily="2" charset="2"/>
              <a:buChar char="v"/>
              <a:defRPr/>
            </a:pPr>
            <a:r>
              <a:rPr kumimoji="0" lang="pt-BR" sz="3600" b="0" i="0" u="none" strike="noStrike" kern="0" cap="none" spc="0" normalizeH="0" baseline="0" noProof="0" dirty="0" err="1" smtClean="0">
                <a:ln>
                  <a:noFill/>
                </a:ln>
                <a:solidFill>
                  <a:srgbClr val="FFC000"/>
                </a:solidFill>
                <a:uLnTx/>
                <a:uFillTx/>
                <a:latin typeface="Century Gothic" pitchFamily="34" charset="0"/>
                <a:ea typeface="+mn-ea"/>
                <a:cs typeface="+mn-cs"/>
              </a:rPr>
              <a:t>Jápeto</a:t>
            </a:r>
            <a:r>
              <a:rPr kumimoji="0" lang="pt-BR" sz="3600" b="0" i="0" u="none" strike="noStrike" kern="0" cap="none" spc="0" normalizeH="0" baseline="0" noProof="0" dirty="0" smtClean="0">
                <a:ln>
                  <a:noFill/>
                </a:ln>
                <a:solidFill>
                  <a:srgbClr val="FFC000"/>
                </a:solidFill>
                <a:uLnTx/>
                <a:uFillTx/>
                <a:latin typeface="Century Gothic" pitchFamily="34" charset="0"/>
                <a:ea typeface="+mn-ea"/>
                <a:cs typeface="+mn-cs"/>
              </a:rPr>
              <a:t>: 1.470</a:t>
            </a:r>
            <a:r>
              <a:rPr kumimoji="0" lang="pt-BR" sz="3600" b="0" i="0" u="none" strike="noStrike" kern="0" cap="none" spc="0" normalizeH="0" noProof="0" dirty="0" smtClean="0">
                <a:ln>
                  <a:noFill/>
                </a:ln>
                <a:solidFill>
                  <a:srgbClr val="FFC000"/>
                </a:solidFill>
                <a:uLnTx/>
                <a:uFillTx/>
                <a:latin typeface="Century Gothic" pitchFamily="34" charset="0"/>
                <a:ea typeface="+mn-ea"/>
                <a:cs typeface="+mn-cs"/>
              </a:rPr>
              <a:t> km</a:t>
            </a:r>
            <a:endParaRPr kumimoji="0" lang="pt-BR" sz="3600" b="0" i="0" u="none" strike="noStrike" kern="0" cap="none" spc="0" normalizeH="0" baseline="0" noProof="0" dirty="0" smtClean="0">
              <a:ln>
                <a:noFill/>
              </a:ln>
              <a:solidFill>
                <a:srgbClr val="FFC000"/>
              </a:solidFill>
              <a:uLnTx/>
              <a:uFillTx/>
              <a:latin typeface="Century Gothic" pitchFamily="34" charset="0"/>
              <a:ea typeface="+mn-ea"/>
              <a:cs typeface="+mn-cs"/>
            </a:endParaRPr>
          </a:p>
          <a:p>
            <a:pPr marL="800100" lvl="1" indent="-342900" algn="just">
              <a:spcBef>
                <a:spcPct val="20000"/>
              </a:spcBef>
              <a:buClr>
                <a:srgbClr val="FFC000"/>
              </a:buClr>
              <a:buFont typeface="Wingdings" pitchFamily="2" charset="2"/>
              <a:buChar char="v"/>
              <a:defRPr/>
            </a:pPr>
            <a:r>
              <a:rPr lang="pt-BR" sz="3600" b="0" kern="0" dirty="0" smtClean="0">
                <a:solidFill>
                  <a:srgbClr val="FFC000"/>
                </a:solidFill>
                <a:latin typeface="Century Gothic" pitchFamily="34" charset="0"/>
              </a:rPr>
              <a:t>Dione:</a:t>
            </a:r>
            <a:r>
              <a:rPr lang="pt-BR" sz="3600" b="0" kern="0" baseline="0" dirty="0" smtClean="0">
                <a:solidFill>
                  <a:srgbClr val="FFC000"/>
                </a:solidFill>
                <a:latin typeface="Century Gothic" pitchFamily="34" charset="0"/>
              </a:rPr>
              <a:t> </a:t>
            </a:r>
            <a:r>
              <a:rPr lang="pt-BR" sz="3600" b="0" kern="0" dirty="0" smtClean="0">
                <a:solidFill>
                  <a:srgbClr val="FFC000"/>
                </a:solidFill>
                <a:latin typeface="Century Gothic" pitchFamily="34" charset="0"/>
              </a:rPr>
              <a:t>1.122 km</a:t>
            </a:r>
          </a:p>
          <a:p>
            <a:pPr marL="800100" lvl="1" indent="-342900" algn="just">
              <a:spcBef>
                <a:spcPct val="20000"/>
              </a:spcBef>
              <a:buClr>
                <a:srgbClr val="FFC000"/>
              </a:buClr>
              <a:buFont typeface="Wingdings" pitchFamily="2" charset="2"/>
              <a:buChar char="v"/>
              <a:defRPr/>
            </a:pPr>
            <a:r>
              <a:rPr kumimoji="0" lang="pt-BR" sz="3600" b="0" i="0" u="none" strike="noStrike" kern="0" cap="none" spc="0" normalizeH="0" baseline="0" noProof="0" dirty="0" err="1" smtClean="0">
                <a:ln>
                  <a:noFill/>
                </a:ln>
                <a:solidFill>
                  <a:srgbClr val="FFC000"/>
                </a:solidFill>
                <a:uLnTx/>
                <a:uFillTx/>
                <a:latin typeface="Century Gothic" pitchFamily="34" charset="0"/>
                <a:ea typeface="+mn-ea"/>
                <a:cs typeface="+mn-cs"/>
              </a:rPr>
              <a:t>Tétis</a:t>
            </a:r>
            <a:r>
              <a:rPr kumimoji="0" lang="pt-BR" sz="3600" b="0" i="0" u="none" strike="noStrike" kern="0" cap="none" spc="0" normalizeH="0" baseline="0" noProof="0" dirty="0" smtClean="0">
                <a:ln>
                  <a:noFill/>
                </a:ln>
                <a:solidFill>
                  <a:srgbClr val="FFC000"/>
                </a:solidFill>
                <a:uLnTx/>
                <a:uFillTx/>
                <a:latin typeface="Century Gothic" pitchFamily="34" charset="0"/>
                <a:ea typeface="+mn-ea"/>
                <a:cs typeface="+mn-cs"/>
              </a:rPr>
              <a:t>: 1.066 km</a:t>
            </a:r>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54</a:t>
            </a:fld>
            <a:endParaRPr lang="pt-B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r>
              <a:rPr lang="pt-BR" sz="1200" kern="0" noProof="0" dirty="0" smtClean="0">
                <a:solidFill>
                  <a:srgbClr val="FFC000"/>
                </a:solidFill>
                <a:latin typeface="Century Gothic" pitchFamily="34" charset="0"/>
              </a:rPr>
              <a:t>Titã é o maior satélite de Saturno e o segundo maior do Sistema Solar, com 5.150 km de diâmetro;</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r>
              <a:rPr lang="pt-BR" sz="1200" kern="0" noProof="0" dirty="0" smtClean="0">
                <a:solidFill>
                  <a:srgbClr val="FFC000"/>
                </a:solidFill>
                <a:latin typeface="Century Gothic" pitchFamily="34" charset="0"/>
              </a:rPr>
              <a:t>Único lugar no Sistema Solar a apresentar grandes massas líquidas sobre a superfície;  no caso de Titã esses líquidos são o metano (CH</a:t>
            </a:r>
            <a:r>
              <a:rPr lang="pt-BR" sz="1200" kern="0" baseline="-25000" noProof="0" dirty="0" smtClean="0">
                <a:solidFill>
                  <a:srgbClr val="FFC000"/>
                </a:solidFill>
                <a:latin typeface="Century Gothic" pitchFamily="34" charset="0"/>
              </a:rPr>
              <a:t>4</a:t>
            </a:r>
            <a:r>
              <a:rPr lang="pt-BR" sz="1200" kern="0" noProof="0" dirty="0" smtClean="0">
                <a:solidFill>
                  <a:srgbClr val="FFC000"/>
                </a:solidFill>
                <a:latin typeface="Century Gothic" pitchFamily="34" charset="0"/>
              </a:rPr>
              <a:t>) e o etano (C</a:t>
            </a:r>
            <a:r>
              <a:rPr lang="pt-BR" sz="1200" kern="0" baseline="-25000" noProof="0" dirty="0" smtClean="0">
                <a:solidFill>
                  <a:srgbClr val="FFC000"/>
                </a:solidFill>
                <a:latin typeface="Century Gothic" pitchFamily="34" charset="0"/>
              </a:rPr>
              <a:t>2</a:t>
            </a:r>
            <a:r>
              <a:rPr lang="pt-BR" sz="1200" kern="0" noProof="0" dirty="0" smtClean="0">
                <a:solidFill>
                  <a:srgbClr val="FFC000"/>
                </a:solidFill>
                <a:latin typeface="Century Gothic" pitchFamily="34" charset="0"/>
              </a:rPr>
              <a:t>H</a:t>
            </a:r>
            <a:r>
              <a:rPr lang="pt-BR" sz="1200" kern="0" baseline="-25000" noProof="0" dirty="0" smtClean="0">
                <a:solidFill>
                  <a:srgbClr val="FFC000"/>
                </a:solidFill>
                <a:latin typeface="Century Gothic" pitchFamily="34" charset="0"/>
              </a:rPr>
              <a:t>6</a:t>
            </a:r>
            <a:r>
              <a:rPr lang="pt-BR" sz="1200" kern="0" noProof="0" dirty="0" smtClean="0">
                <a:solidFill>
                  <a:srgbClr val="FFC000"/>
                </a:solidFill>
                <a:latin typeface="Century Gothic" pitchFamily="34" charset="0"/>
              </a:rPr>
              <a:t>);</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r>
              <a:rPr lang="pt-BR" sz="1200" kern="0" dirty="0" smtClean="0">
                <a:solidFill>
                  <a:srgbClr val="FFC000"/>
                </a:solidFill>
                <a:latin typeface="Century Gothic" pitchFamily="34" charset="0"/>
              </a:rPr>
              <a:t>Titã tem uma atmosfera cerca de 10 vezes mais extensa que a terrestre, composta por nitrogênio (95%), com traços de metano. Supõe-se que seja similar à antiga atmosfera terrestre, antes da vida.</a:t>
            </a:r>
            <a:endParaRPr lang="pt-BR" sz="1200" kern="0" noProof="0" dirty="0" smtClean="0">
              <a:solidFill>
                <a:srgbClr val="FFC000"/>
              </a:solidFill>
              <a:latin typeface="Century Gothic" pitchFamily="34" charset="0"/>
            </a:endParaRPr>
          </a:p>
          <a:p>
            <a:endParaRPr lang="en-US" sz="1200" b="0" i="0" kern="1200" dirty="0">
              <a:solidFill>
                <a:schemeClr val="tx1"/>
              </a:solidFill>
              <a:latin typeface="Times New Roman" pitchFamily="18" charset="0"/>
              <a:ea typeface="+mn-ea"/>
              <a:cs typeface="+mn-cs"/>
            </a:endParaRPr>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55</a:t>
            </a:fld>
            <a:endParaRPr lang="pt-B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en-US" sz="1200" b="0" i="0" kern="1200" dirty="0" err="1" smtClean="0">
                <a:solidFill>
                  <a:schemeClr val="tx1"/>
                </a:solidFill>
                <a:latin typeface="Times New Roman" pitchFamily="18" charset="0"/>
                <a:ea typeface="+mn-ea"/>
                <a:cs typeface="+mn-cs"/>
              </a:rPr>
              <a:t>Jápeto</a:t>
            </a:r>
            <a:r>
              <a:rPr lang="en-US" sz="1200" b="0" i="0" kern="1200" dirty="0" smtClean="0">
                <a:solidFill>
                  <a:schemeClr val="tx1"/>
                </a:solidFill>
                <a:latin typeface="Times New Roman" pitchFamily="18" charset="0"/>
                <a:ea typeface="+mn-ea"/>
                <a:cs typeface="+mn-cs"/>
              </a:rPr>
              <a:t> é </a:t>
            </a:r>
            <a:r>
              <a:rPr lang="en-US" sz="1200" b="0" i="0" kern="1200" dirty="0" err="1" smtClean="0">
                <a:solidFill>
                  <a:schemeClr val="tx1"/>
                </a:solidFill>
                <a:latin typeface="Times New Roman" pitchFamily="18" charset="0"/>
                <a:ea typeface="+mn-ea"/>
                <a:cs typeface="+mn-cs"/>
              </a:rPr>
              <a:t>conhecida</a:t>
            </a:r>
            <a:r>
              <a:rPr lang="en-US" sz="1200" b="0" i="0" kern="1200" dirty="0" smtClean="0">
                <a:solidFill>
                  <a:schemeClr val="tx1"/>
                </a:solidFill>
                <a:latin typeface="Times New Roman" pitchFamily="18" charset="0"/>
                <a:ea typeface="+mn-ea"/>
                <a:cs typeface="+mn-cs"/>
              </a:rPr>
              <a:t> </a:t>
            </a:r>
            <a:r>
              <a:rPr lang="en-US" sz="1200" b="0" i="0" kern="1200" dirty="0" err="1" smtClean="0">
                <a:solidFill>
                  <a:schemeClr val="tx1"/>
                </a:solidFill>
                <a:latin typeface="Times New Roman" pitchFamily="18" charset="0"/>
                <a:ea typeface="+mn-ea"/>
                <a:cs typeface="+mn-cs"/>
              </a:rPr>
              <a:t>como</a:t>
            </a:r>
            <a:r>
              <a:rPr lang="en-US" sz="1200" b="0" i="0" kern="1200" baseline="0" dirty="0" smtClean="0">
                <a:solidFill>
                  <a:schemeClr val="tx1"/>
                </a:solidFill>
                <a:latin typeface="Times New Roman" pitchFamily="18" charset="0"/>
                <a:ea typeface="+mn-ea"/>
                <a:cs typeface="+mn-cs"/>
              </a:rPr>
              <a:t> a </a:t>
            </a:r>
            <a:r>
              <a:rPr lang="en-US" sz="1200" b="0" i="0" kern="1200" baseline="0" dirty="0" err="1" smtClean="0">
                <a:solidFill>
                  <a:schemeClr val="tx1"/>
                </a:solidFill>
                <a:latin typeface="Times New Roman" pitchFamily="18" charset="0"/>
                <a:ea typeface="+mn-ea"/>
                <a:cs typeface="+mn-cs"/>
              </a:rPr>
              <a:t>Lua</a:t>
            </a:r>
            <a:r>
              <a:rPr lang="en-US" sz="1200" b="0" i="0" kern="1200" baseline="0" dirty="0" smtClean="0">
                <a:solidFill>
                  <a:schemeClr val="tx1"/>
                </a:solidFill>
                <a:latin typeface="Times New Roman" pitchFamily="18" charset="0"/>
                <a:ea typeface="+mn-ea"/>
                <a:cs typeface="+mn-cs"/>
              </a:rPr>
              <a:t> Yin-Yang, </a:t>
            </a:r>
            <a:r>
              <a:rPr lang="en-US" sz="1200" b="0" i="0" kern="1200" baseline="0" dirty="0" err="1" smtClean="0">
                <a:solidFill>
                  <a:schemeClr val="tx1"/>
                </a:solidFill>
                <a:latin typeface="Times New Roman" pitchFamily="18" charset="0"/>
                <a:ea typeface="+mn-ea"/>
                <a:cs typeface="+mn-cs"/>
              </a:rPr>
              <a:t>por</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ter</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quase</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metade</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da</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superfície</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tão</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escura</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quanto</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carvão</a:t>
            </a:r>
            <a:r>
              <a:rPr lang="en-US" sz="1200" b="0" i="0" kern="1200" baseline="0" dirty="0" smtClean="0">
                <a:solidFill>
                  <a:schemeClr val="tx1"/>
                </a:solidFill>
                <a:latin typeface="Times New Roman" pitchFamily="18" charset="0"/>
                <a:ea typeface="+mn-ea"/>
                <a:cs typeface="+mn-cs"/>
              </a:rPr>
              <a:t> e </a:t>
            </a:r>
            <a:r>
              <a:rPr lang="en-US" sz="1200" b="0" i="0" kern="1200" baseline="0" dirty="0" err="1" smtClean="0">
                <a:solidFill>
                  <a:schemeClr val="tx1"/>
                </a:solidFill>
                <a:latin typeface="Times New Roman" pitchFamily="18" charset="0"/>
                <a:ea typeface="+mn-ea"/>
                <a:cs typeface="+mn-cs"/>
              </a:rPr>
              <a:t>outra</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tão</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clara</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como</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neve</a:t>
            </a:r>
            <a:r>
              <a:rPr lang="en-US" sz="1200" b="0" i="0" kern="1200" baseline="0" dirty="0" smtClean="0">
                <a:solidFill>
                  <a:schemeClr val="tx1"/>
                </a:solidFill>
                <a:latin typeface="Times New Roman" pitchFamily="18" charset="0"/>
                <a:ea typeface="+mn-ea"/>
                <a:cs typeface="+mn-cs"/>
              </a:rPr>
              <a:t>. </a:t>
            </a:r>
            <a:endParaRPr lang="en-US" sz="1200" b="0" i="0" kern="1200" dirty="0">
              <a:solidFill>
                <a:schemeClr val="tx1"/>
              </a:solidFill>
              <a:latin typeface="Times New Roman" pitchFamily="18" charset="0"/>
              <a:ea typeface="+mn-ea"/>
              <a:cs typeface="+mn-cs"/>
            </a:endParaRPr>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56</a:t>
            </a:fld>
            <a:endParaRPr lang="pt-B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en-US" sz="1200" b="0" i="0" kern="1200" dirty="0" err="1" smtClean="0">
                <a:solidFill>
                  <a:schemeClr val="tx1"/>
                </a:solidFill>
                <a:latin typeface="Times New Roman" pitchFamily="18" charset="0"/>
                <a:ea typeface="+mn-ea"/>
                <a:cs typeface="+mn-cs"/>
              </a:rPr>
              <a:t>Mimas</a:t>
            </a:r>
            <a:r>
              <a:rPr lang="en-US" sz="1200" b="0" i="0" kern="1200" dirty="0" smtClean="0">
                <a:solidFill>
                  <a:schemeClr val="tx1"/>
                </a:solidFill>
                <a:latin typeface="Times New Roman" pitchFamily="18" charset="0"/>
                <a:ea typeface="+mn-ea"/>
                <a:cs typeface="+mn-cs"/>
              </a:rPr>
              <a:t> </a:t>
            </a:r>
            <a:r>
              <a:rPr lang="en-US" sz="1200" b="0" i="0" kern="1200" dirty="0" err="1" smtClean="0">
                <a:solidFill>
                  <a:schemeClr val="tx1"/>
                </a:solidFill>
                <a:latin typeface="Times New Roman" pitchFamily="18" charset="0"/>
                <a:ea typeface="+mn-ea"/>
                <a:cs typeface="+mn-cs"/>
              </a:rPr>
              <a:t>possui</a:t>
            </a:r>
            <a:r>
              <a:rPr lang="en-US" sz="1200" b="0" i="0" kern="1200" dirty="0" smtClean="0">
                <a:solidFill>
                  <a:schemeClr val="tx1"/>
                </a:solidFill>
                <a:latin typeface="Times New Roman" pitchFamily="18" charset="0"/>
                <a:ea typeface="+mn-ea"/>
                <a:cs typeface="+mn-cs"/>
              </a:rPr>
              <a:t> </a:t>
            </a:r>
            <a:r>
              <a:rPr lang="en-US" sz="1200" b="0" i="0" kern="1200" dirty="0" err="1" smtClean="0">
                <a:solidFill>
                  <a:schemeClr val="tx1"/>
                </a:solidFill>
                <a:latin typeface="Times New Roman" pitchFamily="18" charset="0"/>
                <a:ea typeface="+mn-ea"/>
                <a:cs typeface="+mn-cs"/>
              </a:rPr>
              <a:t>uma</a:t>
            </a:r>
            <a:r>
              <a:rPr lang="en-US" sz="1200" b="0" i="0" kern="1200" dirty="0" smtClean="0">
                <a:solidFill>
                  <a:schemeClr val="tx1"/>
                </a:solidFill>
                <a:latin typeface="Times New Roman" pitchFamily="18" charset="0"/>
                <a:ea typeface="+mn-ea"/>
                <a:cs typeface="+mn-cs"/>
              </a:rPr>
              <a:t> </a:t>
            </a:r>
            <a:r>
              <a:rPr lang="en-US" sz="1200" b="0" i="0" kern="1200" dirty="0" err="1" smtClean="0">
                <a:solidFill>
                  <a:schemeClr val="tx1"/>
                </a:solidFill>
                <a:latin typeface="Times New Roman" pitchFamily="18" charset="0"/>
                <a:ea typeface="+mn-ea"/>
                <a:cs typeface="+mn-cs"/>
              </a:rPr>
              <a:t>grande</a:t>
            </a:r>
            <a:r>
              <a:rPr lang="en-US" sz="1200" b="0" i="0" kern="1200" dirty="0" smtClean="0">
                <a:solidFill>
                  <a:schemeClr val="tx1"/>
                </a:solidFill>
                <a:latin typeface="Times New Roman" pitchFamily="18" charset="0"/>
                <a:ea typeface="+mn-ea"/>
                <a:cs typeface="+mn-cs"/>
              </a:rPr>
              <a:t> </a:t>
            </a:r>
            <a:r>
              <a:rPr lang="en-US" sz="1200" b="0" i="0" kern="1200" dirty="0" err="1" smtClean="0">
                <a:solidFill>
                  <a:schemeClr val="tx1"/>
                </a:solidFill>
                <a:latin typeface="Times New Roman" pitchFamily="18" charset="0"/>
                <a:ea typeface="+mn-ea"/>
                <a:cs typeface="+mn-cs"/>
              </a:rPr>
              <a:t>cratera</a:t>
            </a:r>
            <a:r>
              <a:rPr lang="en-US" sz="1200" b="0" i="0" kern="1200" dirty="0" smtClean="0">
                <a:solidFill>
                  <a:schemeClr val="tx1"/>
                </a:solidFill>
                <a:latin typeface="Times New Roman" pitchFamily="18" charset="0"/>
                <a:ea typeface="+mn-ea"/>
                <a:cs typeface="+mn-cs"/>
              </a:rPr>
              <a:t> de </a:t>
            </a:r>
            <a:r>
              <a:rPr lang="en-US" sz="1200" b="0" i="0" kern="1200" dirty="0" err="1" smtClean="0">
                <a:solidFill>
                  <a:schemeClr val="tx1"/>
                </a:solidFill>
                <a:latin typeface="Times New Roman" pitchFamily="18" charset="0"/>
                <a:ea typeface="+mn-ea"/>
                <a:cs typeface="+mn-cs"/>
              </a:rPr>
              <a:t>impacto</a:t>
            </a:r>
            <a:r>
              <a:rPr lang="en-US" sz="1200" b="0" i="0" kern="1200" dirty="0" smtClean="0">
                <a:solidFill>
                  <a:schemeClr val="tx1"/>
                </a:solidFill>
                <a:latin typeface="Times New Roman" pitchFamily="18" charset="0"/>
                <a:ea typeface="+mn-ea"/>
                <a:cs typeface="+mn-cs"/>
              </a:rPr>
              <a:t> </a:t>
            </a:r>
            <a:r>
              <a:rPr lang="en-US" sz="1200" b="0" i="0" kern="1200" dirty="0" err="1" smtClean="0">
                <a:solidFill>
                  <a:schemeClr val="tx1"/>
                </a:solidFill>
                <a:latin typeface="Times New Roman" pitchFamily="18" charset="0"/>
                <a:ea typeface="+mn-ea"/>
                <a:cs typeface="+mn-cs"/>
              </a:rPr>
              <a:t>chamada</a:t>
            </a:r>
            <a:r>
              <a:rPr lang="en-US" sz="1200" b="0" i="0" kern="1200" dirty="0" smtClean="0">
                <a:solidFill>
                  <a:schemeClr val="tx1"/>
                </a:solidFill>
                <a:latin typeface="Times New Roman" pitchFamily="18" charset="0"/>
                <a:ea typeface="+mn-ea"/>
                <a:cs typeface="+mn-cs"/>
              </a:rPr>
              <a:t> Herschel. O</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diâmetro</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da</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cratera</a:t>
            </a:r>
            <a:r>
              <a:rPr lang="en-US" sz="1200" b="0" i="0" kern="1200" baseline="0" dirty="0" smtClean="0">
                <a:solidFill>
                  <a:schemeClr val="tx1"/>
                </a:solidFill>
                <a:latin typeface="Times New Roman" pitchFamily="18" charset="0"/>
                <a:ea typeface="+mn-ea"/>
                <a:cs typeface="+mn-cs"/>
              </a:rPr>
              <a:t> é </a:t>
            </a:r>
            <a:r>
              <a:rPr lang="en-US" sz="1200" b="0" i="0" kern="1200" baseline="0" dirty="0" err="1" smtClean="0">
                <a:solidFill>
                  <a:schemeClr val="tx1"/>
                </a:solidFill>
                <a:latin typeface="Times New Roman" pitchFamily="18" charset="0"/>
                <a:ea typeface="+mn-ea"/>
                <a:cs typeface="+mn-cs"/>
              </a:rPr>
              <a:t>cerca</a:t>
            </a:r>
            <a:r>
              <a:rPr lang="en-US" sz="1200" b="0" i="0" kern="1200" baseline="0" dirty="0" smtClean="0">
                <a:solidFill>
                  <a:schemeClr val="tx1"/>
                </a:solidFill>
                <a:latin typeface="Times New Roman" pitchFamily="18" charset="0"/>
                <a:ea typeface="+mn-ea"/>
                <a:cs typeface="+mn-cs"/>
              </a:rPr>
              <a:t> de um </a:t>
            </a:r>
            <a:r>
              <a:rPr lang="en-US" sz="1200" b="0" i="0" kern="1200" baseline="0" dirty="0" err="1" smtClean="0">
                <a:solidFill>
                  <a:schemeClr val="tx1"/>
                </a:solidFill>
                <a:latin typeface="Times New Roman" pitchFamily="18" charset="0"/>
                <a:ea typeface="+mn-ea"/>
                <a:cs typeface="+mn-cs"/>
              </a:rPr>
              <a:t>terço</a:t>
            </a:r>
            <a:r>
              <a:rPr lang="en-US" sz="1200" b="0" i="0" kern="1200" baseline="0" dirty="0" smtClean="0">
                <a:solidFill>
                  <a:schemeClr val="tx1"/>
                </a:solidFill>
                <a:latin typeface="Times New Roman" pitchFamily="18" charset="0"/>
                <a:ea typeface="+mn-ea"/>
                <a:cs typeface="+mn-cs"/>
              </a:rPr>
              <a:t> do </a:t>
            </a:r>
            <a:r>
              <a:rPr lang="en-US" sz="1200" b="0" i="0" kern="1200" baseline="0" dirty="0" err="1" smtClean="0">
                <a:solidFill>
                  <a:schemeClr val="tx1"/>
                </a:solidFill>
                <a:latin typeface="Times New Roman" pitchFamily="18" charset="0"/>
                <a:ea typeface="+mn-ea"/>
                <a:cs typeface="+mn-cs"/>
              </a:rPr>
              <a:t>diâmetro</a:t>
            </a:r>
            <a:r>
              <a:rPr lang="en-US" sz="1200" b="0" i="0" kern="1200" baseline="0" dirty="0" smtClean="0">
                <a:solidFill>
                  <a:schemeClr val="tx1"/>
                </a:solidFill>
                <a:latin typeface="Times New Roman" pitchFamily="18" charset="0"/>
                <a:ea typeface="+mn-ea"/>
                <a:cs typeface="+mn-cs"/>
              </a:rPr>
              <a:t> de </a:t>
            </a:r>
            <a:r>
              <a:rPr lang="en-US" sz="1200" b="0" i="0" kern="1200" baseline="0" dirty="0" err="1" smtClean="0">
                <a:solidFill>
                  <a:schemeClr val="tx1"/>
                </a:solidFill>
                <a:latin typeface="Times New Roman" pitchFamily="18" charset="0"/>
                <a:ea typeface="+mn-ea"/>
                <a:cs typeface="+mn-cs"/>
              </a:rPr>
              <a:t>Mimas</a:t>
            </a:r>
            <a:r>
              <a:rPr lang="en-US" sz="1200" b="0" i="0" kern="1200" baseline="0" dirty="0" smtClean="0">
                <a:solidFill>
                  <a:schemeClr val="tx1"/>
                </a:solidFill>
                <a:latin typeface="Times New Roman" pitchFamily="18" charset="0"/>
                <a:ea typeface="+mn-ea"/>
                <a:cs typeface="+mn-cs"/>
              </a:rPr>
              <a:t>. O </a:t>
            </a:r>
            <a:r>
              <a:rPr lang="en-US" sz="1200" b="0" i="0" kern="1200" baseline="0" dirty="0" err="1" smtClean="0">
                <a:solidFill>
                  <a:schemeClr val="tx1"/>
                </a:solidFill>
                <a:latin typeface="Times New Roman" pitchFamily="18" charset="0"/>
                <a:ea typeface="+mn-ea"/>
                <a:cs typeface="+mn-cs"/>
              </a:rPr>
              <a:t>impacto</a:t>
            </a:r>
            <a:r>
              <a:rPr lang="en-US" sz="1200" b="0" i="0" kern="1200" baseline="0" dirty="0" smtClean="0">
                <a:solidFill>
                  <a:schemeClr val="tx1"/>
                </a:solidFill>
                <a:latin typeface="Times New Roman" pitchFamily="18" charset="0"/>
                <a:ea typeface="+mn-ea"/>
                <a:cs typeface="+mn-cs"/>
              </a:rPr>
              <a:t> que </a:t>
            </a:r>
            <a:r>
              <a:rPr lang="en-US" sz="1200" b="0" i="0" kern="1200" baseline="0" dirty="0" err="1" smtClean="0">
                <a:solidFill>
                  <a:schemeClr val="tx1"/>
                </a:solidFill>
                <a:latin typeface="Times New Roman" pitchFamily="18" charset="0"/>
                <a:ea typeface="+mn-ea"/>
                <a:cs typeface="+mn-cs"/>
              </a:rPr>
              <a:t>resultou</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na</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cratera</a:t>
            </a:r>
            <a:r>
              <a:rPr lang="en-US" sz="1200" b="0" i="0" kern="1200" baseline="0" dirty="0" smtClean="0">
                <a:solidFill>
                  <a:schemeClr val="tx1"/>
                </a:solidFill>
                <a:latin typeface="Times New Roman" pitchFamily="18" charset="0"/>
                <a:ea typeface="+mn-ea"/>
                <a:cs typeface="+mn-cs"/>
              </a:rPr>
              <a:t> Herschel </a:t>
            </a:r>
            <a:r>
              <a:rPr lang="en-US" sz="1200" b="0" i="0" kern="1200" baseline="0" dirty="0" err="1" smtClean="0">
                <a:solidFill>
                  <a:schemeClr val="tx1"/>
                </a:solidFill>
                <a:latin typeface="Times New Roman" pitchFamily="18" charset="0"/>
                <a:ea typeface="+mn-ea"/>
                <a:cs typeface="+mn-cs"/>
              </a:rPr>
              <a:t>esteve</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bem</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próximo</a:t>
            </a:r>
            <a:r>
              <a:rPr lang="en-US" sz="1200" b="0" i="0" kern="1200" baseline="0" dirty="0" smtClean="0">
                <a:solidFill>
                  <a:schemeClr val="tx1"/>
                </a:solidFill>
                <a:latin typeface="Times New Roman" pitchFamily="18" charset="0"/>
                <a:ea typeface="+mn-ea"/>
                <a:cs typeface="+mn-cs"/>
              </a:rPr>
              <a:t> de </a:t>
            </a:r>
            <a:r>
              <a:rPr lang="en-US" sz="1200" b="0" i="0" kern="1200" baseline="0" dirty="0" err="1" smtClean="0">
                <a:solidFill>
                  <a:schemeClr val="tx1"/>
                </a:solidFill>
                <a:latin typeface="Times New Roman" pitchFamily="18" charset="0"/>
                <a:ea typeface="+mn-ea"/>
                <a:cs typeface="+mn-cs"/>
              </a:rPr>
              <a:t>despedaçar</a:t>
            </a:r>
            <a:r>
              <a:rPr lang="en-US" sz="1200" b="0" i="0" kern="1200" baseline="0" dirty="0" smtClean="0">
                <a:solidFill>
                  <a:schemeClr val="tx1"/>
                </a:solidFill>
                <a:latin typeface="Times New Roman" pitchFamily="18" charset="0"/>
                <a:ea typeface="+mn-ea"/>
                <a:cs typeface="+mn-cs"/>
              </a:rPr>
              <a:t> a </a:t>
            </a:r>
            <a:r>
              <a:rPr lang="en-US" sz="1200" b="0" i="0" kern="1200" baseline="0" dirty="0" err="1" smtClean="0">
                <a:solidFill>
                  <a:schemeClr val="tx1"/>
                </a:solidFill>
                <a:latin typeface="Times New Roman" pitchFamily="18" charset="0"/>
                <a:ea typeface="+mn-ea"/>
                <a:cs typeface="+mn-cs"/>
              </a:rPr>
              <a:t>lua</a:t>
            </a:r>
            <a:r>
              <a:rPr lang="en-US" sz="1200" b="0" i="0" kern="1200" baseline="0" dirty="0" smtClean="0">
                <a:solidFill>
                  <a:schemeClr val="tx1"/>
                </a:solidFill>
                <a:latin typeface="Times New Roman" pitchFamily="18" charset="0"/>
                <a:ea typeface="+mn-ea"/>
                <a:cs typeface="+mn-cs"/>
              </a:rPr>
              <a:t>. </a:t>
            </a:r>
            <a:endParaRPr lang="en-US" sz="1200" b="0" i="0" kern="1200" dirty="0">
              <a:solidFill>
                <a:schemeClr val="tx1"/>
              </a:solidFill>
              <a:latin typeface="Times New Roman" pitchFamily="18" charset="0"/>
              <a:ea typeface="+mn-ea"/>
              <a:cs typeface="+mn-cs"/>
            </a:endParaRPr>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57</a:t>
            </a:fld>
            <a:endParaRPr lang="pt-B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en-US" sz="1200" b="0" i="0" kern="1200" dirty="0" smtClean="0">
                <a:solidFill>
                  <a:schemeClr val="tx1"/>
                </a:solidFill>
                <a:latin typeface="Times New Roman" pitchFamily="18" charset="0"/>
                <a:ea typeface="+mn-ea"/>
                <a:cs typeface="+mn-cs"/>
              </a:rPr>
              <a:t>Plumas </a:t>
            </a:r>
            <a:r>
              <a:rPr lang="en-US" sz="1200" b="0" i="0" kern="1200" dirty="0" err="1" smtClean="0">
                <a:solidFill>
                  <a:schemeClr val="tx1"/>
                </a:solidFill>
                <a:latin typeface="Times New Roman" pitchFamily="18" charset="0"/>
                <a:ea typeface="+mn-ea"/>
                <a:cs typeface="+mn-cs"/>
              </a:rPr>
              <a:t>contendo</a:t>
            </a:r>
            <a:r>
              <a:rPr lang="en-US" sz="1200" b="0" i="0" kern="1200" dirty="0" smtClean="0">
                <a:solidFill>
                  <a:schemeClr val="tx1"/>
                </a:solidFill>
                <a:latin typeface="Times New Roman" pitchFamily="18" charset="0"/>
                <a:ea typeface="+mn-ea"/>
                <a:cs typeface="+mn-cs"/>
              </a:rPr>
              <a:t> </a:t>
            </a:r>
            <a:r>
              <a:rPr lang="en-US" sz="1200" b="0" i="0" kern="1200" dirty="0" err="1" smtClean="0">
                <a:solidFill>
                  <a:schemeClr val="tx1"/>
                </a:solidFill>
                <a:latin typeface="Times New Roman" pitchFamily="18" charset="0"/>
                <a:ea typeface="+mn-ea"/>
                <a:cs typeface="+mn-cs"/>
              </a:rPr>
              <a:t>gelo</a:t>
            </a:r>
            <a:r>
              <a:rPr lang="en-US" sz="1200" b="0" i="0" kern="1200" dirty="0" smtClean="0">
                <a:solidFill>
                  <a:schemeClr val="tx1"/>
                </a:solidFill>
                <a:latin typeface="Times New Roman" pitchFamily="18" charset="0"/>
                <a:ea typeface="+mn-ea"/>
                <a:cs typeface="+mn-cs"/>
              </a:rPr>
              <a:t> de </a:t>
            </a:r>
            <a:r>
              <a:rPr lang="en-US" sz="1200" b="0" i="0" kern="1200" dirty="0" err="1" smtClean="0">
                <a:solidFill>
                  <a:schemeClr val="tx1"/>
                </a:solidFill>
                <a:latin typeface="Times New Roman" pitchFamily="18" charset="0"/>
                <a:ea typeface="+mn-ea"/>
                <a:cs typeface="+mn-cs"/>
              </a:rPr>
              <a:t>água</a:t>
            </a:r>
            <a:r>
              <a:rPr lang="en-US" sz="1200" b="0" i="0" kern="1200" dirty="0" smtClean="0">
                <a:solidFill>
                  <a:schemeClr val="tx1"/>
                </a:solidFill>
                <a:latin typeface="Times New Roman" pitchFamily="18" charset="0"/>
                <a:ea typeface="+mn-ea"/>
                <a:cs typeface="+mn-cs"/>
              </a:rPr>
              <a:t> </a:t>
            </a:r>
            <a:r>
              <a:rPr lang="en-US" sz="1200" b="0" i="0" kern="1200" dirty="0" err="1" smtClean="0">
                <a:solidFill>
                  <a:schemeClr val="tx1"/>
                </a:solidFill>
                <a:latin typeface="Times New Roman" pitchFamily="18" charset="0"/>
                <a:ea typeface="+mn-ea"/>
                <a:cs typeface="+mn-cs"/>
              </a:rPr>
              <a:t>são</a:t>
            </a:r>
            <a:r>
              <a:rPr lang="en-US" sz="1200" b="0" i="0" kern="1200" dirty="0" smtClean="0">
                <a:solidFill>
                  <a:schemeClr val="tx1"/>
                </a:solidFill>
                <a:latin typeface="Times New Roman" pitchFamily="18" charset="0"/>
                <a:ea typeface="+mn-ea"/>
                <a:cs typeface="+mn-cs"/>
              </a:rPr>
              <a:t> </a:t>
            </a:r>
            <a:r>
              <a:rPr lang="en-US" sz="1200" b="0" i="0" kern="1200" dirty="0" err="1" smtClean="0">
                <a:solidFill>
                  <a:schemeClr val="tx1"/>
                </a:solidFill>
                <a:latin typeface="Times New Roman" pitchFamily="18" charset="0"/>
                <a:ea typeface="+mn-ea"/>
                <a:cs typeface="+mn-cs"/>
              </a:rPr>
              <a:t>ejetadas</a:t>
            </a:r>
            <a:r>
              <a:rPr lang="en-US" sz="1200" b="0" i="0" kern="1200" dirty="0" smtClean="0">
                <a:solidFill>
                  <a:schemeClr val="tx1"/>
                </a:solidFill>
                <a:latin typeface="Times New Roman" pitchFamily="18" charset="0"/>
                <a:ea typeface="+mn-ea"/>
                <a:cs typeface="+mn-cs"/>
              </a:rPr>
              <a:t> de </a:t>
            </a:r>
            <a:r>
              <a:rPr lang="en-US" sz="1200" b="0" i="0" kern="1200" dirty="0" err="1" smtClean="0">
                <a:solidFill>
                  <a:schemeClr val="tx1"/>
                </a:solidFill>
                <a:latin typeface="Times New Roman" pitchFamily="18" charset="0"/>
                <a:ea typeface="+mn-ea"/>
                <a:cs typeface="+mn-cs"/>
              </a:rPr>
              <a:t>fraturas</a:t>
            </a:r>
            <a:r>
              <a:rPr lang="en-US" sz="1200" b="0" i="0" kern="1200" dirty="0" smtClean="0">
                <a:solidFill>
                  <a:schemeClr val="tx1"/>
                </a:solidFill>
                <a:latin typeface="Times New Roman" pitchFamily="18" charset="0"/>
                <a:ea typeface="+mn-ea"/>
                <a:cs typeface="+mn-cs"/>
              </a:rPr>
              <a:t> </a:t>
            </a:r>
            <a:r>
              <a:rPr lang="en-US" sz="1200" b="0" i="0" kern="1200" dirty="0" err="1" smtClean="0">
                <a:solidFill>
                  <a:schemeClr val="tx1"/>
                </a:solidFill>
                <a:latin typeface="Times New Roman" pitchFamily="18" charset="0"/>
                <a:ea typeface="+mn-ea"/>
                <a:cs typeface="+mn-cs"/>
              </a:rPr>
              <a:t>que</a:t>
            </a:r>
            <a:r>
              <a:rPr lang="en-US" sz="1200" b="0" i="0" kern="1200" dirty="0" smtClean="0">
                <a:solidFill>
                  <a:schemeClr val="tx1"/>
                </a:solidFill>
                <a:latin typeface="Times New Roman" pitchFamily="18" charset="0"/>
                <a:ea typeface="+mn-ea"/>
                <a:cs typeface="+mn-cs"/>
              </a:rPr>
              <a:t> </a:t>
            </a:r>
            <a:r>
              <a:rPr lang="en-US" sz="1200" b="0" i="0" kern="1200" dirty="0" err="1" smtClean="0">
                <a:solidFill>
                  <a:schemeClr val="tx1"/>
                </a:solidFill>
                <a:latin typeface="Times New Roman" pitchFamily="18" charset="0"/>
                <a:ea typeface="+mn-ea"/>
                <a:cs typeface="+mn-cs"/>
              </a:rPr>
              <a:t>são</a:t>
            </a:r>
            <a:r>
              <a:rPr lang="en-US" sz="1200" b="0" i="0" kern="1200" dirty="0" smtClean="0">
                <a:solidFill>
                  <a:schemeClr val="tx1"/>
                </a:solidFill>
                <a:latin typeface="Times New Roman" pitchFamily="18" charset="0"/>
                <a:ea typeface="+mn-ea"/>
                <a:cs typeface="+mn-cs"/>
              </a:rPr>
              <a:t> vistas </a:t>
            </a:r>
            <a:r>
              <a:rPr lang="en-US" sz="1200" b="0" i="0" kern="1200" dirty="0" err="1" smtClean="0">
                <a:solidFill>
                  <a:schemeClr val="tx1"/>
                </a:solidFill>
                <a:latin typeface="Times New Roman" pitchFamily="18" charset="0"/>
                <a:ea typeface="+mn-ea"/>
                <a:cs typeface="+mn-cs"/>
              </a:rPr>
              <a:t>em</a:t>
            </a:r>
            <a:r>
              <a:rPr lang="en-US" sz="1200" b="0" i="0" kern="1200" dirty="0" smtClean="0">
                <a:solidFill>
                  <a:schemeClr val="tx1"/>
                </a:solidFill>
                <a:latin typeface="Times New Roman" pitchFamily="18" charset="0"/>
                <a:ea typeface="+mn-ea"/>
                <a:cs typeface="+mn-cs"/>
              </a:rPr>
              <a:t> </a:t>
            </a:r>
            <a:r>
              <a:rPr lang="en-US" sz="1200" b="0" i="0" kern="1200" dirty="0" err="1" smtClean="0">
                <a:solidFill>
                  <a:schemeClr val="tx1"/>
                </a:solidFill>
                <a:latin typeface="Times New Roman" pitchFamily="18" charset="0"/>
                <a:ea typeface="+mn-ea"/>
                <a:cs typeface="+mn-cs"/>
              </a:rPr>
              <a:t>azul</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na</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imagem</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maior</a:t>
            </a:r>
            <a:r>
              <a:rPr lang="en-US" sz="1200" b="0" i="0" kern="1200" baseline="0" dirty="0" smtClean="0">
                <a:solidFill>
                  <a:schemeClr val="tx1"/>
                </a:solidFill>
                <a:latin typeface="Times New Roman" pitchFamily="18" charset="0"/>
                <a:ea typeface="+mn-ea"/>
                <a:cs typeface="+mn-cs"/>
              </a:rPr>
              <a:t>. A </a:t>
            </a:r>
            <a:r>
              <a:rPr lang="en-US" sz="1200" b="0" i="0" kern="1200" baseline="0" dirty="0" err="1" smtClean="0">
                <a:solidFill>
                  <a:schemeClr val="tx1"/>
                </a:solidFill>
                <a:latin typeface="Times New Roman" pitchFamily="18" charset="0"/>
                <a:ea typeface="+mn-ea"/>
                <a:cs typeface="+mn-cs"/>
              </a:rPr>
              <a:t>cor</a:t>
            </a:r>
            <a:r>
              <a:rPr lang="en-US" sz="1200" b="0" i="0" kern="1200" baseline="0" dirty="0" smtClean="0">
                <a:solidFill>
                  <a:schemeClr val="tx1"/>
                </a:solidFill>
                <a:latin typeface="Times New Roman" pitchFamily="18" charset="0"/>
                <a:ea typeface="+mn-ea"/>
                <a:cs typeface="+mn-cs"/>
              </a:rPr>
              <a:t> é </a:t>
            </a:r>
            <a:r>
              <a:rPr lang="en-US" sz="1200" b="0" i="0" kern="1200" baseline="0" dirty="0" err="1" smtClean="0">
                <a:solidFill>
                  <a:schemeClr val="tx1"/>
                </a:solidFill>
                <a:latin typeface="Times New Roman" pitchFamily="18" charset="0"/>
                <a:ea typeface="+mn-ea"/>
                <a:cs typeface="+mn-cs"/>
              </a:rPr>
              <a:t>falsa</a:t>
            </a:r>
            <a:r>
              <a:rPr lang="en-US" sz="1200" b="0" i="0" kern="1200" baseline="0" dirty="0" smtClean="0">
                <a:solidFill>
                  <a:schemeClr val="tx1"/>
                </a:solidFill>
                <a:latin typeface="Times New Roman" pitchFamily="18" charset="0"/>
                <a:ea typeface="+mn-ea"/>
                <a:cs typeface="+mn-cs"/>
              </a:rPr>
              <a:t> e </a:t>
            </a:r>
            <a:r>
              <a:rPr lang="en-US" sz="1200" b="0" i="0" kern="1200" baseline="0" dirty="0" err="1" smtClean="0">
                <a:solidFill>
                  <a:schemeClr val="tx1"/>
                </a:solidFill>
                <a:latin typeface="Times New Roman" pitchFamily="18" charset="0"/>
                <a:ea typeface="+mn-ea"/>
                <a:cs typeface="+mn-cs"/>
              </a:rPr>
              <a:t>foi</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introduzida</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para</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melhor</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percepção</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dessas</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regiões</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por</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onde</a:t>
            </a:r>
            <a:r>
              <a:rPr lang="en-US" sz="1200" b="0" i="0" kern="1200" baseline="0" dirty="0" smtClean="0">
                <a:solidFill>
                  <a:schemeClr val="tx1"/>
                </a:solidFill>
                <a:latin typeface="Times New Roman" pitchFamily="18" charset="0"/>
                <a:ea typeface="+mn-ea"/>
                <a:cs typeface="+mn-cs"/>
              </a:rPr>
              <a:t> a </a:t>
            </a:r>
            <a:r>
              <a:rPr lang="en-US" sz="1200" b="0" i="0" kern="1200" baseline="0" dirty="0" err="1" smtClean="0">
                <a:solidFill>
                  <a:schemeClr val="tx1"/>
                </a:solidFill>
                <a:latin typeface="Times New Roman" pitchFamily="18" charset="0"/>
                <a:ea typeface="+mn-ea"/>
                <a:cs typeface="+mn-cs"/>
              </a:rPr>
              <a:t>água</a:t>
            </a:r>
            <a:r>
              <a:rPr lang="en-US" sz="1200" b="0" i="0" kern="1200" baseline="0" dirty="0" smtClean="0">
                <a:solidFill>
                  <a:schemeClr val="tx1"/>
                </a:solidFill>
                <a:latin typeface="Times New Roman" pitchFamily="18" charset="0"/>
                <a:ea typeface="+mn-ea"/>
                <a:cs typeface="+mn-cs"/>
              </a:rPr>
              <a:t> é </a:t>
            </a:r>
            <a:r>
              <a:rPr lang="en-US" sz="1200" b="0" i="0" kern="1200" baseline="0" dirty="0" err="1" smtClean="0">
                <a:solidFill>
                  <a:schemeClr val="tx1"/>
                </a:solidFill>
                <a:latin typeface="Times New Roman" pitchFamily="18" charset="0"/>
                <a:ea typeface="+mn-ea"/>
                <a:cs typeface="+mn-cs"/>
              </a:rPr>
              <a:t>ejetada</a:t>
            </a:r>
            <a:r>
              <a:rPr lang="en-US" sz="1200" b="0" i="0" kern="1200" baseline="0" dirty="0" smtClean="0">
                <a:solidFill>
                  <a:schemeClr val="tx1"/>
                </a:solidFill>
                <a:latin typeface="Times New Roman" pitchFamily="18" charset="0"/>
                <a:ea typeface="+mn-ea"/>
                <a:cs typeface="+mn-cs"/>
              </a:rPr>
              <a:t>. As </a:t>
            </a:r>
            <a:r>
              <a:rPr lang="en-US" sz="1200" b="0" i="0" kern="1200" baseline="0" dirty="0" err="1" smtClean="0">
                <a:solidFill>
                  <a:schemeClr val="tx1"/>
                </a:solidFill>
                <a:latin typeface="Times New Roman" pitchFamily="18" charset="0"/>
                <a:ea typeface="+mn-ea"/>
                <a:cs typeface="+mn-cs"/>
              </a:rPr>
              <a:t>fraturas</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são</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conhecidas</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como</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listras</a:t>
            </a:r>
            <a:r>
              <a:rPr lang="en-US" sz="1200" b="0" i="0" kern="1200" baseline="0" dirty="0" smtClean="0">
                <a:solidFill>
                  <a:schemeClr val="tx1"/>
                </a:solidFill>
                <a:latin typeface="Times New Roman" pitchFamily="18" charset="0"/>
                <a:ea typeface="+mn-ea"/>
                <a:cs typeface="+mn-cs"/>
              </a:rPr>
              <a:t> de </a:t>
            </a:r>
            <a:r>
              <a:rPr lang="en-US" sz="1200" b="0" i="0" kern="1200" baseline="0" dirty="0" err="1" smtClean="0">
                <a:solidFill>
                  <a:schemeClr val="tx1"/>
                </a:solidFill>
                <a:latin typeface="Times New Roman" pitchFamily="18" charset="0"/>
                <a:ea typeface="+mn-ea"/>
                <a:cs typeface="+mn-cs"/>
              </a:rPr>
              <a:t>tigre</a:t>
            </a:r>
            <a:r>
              <a:rPr lang="en-US" sz="1200" b="0" i="0" kern="1200" baseline="0" dirty="0" smtClean="0">
                <a:solidFill>
                  <a:schemeClr val="tx1"/>
                </a:solidFill>
                <a:latin typeface="Times New Roman" pitchFamily="18" charset="0"/>
                <a:ea typeface="+mn-ea"/>
                <a:cs typeface="+mn-cs"/>
              </a:rPr>
              <a:t>”.</a:t>
            </a:r>
            <a:endParaRPr lang="en-US" sz="1200" b="0" i="0" kern="1200" dirty="0">
              <a:solidFill>
                <a:schemeClr val="tx1"/>
              </a:solidFill>
              <a:latin typeface="Times New Roman" pitchFamily="18" charset="0"/>
              <a:ea typeface="+mn-ea"/>
              <a:cs typeface="+mn-cs"/>
            </a:endParaRPr>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58</a:t>
            </a:fld>
            <a:endParaRPr lang="pt-B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en-US" sz="1200" b="0" i="0" kern="1200" dirty="0" err="1" smtClean="0">
                <a:solidFill>
                  <a:schemeClr val="tx1"/>
                </a:solidFill>
                <a:latin typeface="Times New Roman" pitchFamily="18" charset="0"/>
                <a:ea typeface="+mn-ea"/>
                <a:cs typeface="+mn-cs"/>
              </a:rPr>
              <a:t>Hipérion</a:t>
            </a:r>
            <a:r>
              <a:rPr lang="en-US" sz="1200" b="0" i="0" kern="1200" dirty="0" smtClean="0">
                <a:solidFill>
                  <a:schemeClr val="tx1"/>
                </a:solidFill>
                <a:latin typeface="Times New Roman" pitchFamily="18" charset="0"/>
                <a:ea typeface="+mn-ea"/>
                <a:cs typeface="+mn-cs"/>
              </a:rPr>
              <a:t>, com </a:t>
            </a:r>
            <a:r>
              <a:rPr lang="en-US" sz="1200" b="0" i="0" kern="1200" dirty="0" err="1" smtClean="0">
                <a:solidFill>
                  <a:schemeClr val="tx1"/>
                </a:solidFill>
                <a:latin typeface="Times New Roman" pitchFamily="18" charset="0"/>
                <a:ea typeface="+mn-ea"/>
                <a:cs typeface="+mn-cs"/>
              </a:rPr>
              <a:t>cerca</a:t>
            </a:r>
            <a:r>
              <a:rPr lang="en-US" sz="1200" b="0" i="0" kern="1200" dirty="0" smtClean="0">
                <a:solidFill>
                  <a:schemeClr val="tx1"/>
                </a:solidFill>
                <a:latin typeface="Times New Roman" pitchFamily="18" charset="0"/>
                <a:ea typeface="+mn-ea"/>
                <a:cs typeface="+mn-cs"/>
              </a:rPr>
              <a:t> de 400 km </a:t>
            </a:r>
            <a:r>
              <a:rPr lang="en-US" sz="1200" b="0" i="0" kern="1200" dirty="0" err="1" smtClean="0">
                <a:solidFill>
                  <a:schemeClr val="tx1"/>
                </a:solidFill>
                <a:latin typeface="Times New Roman" pitchFamily="18" charset="0"/>
                <a:ea typeface="+mn-ea"/>
                <a:cs typeface="+mn-cs"/>
              </a:rPr>
              <a:t>em</a:t>
            </a:r>
            <a:r>
              <a:rPr lang="en-US" sz="1200" b="0" i="0" kern="1200" dirty="0" smtClean="0">
                <a:solidFill>
                  <a:schemeClr val="tx1"/>
                </a:solidFill>
                <a:latin typeface="Times New Roman" pitchFamily="18" charset="0"/>
                <a:ea typeface="+mn-ea"/>
                <a:cs typeface="+mn-cs"/>
              </a:rPr>
              <a:t> </a:t>
            </a:r>
            <a:r>
              <a:rPr lang="en-US" sz="1200" b="0" i="0" kern="1200" dirty="0" err="1" smtClean="0">
                <a:solidFill>
                  <a:schemeClr val="tx1"/>
                </a:solidFill>
                <a:latin typeface="Times New Roman" pitchFamily="18" charset="0"/>
                <a:ea typeface="+mn-ea"/>
                <a:cs typeface="+mn-cs"/>
              </a:rPr>
              <a:t>sua</a:t>
            </a:r>
            <a:r>
              <a:rPr lang="en-US" sz="1200" b="0" i="0" kern="1200" dirty="0" smtClean="0">
                <a:solidFill>
                  <a:schemeClr val="tx1"/>
                </a:solidFill>
                <a:latin typeface="Times New Roman" pitchFamily="18" charset="0"/>
                <a:ea typeface="+mn-ea"/>
                <a:cs typeface="+mn-cs"/>
              </a:rPr>
              <a:t> </a:t>
            </a:r>
            <a:r>
              <a:rPr lang="en-US" sz="1200" b="0" i="0" kern="1200" dirty="0" err="1" smtClean="0">
                <a:solidFill>
                  <a:schemeClr val="tx1"/>
                </a:solidFill>
                <a:latin typeface="Times New Roman" pitchFamily="18" charset="0"/>
                <a:ea typeface="+mn-ea"/>
                <a:cs typeface="+mn-cs"/>
              </a:rPr>
              <a:t>maior</a:t>
            </a:r>
            <a:r>
              <a:rPr lang="en-US" sz="1200" b="0" i="0" kern="1200" dirty="0" smtClean="0">
                <a:solidFill>
                  <a:schemeClr val="tx1"/>
                </a:solidFill>
                <a:latin typeface="Times New Roman" pitchFamily="18" charset="0"/>
                <a:ea typeface="+mn-ea"/>
                <a:cs typeface="+mn-cs"/>
              </a:rPr>
              <a:t> </a:t>
            </a:r>
            <a:r>
              <a:rPr lang="en-US" sz="1200" b="0" i="0" kern="1200" dirty="0" err="1" smtClean="0">
                <a:solidFill>
                  <a:schemeClr val="tx1"/>
                </a:solidFill>
                <a:latin typeface="Times New Roman" pitchFamily="18" charset="0"/>
                <a:ea typeface="+mn-ea"/>
                <a:cs typeface="+mn-cs"/>
              </a:rPr>
              <a:t>extensão</a:t>
            </a:r>
            <a:r>
              <a:rPr lang="en-US" sz="1200" b="0" i="0" kern="1200" dirty="0" smtClean="0">
                <a:solidFill>
                  <a:schemeClr val="tx1"/>
                </a:solidFill>
                <a:latin typeface="Times New Roman" pitchFamily="18" charset="0"/>
                <a:ea typeface="+mn-ea"/>
                <a:cs typeface="+mn-cs"/>
              </a:rPr>
              <a:t>,</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gira</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caoticamente</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ao</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redor</a:t>
            </a:r>
            <a:r>
              <a:rPr lang="en-US" sz="1200" b="0" i="0" kern="1200" baseline="0" dirty="0" smtClean="0">
                <a:solidFill>
                  <a:schemeClr val="tx1"/>
                </a:solidFill>
                <a:latin typeface="Times New Roman" pitchFamily="18" charset="0"/>
                <a:ea typeface="+mn-ea"/>
                <a:cs typeface="+mn-cs"/>
              </a:rPr>
              <a:t> de </a:t>
            </a:r>
            <a:r>
              <a:rPr lang="en-US" sz="1200" b="0" i="0" kern="1200" baseline="0" dirty="0" err="1" smtClean="0">
                <a:solidFill>
                  <a:schemeClr val="tx1"/>
                </a:solidFill>
                <a:latin typeface="Times New Roman" pitchFamily="18" charset="0"/>
                <a:ea typeface="+mn-ea"/>
                <a:cs typeface="+mn-cs"/>
              </a:rPr>
              <a:t>Saturno</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sendo</a:t>
            </a:r>
            <a:r>
              <a:rPr lang="en-US" sz="1200" b="0" i="0" kern="1200" baseline="0" dirty="0" smtClean="0">
                <a:solidFill>
                  <a:schemeClr val="tx1"/>
                </a:solidFill>
                <a:latin typeface="Times New Roman" pitchFamily="18" charset="0"/>
                <a:ea typeface="+mn-ea"/>
                <a:cs typeface="+mn-cs"/>
              </a:rPr>
              <a:t> a </a:t>
            </a:r>
            <a:r>
              <a:rPr lang="en-US" sz="1200" b="0" i="0" kern="1200" baseline="0" dirty="0" err="1" smtClean="0">
                <a:solidFill>
                  <a:schemeClr val="tx1"/>
                </a:solidFill>
                <a:latin typeface="Times New Roman" pitchFamily="18" charset="0"/>
                <a:ea typeface="+mn-ea"/>
                <a:cs typeface="+mn-cs"/>
              </a:rPr>
              <a:t>maior</a:t>
            </a:r>
            <a:r>
              <a:rPr lang="en-US" sz="1200" b="0" i="0" kern="1200" baseline="0" dirty="0" smtClean="0">
                <a:solidFill>
                  <a:schemeClr val="tx1"/>
                </a:solidFill>
                <a:latin typeface="Times New Roman" pitchFamily="18" charset="0"/>
                <a:ea typeface="+mn-ea"/>
                <a:cs typeface="+mn-cs"/>
              </a:rPr>
              <a:t> das </a:t>
            </a:r>
            <a:r>
              <a:rPr lang="en-US" sz="1200" b="0" i="0" kern="1200" baseline="0" dirty="0" err="1" smtClean="0">
                <a:solidFill>
                  <a:schemeClr val="tx1"/>
                </a:solidFill>
                <a:latin typeface="Times New Roman" pitchFamily="18" charset="0"/>
                <a:ea typeface="+mn-ea"/>
                <a:cs typeface="+mn-cs"/>
              </a:rPr>
              <a:t>suas</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luas</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irregurares</a:t>
            </a:r>
            <a:r>
              <a:rPr lang="en-US" sz="1200" b="0" i="0" kern="1200" baseline="0" dirty="0" smtClean="0">
                <a:solidFill>
                  <a:schemeClr val="tx1"/>
                </a:solidFill>
                <a:latin typeface="Times New Roman" pitchFamily="18" charset="0"/>
                <a:ea typeface="+mn-ea"/>
                <a:cs typeface="+mn-cs"/>
              </a:rPr>
              <a:t>. A curiosa </a:t>
            </a:r>
            <a:r>
              <a:rPr lang="en-US" sz="1200" b="0" i="0" kern="1200" baseline="0" dirty="0" err="1" smtClean="0">
                <a:solidFill>
                  <a:schemeClr val="tx1"/>
                </a:solidFill>
                <a:latin typeface="Times New Roman" pitchFamily="18" charset="0"/>
                <a:ea typeface="+mn-ea"/>
                <a:cs typeface="+mn-cs"/>
              </a:rPr>
              <a:t>aparência</a:t>
            </a:r>
            <a:r>
              <a:rPr lang="en-US" sz="1200" b="0" i="0" kern="1200" baseline="0" dirty="0" smtClean="0">
                <a:solidFill>
                  <a:schemeClr val="tx1"/>
                </a:solidFill>
                <a:latin typeface="Times New Roman" pitchFamily="18" charset="0"/>
                <a:ea typeface="+mn-ea"/>
                <a:cs typeface="+mn-cs"/>
              </a:rPr>
              <a:t> da </a:t>
            </a:r>
            <a:r>
              <a:rPr lang="en-US" sz="1200" b="0" i="0" kern="1200" baseline="0" dirty="0" err="1" smtClean="0">
                <a:solidFill>
                  <a:schemeClr val="tx1"/>
                </a:solidFill>
                <a:latin typeface="Times New Roman" pitchFamily="18" charset="0"/>
                <a:ea typeface="+mn-ea"/>
                <a:cs typeface="+mn-cs"/>
              </a:rPr>
              <a:t>superfície</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deste</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satélite</a:t>
            </a:r>
            <a:r>
              <a:rPr lang="en-US" sz="1200" b="0" i="0" kern="1200" baseline="0" dirty="0" smtClean="0">
                <a:solidFill>
                  <a:schemeClr val="tx1"/>
                </a:solidFill>
                <a:latin typeface="Times New Roman" pitchFamily="18" charset="0"/>
                <a:ea typeface="+mn-ea"/>
                <a:cs typeface="+mn-cs"/>
              </a:rPr>
              <a:t>, que </a:t>
            </a:r>
            <a:r>
              <a:rPr lang="en-US" sz="1200" b="0" i="0" kern="1200" baseline="0" dirty="0" err="1" smtClean="0">
                <a:solidFill>
                  <a:schemeClr val="tx1"/>
                </a:solidFill>
                <a:latin typeface="Times New Roman" pitchFamily="18" charset="0"/>
                <a:ea typeface="+mn-ea"/>
                <a:cs typeface="+mn-cs"/>
              </a:rPr>
              <a:t>ainda</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não</a:t>
            </a:r>
            <a:r>
              <a:rPr lang="en-US" sz="1200" b="0" i="0" kern="1200" baseline="0" dirty="0" smtClean="0">
                <a:solidFill>
                  <a:schemeClr val="tx1"/>
                </a:solidFill>
                <a:latin typeface="Times New Roman" pitchFamily="18" charset="0"/>
                <a:ea typeface="+mn-ea"/>
                <a:cs typeface="+mn-cs"/>
              </a:rPr>
              <a:t> é </a:t>
            </a:r>
            <a:r>
              <a:rPr lang="en-US" sz="1200" b="0" i="0" kern="1200" baseline="0" dirty="0" err="1" smtClean="0">
                <a:solidFill>
                  <a:schemeClr val="tx1"/>
                </a:solidFill>
                <a:latin typeface="Times New Roman" pitchFamily="18" charset="0"/>
                <a:ea typeface="+mn-ea"/>
                <a:cs typeface="+mn-cs"/>
              </a:rPr>
              <a:t>completamente</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entendida</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lembra</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uma</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esponja</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ou</a:t>
            </a:r>
            <a:r>
              <a:rPr lang="en-US" sz="1200" b="0" i="0" kern="1200" baseline="0" dirty="0" smtClean="0">
                <a:solidFill>
                  <a:schemeClr val="tx1"/>
                </a:solidFill>
                <a:latin typeface="Times New Roman" pitchFamily="18" charset="0"/>
                <a:ea typeface="+mn-ea"/>
                <a:cs typeface="+mn-cs"/>
              </a:rPr>
              <a:t> um </a:t>
            </a:r>
            <a:r>
              <a:rPr lang="en-US" sz="1200" b="0" i="0" kern="1200" baseline="0" dirty="0" err="1" smtClean="0">
                <a:solidFill>
                  <a:schemeClr val="tx1"/>
                </a:solidFill>
                <a:latin typeface="Times New Roman" pitchFamily="18" charset="0"/>
                <a:ea typeface="+mn-ea"/>
                <a:cs typeface="+mn-cs"/>
              </a:rPr>
              <a:t>ninho</a:t>
            </a:r>
            <a:r>
              <a:rPr lang="en-US" sz="1200" b="0" i="0" kern="1200" baseline="0" dirty="0" smtClean="0">
                <a:solidFill>
                  <a:schemeClr val="tx1"/>
                </a:solidFill>
                <a:latin typeface="Times New Roman" pitchFamily="18" charset="0"/>
                <a:ea typeface="+mn-ea"/>
                <a:cs typeface="+mn-cs"/>
              </a:rPr>
              <a:t> de </a:t>
            </a:r>
            <a:r>
              <a:rPr lang="en-US" sz="1200" b="0" i="0" kern="1200" baseline="0" dirty="0" err="1" smtClean="0">
                <a:solidFill>
                  <a:schemeClr val="tx1"/>
                </a:solidFill>
                <a:latin typeface="Times New Roman" pitchFamily="18" charset="0"/>
                <a:ea typeface="+mn-ea"/>
                <a:cs typeface="+mn-cs"/>
              </a:rPr>
              <a:t>vespas</a:t>
            </a:r>
            <a:r>
              <a:rPr lang="en-US" sz="1200" b="0" i="0" kern="1200" baseline="0" dirty="0" smtClean="0">
                <a:solidFill>
                  <a:schemeClr val="tx1"/>
                </a:solidFill>
                <a:latin typeface="Times New Roman" pitchFamily="18" charset="0"/>
                <a:ea typeface="+mn-ea"/>
                <a:cs typeface="+mn-cs"/>
              </a:rPr>
              <a:t>. Os </a:t>
            </a:r>
            <a:r>
              <a:rPr lang="en-US" sz="1200" b="0" i="0" kern="1200" baseline="0" dirty="0" err="1" smtClean="0">
                <a:solidFill>
                  <a:schemeClr val="tx1"/>
                </a:solidFill>
                <a:latin typeface="Times New Roman" pitchFamily="18" charset="0"/>
                <a:ea typeface="+mn-ea"/>
                <a:cs typeface="+mn-cs"/>
              </a:rPr>
              <a:t>astrogeólogos</a:t>
            </a:r>
            <a:r>
              <a:rPr lang="en-US" sz="1200" b="0" i="0" kern="1200" baseline="0" dirty="0" smtClean="0">
                <a:solidFill>
                  <a:schemeClr val="tx1"/>
                </a:solidFill>
                <a:latin typeface="Times New Roman" pitchFamily="18" charset="0"/>
                <a:ea typeface="+mn-ea"/>
                <a:cs typeface="+mn-cs"/>
              </a:rPr>
              <a:t> a </a:t>
            </a:r>
            <a:r>
              <a:rPr lang="en-US" sz="1200" b="0" i="0" kern="1200" baseline="0" dirty="0" err="1" smtClean="0">
                <a:solidFill>
                  <a:schemeClr val="tx1"/>
                </a:solidFill>
                <a:latin typeface="Times New Roman" pitchFamily="18" charset="0"/>
                <a:ea typeface="+mn-ea"/>
                <a:cs typeface="+mn-cs"/>
              </a:rPr>
              <a:t>relacionam</a:t>
            </a:r>
            <a:r>
              <a:rPr lang="en-US" sz="1200" b="0" i="0" kern="1200" baseline="0" dirty="0" smtClean="0">
                <a:solidFill>
                  <a:schemeClr val="tx1"/>
                </a:solidFill>
                <a:latin typeface="Times New Roman" pitchFamily="18" charset="0"/>
                <a:ea typeface="+mn-ea"/>
                <a:cs typeface="+mn-cs"/>
              </a:rPr>
              <a:t> com a </a:t>
            </a:r>
            <a:r>
              <a:rPr lang="en-US" sz="1200" b="0" i="0" kern="1200" baseline="0" dirty="0" err="1" smtClean="0">
                <a:solidFill>
                  <a:schemeClr val="tx1"/>
                </a:solidFill>
                <a:latin typeface="Times New Roman" pitchFamily="18" charset="0"/>
                <a:ea typeface="+mn-ea"/>
                <a:cs typeface="+mn-cs"/>
              </a:rPr>
              <a:t>porosidade</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da</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maior</a:t>
            </a:r>
            <a:r>
              <a:rPr lang="en-US" sz="1200" b="0" i="0" kern="1200" baseline="0" dirty="0" smtClean="0">
                <a:solidFill>
                  <a:schemeClr val="tx1"/>
                </a:solidFill>
                <a:latin typeface="Times New Roman" pitchFamily="18" charset="0"/>
                <a:ea typeface="+mn-ea"/>
                <a:cs typeface="+mn-cs"/>
              </a:rPr>
              <a:t> parte do material </a:t>
            </a:r>
            <a:r>
              <a:rPr lang="en-US" sz="1200" b="0" i="0" kern="1200" baseline="0" dirty="0" err="1" smtClean="0">
                <a:solidFill>
                  <a:schemeClr val="tx1"/>
                </a:solidFill>
                <a:latin typeface="Times New Roman" pitchFamily="18" charset="0"/>
                <a:ea typeface="+mn-ea"/>
                <a:cs typeface="+mn-cs"/>
              </a:rPr>
              <a:t>que</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compõe</a:t>
            </a:r>
            <a:r>
              <a:rPr lang="en-US" sz="1200" b="0" i="0" kern="1200" baseline="0" dirty="0" smtClean="0">
                <a:solidFill>
                  <a:schemeClr val="tx1"/>
                </a:solidFill>
                <a:latin typeface="Times New Roman" pitchFamily="18" charset="0"/>
                <a:ea typeface="+mn-ea"/>
                <a:cs typeface="+mn-cs"/>
              </a:rPr>
              <a:t> a </a:t>
            </a:r>
            <a:r>
              <a:rPr lang="en-US" sz="1200" b="0" i="0" kern="1200" baseline="0" dirty="0" err="1" smtClean="0">
                <a:solidFill>
                  <a:schemeClr val="tx1"/>
                </a:solidFill>
                <a:latin typeface="Times New Roman" pitchFamily="18" charset="0"/>
                <a:ea typeface="+mn-ea"/>
                <a:cs typeface="+mn-cs"/>
              </a:rPr>
              <a:t>lua</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que</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deve</a:t>
            </a:r>
            <a:r>
              <a:rPr lang="en-US" sz="1200" b="0" i="0" kern="1200" baseline="0" dirty="0" smtClean="0">
                <a:solidFill>
                  <a:schemeClr val="tx1"/>
                </a:solidFill>
                <a:latin typeface="Times New Roman" pitchFamily="18" charset="0"/>
                <a:ea typeface="+mn-ea"/>
                <a:cs typeface="+mn-cs"/>
              </a:rPr>
              <a:t> ser </a:t>
            </a:r>
            <a:r>
              <a:rPr lang="en-US" sz="1200" b="0" i="0" kern="1200" baseline="0" dirty="0" err="1" smtClean="0">
                <a:solidFill>
                  <a:schemeClr val="tx1"/>
                </a:solidFill>
                <a:latin typeface="Times New Roman" pitchFamily="18" charset="0"/>
                <a:ea typeface="+mn-ea"/>
                <a:cs typeface="+mn-cs"/>
              </a:rPr>
              <a:t>gelo</a:t>
            </a:r>
            <a:r>
              <a:rPr lang="en-US" sz="1200" b="0" i="0" kern="1200" baseline="0" dirty="0" smtClean="0">
                <a:solidFill>
                  <a:schemeClr val="tx1"/>
                </a:solidFill>
                <a:latin typeface="Times New Roman" pitchFamily="18" charset="0"/>
                <a:ea typeface="+mn-ea"/>
                <a:cs typeface="+mn-cs"/>
              </a:rPr>
              <a:t> de </a:t>
            </a:r>
            <a:r>
              <a:rPr lang="en-US" sz="1200" b="0" i="0" kern="1200" baseline="0" dirty="0" err="1" smtClean="0">
                <a:solidFill>
                  <a:schemeClr val="tx1"/>
                </a:solidFill>
                <a:latin typeface="Times New Roman" pitchFamily="18" charset="0"/>
                <a:ea typeface="+mn-ea"/>
                <a:cs typeface="+mn-cs"/>
              </a:rPr>
              <a:t>água</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misturado</a:t>
            </a:r>
            <a:r>
              <a:rPr lang="en-US" sz="1200" b="0" i="0" kern="1200" baseline="0" dirty="0" smtClean="0">
                <a:solidFill>
                  <a:schemeClr val="tx1"/>
                </a:solidFill>
                <a:latin typeface="Times New Roman" pitchFamily="18" charset="0"/>
                <a:ea typeface="+mn-ea"/>
                <a:cs typeface="+mn-cs"/>
              </a:rPr>
              <a:t> com </a:t>
            </a:r>
            <a:r>
              <a:rPr lang="en-US" sz="1200" b="0" i="0" kern="1200" baseline="0" dirty="0" err="1" smtClean="0">
                <a:solidFill>
                  <a:schemeClr val="tx1"/>
                </a:solidFill>
                <a:latin typeface="Times New Roman" pitchFamily="18" charset="0"/>
                <a:ea typeface="+mn-ea"/>
                <a:cs typeface="+mn-cs"/>
              </a:rPr>
              <a:t>outros</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materiais</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associada</a:t>
            </a:r>
            <a:r>
              <a:rPr lang="en-US" sz="1200" b="0" i="0" kern="1200" baseline="0" dirty="0" smtClean="0">
                <a:solidFill>
                  <a:schemeClr val="tx1"/>
                </a:solidFill>
                <a:latin typeface="Times New Roman" pitchFamily="18" charset="0"/>
                <a:ea typeface="+mn-ea"/>
                <a:cs typeface="+mn-cs"/>
              </a:rPr>
              <a:t> com </a:t>
            </a:r>
            <a:r>
              <a:rPr lang="en-US" sz="1200" b="0" i="0" kern="1200" baseline="0" dirty="0" err="1" smtClean="0">
                <a:solidFill>
                  <a:schemeClr val="tx1"/>
                </a:solidFill>
                <a:latin typeface="Times New Roman" pitchFamily="18" charset="0"/>
                <a:ea typeface="+mn-ea"/>
                <a:cs typeface="+mn-cs"/>
              </a:rPr>
              <a:t>os</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impactos</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sofridos</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ao</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longo</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da</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sua</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história</a:t>
            </a:r>
            <a:r>
              <a:rPr lang="en-US" sz="1200" b="0" i="0" kern="1200" baseline="0" dirty="0" smtClean="0">
                <a:solidFill>
                  <a:schemeClr val="tx1"/>
                </a:solidFill>
                <a:latin typeface="Times New Roman" pitchFamily="18" charset="0"/>
                <a:ea typeface="+mn-ea"/>
                <a:cs typeface="+mn-cs"/>
              </a:rPr>
              <a:t>. </a:t>
            </a:r>
            <a:endParaRPr lang="en-US" sz="1200" b="0" i="0" kern="1200" dirty="0">
              <a:solidFill>
                <a:schemeClr val="tx1"/>
              </a:solidFill>
              <a:latin typeface="Times New Roman" pitchFamily="18" charset="0"/>
              <a:ea typeface="+mn-ea"/>
              <a:cs typeface="+mn-cs"/>
            </a:endParaRPr>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59</a:t>
            </a:fld>
            <a:endParaRPr lang="pt-B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en-US" sz="1200" b="0" i="0" kern="1200" dirty="0" smtClean="0">
                <a:solidFill>
                  <a:schemeClr val="tx1"/>
                </a:solidFill>
                <a:latin typeface="Times New Roman" pitchFamily="18" charset="0"/>
                <a:ea typeface="+mn-ea"/>
                <a:cs typeface="+mn-cs"/>
              </a:rPr>
              <a:t>Pan é a </a:t>
            </a:r>
            <a:r>
              <a:rPr lang="en-US" sz="1200" b="0" i="0" kern="1200" dirty="0" err="1" smtClean="0">
                <a:solidFill>
                  <a:schemeClr val="tx1"/>
                </a:solidFill>
                <a:latin typeface="Times New Roman" pitchFamily="18" charset="0"/>
                <a:ea typeface="+mn-ea"/>
                <a:cs typeface="+mn-cs"/>
              </a:rPr>
              <a:t>mais</a:t>
            </a:r>
            <a:r>
              <a:rPr lang="en-US" sz="1200" b="0" i="0" kern="1200" dirty="0" smtClean="0">
                <a:solidFill>
                  <a:schemeClr val="tx1"/>
                </a:solidFill>
                <a:latin typeface="Times New Roman" pitchFamily="18" charset="0"/>
                <a:ea typeface="+mn-ea"/>
                <a:cs typeface="+mn-cs"/>
              </a:rPr>
              <a:t> </a:t>
            </a:r>
            <a:r>
              <a:rPr lang="en-US" sz="1200" b="0" i="0" kern="1200" dirty="0" err="1" smtClean="0">
                <a:solidFill>
                  <a:schemeClr val="tx1"/>
                </a:solidFill>
                <a:latin typeface="Times New Roman" pitchFamily="18" charset="0"/>
                <a:ea typeface="+mn-ea"/>
                <a:cs typeface="+mn-cs"/>
              </a:rPr>
              <a:t>interna</a:t>
            </a:r>
            <a:r>
              <a:rPr lang="en-US" sz="1200" b="0" i="0" kern="1200" dirty="0" smtClean="0">
                <a:solidFill>
                  <a:schemeClr val="tx1"/>
                </a:solidFill>
                <a:latin typeface="Times New Roman" pitchFamily="18" charset="0"/>
                <a:ea typeface="+mn-ea"/>
                <a:cs typeface="+mn-cs"/>
              </a:rPr>
              <a:t> das </a:t>
            </a:r>
            <a:r>
              <a:rPr lang="en-US" sz="1200" b="0" i="0" kern="1200" dirty="0" err="1" smtClean="0">
                <a:solidFill>
                  <a:schemeClr val="tx1"/>
                </a:solidFill>
                <a:latin typeface="Times New Roman" pitchFamily="18" charset="0"/>
                <a:ea typeface="+mn-ea"/>
                <a:cs typeface="+mn-cs"/>
              </a:rPr>
              <a:t>luas</a:t>
            </a:r>
            <a:r>
              <a:rPr lang="en-US" sz="1200" b="0" i="0" kern="1200" baseline="0" dirty="0" smtClean="0">
                <a:solidFill>
                  <a:schemeClr val="tx1"/>
                </a:solidFill>
                <a:latin typeface="Times New Roman" pitchFamily="18" charset="0"/>
                <a:ea typeface="+mn-ea"/>
                <a:cs typeface="+mn-cs"/>
              </a:rPr>
              <a:t> de </a:t>
            </a:r>
            <a:r>
              <a:rPr lang="en-US" sz="1200" b="0" i="0" kern="1200" baseline="0" dirty="0" err="1" smtClean="0">
                <a:solidFill>
                  <a:schemeClr val="tx1"/>
                </a:solidFill>
                <a:latin typeface="Times New Roman" pitchFamily="18" charset="0"/>
                <a:ea typeface="+mn-ea"/>
                <a:cs typeface="+mn-cs"/>
              </a:rPr>
              <a:t>Saturno</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Ela</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orbita</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dentro</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da</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Divisão</a:t>
            </a:r>
            <a:r>
              <a:rPr lang="en-US" sz="1200" b="0" i="0" kern="1200" baseline="0" dirty="0" smtClean="0">
                <a:solidFill>
                  <a:schemeClr val="tx1"/>
                </a:solidFill>
                <a:latin typeface="Times New Roman" pitchFamily="18" charset="0"/>
                <a:ea typeface="+mn-ea"/>
                <a:cs typeface="+mn-cs"/>
              </a:rPr>
              <a:t> de </a:t>
            </a:r>
            <a:r>
              <a:rPr lang="en-US" sz="1200" b="0" i="0" kern="1200" baseline="0" dirty="0" err="1" smtClean="0">
                <a:solidFill>
                  <a:schemeClr val="tx1"/>
                </a:solidFill>
                <a:latin typeface="Times New Roman" pitchFamily="18" charset="0"/>
                <a:ea typeface="+mn-ea"/>
                <a:cs typeface="+mn-cs"/>
              </a:rPr>
              <a:t>Encke</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uma</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divisão</a:t>
            </a:r>
            <a:r>
              <a:rPr lang="en-US" sz="1200" b="0" i="0" kern="1200" baseline="0" dirty="0" smtClean="0">
                <a:solidFill>
                  <a:schemeClr val="tx1"/>
                </a:solidFill>
                <a:latin typeface="Times New Roman" pitchFamily="18" charset="0"/>
                <a:ea typeface="+mn-ea"/>
                <a:cs typeface="+mn-cs"/>
              </a:rPr>
              <a:t> no </a:t>
            </a:r>
            <a:r>
              <a:rPr lang="en-US" sz="1200" b="0" i="0" kern="1200" baseline="0" dirty="0" err="1" smtClean="0">
                <a:solidFill>
                  <a:schemeClr val="tx1"/>
                </a:solidFill>
                <a:latin typeface="Times New Roman" pitchFamily="18" charset="0"/>
                <a:ea typeface="+mn-ea"/>
                <a:cs typeface="+mn-cs"/>
              </a:rPr>
              <a:t>anel</a:t>
            </a:r>
            <a:r>
              <a:rPr lang="en-US" sz="1200" b="0" i="0" kern="1200" baseline="0" dirty="0" smtClean="0">
                <a:solidFill>
                  <a:schemeClr val="tx1"/>
                </a:solidFill>
                <a:latin typeface="Times New Roman" pitchFamily="18" charset="0"/>
                <a:ea typeface="+mn-ea"/>
                <a:cs typeface="+mn-cs"/>
              </a:rPr>
              <a:t> A </a:t>
            </a:r>
            <a:r>
              <a:rPr lang="en-US" sz="1200" b="0" i="0" kern="1200" baseline="0" dirty="0" err="1" smtClean="0">
                <a:solidFill>
                  <a:schemeClr val="tx1"/>
                </a:solidFill>
                <a:latin typeface="Times New Roman" pitchFamily="18" charset="0"/>
                <a:ea typeface="+mn-ea"/>
                <a:cs typeface="+mn-cs"/>
              </a:rPr>
              <a:t>que</a:t>
            </a:r>
            <a:r>
              <a:rPr lang="en-US" sz="1200" b="0" i="0" kern="1200" baseline="0" dirty="0" smtClean="0">
                <a:solidFill>
                  <a:schemeClr val="tx1"/>
                </a:solidFill>
                <a:latin typeface="Times New Roman" pitchFamily="18" charset="0"/>
                <a:ea typeface="+mn-ea"/>
                <a:cs typeface="+mn-cs"/>
              </a:rPr>
              <a:t> tem </a:t>
            </a:r>
            <a:r>
              <a:rPr lang="en-US" sz="1200" b="0" i="0" kern="1200" baseline="0" dirty="0" err="1" smtClean="0">
                <a:solidFill>
                  <a:schemeClr val="tx1"/>
                </a:solidFill>
                <a:latin typeface="Times New Roman" pitchFamily="18" charset="0"/>
                <a:ea typeface="+mn-ea"/>
                <a:cs typeface="+mn-cs"/>
              </a:rPr>
              <a:t>cerca</a:t>
            </a:r>
            <a:r>
              <a:rPr lang="en-US" sz="1200" b="0" i="0" kern="1200" baseline="0" dirty="0" smtClean="0">
                <a:solidFill>
                  <a:schemeClr val="tx1"/>
                </a:solidFill>
                <a:latin typeface="Times New Roman" pitchFamily="18" charset="0"/>
                <a:ea typeface="+mn-ea"/>
                <a:cs typeface="+mn-cs"/>
              </a:rPr>
              <a:t> de 300 km de </a:t>
            </a:r>
            <a:r>
              <a:rPr lang="en-US" sz="1200" b="0" i="0" kern="1200" baseline="0" dirty="0" err="1" smtClean="0">
                <a:solidFill>
                  <a:schemeClr val="tx1"/>
                </a:solidFill>
                <a:latin typeface="Times New Roman" pitchFamily="18" charset="0"/>
                <a:ea typeface="+mn-ea"/>
                <a:cs typeface="+mn-cs"/>
              </a:rPr>
              <a:t>largura</a:t>
            </a:r>
            <a:r>
              <a:rPr lang="en-US" sz="1200" b="0" i="0" kern="1200" baseline="0" dirty="0" smtClean="0">
                <a:solidFill>
                  <a:schemeClr val="tx1"/>
                </a:solidFill>
                <a:latin typeface="Times New Roman" pitchFamily="18" charset="0"/>
                <a:ea typeface="+mn-ea"/>
                <a:cs typeface="+mn-cs"/>
              </a:rPr>
              <a:t>. Pan tem um </a:t>
            </a:r>
            <a:r>
              <a:rPr lang="en-US" sz="1200" b="0" i="0" kern="1200" baseline="0" dirty="0" err="1" smtClean="0">
                <a:solidFill>
                  <a:schemeClr val="tx1"/>
                </a:solidFill>
                <a:latin typeface="Times New Roman" pitchFamily="18" charset="0"/>
                <a:ea typeface="+mn-ea"/>
                <a:cs typeface="+mn-cs"/>
              </a:rPr>
              <a:t>raio</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médio</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não</a:t>
            </a:r>
            <a:r>
              <a:rPr lang="en-US" sz="1200" b="0" i="0" kern="1200" baseline="0" dirty="0" smtClean="0">
                <a:solidFill>
                  <a:schemeClr val="tx1"/>
                </a:solidFill>
                <a:latin typeface="Times New Roman" pitchFamily="18" charset="0"/>
                <a:ea typeface="+mn-ea"/>
                <a:cs typeface="+mn-cs"/>
              </a:rPr>
              <a:t> se </a:t>
            </a:r>
            <a:r>
              <a:rPr lang="en-US" sz="1200" b="0" i="0" kern="1200" baseline="0" dirty="0" err="1" smtClean="0">
                <a:solidFill>
                  <a:schemeClr val="tx1"/>
                </a:solidFill>
                <a:latin typeface="Times New Roman" pitchFamily="18" charset="0"/>
                <a:ea typeface="+mn-ea"/>
                <a:cs typeface="+mn-cs"/>
              </a:rPr>
              <a:t>trata</a:t>
            </a:r>
            <a:r>
              <a:rPr lang="en-US" sz="1200" b="0" i="0" kern="1200" baseline="0" dirty="0" smtClean="0">
                <a:solidFill>
                  <a:schemeClr val="tx1"/>
                </a:solidFill>
                <a:latin typeface="Times New Roman" pitchFamily="18" charset="0"/>
                <a:ea typeface="+mn-ea"/>
                <a:cs typeface="+mn-cs"/>
              </a:rPr>
              <a:t> de </a:t>
            </a:r>
            <a:r>
              <a:rPr lang="en-US" sz="1200" b="0" i="0" kern="1200" baseline="0" dirty="0" err="1" smtClean="0">
                <a:solidFill>
                  <a:schemeClr val="tx1"/>
                </a:solidFill>
                <a:latin typeface="Times New Roman" pitchFamily="18" charset="0"/>
                <a:ea typeface="+mn-ea"/>
                <a:cs typeface="+mn-cs"/>
              </a:rPr>
              <a:t>corpo</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esférico</a:t>
            </a:r>
            <a:r>
              <a:rPr lang="en-US" sz="1200" b="0" i="0" kern="1200" baseline="0" dirty="0" smtClean="0">
                <a:solidFill>
                  <a:schemeClr val="tx1"/>
                </a:solidFill>
                <a:latin typeface="Times New Roman" pitchFamily="18" charset="0"/>
                <a:ea typeface="+mn-ea"/>
                <a:cs typeface="+mn-cs"/>
              </a:rPr>
              <a:t>) de </a:t>
            </a:r>
            <a:r>
              <a:rPr lang="en-US" sz="1200" b="0" i="0" kern="1200" baseline="0" dirty="0" err="1" smtClean="0">
                <a:solidFill>
                  <a:schemeClr val="tx1"/>
                </a:solidFill>
                <a:latin typeface="Times New Roman" pitchFamily="18" charset="0"/>
                <a:ea typeface="+mn-ea"/>
                <a:cs typeface="+mn-cs"/>
              </a:rPr>
              <a:t>cerca</a:t>
            </a:r>
            <a:r>
              <a:rPr lang="en-US" sz="1200" b="0" i="0" kern="1200" baseline="0" dirty="0" smtClean="0">
                <a:solidFill>
                  <a:schemeClr val="tx1"/>
                </a:solidFill>
                <a:latin typeface="Times New Roman" pitchFamily="18" charset="0"/>
                <a:ea typeface="+mn-ea"/>
                <a:cs typeface="+mn-cs"/>
              </a:rPr>
              <a:t> de 14 km e é </a:t>
            </a:r>
            <a:r>
              <a:rPr lang="en-US" sz="1200" b="0" i="0" kern="1200" baseline="0" dirty="0" err="1" smtClean="0">
                <a:solidFill>
                  <a:schemeClr val="tx1"/>
                </a:solidFill>
                <a:latin typeface="Times New Roman" pitchFamily="18" charset="0"/>
                <a:ea typeface="+mn-ea"/>
                <a:cs typeface="+mn-cs"/>
              </a:rPr>
              <a:t>uma</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lua</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pastora</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responsável</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por</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manter</a:t>
            </a:r>
            <a:r>
              <a:rPr lang="en-US" sz="1200" b="0" i="0" kern="1200" baseline="0" dirty="0" smtClean="0">
                <a:solidFill>
                  <a:schemeClr val="tx1"/>
                </a:solidFill>
                <a:latin typeface="Times New Roman" pitchFamily="18" charset="0"/>
                <a:ea typeface="+mn-ea"/>
                <a:cs typeface="+mn-cs"/>
              </a:rPr>
              <a:t> a </a:t>
            </a:r>
            <a:r>
              <a:rPr lang="en-US" sz="1200" b="0" i="0" kern="1200" baseline="0" dirty="0" err="1" smtClean="0">
                <a:solidFill>
                  <a:schemeClr val="tx1"/>
                </a:solidFill>
                <a:latin typeface="Times New Roman" pitchFamily="18" charset="0"/>
                <a:ea typeface="+mn-ea"/>
                <a:cs typeface="+mn-cs"/>
              </a:rPr>
              <a:t>divisão</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aberta</a:t>
            </a:r>
            <a:r>
              <a:rPr lang="en-US" sz="1200" b="0" i="0" kern="1200" baseline="0" dirty="0" smtClean="0">
                <a:solidFill>
                  <a:schemeClr val="tx1"/>
                </a:solidFill>
                <a:latin typeface="Times New Roman" pitchFamily="18" charset="0"/>
                <a:ea typeface="+mn-ea"/>
                <a:cs typeface="+mn-cs"/>
              </a:rPr>
              <a:t>. </a:t>
            </a:r>
            <a:endParaRPr lang="en-US" sz="1200" b="0" i="0" kern="1200" dirty="0">
              <a:solidFill>
                <a:schemeClr val="tx1"/>
              </a:solidFill>
              <a:latin typeface="Times New Roman" pitchFamily="18" charset="0"/>
              <a:ea typeface="+mn-ea"/>
              <a:cs typeface="+mn-cs"/>
            </a:endParaRPr>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60</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A262D92-8F47-43C5-A87E-DBAA98E89C71}" type="slidenum">
              <a:rPr lang="pt-BR" smtClean="0">
                <a:latin typeface="Arial" pitchFamily="34" charset="0"/>
              </a:rPr>
              <a:pPr/>
              <a:t>6</a:t>
            </a:fld>
            <a:endParaRPr lang="pt-BR" smtClean="0">
              <a:latin typeface="Arial" pitchFamily="34" charset="0"/>
            </a:endParaRPr>
          </a:p>
        </p:txBody>
      </p:sp>
      <p:sp>
        <p:nvSpPr>
          <p:cNvPr id="49155" name="Rectangle 2"/>
          <p:cNvSpPr>
            <a:spLocks noGrp="1" noRot="1" noChangeAspect="1" noChangeArrowheads="1" noTextEdit="1"/>
          </p:cNvSpPr>
          <p:nvPr>
            <p:ph type="sldImg"/>
          </p:nvPr>
        </p:nvSpPr>
        <p:spPr>
          <a:xfrm>
            <a:off x="1423988" y="833438"/>
            <a:ext cx="4011612" cy="3008312"/>
          </a:xfrm>
          <a:ln/>
        </p:spPr>
      </p:sp>
      <p:sp>
        <p:nvSpPr>
          <p:cNvPr id="49156" name="Rectangle 3"/>
          <p:cNvSpPr>
            <a:spLocks noGrp="1" noChangeArrowheads="1"/>
          </p:cNvSpPr>
          <p:nvPr>
            <p:ph type="body" idx="1"/>
          </p:nvPr>
        </p:nvSpPr>
        <p:spPr>
          <a:xfrm>
            <a:off x="1062038" y="4132263"/>
            <a:ext cx="4740275" cy="3265487"/>
          </a:xfrm>
          <a:noFill/>
          <a:ln/>
        </p:spPr>
        <p:txBody>
          <a:bodyPr wrap="none" anchor="ctr"/>
          <a:lstStyle/>
          <a:p>
            <a:endParaRPr lang="pt-BR"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61</a:t>
            </a:fld>
            <a:endParaRPr lang="pt-B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Os nomes</a:t>
            </a:r>
            <a:r>
              <a:rPr lang="pt-BR" baseline="0" dirty="0" smtClean="0"/>
              <a:t> dos satélites de Saturno vêm de titãs, descendentes de titãs, gigantes e monstros. Os gigantes e monstros podem ser de diferentes mitologias. Neste slide e no seguinte, a exemplo do caso dos satélites de Júpiter, os nomes estão </a:t>
            </a:r>
            <a:r>
              <a:rPr lang="pt-BR" baseline="0" dirty="0" err="1" smtClean="0"/>
              <a:t>hiperlinkados</a:t>
            </a:r>
            <a:r>
              <a:rPr lang="pt-BR" baseline="0" dirty="0" smtClean="0"/>
              <a:t>, dando acesso à página da NASA sobre o respectivo satélite.</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62</a:t>
            </a:fld>
            <a:endParaRPr lang="pt-B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63</a:t>
            </a:fld>
            <a:endParaRPr lang="pt-B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Miranda tem um desfiladeiro</a:t>
            </a:r>
            <a:r>
              <a:rPr lang="pt-BR" baseline="0" dirty="0" smtClean="0"/>
              <a:t> cuja profundidade é 12 vezes a do </a:t>
            </a:r>
            <a:r>
              <a:rPr lang="pt-BR" baseline="0" dirty="0" err="1" smtClean="0"/>
              <a:t>Grand</a:t>
            </a:r>
            <a:r>
              <a:rPr lang="pt-BR" baseline="0" dirty="0" smtClean="0"/>
              <a:t> </a:t>
            </a:r>
            <a:r>
              <a:rPr lang="pt-BR" baseline="0" dirty="0" err="1" smtClean="0"/>
              <a:t>Canyon</a:t>
            </a:r>
            <a:r>
              <a:rPr lang="pt-BR" baseline="0" dirty="0" smtClean="0"/>
              <a:t> (profundidade do </a:t>
            </a:r>
            <a:r>
              <a:rPr lang="pt-BR" baseline="0" dirty="0" err="1" smtClean="0"/>
              <a:t>Grand</a:t>
            </a:r>
            <a:r>
              <a:rPr lang="pt-BR" baseline="0" dirty="0" smtClean="0"/>
              <a:t> </a:t>
            </a:r>
            <a:r>
              <a:rPr lang="pt-BR" baseline="0" dirty="0" err="1" smtClean="0"/>
              <a:t>Canyon</a:t>
            </a:r>
            <a:r>
              <a:rPr lang="pt-BR" baseline="0" dirty="0" smtClean="0"/>
              <a:t>: 1,6 km)</a:t>
            </a:r>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64</a:t>
            </a:fld>
            <a:endParaRPr lang="pt-B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Belinda, Ariel e </a:t>
            </a:r>
            <a:r>
              <a:rPr lang="pt-BR" dirty="0" err="1" smtClean="0"/>
              <a:t>Umbriel</a:t>
            </a:r>
            <a:r>
              <a:rPr lang="pt-BR" baseline="0" dirty="0" smtClean="0"/>
              <a:t> são personagens do livro de Alexander Pope “O Rapto da Madeixa”; os demais nomes foram extraídos de personagens de “Sonho de uma Noite de Verão”, de Shakespeare. Neste slide os nomes também aparecem </a:t>
            </a:r>
            <a:r>
              <a:rPr lang="pt-BR" baseline="0" dirty="0" err="1" smtClean="0"/>
              <a:t>hiperlinkados</a:t>
            </a:r>
            <a:r>
              <a:rPr lang="pt-BR" baseline="0" dirty="0" smtClean="0"/>
              <a:t>.</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65</a:t>
            </a:fld>
            <a:endParaRPr lang="pt-B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Nomes dos satélites</a:t>
            </a:r>
            <a:r>
              <a:rPr lang="pt-BR" baseline="0" dirty="0" smtClean="0"/>
              <a:t> aparecem </a:t>
            </a:r>
            <a:r>
              <a:rPr lang="pt-BR" baseline="0" dirty="0" err="1" smtClean="0"/>
              <a:t>hiperlinkados</a:t>
            </a:r>
            <a:r>
              <a:rPr lang="pt-BR" baseline="0" dirty="0" smtClean="0"/>
              <a:t> aqui também, como nos slides de satélites dos outros planetas.</a:t>
            </a:r>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66</a:t>
            </a:fld>
            <a:endParaRPr lang="pt-B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None/>
              <a:tabLst/>
              <a:defRPr/>
            </a:pPr>
            <a:r>
              <a:rPr lang="pt-BR" sz="1200" b="0" kern="0" noProof="0" dirty="0" err="1" smtClean="0">
                <a:solidFill>
                  <a:srgbClr val="FFC000"/>
                </a:solidFill>
                <a:latin typeface="Century Gothic" pitchFamily="34" charset="0"/>
              </a:rPr>
              <a:t>Tritão</a:t>
            </a:r>
            <a:r>
              <a:rPr lang="pt-BR" sz="1200" b="0" kern="0" noProof="0" dirty="0" smtClean="0">
                <a:solidFill>
                  <a:srgbClr val="FFC000"/>
                </a:solidFill>
                <a:latin typeface="Century Gothic" pitchFamily="34" charset="0"/>
              </a:rPr>
              <a:t>:</a:t>
            </a:r>
            <a:r>
              <a:rPr lang="pt-BR" sz="1200" b="0" kern="0" baseline="0" noProof="0" dirty="0" smtClean="0">
                <a:solidFill>
                  <a:srgbClr val="FFC000"/>
                </a:solidFill>
                <a:latin typeface="Century Gothic" pitchFamily="34" charset="0"/>
              </a:rPr>
              <a:t> características.</a:t>
            </a:r>
            <a:endParaRPr lang="pt-BR" sz="1200" b="0" kern="0" noProof="0" dirty="0" smtClean="0">
              <a:solidFill>
                <a:srgbClr val="FFC000"/>
              </a:solidFill>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endParaRPr lang="pt-BR" sz="1200" b="0" kern="0" noProof="0" dirty="0" smtClean="0">
              <a:solidFill>
                <a:srgbClr val="FFC000"/>
              </a:solidFill>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r>
              <a:rPr lang="pt-BR" sz="1200" b="0" kern="0" noProof="0" dirty="0" smtClean="0">
                <a:solidFill>
                  <a:srgbClr val="FFC000"/>
                </a:solidFill>
                <a:latin typeface="Century Gothic" pitchFamily="34" charset="0"/>
              </a:rPr>
              <a:t>Uma das menores temperaturas registradas</a:t>
            </a:r>
            <a:r>
              <a:rPr lang="pt-BR" sz="1200" b="0" kern="0" baseline="0" noProof="0" dirty="0" smtClean="0">
                <a:solidFill>
                  <a:srgbClr val="FFC000"/>
                </a:solidFill>
                <a:latin typeface="Century Gothic" pitchFamily="34" charset="0"/>
              </a:rPr>
              <a:t> no Sistema Solar</a:t>
            </a:r>
            <a:r>
              <a:rPr lang="pt-BR" sz="1200" b="0" kern="0" noProof="0" dirty="0" smtClean="0">
                <a:solidFill>
                  <a:srgbClr val="FFC000"/>
                </a:solidFill>
                <a:latin typeface="Century Gothic" pitchFamily="34" charset="0"/>
              </a:rPr>
              <a:t>: </a:t>
            </a:r>
            <a:r>
              <a:rPr lang="pt-BR" sz="1200" b="0" kern="0" dirty="0" smtClean="0">
                <a:solidFill>
                  <a:srgbClr val="FFC000"/>
                </a:solidFill>
                <a:latin typeface="Century Gothic" pitchFamily="34" charset="0"/>
              </a:rPr>
              <a:t>-240°C</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r>
              <a:rPr lang="pt-BR" sz="1200" b="0" kern="0" dirty="0" smtClean="0">
                <a:solidFill>
                  <a:srgbClr val="FFC000"/>
                </a:solidFill>
                <a:latin typeface="Century Gothic" pitchFamily="34" charset="0"/>
              </a:rPr>
              <a:t>Maior  lua de Netuno: 2.706 km</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r>
              <a:rPr lang="pt-BR" sz="1200" b="0" kern="0" dirty="0" err="1" smtClean="0">
                <a:solidFill>
                  <a:srgbClr val="FFC000"/>
                </a:solidFill>
                <a:latin typeface="Century Gothic" pitchFamily="34" charset="0"/>
              </a:rPr>
              <a:t>Atm</a:t>
            </a:r>
            <a:r>
              <a:rPr lang="pt-BR" sz="1200" b="0" kern="0" dirty="0" smtClean="0">
                <a:solidFill>
                  <a:srgbClr val="FFC000"/>
                </a:solidFill>
                <a:latin typeface="Century Gothic" pitchFamily="34" charset="0"/>
              </a:rPr>
              <a:t>.: Predominantemente nitrogênio,</a:t>
            </a:r>
            <a:r>
              <a:rPr lang="pt-BR" sz="1200" b="0" kern="0" baseline="0" dirty="0" smtClean="0">
                <a:solidFill>
                  <a:srgbClr val="FFC000"/>
                </a:solidFill>
                <a:latin typeface="Century Gothic" pitchFamily="34" charset="0"/>
              </a:rPr>
              <a:t> assim como a </a:t>
            </a:r>
            <a:r>
              <a:rPr lang="pt-BR" sz="1200" b="0" kern="0" dirty="0" smtClean="0">
                <a:solidFill>
                  <a:srgbClr val="FFC000"/>
                </a:solidFill>
                <a:latin typeface="Century Gothic" pitchFamily="34" charset="0"/>
              </a:rPr>
              <a:t>Terra, Titã</a:t>
            </a:r>
            <a:r>
              <a:rPr lang="pt-BR" sz="1200" b="0" kern="0" baseline="0" dirty="0" smtClean="0">
                <a:solidFill>
                  <a:srgbClr val="FFC000"/>
                </a:solidFill>
                <a:latin typeface="Century Gothic" pitchFamily="34" charset="0"/>
              </a:rPr>
              <a:t> e</a:t>
            </a:r>
            <a:r>
              <a:rPr lang="pt-BR" sz="1200" b="0" kern="0" dirty="0" smtClean="0">
                <a:solidFill>
                  <a:srgbClr val="FFC000"/>
                </a:solidFill>
                <a:latin typeface="Century Gothic" pitchFamily="34" charset="0"/>
              </a:rPr>
              <a:t> Plutão</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r>
              <a:rPr lang="pt-BR" sz="1200" b="0" kern="0" dirty="0" smtClean="0">
                <a:solidFill>
                  <a:srgbClr val="FFC000"/>
                </a:solidFill>
                <a:latin typeface="Century Gothic" pitchFamily="34" charset="0"/>
              </a:rPr>
              <a:t>A </a:t>
            </a:r>
            <a:r>
              <a:rPr lang="pt-BR" sz="1200" b="0" kern="0" dirty="0" err="1" smtClean="0">
                <a:solidFill>
                  <a:srgbClr val="FFC000"/>
                </a:solidFill>
                <a:latin typeface="Century Gothic" pitchFamily="34" charset="0"/>
              </a:rPr>
              <a:t>Voyager</a:t>
            </a:r>
            <a:r>
              <a:rPr lang="pt-BR" sz="1200" b="0" kern="0" dirty="0" smtClean="0">
                <a:solidFill>
                  <a:srgbClr val="FFC000"/>
                </a:solidFill>
                <a:latin typeface="Century Gothic" pitchFamily="34" charset="0"/>
              </a:rPr>
              <a:t> 2 registrou:  plumas de N, CH</a:t>
            </a:r>
            <a:r>
              <a:rPr lang="pt-BR" sz="1200" b="0" kern="0" baseline="-25000" dirty="0" smtClean="0">
                <a:solidFill>
                  <a:srgbClr val="FFC000"/>
                </a:solidFill>
                <a:latin typeface="Century Gothic" pitchFamily="34" charset="0"/>
              </a:rPr>
              <a:t>4</a:t>
            </a:r>
            <a:r>
              <a:rPr lang="pt-BR" sz="1200" b="0" kern="0" dirty="0" smtClean="0">
                <a:solidFill>
                  <a:srgbClr val="FFC000"/>
                </a:solidFill>
                <a:latin typeface="Century Gothic" pitchFamily="34" charset="0"/>
              </a:rPr>
              <a:t> e poeira, a 8 km de altura e espalhadas pelo vento por uma distância de 140 km;</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r>
              <a:rPr lang="pt-BR" sz="1200" b="0" kern="0" noProof="0" dirty="0" smtClean="0">
                <a:solidFill>
                  <a:srgbClr val="FFC000"/>
                </a:solidFill>
                <a:latin typeface="Century Gothic" pitchFamily="34" charset="0"/>
              </a:rPr>
              <a:t>Único grande satélite com órbita retrógrada</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67</a:t>
            </a:fld>
            <a:endParaRPr lang="pt-B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err="1" smtClean="0"/>
              <a:t>Proteus</a:t>
            </a:r>
            <a:r>
              <a:rPr lang="pt-BR" dirty="0" smtClean="0"/>
              <a:t> é o segundo maior satélite</a:t>
            </a:r>
            <a:r>
              <a:rPr lang="pt-BR" baseline="0" dirty="0" smtClean="0"/>
              <a:t> de Netuno, com a maior extensão de 440 km (não é um corpo esférico). Apesar de ser maior que Nereida, </a:t>
            </a:r>
            <a:r>
              <a:rPr lang="pt-BR" baseline="0" dirty="0" err="1" smtClean="0"/>
              <a:t>Proteus</a:t>
            </a:r>
            <a:r>
              <a:rPr lang="pt-BR" baseline="0" dirty="0" smtClean="0"/>
              <a:t> foi descoberto apenas em 1989, com a passagem da </a:t>
            </a:r>
            <a:r>
              <a:rPr lang="pt-BR" baseline="0" dirty="0" err="1" smtClean="0"/>
              <a:t>Voyager</a:t>
            </a:r>
            <a:r>
              <a:rPr lang="pt-BR" baseline="0" dirty="0" smtClean="0"/>
              <a:t> 2 por Netuno. Já Nereida havia sido descoberta em 1949, por Gerard </a:t>
            </a:r>
            <a:r>
              <a:rPr lang="pt-BR" baseline="0" dirty="0" err="1" smtClean="0"/>
              <a:t>Kuiper</a:t>
            </a:r>
            <a:r>
              <a:rPr lang="pt-BR" baseline="0" dirty="0" smtClean="0"/>
              <a:t>. O motivo para a demora na descoberta de </a:t>
            </a:r>
            <a:r>
              <a:rPr lang="pt-BR" baseline="0" dirty="0" err="1" smtClean="0"/>
              <a:t>Proteus</a:t>
            </a:r>
            <a:r>
              <a:rPr lang="pt-BR" baseline="0" dirty="0" smtClean="0"/>
              <a:t> é seu baixo albedo, 6%, aliado à sua proximidade ao planeta. Nereida é o mais externo dos satélites, além de ser o terceiro em tamanho, com 340 km, em sua maior extensão. Nereida detém o título de satélite com órbita mais excêntrica conhecida, sendo que o seu </a:t>
            </a:r>
            <a:r>
              <a:rPr lang="pt-BR" baseline="0" dirty="0" err="1" smtClean="0"/>
              <a:t>periposseidon</a:t>
            </a:r>
            <a:r>
              <a:rPr lang="pt-BR" baseline="0" dirty="0" smtClean="0"/>
              <a:t> (ponto orbital mais próximo de Netuno) tem um sétimo do tamanho do seu </a:t>
            </a:r>
            <a:r>
              <a:rPr lang="pt-BR" baseline="0" dirty="0" err="1" smtClean="0"/>
              <a:t>apoposseidon</a:t>
            </a:r>
            <a:r>
              <a:rPr lang="pt-BR" baseline="0" dirty="0" smtClean="0"/>
              <a:t> (ponto orbital mais afastado de Netuno).</a:t>
            </a:r>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68</a:t>
            </a:fld>
            <a:endParaRPr lang="pt-B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69</a:t>
            </a:fld>
            <a:endParaRPr lang="pt-B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latin typeface="Century Gothic" pitchFamily="34" charset="0"/>
              </a:rPr>
              <a:t>Até o momento (outubro/2016), a</a:t>
            </a:r>
            <a:r>
              <a:rPr lang="pt-BR" baseline="0" dirty="0" smtClean="0">
                <a:latin typeface="Century Gothic" pitchFamily="34" charset="0"/>
              </a:rPr>
              <a:t> análise dos dados da sonda New </a:t>
            </a:r>
            <a:r>
              <a:rPr lang="pt-BR" baseline="0" dirty="0" err="1" smtClean="0">
                <a:latin typeface="Century Gothic" pitchFamily="34" charset="0"/>
              </a:rPr>
              <a:t>Horizons</a:t>
            </a:r>
            <a:r>
              <a:rPr lang="pt-BR" baseline="0" dirty="0" smtClean="0">
                <a:latin typeface="Century Gothic" pitchFamily="34" charset="0"/>
              </a:rPr>
              <a:t> não revelou a existência de mais nenhum satélite além dos cinco mencionados aqui. </a:t>
            </a:r>
            <a:endParaRPr lang="pt-BR" dirty="0">
              <a:latin typeface="Century Gothic" pitchFamily="34" charset="0"/>
            </a:endParaRPr>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70</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A262D92-8F47-43C5-A87E-DBAA98E89C71}" type="slidenum">
              <a:rPr lang="pt-BR" smtClean="0">
                <a:latin typeface="Arial" pitchFamily="34" charset="0"/>
              </a:rPr>
              <a:pPr/>
              <a:t>7</a:t>
            </a:fld>
            <a:endParaRPr lang="pt-BR" smtClean="0">
              <a:latin typeface="Arial" pitchFamily="34" charset="0"/>
            </a:endParaRPr>
          </a:p>
        </p:txBody>
      </p:sp>
      <p:sp>
        <p:nvSpPr>
          <p:cNvPr id="49155" name="Rectangle 2"/>
          <p:cNvSpPr>
            <a:spLocks noGrp="1" noRot="1" noChangeAspect="1" noChangeArrowheads="1" noTextEdit="1"/>
          </p:cNvSpPr>
          <p:nvPr>
            <p:ph type="sldImg"/>
          </p:nvPr>
        </p:nvSpPr>
        <p:spPr>
          <a:xfrm>
            <a:off x="1423988" y="833438"/>
            <a:ext cx="4011612" cy="3008312"/>
          </a:xfrm>
          <a:ln/>
        </p:spPr>
      </p:sp>
      <p:sp>
        <p:nvSpPr>
          <p:cNvPr id="49156" name="Rectangle 3"/>
          <p:cNvSpPr>
            <a:spLocks noGrp="1" noChangeArrowheads="1"/>
          </p:cNvSpPr>
          <p:nvPr>
            <p:ph type="body" idx="1"/>
          </p:nvPr>
        </p:nvSpPr>
        <p:spPr>
          <a:xfrm>
            <a:off x="1062038" y="4132263"/>
            <a:ext cx="4740275" cy="3265487"/>
          </a:xfrm>
          <a:noFill/>
          <a:ln/>
        </p:spPr>
        <p:txBody>
          <a:bodyPr wrap="none" anchor="ctr"/>
          <a:lstStyle/>
          <a:p>
            <a:endParaRPr lang="pt-BR"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latin typeface="Century Gothic" pitchFamily="34" charset="0"/>
              </a:rPr>
              <a:t>Ida tem cerca de 30 km de extensão enquanto </a:t>
            </a:r>
            <a:r>
              <a:rPr lang="pt-BR" dirty="0" err="1" smtClean="0">
                <a:latin typeface="Century Gothic" pitchFamily="34" charset="0"/>
              </a:rPr>
              <a:t>Dactyl</a:t>
            </a:r>
            <a:r>
              <a:rPr lang="pt-BR" baseline="0" dirty="0" smtClean="0">
                <a:latin typeface="Century Gothic" pitchFamily="34" charset="0"/>
              </a:rPr>
              <a:t> tem cerca de 1,4 km. </a:t>
            </a:r>
            <a:r>
              <a:rPr lang="pt-BR" baseline="0" dirty="0" err="1" smtClean="0">
                <a:latin typeface="Century Gothic" pitchFamily="34" charset="0"/>
              </a:rPr>
              <a:t>Dactyl</a:t>
            </a:r>
            <a:r>
              <a:rPr lang="pt-BR" baseline="0" dirty="0" smtClean="0">
                <a:latin typeface="Century Gothic" pitchFamily="34" charset="0"/>
              </a:rPr>
              <a:t> estava a uma distância de 90 km e a órbita calculada revela um  </a:t>
            </a:r>
            <a:r>
              <a:rPr lang="pt-BR" baseline="0" smtClean="0">
                <a:latin typeface="Century Gothic" pitchFamily="34" charset="0"/>
              </a:rPr>
              <a:t>período orbital de 20h.</a:t>
            </a:r>
            <a:endParaRPr lang="pt-BR" dirty="0">
              <a:latin typeface="Century Gothic" pitchFamily="34" charset="0"/>
            </a:endParaRPr>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71</a:t>
            </a:fld>
            <a:endParaRPr lang="pt-B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Fonte dos dados: Bond, Peter: </a:t>
            </a:r>
            <a:r>
              <a:rPr lang="pt-BR" dirty="0" err="1" smtClean="0"/>
              <a:t>Exploring</a:t>
            </a:r>
            <a:r>
              <a:rPr lang="pt-BR" dirty="0" smtClean="0"/>
              <a:t> </a:t>
            </a:r>
            <a:r>
              <a:rPr lang="pt-BR" dirty="0" err="1" smtClean="0"/>
              <a:t>the</a:t>
            </a:r>
            <a:r>
              <a:rPr lang="pt-BR" dirty="0" smtClean="0"/>
              <a:t> Solar System</a:t>
            </a:r>
            <a:r>
              <a:rPr lang="pt-BR" baseline="0" dirty="0" smtClean="0"/>
              <a:t> (2012)</a:t>
            </a:r>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74</a:t>
            </a:fld>
            <a:endParaRPr lang="pt-B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75</a:t>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lnSpcReduction="10000"/>
          </a:bodyPr>
          <a:lstStyle/>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None/>
              <a:tabLst/>
              <a:defRPr/>
            </a:pPr>
            <a:r>
              <a:rPr lang="pt-BR" dirty="0" smtClean="0"/>
              <a:t>Principais características de Júpiter: </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Período orbital 11,86 anos</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Distância: 778 milhões de km (5,2 UA)</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Rotação: 9h55min</a:t>
            </a:r>
          </a:p>
          <a:p>
            <a:pPr marL="342900" lvl="0" indent="-342900" algn="just">
              <a:spcBef>
                <a:spcPct val="20000"/>
              </a:spcBef>
              <a:buClr>
                <a:srgbClr val="FFC000"/>
              </a:buClr>
              <a:buFont typeface="Wingdings" pitchFamily="2" charset="2"/>
              <a:buChar char="v"/>
              <a:defRPr/>
            </a:pP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Energia irradiada cerca de duas vezes maior que a recebida</a:t>
            </a:r>
            <a:r>
              <a:rPr lang="pt-BR" sz="1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 do Sol</a:t>
            </a:r>
            <a:endPar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1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Densidade média de 1,34 g/cm3, composto basicamente de hidrogênio, hélio, amônia (NH</a:t>
            </a:r>
            <a:r>
              <a:rPr lang="pt-BR" sz="1200" b="0" kern="0" baseline="-25000" dirty="0" smtClean="0">
                <a:solidFill>
                  <a:srgbClr val="FFC000"/>
                </a:solidFill>
                <a:effectLst>
                  <a:outerShdw blurRad="50800" dist="38100" dir="13500000" algn="br" rotWithShape="0">
                    <a:schemeClr val="tx1">
                      <a:alpha val="62000"/>
                    </a:schemeClr>
                  </a:outerShdw>
                </a:effectLst>
                <a:latin typeface="Century Gothic" pitchFamily="34" charset="0"/>
              </a:rPr>
              <a:t>3</a:t>
            </a:r>
            <a:r>
              <a:rPr lang="pt-BR" sz="1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 metano (NH</a:t>
            </a:r>
            <a:r>
              <a:rPr lang="pt-BR" sz="1200" b="0" kern="0" baseline="-25000" dirty="0" smtClean="0">
                <a:solidFill>
                  <a:srgbClr val="FFC000"/>
                </a:solidFill>
                <a:effectLst>
                  <a:outerShdw blurRad="50800" dist="38100" dir="13500000" algn="br" rotWithShape="0">
                    <a:schemeClr val="tx1">
                      <a:alpha val="62000"/>
                    </a:schemeClr>
                  </a:outerShdw>
                </a:effectLst>
                <a:latin typeface="Century Gothic" pitchFamily="34" charset="0"/>
              </a:rPr>
              <a:t>4</a:t>
            </a:r>
            <a:r>
              <a:rPr lang="pt-BR" sz="1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 e compostos semelhantes, além de água.</a:t>
            </a:r>
            <a:endParaRPr kumimoji="0" lang="pt-BR" sz="1200" b="0" i="0" u="none" strike="noStrike" kern="0" cap="none" spc="0" normalizeH="0" baseline="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1200" b="0" kern="0" noProof="0" dirty="0" smtClean="0">
                <a:solidFill>
                  <a:srgbClr val="FFC000"/>
                </a:solidFill>
                <a:effectLst>
                  <a:outerShdw blurRad="50800" dist="38100" dir="13500000" algn="br" rotWithShape="0">
                    <a:schemeClr val="tx1">
                      <a:alpha val="62000"/>
                    </a:schemeClr>
                  </a:outerShdw>
                </a:effectLst>
                <a:latin typeface="Century Gothic" pitchFamily="34" charset="0"/>
              </a:rPr>
              <a:t>A Massa de Júpiter excede de duas vezes e meia a massa</a:t>
            </a:r>
            <a:r>
              <a:rPr lang="pt-BR" sz="1200" b="0" kern="0" baseline="0" noProof="0" dirty="0" smtClean="0">
                <a:solidFill>
                  <a:srgbClr val="FFC000"/>
                </a:solidFill>
                <a:effectLst>
                  <a:outerShdw blurRad="50800" dist="38100" dir="13500000" algn="br" rotWithShape="0">
                    <a:schemeClr val="tx1">
                      <a:alpha val="62000"/>
                    </a:schemeClr>
                  </a:outerShdw>
                </a:effectLst>
                <a:latin typeface="Century Gothic" pitchFamily="34" charset="0"/>
              </a:rPr>
              <a:t> dos planetas restantes, e é 318 vezes maior que a massa da Terra.</a:t>
            </a:r>
            <a:endParaRPr lang="pt-BR" dirty="0" smtClean="0"/>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Campo Magnético: originado da camada de H líquido metálico e é cerca de 14 vezes maior que o terrestre.</a:t>
            </a:r>
          </a:p>
          <a:p>
            <a:pPr marL="0" marR="0" lvl="0" indent="0" algn="just" defTabSz="914400" rtl="0" eaLnBrk="0" fontAlgn="base" latinLnBrk="0" hangingPunct="0">
              <a:lnSpc>
                <a:spcPct val="100000"/>
              </a:lnSpc>
              <a:spcBef>
                <a:spcPct val="20000"/>
              </a:spcBef>
              <a:spcAft>
                <a:spcPct val="0"/>
              </a:spcAft>
              <a:buClr>
                <a:srgbClr val="FFC000"/>
              </a:buClr>
              <a:buSzTx/>
              <a:buFont typeface="Wingdings" pitchFamily="2" charset="2"/>
              <a:buNone/>
              <a:tabLst/>
              <a:defRPr/>
            </a:pPr>
            <a:r>
              <a:rPr lang="pt-BR" sz="1200" b="0" kern="0" baseline="0" noProof="0" dirty="0" smtClean="0">
                <a:solidFill>
                  <a:srgbClr val="FFC000"/>
                </a:solidFill>
                <a:effectLst>
                  <a:outerShdw blurRad="50800" dist="38100" dir="13500000" algn="br" rotWithShape="0">
                    <a:schemeClr val="tx1">
                      <a:alpha val="62000"/>
                    </a:schemeClr>
                  </a:outerShdw>
                </a:effectLst>
                <a:latin typeface="Century Gothic" pitchFamily="34" charset="0"/>
              </a:rPr>
              <a:t>Erroneamente conhecido como gigante gasoso (assim como Saturno) pois a camada gasosa perfaz apenas 1000 quilômetros de seu raio de aproximadamente 70 mil quilômetros. Abaixo dessa profundidade, a pressão torna o hidrogênio molecular líquido, que se torna metálico a 20 mil quilômetros de profundidade, adentrando mais 40 mil quilômetros até encontrar um possível núcleo “rochoso”. Isso faz de Júpiter to detentor do maior “oceano” do Sistema Solar. Como os demais gigantes do Sistema Solar, Júpiter exibe um sistema de faixas escuras, os cinturões, e bandas claras, chamadas zonas. As zonas são entendidas como regiões mais altas e iluminadas diretamente pelo Sol, enquanto que os cinturões são regiões mais baixas. A circulação atmosférica é fortemente influenciada pela rápida rotação do planeta, que “enrola” o sistema ao redor do equador do planeta.</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endParaRPr lang="pt-BR" sz="1200" b="0" kern="0" baseline="0" noProof="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None/>
              <a:tabLst/>
              <a:defRPr/>
            </a:pPr>
            <a:endParaRPr kumimoji="0" lang="pt-BR" sz="1200" b="0" i="0" u="none" strike="noStrike" kern="0" cap="none" spc="0" normalizeH="0" baseline="-2500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10</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lstStyle/>
          <a:p>
            <a:r>
              <a:rPr lang="pt-BR" dirty="0" smtClean="0"/>
              <a:t>A Grande</a:t>
            </a:r>
            <a:r>
              <a:rPr lang="pt-BR" baseline="0" dirty="0" smtClean="0"/>
              <a:t> Mancha Vermelha de Júpiter é uma das características mais marcantes da sua atmosfera. Embora a razão da coloração não seja bem entendida, supõe-se que está relacionada a compostos de fósforo que interagem com a luz solar. Trata-se de uma espécie de furacão, assolando a atmosfera do planeta há pelo menos trezentos anos, de quando remonta a primeira observação do fenômeno. Atualmente, a Grande Mancha Vermelha vem diminuindo de tamanho e sofrendo um “desbotamento”.</a:t>
            </a:r>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11</a:t>
            </a:fld>
            <a:endParaRPr lang="pt-BR"/>
          </a:p>
        </p:txBody>
      </p:sp>
    </p:spTree>
    <p:extLst>
      <p:ext uri="{BB962C8B-B14F-4D97-AF65-F5344CB8AC3E}">
        <p14:creationId xmlns:p14="http://schemas.microsoft.com/office/powerpoint/2010/main" xmlns="" val="3667363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Há basicamente três anéis: o anel principal, mais interno</a:t>
            </a:r>
            <a:r>
              <a:rPr lang="pt-BR" baseline="0" dirty="0" smtClean="0"/>
              <a:t> e dois anéis mais externos, os anéis </a:t>
            </a:r>
            <a:r>
              <a:rPr lang="pt-BR" baseline="0" dirty="0" err="1" smtClean="0"/>
              <a:t>gossamer</a:t>
            </a:r>
            <a:r>
              <a:rPr lang="pt-BR" baseline="0" dirty="0" smtClean="0"/>
              <a:t> de </a:t>
            </a:r>
            <a:r>
              <a:rPr lang="pt-BR" baseline="0" dirty="0" err="1" smtClean="0"/>
              <a:t>Amalteia</a:t>
            </a:r>
            <a:r>
              <a:rPr lang="pt-BR" baseline="0" dirty="0" smtClean="0"/>
              <a:t> e de </a:t>
            </a:r>
            <a:r>
              <a:rPr lang="pt-BR" baseline="0" dirty="0" err="1" smtClean="0"/>
              <a:t>Tebe</a:t>
            </a:r>
            <a:r>
              <a:rPr lang="pt-BR" baseline="0" dirty="0" smtClean="0"/>
              <a:t>. A palavra </a:t>
            </a:r>
            <a:r>
              <a:rPr lang="pt-BR" baseline="0" dirty="0" err="1" smtClean="0"/>
              <a:t>gossamer</a:t>
            </a:r>
            <a:r>
              <a:rPr lang="pt-BR" baseline="0" dirty="0" smtClean="0"/>
              <a:t> significa tênue, fino, porém nos textos em português não costuma ser traduzido.</a:t>
            </a:r>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12</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4497D73F-2765-4B57-AE6B-A82B159AD942}" type="slidenum">
              <a:rPr lang="pt-BR"/>
              <a:pPr>
                <a:defRPr/>
              </a:pPr>
              <a:t>‹nº›</a:t>
            </a:fld>
            <a:endParaRPr lang="pt-B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6167714B-24FB-422F-BF07-D98BD475C506}" type="slidenum">
              <a:rPr lang="pt-BR"/>
              <a:pPr>
                <a:defRPr/>
              </a:pPr>
              <a:t>‹nº›</a:t>
            </a:fld>
            <a:endParaRPr lang="pt-B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85800" y="609600"/>
            <a:ext cx="5676900" cy="54864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7FC011FF-2C1D-4EA9-BEC1-9AD83273BD18}" type="slidenum">
              <a:rPr lang="pt-BR"/>
              <a:pPr>
                <a:defRPr/>
              </a:pPr>
              <a:t>‹nº›</a:t>
            </a:fld>
            <a:endParaRPr lang="pt-B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BA80C0FF-BF03-478F-9249-8968140DE151}" type="slidenum">
              <a:rPr lang="pt-BR"/>
              <a:pPr>
                <a:defRPr/>
              </a:pPr>
              <a:t>‹nº›</a:t>
            </a:fld>
            <a:endParaRPr lang="pt-B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08F493BF-6E20-4A31-A7BF-B45AB4DCEE33}" type="slidenum">
              <a:rPr lang="pt-BR"/>
              <a:pPr>
                <a:defRPr/>
              </a:pPr>
              <a:t>‹nº›</a:t>
            </a:fld>
            <a:endParaRPr lang="pt-B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98A6B816-6C78-488E-AE2C-6B418D54D2FD}" type="slidenum">
              <a:rPr lang="pt-BR"/>
              <a:pPr>
                <a:defRPr/>
              </a:pPr>
              <a:t>‹nº›</a:t>
            </a:fld>
            <a:endParaRPr lang="pt-B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3B0F9819-4C2D-4B67-995C-4B1CCD5A3CA0}" type="slidenum">
              <a:rPr lang="pt-BR"/>
              <a:pPr>
                <a:defRPr/>
              </a:pPr>
              <a:t>‹nº›</a:t>
            </a:fld>
            <a:endParaRPr lang="pt-B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37EA3358-D533-4DE3-BB7E-0C918E9F7417}" type="slidenum">
              <a:rPr lang="pt-BR"/>
              <a:pPr>
                <a:defRPr/>
              </a:pPr>
              <a:t>‹nº›</a:t>
            </a:fld>
            <a:endParaRPr lang="pt-B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46A989A7-BFA8-41F9-B30C-7A2DEB9A4CDD}" type="slidenum">
              <a:rPr lang="pt-BR"/>
              <a:pPr>
                <a:defRPr/>
              </a:pPr>
              <a:t>‹nº›</a:t>
            </a:fld>
            <a:endParaRPr lang="pt-B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8FE15EF1-8C41-43D4-99BF-3F551ED9A706}" type="slidenum">
              <a:rPr lang="pt-BR"/>
              <a:pPr>
                <a:defRPr/>
              </a:pPr>
              <a:t>‹nº›</a:t>
            </a:fld>
            <a:endParaRPr lang="pt-B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E90AA29B-EE7E-4422-9787-20B6E8AD7A78}" type="slidenum">
              <a:rPr lang="pt-BR"/>
              <a:pPr>
                <a:defRPr/>
              </a:pPr>
              <a:t>‹nº›</a:t>
            </a:fld>
            <a:endParaRPr lang="pt-B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pt-BR"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0">
                <a:solidFill>
                  <a:schemeClr val="tx1"/>
                </a:solidFill>
                <a:latin typeface="Arial" charset="0"/>
              </a:defRPr>
            </a:lvl1pPr>
          </a:lstStyle>
          <a:p>
            <a:pPr>
              <a:defRPr/>
            </a:pPr>
            <a:endParaRPr lang="pt-B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b="0">
                <a:solidFill>
                  <a:schemeClr val="tx1"/>
                </a:solidFill>
                <a:latin typeface="Arial" charset="0"/>
              </a:defRPr>
            </a:lvl1pPr>
          </a:lstStyle>
          <a:p>
            <a:pPr>
              <a:defRPr/>
            </a:pPr>
            <a:endParaRPr lang="pt-B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solidFill>
                  <a:schemeClr val="tx1"/>
                </a:solidFill>
                <a:latin typeface="Arial" charset="0"/>
              </a:defRPr>
            </a:lvl1pPr>
          </a:lstStyle>
          <a:p>
            <a:pPr>
              <a:defRPr/>
            </a:pPr>
            <a:fld id="{F06ACD8F-111F-433C-9055-4389A16978C8}"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hf hdr="0" ftr="0" dt="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eaLnBrk="0" fontAlgn="base" hangingPunct="0">
        <a:spcBef>
          <a:spcPct val="0"/>
        </a:spcBef>
        <a:spcAft>
          <a:spcPct val="0"/>
        </a:spcAft>
        <a:defRPr sz="4400" b="1">
          <a:solidFill>
            <a:schemeClr val="tx2"/>
          </a:solidFill>
          <a:latin typeface="Arial" charset="0"/>
        </a:defRPr>
      </a:lvl6pPr>
      <a:lvl7pPr marL="914400" algn="ctr" rtl="0" eaLnBrk="0" fontAlgn="base" hangingPunct="0">
        <a:spcBef>
          <a:spcPct val="0"/>
        </a:spcBef>
        <a:spcAft>
          <a:spcPct val="0"/>
        </a:spcAft>
        <a:defRPr sz="4400" b="1">
          <a:solidFill>
            <a:schemeClr val="tx2"/>
          </a:solidFill>
          <a:latin typeface="Arial" charset="0"/>
        </a:defRPr>
      </a:lvl7pPr>
      <a:lvl8pPr marL="1371600" algn="ctr" rtl="0" eaLnBrk="0" fontAlgn="base" hangingPunct="0">
        <a:spcBef>
          <a:spcPct val="0"/>
        </a:spcBef>
        <a:spcAft>
          <a:spcPct val="0"/>
        </a:spcAft>
        <a:defRPr sz="4400" b="1">
          <a:solidFill>
            <a:schemeClr val="tx2"/>
          </a:solidFill>
          <a:latin typeface="Arial" charset="0"/>
        </a:defRPr>
      </a:lvl8pPr>
      <a:lvl9pPr marL="1828800" algn="ctr" rtl="0" eaLnBrk="0" fontAlgn="base" hangingPunct="0">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lr>
          <a:srgbClr val="FF0066"/>
        </a:buClr>
        <a:buFont typeface="Wingdings" pitchFamily="2" charset="2"/>
        <a:buChar char="l"/>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FF0066"/>
        </a:buClr>
        <a:buFont typeface="Wingdings" pitchFamily="2" charset="2"/>
        <a:buChar char="l"/>
        <a:defRPr sz="2800" b="1">
          <a:solidFill>
            <a:schemeClr val="tx1"/>
          </a:solidFill>
          <a:latin typeface="+mn-lt"/>
        </a:defRPr>
      </a:lvl2pPr>
      <a:lvl3pPr marL="1143000" indent="-228600" algn="l" rtl="0" eaLnBrk="0" fontAlgn="base" hangingPunct="0">
        <a:spcBef>
          <a:spcPct val="20000"/>
        </a:spcBef>
        <a:spcAft>
          <a:spcPct val="0"/>
        </a:spcAft>
        <a:buClr>
          <a:srgbClr val="FF0066"/>
        </a:buClr>
        <a:buFont typeface="Wingdings" pitchFamily="2" charset="2"/>
        <a:buChar char="l"/>
        <a:defRPr sz="2400" b="1">
          <a:solidFill>
            <a:schemeClr val="tx1"/>
          </a:solidFill>
          <a:latin typeface="+mn-lt"/>
        </a:defRPr>
      </a:lvl3pPr>
      <a:lvl4pPr marL="1600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4pPr>
      <a:lvl5pPr marL="20574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5pPr>
      <a:lvl6pPr marL="25146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6pPr>
      <a:lvl7pPr marL="29718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7pPr>
      <a:lvl8pPr marL="34290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8pPr>
      <a:lvl9pPr marL="3886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Close%20up%20Inside%20the%20Rings%20of%20Saturn%20(2010).mp4"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Missao-Voyager.mov"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csep10.phys.utk.edu/astr161/lect/earth/atmosphere.html"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hyperlink" Target="http://pontociencia.org.br/galeria/?content/pictures3/QuimicaAmbiental/atmosfera_terrestre.jpg"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Fantastic-aurora-legendado.wmv" TargetMode="Externa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33.gif"/></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ow%20the%20Moon%20Was%20Born_.mp4"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NASA%20_%20Evolution%20of%20the%20Moon-1.mp4"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33.gif"/><Relationship Id="rId4" Type="http://schemas.openxmlformats.org/officeDocument/2006/relationships/image" Target="../media/image37.jpeg"/></Relationships>
</file>

<file path=ppt/slides/_rels/slide48.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38.jpeg"/></Relationships>
</file>

<file path=ppt/slides/_rels/slide4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tamanhos-relativos-Sist-Solar.wmv" TargetMode="Externa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hyperlink" Target="http://solarsystem.nasa.gov/planets/jupiter/sats" TargetMode="External"/></Relationships>
</file>

<file path=ppt/slides/_rels/slide52.xml.rels><?xml version="1.0" encoding="UTF-8" standalone="yes"?>
<Relationships xmlns="http://schemas.openxmlformats.org/package/2006/relationships"><Relationship Id="rId13" Type="http://schemas.openxmlformats.org/officeDocument/2006/relationships/hyperlink" Target="http://solarsystem.nasa.gov/planets/carpo" TargetMode="External"/><Relationship Id="rId18" Type="http://schemas.openxmlformats.org/officeDocument/2006/relationships/hyperlink" Target="http://solarsystem.nasa.gov/planets/erinome" TargetMode="External"/><Relationship Id="rId26" Type="http://schemas.openxmlformats.org/officeDocument/2006/relationships/hyperlink" Target="http://solarsystem.nasa.gov/planets/hegemone" TargetMode="External"/><Relationship Id="rId39" Type="http://schemas.openxmlformats.org/officeDocument/2006/relationships/hyperlink" Target="http://solarsystem.nasa.gov/planets/kore" TargetMode="External"/><Relationship Id="rId21" Type="http://schemas.openxmlformats.org/officeDocument/2006/relationships/hyperlink" Target="http://solarsystem.nasa.gov/planets/euporie" TargetMode="External"/><Relationship Id="rId34" Type="http://schemas.openxmlformats.org/officeDocument/2006/relationships/hyperlink" Target="http://solarsystem.nasa.gov/planets/s2010j1" TargetMode="External"/><Relationship Id="rId42" Type="http://schemas.openxmlformats.org/officeDocument/2006/relationships/hyperlink" Target="http://solarsystem.nasa.gov/planets/megaclite" TargetMode="External"/><Relationship Id="rId47" Type="http://schemas.openxmlformats.org/officeDocument/2006/relationships/hyperlink" Target="http://solarsystem.nasa.gov/planets/pasithee" TargetMode="External"/><Relationship Id="rId50" Type="http://schemas.openxmlformats.org/officeDocument/2006/relationships/hyperlink" Target="http://solarsystem.nasa.gov/planets/sponde" TargetMode="External"/><Relationship Id="rId55" Type="http://schemas.openxmlformats.org/officeDocument/2006/relationships/hyperlink" Target="http://solarsystem.nasa.gov/planets/thyone" TargetMode="External"/><Relationship Id="rId7" Type="http://schemas.openxmlformats.org/officeDocument/2006/relationships/hyperlink" Target="http://solarsystem.nasa.gov/planets/aoede" TargetMode="External"/><Relationship Id="rId12" Type="http://schemas.openxmlformats.org/officeDocument/2006/relationships/hyperlink" Target="http://solarsystem.nasa.gov/planets/carme" TargetMode="External"/><Relationship Id="rId17" Type="http://schemas.openxmlformats.org/officeDocument/2006/relationships/hyperlink" Target="http://solarsystem.nasa.gov/planets/elara" TargetMode="External"/><Relationship Id="rId25" Type="http://schemas.openxmlformats.org/officeDocument/2006/relationships/hyperlink" Target="http://solarsystem.nasa.gov/planets/harpalyke" TargetMode="External"/><Relationship Id="rId33" Type="http://schemas.openxmlformats.org/officeDocument/2006/relationships/hyperlink" Target="http://solarsystem.nasa.gov/planets/isonoe" TargetMode="External"/><Relationship Id="rId38" Type="http://schemas.openxmlformats.org/officeDocument/2006/relationships/hyperlink" Target="http://solarsystem.nasa.gov/planets/kalyke" TargetMode="External"/><Relationship Id="rId46" Type="http://schemas.openxmlformats.org/officeDocument/2006/relationships/hyperlink" Target="http://solarsystem.nasa.gov/planets/pasiphae" TargetMode="External"/><Relationship Id="rId2" Type="http://schemas.openxmlformats.org/officeDocument/2006/relationships/notesSlide" Target="../notesSlides/notesSlide41.xml"/><Relationship Id="rId16" Type="http://schemas.openxmlformats.org/officeDocument/2006/relationships/hyperlink" Target="http://solarsystem.nasa.gov/planets/dia" TargetMode="External"/><Relationship Id="rId20" Type="http://schemas.openxmlformats.org/officeDocument/2006/relationships/hyperlink" Target="http://solarsystem.nasa.gov/planets/euanthe" TargetMode="External"/><Relationship Id="rId29" Type="http://schemas.openxmlformats.org/officeDocument/2006/relationships/hyperlink" Target="http://solarsystem.nasa.gov/planets/herse" TargetMode="External"/><Relationship Id="rId41" Type="http://schemas.openxmlformats.org/officeDocument/2006/relationships/hyperlink" Target="http://solarsystem.nasa.gov/planets/lysithea" TargetMode="External"/><Relationship Id="rId54" Type="http://schemas.openxmlformats.org/officeDocument/2006/relationships/hyperlink" Target="http://solarsystem.nasa.gov/planets/thelxinoe" TargetMode="External"/><Relationship Id="rId1" Type="http://schemas.openxmlformats.org/officeDocument/2006/relationships/slideLayout" Target="../slideLayouts/slideLayout6.xml"/><Relationship Id="rId6" Type="http://schemas.openxmlformats.org/officeDocument/2006/relationships/hyperlink" Target="http://solarsystem.nasa.gov/planets/ananke" TargetMode="External"/><Relationship Id="rId11" Type="http://schemas.openxmlformats.org/officeDocument/2006/relationships/hyperlink" Target="http://solarsystem.nasa.gov/planets/callisto" TargetMode="External"/><Relationship Id="rId24" Type="http://schemas.openxmlformats.org/officeDocument/2006/relationships/hyperlink" Target="http://solarsystem.nasa.gov/planets/ganymede" TargetMode="External"/><Relationship Id="rId32" Type="http://schemas.openxmlformats.org/officeDocument/2006/relationships/hyperlink" Target="http://solarsystem.nasa.gov/planets/iocaste" TargetMode="External"/><Relationship Id="rId37" Type="http://schemas.openxmlformats.org/officeDocument/2006/relationships/hyperlink" Target="http://solarsystem.nasa.gov/planets/kallichore" TargetMode="External"/><Relationship Id="rId40" Type="http://schemas.openxmlformats.org/officeDocument/2006/relationships/hyperlink" Target="http://solarsystem.nasa.gov/planets/leda" TargetMode="External"/><Relationship Id="rId45" Type="http://schemas.openxmlformats.org/officeDocument/2006/relationships/hyperlink" Target="http://solarsystem.nasa.gov/planets/orthosie" TargetMode="External"/><Relationship Id="rId53" Type="http://schemas.openxmlformats.org/officeDocument/2006/relationships/hyperlink" Target="http://solarsystem.nasa.gov/planets/taygete" TargetMode="External"/><Relationship Id="rId5" Type="http://schemas.openxmlformats.org/officeDocument/2006/relationships/hyperlink" Target="http://solarsystem.nasa.gov/planets/amalthea" TargetMode="External"/><Relationship Id="rId15" Type="http://schemas.openxmlformats.org/officeDocument/2006/relationships/hyperlink" Target="http://solarsystem.nasa.gov/planets/cyllene" TargetMode="External"/><Relationship Id="rId23" Type="http://schemas.openxmlformats.org/officeDocument/2006/relationships/hyperlink" Target="http://solarsystem.nasa.gov/planets/eurydome" TargetMode="External"/><Relationship Id="rId28" Type="http://schemas.openxmlformats.org/officeDocument/2006/relationships/hyperlink" Target="http://solarsystem.nasa.gov/planets/hermippe" TargetMode="External"/><Relationship Id="rId36" Type="http://schemas.openxmlformats.org/officeDocument/2006/relationships/hyperlink" Target="http://solarsystem.nasa.gov/planets/kale" TargetMode="External"/><Relationship Id="rId49" Type="http://schemas.openxmlformats.org/officeDocument/2006/relationships/hyperlink" Target="http://solarsystem.nasa.gov/planets/sinope" TargetMode="External"/><Relationship Id="rId10" Type="http://schemas.openxmlformats.org/officeDocument/2006/relationships/hyperlink" Target="http://solarsystem.nasa.gov/planets/callirrhoe" TargetMode="External"/><Relationship Id="rId19" Type="http://schemas.openxmlformats.org/officeDocument/2006/relationships/hyperlink" Target="http://solarsystem.nasa.gov/planets/eukelade" TargetMode="External"/><Relationship Id="rId31" Type="http://schemas.openxmlformats.org/officeDocument/2006/relationships/hyperlink" Target="http://solarsystem.nasa.gov/planets/io" TargetMode="External"/><Relationship Id="rId44" Type="http://schemas.openxmlformats.org/officeDocument/2006/relationships/hyperlink" Target="http://solarsystem.nasa.gov/planets/mneme" TargetMode="External"/><Relationship Id="rId52" Type="http://schemas.openxmlformats.org/officeDocument/2006/relationships/hyperlink" Target="http://solarsystem.nasa.gov/planets/themisto" TargetMode="External"/><Relationship Id="rId4" Type="http://schemas.openxmlformats.org/officeDocument/2006/relationships/hyperlink" Target="http://solarsystem.nasa.gov/planets/aitne" TargetMode="External"/><Relationship Id="rId9" Type="http://schemas.openxmlformats.org/officeDocument/2006/relationships/hyperlink" Target="http://solarsystem.nasa.gov/planets/autonoe" TargetMode="External"/><Relationship Id="rId14" Type="http://schemas.openxmlformats.org/officeDocument/2006/relationships/hyperlink" Target="http://solarsystem.nasa.gov/planets/chaldene" TargetMode="External"/><Relationship Id="rId22" Type="http://schemas.openxmlformats.org/officeDocument/2006/relationships/hyperlink" Target="http://solarsystem.nasa.gov/planets/europa" TargetMode="External"/><Relationship Id="rId27" Type="http://schemas.openxmlformats.org/officeDocument/2006/relationships/hyperlink" Target="http://solarsystem.nasa.gov/planets/helike" TargetMode="External"/><Relationship Id="rId30" Type="http://schemas.openxmlformats.org/officeDocument/2006/relationships/hyperlink" Target="http://solarsystem.nasa.gov/planets/himalia" TargetMode="External"/><Relationship Id="rId35" Type="http://schemas.openxmlformats.org/officeDocument/2006/relationships/hyperlink" Target="http://solarsystem.nasa.gov/planets/s2010j2" TargetMode="External"/><Relationship Id="rId43" Type="http://schemas.openxmlformats.org/officeDocument/2006/relationships/hyperlink" Target="http://solarsystem.nasa.gov/planets/metis" TargetMode="External"/><Relationship Id="rId48" Type="http://schemas.openxmlformats.org/officeDocument/2006/relationships/hyperlink" Target="http://solarsystem.nasa.gov/planets/praxidike" TargetMode="External"/><Relationship Id="rId8" Type="http://schemas.openxmlformats.org/officeDocument/2006/relationships/hyperlink" Target="http://solarsystem.nasa.gov/planets/arche" TargetMode="External"/><Relationship Id="rId51" Type="http://schemas.openxmlformats.org/officeDocument/2006/relationships/hyperlink" Target="http://solarsystem.nasa.gov/planets/thebe" TargetMode="External"/><Relationship Id="rId3" Type="http://schemas.openxmlformats.org/officeDocument/2006/relationships/hyperlink" Target="http://solarsystem.nasa.gov/planets/adrastea"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solarsystem.nasa.gov/planets/s2003j10" TargetMode="External"/><Relationship Id="rId13" Type="http://schemas.openxmlformats.org/officeDocument/2006/relationships/hyperlink" Target="http://solarsystem.nasa.gov/planets/s2003j19" TargetMode="External"/><Relationship Id="rId3" Type="http://schemas.openxmlformats.org/officeDocument/2006/relationships/hyperlink" Target="http://solarsystem.nasa.gov/planets/s2003j02" TargetMode="External"/><Relationship Id="rId7" Type="http://schemas.openxmlformats.org/officeDocument/2006/relationships/hyperlink" Target="http://solarsystem.nasa.gov/planets/s2003j09" TargetMode="External"/><Relationship Id="rId12" Type="http://schemas.openxmlformats.org/officeDocument/2006/relationships/hyperlink" Target="http://solarsystem.nasa.gov/planets/s2003j18" TargetMode="External"/><Relationship Id="rId2" Type="http://schemas.openxmlformats.org/officeDocument/2006/relationships/notesSlide" Target="../notesSlides/notesSlide42.xml"/><Relationship Id="rId16" Type="http://schemas.openxmlformats.org/officeDocument/2006/relationships/hyperlink" Target="http://solarsystem.nasa.gov/planets/s2011j2" TargetMode="External"/><Relationship Id="rId1" Type="http://schemas.openxmlformats.org/officeDocument/2006/relationships/slideLayout" Target="../slideLayouts/slideLayout6.xml"/><Relationship Id="rId6" Type="http://schemas.openxmlformats.org/officeDocument/2006/relationships/hyperlink" Target="http://solarsystem.nasa.gov/planets/s2003j05" TargetMode="External"/><Relationship Id="rId11" Type="http://schemas.openxmlformats.org/officeDocument/2006/relationships/hyperlink" Target="http://solarsystem.nasa.gov/planets/s2003j16" TargetMode="External"/><Relationship Id="rId5" Type="http://schemas.openxmlformats.org/officeDocument/2006/relationships/hyperlink" Target="http://solarsystem.nasa.gov/planets/s2003j04" TargetMode="External"/><Relationship Id="rId15" Type="http://schemas.openxmlformats.org/officeDocument/2006/relationships/hyperlink" Target="http://solarsystem.nasa.gov/planets/s2011j1" TargetMode="External"/><Relationship Id="rId10" Type="http://schemas.openxmlformats.org/officeDocument/2006/relationships/hyperlink" Target="http://solarsystem.nasa.gov/planets/s2003j15" TargetMode="External"/><Relationship Id="rId4" Type="http://schemas.openxmlformats.org/officeDocument/2006/relationships/hyperlink" Target="http://solarsystem.nasa.gov/planets/s2003j03" TargetMode="External"/><Relationship Id="rId9" Type="http://schemas.openxmlformats.org/officeDocument/2006/relationships/hyperlink" Target="http://solarsystem.nasa.gov/planets/s2003j12" TargetMode="External"/><Relationship Id="rId14" Type="http://schemas.openxmlformats.org/officeDocument/2006/relationships/hyperlink" Target="http://solarsystem.nasa.gov/planets/s2003j23" TargetMode="External"/></Relationships>
</file>

<file path=ppt/slides/_rels/slide54.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33.gif"/><Relationship Id="rId7" Type="http://schemas.openxmlformats.org/officeDocument/2006/relationships/image" Target="../media/image44.jpeg"/><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5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33.gif"/></Relationships>
</file>

<file path=ppt/slides/_rels/slide56.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47.jpeg"/></Relationships>
</file>

<file path=ppt/slides/_rels/slide5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33.gif"/></Relationships>
</file>

<file path=ppt/slides/_rels/slide58.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47.xml"/><Relationship Id="rId1" Type="http://schemas.openxmlformats.org/officeDocument/2006/relationships/slideLayout" Target="../slideLayouts/slideLayout6.xml"/><Relationship Id="rId5" Type="http://schemas.openxmlformats.org/officeDocument/2006/relationships/image" Target="../media/image50.jpeg"/><Relationship Id="rId4" Type="http://schemas.openxmlformats.org/officeDocument/2006/relationships/image" Target="../media/image49.jpeg"/></Relationships>
</file>

<file path=ppt/slides/_rels/slide5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33.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image" Target="../media/image33.gif"/></Relationships>
</file>

<file path=ppt/slides/_rels/slide61.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hyperlink" Target="http://solarsystem.nasa.gov/planets/saturn/moons" TargetMode="External"/></Relationships>
</file>

<file path=ppt/slides/_rels/slide62.xml.rels><?xml version="1.0" encoding="UTF-8" standalone="yes"?>
<Relationships xmlns="http://schemas.openxmlformats.org/package/2006/relationships"><Relationship Id="rId13" Type="http://schemas.openxmlformats.org/officeDocument/2006/relationships/hyperlink" Target="http://solarsystem.nasa.gov/planets/dione" TargetMode="External"/><Relationship Id="rId18" Type="http://schemas.openxmlformats.org/officeDocument/2006/relationships/hyperlink" Target="http://solarsystem.nasa.gov/planets/fenrir" TargetMode="External"/><Relationship Id="rId26" Type="http://schemas.openxmlformats.org/officeDocument/2006/relationships/hyperlink" Target="http://solarsystem.nasa.gov/planets/ijiraq" TargetMode="External"/><Relationship Id="rId39" Type="http://schemas.openxmlformats.org/officeDocument/2006/relationships/hyperlink" Target="http://solarsystem.nasa.gov/planets/pandora" TargetMode="External"/><Relationship Id="rId21" Type="http://schemas.openxmlformats.org/officeDocument/2006/relationships/hyperlink" Target="http://solarsystem.nasa.gov/planets/hati" TargetMode="External"/><Relationship Id="rId34" Type="http://schemas.openxmlformats.org/officeDocument/2006/relationships/hyperlink" Target="http://solarsystem.nasa.gov/planets/mundilfari" TargetMode="External"/><Relationship Id="rId42" Type="http://schemas.openxmlformats.org/officeDocument/2006/relationships/hyperlink" Target="http://solarsystem.nasa.gov/planets/prometheus" TargetMode="External"/><Relationship Id="rId47" Type="http://schemas.openxmlformats.org/officeDocument/2006/relationships/hyperlink" Target="http://solarsystem.nasa.gov/planets/surtur" TargetMode="External"/><Relationship Id="rId50" Type="http://schemas.openxmlformats.org/officeDocument/2006/relationships/hyperlink" Target="http://solarsystem.nasa.gov/planets/tarvos" TargetMode="External"/><Relationship Id="rId55" Type="http://schemas.openxmlformats.org/officeDocument/2006/relationships/hyperlink" Target="http://solarsystem.nasa.gov/planets/ymir" TargetMode="External"/><Relationship Id="rId7" Type="http://schemas.openxmlformats.org/officeDocument/2006/relationships/hyperlink" Target="http://solarsystem.nasa.gov/planets/atlas" TargetMode="External"/><Relationship Id="rId12" Type="http://schemas.openxmlformats.org/officeDocument/2006/relationships/hyperlink" Target="http://solarsystem.nasa.gov/planets/daphnis" TargetMode="External"/><Relationship Id="rId17" Type="http://schemas.openxmlformats.org/officeDocument/2006/relationships/hyperlink" Target="http://solarsystem.nasa.gov/planets/farbauti" TargetMode="External"/><Relationship Id="rId25" Type="http://schemas.openxmlformats.org/officeDocument/2006/relationships/hyperlink" Target="http://solarsystem.nasa.gov/planets/iapetus" TargetMode="External"/><Relationship Id="rId33" Type="http://schemas.openxmlformats.org/officeDocument/2006/relationships/hyperlink" Target="http://solarsystem.nasa.gov/planets/mimas" TargetMode="External"/><Relationship Id="rId38" Type="http://schemas.openxmlformats.org/officeDocument/2006/relationships/hyperlink" Target="http://solarsystem.nasa.gov/planets/pan" TargetMode="External"/><Relationship Id="rId46" Type="http://schemas.openxmlformats.org/officeDocument/2006/relationships/hyperlink" Target="http://solarsystem.nasa.gov/planets/skoll" TargetMode="External"/><Relationship Id="rId2" Type="http://schemas.openxmlformats.org/officeDocument/2006/relationships/notesSlide" Target="../notesSlides/notesSlide51.xml"/><Relationship Id="rId16" Type="http://schemas.openxmlformats.org/officeDocument/2006/relationships/hyperlink" Target="http://solarsystem.nasa.gov/planets/erriapus" TargetMode="External"/><Relationship Id="rId20" Type="http://schemas.openxmlformats.org/officeDocument/2006/relationships/hyperlink" Target="http://solarsystem.nasa.gov/planets/greip" TargetMode="External"/><Relationship Id="rId29" Type="http://schemas.openxmlformats.org/officeDocument/2006/relationships/hyperlink" Target="http://solarsystem.nasa.gov/planets/kari" TargetMode="External"/><Relationship Id="rId41" Type="http://schemas.openxmlformats.org/officeDocument/2006/relationships/hyperlink" Target="http://solarsystem.nasa.gov/planets/polydeuces" TargetMode="External"/><Relationship Id="rId54" Type="http://schemas.openxmlformats.org/officeDocument/2006/relationships/hyperlink" Target="http://solarsystem.nasa.gov/planets/titan" TargetMode="External"/><Relationship Id="rId1" Type="http://schemas.openxmlformats.org/officeDocument/2006/relationships/slideLayout" Target="../slideLayouts/slideLayout6.xml"/><Relationship Id="rId6" Type="http://schemas.openxmlformats.org/officeDocument/2006/relationships/hyperlink" Target="http://solarsystem.nasa.gov/planets/anthe" TargetMode="External"/><Relationship Id="rId11" Type="http://schemas.openxmlformats.org/officeDocument/2006/relationships/hyperlink" Target="http://solarsystem.nasa.gov/planets/calypso" TargetMode="External"/><Relationship Id="rId24" Type="http://schemas.openxmlformats.org/officeDocument/2006/relationships/hyperlink" Target="http://solarsystem.nasa.gov/planets/hyrrokkin" TargetMode="External"/><Relationship Id="rId32" Type="http://schemas.openxmlformats.org/officeDocument/2006/relationships/hyperlink" Target="http://solarsystem.nasa.gov/planets/methone" TargetMode="External"/><Relationship Id="rId37" Type="http://schemas.openxmlformats.org/officeDocument/2006/relationships/hyperlink" Target="http://solarsystem.nasa.gov/planets/pallene" TargetMode="External"/><Relationship Id="rId40" Type="http://schemas.openxmlformats.org/officeDocument/2006/relationships/hyperlink" Target="http://solarsystem.nasa.gov/planets/phoebe" TargetMode="External"/><Relationship Id="rId45" Type="http://schemas.openxmlformats.org/officeDocument/2006/relationships/hyperlink" Target="http://solarsystem.nasa.gov/planets/skathi" TargetMode="External"/><Relationship Id="rId53" Type="http://schemas.openxmlformats.org/officeDocument/2006/relationships/hyperlink" Target="http://solarsystem.nasa.gov/planets/thrymr" TargetMode="External"/><Relationship Id="rId5" Type="http://schemas.openxmlformats.org/officeDocument/2006/relationships/hyperlink" Target="http://solarsystem.nasa.gov/planets/albiorix" TargetMode="External"/><Relationship Id="rId15" Type="http://schemas.openxmlformats.org/officeDocument/2006/relationships/hyperlink" Target="http://solarsystem.nasa.gov/planets/epimetheus" TargetMode="External"/><Relationship Id="rId23" Type="http://schemas.openxmlformats.org/officeDocument/2006/relationships/hyperlink" Target="http://solarsystem.nasa.gov/planets/hyperion" TargetMode="External"/><Relationship Id="rId28" Type="http://schemas.openxmlformats.org/officeDocument/2006/relationships/hyperlink" Target="http://solarsystem.nasa.gov/planets/jarnsaxa" TargetMode="External"/><Relationship Id="rId36" Type="http://schemas.openxmlformats.org/officeDocument/2006/relationships/hyperlink" Target="http://solarsystem.nasa.gov/planets/paaliaq" TargetMode="External"/><Relationship Id="rId49" Type="http://schemas.openxmlformats.org/officeDocument/2006/relationships/hyperlink" Target="http://solarsystem.nasa.gov/planets/tarqeq" TargetMode="External"/><Relationship Id="rId10" Type="http://schemas.openxmlformats.org/officeDocument/2006/relationships/hyperlink" Target="http://solarsystem.nasa.gov/planets/bestla" TargetMode="External"/><Relationship Id="rId19" Type="http://schemas.openxmlformats.org/officeDocument/2006/relationships/hyperlink" Target="http://solarsystem.nasa.gov/planets/fornjot" TargetMode="External"/><Relationship Id="rId31" Type="http://schemas.openxmlformats.org/officeDocument/2006/relationships/hyperlink" Target="http://solarsystem.nasa.gov/planets/loge" TargetMode="External"/><Relationship Id="rId44" Type="http://schemas.openxmlformats.org/officeDocument/2006/relationships/hyperlink" Target="http://solarsystem.nasa.gov/planets/siarnaq" TargetMode="External"/><Relationship Id="rId52" Type="http://schemas.openxmlformats.org/officeDocument/2006/relationships/hyperlink" Target="http://solarsystem.nasa.gov/planets/tethys" TargetMode="External"/><Relationship Id="rId4" Type="http://schemas.openxmlformats.org/officeDocument/2006/relationships/hyperlink" Target="http://solarsystem.nasa.gov/planets/aegir" TargetMode="External"/><Relationship Id="rId9" Type="http://schemas.openxmlformats.org/officeDocument/2006/relationships/hyperlink" Target="http://solarsystem.nasa.gov/planets/bergelmir" TargetMode="External"/><Relationship Id="rId14" Type="http://schemas.openxmlformats.org/officeDocument/2006/relationships/hyperlink" Target="http://solarsystem.nasa.gov/planets/enceladus" TargetMode="External"/><Relationship Id="rId22" Type="http://schemas.openxmlformats.org/officeDocument/2006/relationships/hyperlink" Target="http://solarsystem.nasa.gov/planets/helene" TargetMode="External"/><Relationship Id="rId27" Type="http://schemas.openxmlformats.org/officeDocument/2006/relationships/hyperlink" Target="http://solarsystem.nasa.gov/planets/janus" TargetMode="External"/><Relationship Id="rId30" Type="http://schemas.openxmlformats.org/officeDocument/2006/relationships/hyperlink" Target="http://solarsystem.nasa.gov/planets/kiviuq" TargetMode="External"/><Relationship Id="rId35" Type="http://schemas.openxmlformats.org/officeDocument/2006/relationships/hyperlink" Target="http://solarsystem.nasa.gov/planets/narvi" TargetMode="External"/><Relationship Id="rId43" Type="http://schemas.openxmlformats.org/officeDocument/2006/relationships/hyperlink" Target="http://solarsystem.nasa.gov/planets/rhea" TargetMode="External"/><Relationship Id="rId48" Type="http://schemas.openxmlformats.org/officeDocument/2006/relationships/hyperlink" Target="http://solarsystem.nasa.gov/planets/suttungr" TargetMode="External"/><Relationship Id="rId8" Type="http://schemas.openxmlformats.org/officeDocument/2006/relationships/hyperlink" Target="http://solarsystem.nasa.gov/planets/bebhionn" TargetMode="External"/><Relationship Id="rId51" Type="http://schemas.openxmlformats.org/officeDocument/2006/relationships/hyperlink" Target="http://solarsystem.nasa.gov/planets/telesto" TargetMode="External"/><Relationship Id="rId3" Type="http://schemas.openxmlformats.org/officeDocument/2006/relationships/hyperlink" Target="http://solarsystem.nasa.gov/planets/aegaeon" TargetMode="External"/></Relationships>
</file>

<file path=ppt/slides/_rels/slide63.xml.rels><?xml version="1.0" encoding="UTF-8" standalone="yes"?>
<Relationships xmlns="http://schemas.openxmlformats.org/package/2006/relationships"><Relationship Id="rId8" Type="http://schemas.openxmlformats.org/officeDocument/2006/relationships/hyperlink" Target="http://solarsystem.nasa.gov/planets/s2006s03" TargetMode="External"/><Relationship Id="rId3" Type="http://schemas.openxmlformats.org/officeDocument/2006/relationships/hyperlink" Target="http://solarsystem.nasa.gov/planets/s2004s07" TargetMode="External"/><Relationship Id="rId7" Type="http://schemas.openxmlformats.org/officeDocument/2006/relationships/hyperlink" Target="http://solarsystem.nasa.gov/planets/s2006s01" TargetMode="External"/><Relationship Id="rId2" Type="http://schemas.openxmlformats.org/officeDocument/2006/relationships/notesSlide" Target="../notesSlides/notesSlide52.xml"/><Relationship Id="rId1" Type="http://schemas.openxmlformats.org/officeDocument/2006/relationships/slideLayout" Target="../slideLayouts/slideLayout6.xml"/><Relationship Id="rId6" Type="http://schemas.openxmlformats.org/officeDocument/2006/relationships/hyperlink" Target="http://solarsystem.nasa.gov/planets/s2004s17" TargetMode="External"/><Relationship Id="rId11" Type="http://schemas.openxmlformats.org/officeDocument/2006/relationships/hyperlink" Target="http://solarsystem.nasa.gov/planets/s2009s1" TargetMode="External"/><Relationship Id="rId5" Type="http://schemas.openxmlformats.org/officeDocument/2006/relationships/hyperlink" Target="http://solarsystem.nasa.gov/planets/s2004s13" TargetMode="External"/><Relationship Id="rId10" Type="http://schemas.openxmlformats.org/officeDocument/2006/relationships/hyperlink" Target="http://solarsystem.nasa.gov/planets/s2007s03" TargetMode="External"/><Relationship Id="rId4" Type="http://schemas.openxmlformats.org/officeDocument/2006/relationships/hyperlink" Target="http://solarsystem.nasa.gov/planets/s2004s12" TargetMode="External"/><Relationship Id="rId9" Type="http://schemas.openxmlformats.org/officeDocument/2006/relationships/hyperlink" Target="http://solarsystem.nasa.gov/planets/s02007s2"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image" Target="../media/image33.gif"/></Relationships>
</file>

<file path=ppt/slides/_rels/slide65.xml.rels><?xml version="1.0" encoding="UTF-8" standalone="yes"?>
<Relationships xmlns="http://schemas.openxmlformats.org/package/2006/relationships"><Relationship Id="rId8" Type="http://schemas.openxmlformats.org/officeDocument/2006/relationships/hyperlink" Target="http://solarsystem.nasa.gov/planets/desdemona" TargetMode="External"/><Relationship Id="rId13" Type="http://schemas.openxmlformats.org/officeDocument/2006/relationships/hyperlink" Target="http://solarsystem.nasa.gov/planets/belinda" TargetMode="External"/><Relationship Id="rId18" Type="http://schemas.openxmlformats.org/officeDocument/2006/relationships/hyperlink" Target="http://solarsystem.nasa.gov/planets/francisco" TargetMode="External"/><Relationship Id="rId26" Type="http://schemas.openxmlformats.org/officeDocument/2006/relationships/hyperlink" Target="http://solarsystem.nasa.gov/planets/sycorax" TargetMode="External"/><Relationship Id="rId3" Type="http://schemas.openxmlformats.org/officeDocument/2006/relationships/image" Target="../media/image33.gif"/><Relationship Id="rId21" Type="http://schemas.openxmlformats.org/officeDocument/2006/relationships/hyperlink" Target="http://solarsystem.nasa.gov/planets/titania" TargetMode="External"/><Relationship Id="rId7" Type="http://schemas.openxmlformats.org/officeDocument/2006/relationships/hyperlink" Target="http://solarsystem.nasa.gov/planets/cressida" TargetMode="External"/><Relationship Id="rId12" Type="http://schemas.openxmlformats.org/officeDocument/2006/relationships/hyperlink" Target="http://solarsystem.nasa.gov/planets/mab" TargetMode="External"/><Relationship Id="rId17" Type="http://schemas.openxmlformats.org/officeDocument/2006/relationships/hyperlink" Target="http://solarsystem.nasa.gov/planets/miranda" TargetMode="External"/><Relationship Id="rId25" Type="http://schemas.openxmlformats.org/officeDocument/2006/relationships/hyperlink" Target="http://solarsystem.nasa.gov/planets/trinculo" TargetMode="External"/><Relationship Id="rId2" Type="http://schemas.openxmlformats.org/officeDocument/2006/relationships/notesSlide" Target="../notesSlides/notesSlide54.xml"/><Relationship Id="rId16" Type="http://schemas.openxmlformats.org/officeDocument/2006/relationships/hyperlink" Target="http://solarsystem.nasa.gov/planets/cupid" TargetMode="External"/><Relationship Id="rId20" Type="http://schemas.openxmlformats.org/officeDocument/2006/relationships/hyperlink" Target="http://solarsystem.nasa.gov/planets/umbriel" TargetMode="External"/><Relationship Id="rId29" Type="http://schemas.openxmlformats.org/officeDocument/2006/relationships/hyperlink" Target="http://solarsystem.nasa.gov/planets/setebos" TargetMode="External"/><Relationship Id="rId1" Type="http://schemas.openxmlformats.org/officeDocument/2006/relationships/slideLayout" Target="../slideLayouts/slideLayout6.xml"/><Relationship Id="rId6" Type="http://schemas.openxmlformats.org/officeDocument/2006/relationships/hyperlink" Target="http://solarsystem.nasa.gov/planets/bianca" TargetMode="External"/><Relationship Id="rId11" Type="http://schemas.openxmlformats.org/officeDocument/2006/relationships/hyperlink" Target="http://solarsystem.nasa.gov/planets/rosalind" TargetMode="External"/><Relationship Id="rId24" Type="http://schemas.openxmlformats.org/officeDocument/2006/relationships/hyperlink" Target="http://solarsystem.nasa.gov/planets/stephano" TargetMode="External"/><Relationship Id="rId5" Type="http://schemas.openxmlformats.org/officeDocument/2006/relationships/hyperlink" Target="http://solarsystem.nasa.gov/planets/ophelia" TargetMode="External"/><Relationship Id="rId15" Type="http://schemas.openxmlformats.org/officeDocument/2006/relationships/hyperlink" Target="http://solarsystem.nasa.gov/planets/puck" TargetMode="External"/><Relationship Id="rId23" Type="http://schemas.openxmlformats.org/officeDocument/2006/relationships/hyperlink" Target="http://solarsystem.nasa.gov/planets/caliban" TargetMode="External"/><Relationship Id="rId28" Type="http://schemas.openxmlformats.org/officeDocument/2006/relationships/hyperlink" Target="http://solarsystem.nasa.gov/planets/prospero" TargetMode="External"/><Relationship Id="rId10" Type="http://schemas.openxmlformats.org/officeDocument/2006/relationships/hyperlink" Target="http://solarsystem.nasa.gov/planets/portia" TargetMode="External"/><Relationship Id="rId19" Type="http://schemas.openxmlformats.org/officeDocument/2006/relationships/hyperlink" Target="http://solarsystem.nasa.gov/planets/ariel" TargetMode="External"/><Relationship Id="rId4" Type="http://schemas.openxmlformats.org/officeDocument/2006/relationships/hyperlink" Target="http://solarsystem.nasa.gov/planets/cordelia" TargetMode="External"/><Relationship Id="rId9" Type="http://schemas.openxmlformats.org/officeDocument/2006/relationships/hyperlink" Target="http://solarsystem.nasa.gov/planets/juliet" TargetMode="External"/><Relationship Id="rId14" Type="http://schemas.openxmlformats.org/officeDocument/2006/relationships/hyperlink" Target="http://solarsystem.nasa.gov/planets/perdita" TargetMode="External"/><Relationship Id="rId22" Type="http://schemas.openxmlformats.org/officeDocument/2006/relationships/hyperlink" Target="http://solarsystem.nasa.gov/planets/oberon" TargetMode="External"/><Relationship Id="rId27" Type="http://schemas.openxmlformats.org/officeDocument/2006/relationships/hyperlink" Target="http://solarsystem.nasa.gov/planets/margaret" TargetMode="External"/><Relationship Id="rId30" Type="http://schemas.openxmlformats.org/officeDocument/2006/relationships/hyperlink" Target="http://solarsystem.nasa.gov/planets/ferdinand" TargetMode="External"/></Relationships>
</file>

<file path=ppt/slides/_rels/slide66.xml.rels><?xml version="1.0" encoding="UTF-8" standalone="yes"?>
<Relationships xmlns="http://schemas.openxmlformats.org/package/2006/relationships"><Relationship Id="rId8" Type="http://schemas.openxmlformats.org/officeDocument/2006/relationships/hyperlink" Target="https://solarsystem.nasa.gov/planets/despina" TargetMode="External"/><Relationship Id="rId13" Type="http://schemas.openxmlformats.org/officeDocument/2006/relationships/hyperlink" Target="https://solarsystem.nasa.gov/planets/psamathe" TargetMode="External"/><Relationship Id="rId3" Type="http://schemas.openxmlformats.org/officeDocument/2006/relationships/image" Target="../media/image33.gif"/><Relationship Id="rId7" Type="http://schemas.openxmlformats.org/officeDocument/2006/relationships/hyperlink" Target="https://solarsystem.nasa.gov/planets/thalassa" TargetMode="External"/><Relationship Id="rId12" Type="http://schemas.openxmlformats.org/officeDocument/2006/relationships/hyperlink" Target="https://solarsystem.nasa.gov/planets/halimede" TargetMode="External"/><Relationship Id="rId17" Type="http://schemas.openxmlformats.org/officeDocument/2006/relationships/hyperlink" Target="https://solarsystem.nasa.gov/planets/s2004n1" TargetMode="External"/><Relationship Id="rId2" Type="http://schemas.openxmlformats.org/officeDocument/2006/relationships/notesSlide" Target="../notesSlides/notesSlide55.xml"/><Relationship Id="rId16" Type="http://schemas.openxmlformats.org/officeDocument/2006/relationships/hyperlink" Target="https://solarsystem.nasa.gov/planets/neso" TargetMode="External"/><Relationship Id="rId1" Type="http://schemas.openxmlformats.org/officeDocument/2006/relationships/slideLayout" Target="../slideLayouts/slideLayout6.xml"/><Relationship Id="rId6" Type="http://schemas.openxmlformats.org/officeDocument/2006/relationships/hyperlink" Target="https://solarsystem.nasa.gov/planets/naiad" TargetMode="External"/><Relationship Id="rId11" Type="http://schemas.openxmlformats.org/officeDocument/2006/relationships/hyperlink" Target="https://solarsystem.nasa.gov/planets/proteus" TargetMode="External"/><Relationship Id="rId5" Type="http://schemas.openxmlformats.org/officeDocument/2006/relationships/hyperlink" Target="https://solarsystem.nasa.gov/planets/nereid" TargetMode="External"/><Relationship Id="rId15" Type="http://schemas.openxmlformats.org/officeDocument/2006/relationships/hyperlink" Target="https://solarsystem.nasa.gov/planets/laomedeia" TargetMode="External"/><Relationship Id="rId10" Type="http://schemas.openxmlformats.org/officeDocument/2006/relationships/hyperlink" Target="https://solarsystem.nasa.gov/planets/larissa" TargetMode="External"/><Relationship Id="rId4" Type="http://schemas.openxmlformats.org/officeDocument/2006/relationships/hyperlink" Target="https://solarsystem.nasa.gov/planets/triton" TargetMode="External"/><Relationship Id="rId9" Type="http://schemas.openxmlformats.org/officeDocument/2006/relationships/hyperlink" Target="https://solarsystem.nasa.gov/planets/galatea" TargetMode="External"/><Relationship Id="rId14" Type="http://schemas.openxmlformats.org/officeDocument/2006/relationships/hyperlink" Target="https://solarsystem.nasa.gov/planets/sao"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image" Target="../media/image33.gif"/></Relationships>
</file>

<file path=ppt/slides/_rels/slide68.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57.xml"/><Relationship Id="rId1" Type="http://schemas.openxmlformats.org/officeDocument/2006/relationships/slideLayout" Target="../slideLayouts/slideLayout6.xml"/><Relationship Id="rId5" Type="http://schemas.openxmlformats.org/officeDocument/2006/relationships/image" Target="../media/image56.jpeg"/><Relationship Id="rId4" Type="http://schemas.openxmlformats.org/officeDocument/2006/relationships/image" Target="../media/image55.jpeg"/></Relationships>
</file>

<file path=ppt/slides/_rels/slide69.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9.xml"/><Relationship Id="rId1" Type="http://schemas.openxmlformats.org/officeDocument/2006/relationships/slideLayout" Target="../slideLayouts/slideLayout6.xml"/><Relationship Id="rId4" Type="http://schemas.openxmlformats.org/officeDocument/2006/relationships/image" Target="../media/image33.gif"/></Relationships>
</file>

<file path=ppt/slides/_rels/slide7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0.xml"/><Relationship Id="rId1" Type="http://schemas.openxmlformats.org/officeDocument/2006/relationships/slideLayout" Target="../slideLayouts/slideLayout6.xml"/><Relationship Id="rId4" Type="http://schemas.openxmlformats.org/officeDocument/2006/relationships/image" Target="../media/image33.gif"/></Relationships>
</file>

<file path=ppt/slides/_rels/slide7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hyperlink" Target="Wanderers.mp4" TargetMode="Externa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9"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p>
        </p:txBody>
      </p:sp>
      <p:sp>
        <p:nvSpPr>
          <p:cNvPr id="3077" name="AutoShape 11"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p>
        </p:txBody>
      </p:sp>
      <p:sp>
        <p:nvSpPr>
          <p:cNvPr id="3078" name="AutoShape 13"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p>
        </p:txBody>
      </p:sp>
      <p:pic>
        <p:nvPicPr>
          <p:cNvPr id="9" name="Picture 2"/>
          <p:cNvPicPr>
            <a:picLocks noChangeAspect="1" noChangeArrowheads="1"/>
          </p:cNvPicPr>
          <p:nvPr/>
        </p:nvPicPr>
        <p:blipFill>
          <a:blip r:embed="rId3" cstate="print"/>
          <a:srcRect/>
          <a:stretch>
            <a:fillRect/>
          </a:stretch>
        </p:blipFill>
        <p:spPr bwMode="auto">
          <a:xfrm>
            <a:off x="216024" y="252528"/>
            <a:ext cx="2699792" cy="1448280"/>
          </a:xfrm>
          <a:prstGeom prst="rect">
            <a:avLst/>
          </a:prstGeom>
          <a:noFill/>
          <a:ln w="9525">
            <a:noFill/>
            <a:miter lim="800000"/>
            <a:headEnd/>
            <a:tailEnd/>
          </a:ln>
        </p:spPr>
      </p:pic>
      <p:pic>
        <p:nvPicPr>
          <p:cNvPr id="10" name="Picture 13"/>
          <p:cNvPicPr>
            <a:picLocks noChangeAspect="1" noChangeArrowheads="1"/>
          </p:cNvPicPr>
          <p:nvPr/>
        </p:nvPicPr>
        <p:blipFill>
          <a:blip r:embed="rId4" cstate="print"/>
          <a:srcRect/>
          <a:stretch>
            <a:fillRect/>
          </a:stretch>
        </p:blipFill>
        <p:spPr bwMode="auto">
          <a:xfrm>
            <a:off x="7020272" y="44624"/>
            <a:ext cx="1523820" cy="1296144"/>
          </a:xfrm>
          <a:prstGeom prst="rect">
            <a:avLst/>
          </a:prstGeom>
          <a:noFill/>
          <a:ln w="9525">
            <a:noFill/>
            <a:miter lim="800000"/>
            <a:headEnd/>
            <a:tailEnd/>
          </a:ln>
        </p:spPr>
      </p:pic>
      <p:sp>
        <p:nvSpPr>
          <p:cNvPr id="11" name="Retângulo 10"/>
          <p:cNvSpPr/>
          <p:nvPr/>
        </p:nvSpPr>
        <p:spPr>
          <a:xfrm>
            <a:off x="5701362" y="1213302"/>
            <a:ext cx="4055214" cy="415498"/>
          </a:xfrm>
          <a:prstGeom prst="rect">
            <a:avLst/>
          </a:prstGeom>
        </p:spPr>
        <p:txBody>
          <a:bodyPr wrap="square">
            <a:spAutoFit/>
          </a:bodyPr>
          <a:lstStyle/>
          <a:p>
            <a:pPr algn="ctr"/>
            <a:r>
              <a:rPr lang="pt-BR" sz="1050" b="1" dirty="0" smtClean="0">
                <a:solidFill>
                  <a:schemeClr val="bg1"/>
                </a:solidFill>
                <a:latin typeface="Century Gothic" pitchFamily="34" charset="0"/>
              </a:rPr>
              <a:t>Centro de Divulgação da Astronomia</a:t>
            </a:r>
          </a:p>
          <a:p>
            <a:pPr algn="ctr"/>
            <a:r>
              <a:rPr lang="pt-BR" sz="1050" b="1" dirty="0" smtClean="0">
                <a:solidFill>
                  <a:schemeClr val="bg1"/>
                </a:solidFill>
                <a:latin typeface="Century Gothic" pitchFamily="34" charset="0"/>
              </a:rPr>
              <a:t>Observatório Dietrich </a:t>
            </a:r>
            <a:r>
              <a:rPr lang="pt-BR" sz="1050" b="1" dirty="0" err="1" smtClean="0">
                <a:solidFill>
                  <a:schemeClr val="bg1"/>
                </a:solidFill>
                <a:latin typeface="Century Gothic" pitchFamily="34" charset="0"/>
              </a:rPr>
              <a:t>Schiel</a:t>
            </a:r>
            <a:endParaRPr lang="pt-BR" sz="1050" b="1" dirty="0" smtClean="0">
              <a:solidFill>
                <a:schemeClr val="bg1"/>
              </a:solidFill>
              <a:latin typeface="Century Gothic" pitchFamily="34" charset="0"/>
            </a:endParaRPr>
          </a:p>
        </p:txBody>
      </p:sp>
      <p:sp>
        <p:nvSpPr>
          <p:cNvPr id="12" name="Subtítulo 3"/>
          <p:cNvSpPr txBox="1">
            <a:spLocks/>
          </p:cNvSpPr>
          <p:nvPr/>
        </p:nvSpPr>
        <p:spPr bwMode="auto">
          <a:xfrm>
            <a:off x="539552" y="3116560"/>
            <a:ext cx="8215313" cy="1752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
                <a:srgbClr val="FF0066"/>
              </a:buClr>
              <a:buSzTx/>
              <a:buFont typeface="Wingdings" pitchFamily="2" charset="2"/>
              <a:buNone/>
              <a:tabLst/>
              <a:defRPr/>
            </a:pPr>
            <a:r>
              <a:rPr lang="pt-BR" sz="4400" kern="0" dirty="0" smtClean="0">
                <a:solidFill>
                  <a:srgbClr val="FFC000"/>
                </a:solidFill>
                <a:latin typeface="Century Gothic" pitchFamily="34" charset="0"/>
              </a:rPr>
              <a:t>Nosso Sistema Planetário:</a:t>
            </a:r>
          </a:p>
          <a:p>
            <a:pPr marL="0" marR="0" lvl="0" indent="0" algn="ctr" defTabSz="914400" rtl="0" eaLnBrk="0" fontAlgn="base" latinLnBrk="0" hangingPunct="0">
              <a:lnSpc>
                <a:spcPct val="100000"/>
              </a:lnSpc>
              <a:spcBef>
                <a:spcPct val="20000"/>
              </a:spcBef>
              <a:spcAft>
                <a:spcPct val="0"/>
              </a:spcAft>
              <a:buClr>
                <a:srgbClr val="FF0066"/>
              </a:buClr>
              <a:buSzTx/>
              <a:buFont typeface="Wingdings" pitchFamily="2" charset="2"/>
              <a:buNone/>
              <a:tabLst/>
              <a:defRPr/>
            </a:pPr>
            <a:r>
              <a:rPr lang="pt-BR" sz="4400" kern="0" dirty="0" smtClean="0">
                <a:solidFill>
                  <a:srgbClr val="FFC000"/>
                </a:solidFill>
                <a:latin typeface="Century Gothic" pitchFamily="34" charset="0"/>
              </a:rPr>
              <a:t>Planetas e Satélites</a:t>
            </a:r>
            <a:endParaRPr kumimoji="0" lang="pt-BR" sz="4400" b="1" i="0" u="none" strike="noStrike" kern="0" cap="none" spc="0" normalizeH="0" baseline="0" noProof="0" dirty="0" smtClean="0">
              <a:ln>
                <a:noFill/>
              </a:ln>
              <a:solidFill>
                <a:srgbClr val="FFC000"/>
              </a:solidFill>
              <a:effectLst/>
              <a:uLnTx/>
              <a:uFillTx/>
              <a:latin typeface="Century Gothic" pitchFamily="34" charset="0"/>
              <a:ea typeface="+mn-ea"/>
              <a:cs typeface="+mn-cs"/>
            </a:endParaRPr>
          </a:p>
        </p:txBody>
      </p:sp>
      <p:sp>
        <p:nvSpPr>
          <p:cNvPr id="13" name="CaixaDeTexto 12"/>
          <p:cNvSpPr txBox="1"/>
          <p:nvPr/>
        </p:nvSpPr>
        <p:spPr>
          <a:xfrm>
            <a:off x="5652120" y="5212357"/>
            <a:ext cx="3456384" cy="1077218"/>
          </a:xfrm>
          <a:prstGeom prst="rect">
            <a:avLst/>
          </a:prstGeom>
          <a:noFill/>
        </p:spPr>
        <p:txBody>
          <a:bodyPr wrap="square" rtlCol="0">
            <a:spAutoFit/>
          </a:bodyPr>
          <a:lstStyle/>
          <a:p>
            <a:pPr algn="l"/>
            <a:r>
              <a:rPr lang="pt-BR" sz="2000" dirty="0" smtClean="0">
                <a:solidFill>
                  <a:srgbClr val="FFC000"/>
                </a:solidFill>
                <a:latin typeface="Century Gothic" pitchFamily="34" charset="0"/>
              </a:rPr>
              <a:t>André Luiz da Silva</a:t>
            </a:r>
          </a:p>
          <a:p>
            <a:pPr algn="l"/>
            <a:r>
              <a:rPr lang="pt-BR" sz="1400" dirty="0" smtClean="0">
                <a:solidFill>
                  <a:srgbClr val="FFC000"/>
                </a:solidFill>
                <a:latin typeface="Century Gothic" pitchFamily="34" charset="0"/>
              </a:rPr>
              <a:t>Observatório  Dietrich </a:t>
            </a:r>
            <a:r>
              <a:rPr lang="pt-BR" sz="1400" dirty="0" err="1" smtClean="0">
                <a:solidFill>
                  <a:srgbClr val="FFC000"/>
                </a:solidFill>
                <a:latin typeface="Century Gothic" pitchFamily="34" charset="0"/>
              </a:rPr>
              <a:t>Schiel</a:t>
            </a:r>
            <a:endParaRPr lang="pt-BR" sz="1400" dirty="0" smtClean="0">
              <a:solidFill>
                <a:srgbClr val="FFC000"/>
              </a:solidFill>
              <a:latin typeface="Century Gothic" pitchFamily="34" charset="0"/>
            </a:endParaRPr>
          </a:p>
          <a:p>
            <a:pPr algn="l"/>
            <a:r>
              <a:rPr lang="pt-BR" sz="1400" dirty="0" smtClean="0">
                <a:solidFill>
                  <a:srgbClr val="FFC000"/>
                </a:solidFill>
                <a:latin typeface="Century Gothic" pitchFamily="34" charset="0"/>
              </a:rPr>
              <a:t>/CDCC/USP</a:t>
            </a:r>
          </a:p>
          <a:p>
            <a:endParaRPr lang="pt-BR" dirty="0">
              <a:solidFill>
                <a:srgbClr val="FFC000"/>
              </a:solidFill>
            </a:endParaRPr>
          </a:p>
        </p:txBody>
      </p:sp>
      <p:pic>
        <p:nvPicPr>
          <p:cNvPr id="1026" name="Picture 2" descr="C:\Users\ANDRE\Documents\1-OBSERVATÓRIO\1-ATIVIDADES\4-Minicursos\minicursos-2015\2-minicurso-Sist-Planet-prim-sem-2015\divulgacao\logo-minicurso-Sist-Planet.png"/>
          <p:cNvPicPr>
            <a:picLocks noChangeAspect="1" noChangeArrowheads="1"/>
          </p:cNvPicPr>
          <p:nvPr/>
        </p:nvPicPr>
        <p:blipFill>
          <a:blip r:embed="rId5" cstate="print"/>
          <a:srcRect/>
          <a:stretch>
            <a:fillRect/>
          </a:stretch>
        </p:blipFill>
        <p:spPr bwMode="auto">
          <a:xfrm>
            <a:off x="3563888" y="72009"/>
            <a:ext cx="2132855" cy="2132855"/>
          </a:xfrm>
          <a:prstGeom prst="rect">
            <a:avLst/>
          </a:prstGeom>
          <a:noFill/>
        </p:spPr>
      </p:pic>
      <p:sp>
        <p:nvSpPr>
          <p:cNvPr id="14" name="Espaço Reservado para Número de Slide 13"/>
          <p:cNvSpPr>
            <a:spLocks noGrp="1"/>
          </p:cNvSpPr>
          <p:nvPr>
            <p:ph type="sldNum" sz="quarter" idx="12"/>
          </p:nvPr>
        </p:nvSpPr>
        <p:spPr/>
        <p:txBody>
          <a:bodyPr/>
          <a:lstStyle/>
          <a:p>
            <a:pPr>
              <a:defRPr/>
            </a:pPr>
            <a:fld id="{4497D73F-2765-4B57-AE6B-A82B159AD942}" type="slidenum">
              <a:rPr lang="pt-BR" smtClean="0"/>
              <a:pPr>
                <a:defRPr/>
              </a:pPr>
              <a:t>1</a:t>
            </a:fld>
            <a:endParaRPr lang="pt-B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true-color image of Jupiter taken by the Cassini spacecraft. The Galilean moon Europa casts a shadow on the planet's cloud tops."/>
          <p:cNvPicPr>
            <a:picLocks noChangeAspect="1" noChangeArrowheads="1"/>
          </p:cNvPicPr>
          <p:nvPr/>
        </p:nvPicPr>
        <p:blipFill>
          <a:blip r:embed="rId3" cstate="print"/>
          <a:srcRect l="21687" r="21687"/>
          <a:stretch>
            <a:fillRect/>
          </a:stretch>
        </p:blipFill>
        <p:spPr bwMode="auto">
          <a:xfrm>
            <a:off x="1979712" y="1268760"/>
            <a:ext cx="5544616" cy="4895864"/>
          </a:xfrm>
          <a:prstGeom prst="rect">
            <a:avLst/>
          </a:prstGeom>
          <a:noFill/>
        </p:spPr>
      </p:pic>
      <p:sp>
        <p:nvSpPr>
          <p:cNvPr id="36866" name="Rectangle 4"/>
          <p:cNvSpPr>
            <a:spLocks noGrp="1" noChangeArrowheads="1"/>
          </p:cNvSpPr>
          <p:nvPr>
            <p:ph type="title"/>
          </p:nvPr>
        </p:nvSpPr>
        <p:spPr>
          <a:xfrm>
            <a:off x="0" y="0"/>
            <a:ext cx="9144000" cy="1143000"/>
          </a:xfrm>
          <a:solidFill>
            <a:schemeClr val="tx1"/>
          </a:solidFill>
        </p:spPr>
        <p:txBody>
          <a:bodyPr/>
          <a:lstStyle/>
          <a:p>
            <a:r>
              <a:rPr lang="pt-BR" dirty="0" smtClean="0">
                <a:solidFill>
                  <a:schemeClr val="bg1"/>
                </a:solidFill>
                <a:latin typeface="Century Gothic" pitchFamily="34" charset="0"/>
              </a:rPr>
              <a:t>Júpiter</a:t>
            </a:r>
          </a:p>
        </p:txBody>
      </p:sp>
      <p:sp>
        <p:nvSpPr>
          <p:cNvPr id="36868" name="Rectangle 3"/>
          <p:cNvSpPr>
            <a:spLocks noChangeArrowheads="1"/>
          </p:cNvSpPr>
          <p:nvPr/>
        </p:nvSpPr>
        <p:spPr bwMode="auto">
          <a:xfrm>
            <a:off x="0" y="6309320"/>
            <a:ext cx="4022255" cy="276999"/>
          </a:xfrm>
          <a:prstGeom prst="rect">
            <a:avLst/>
          </a:prstGeom>
          <a:noFill/>
          <a:ln w="9525">
            <a:noFill/>
            <a:miter lim="800000"/>
            <a:headEnd/>
            <a:tailEnd/>
          </a:ln>
        </p:spPr>
        <p:txBody>
          <a:bodyPr wrap="none">
            <a:spAutoFit/>
          </a:bodyPr>
          <a:lstStyle/>
          <a:p>
            <a:pPr algn="l" eaLnBrk="1" hangingPunct="1"/>
            <a:r>
              <a:rPr lang="pt-BR" sz="1200" b="0" dirty="0">
                <a:solidFill>
                  <a:srgbClr val="EE8800"/>
                </a:solidFill>
                <a:latin typeface="Century Gothic" pitchFamily="34" charset="0"/>
              </a:rPr>
              <a:t>Crédito da imagem: </a:t>
            </a:r>
            <a:r>
              <a:rPr lang="pt-BR" sz="1200" b="0" dirty="0" smtClean="0">
                <a:solidFill>
                  <a:srgbClr val="EE8800"/>
                </a:solidFill>
                <a:latin typeface="Century Gothic" pitchFamily="34" charset="0"/>
              </a:rPr>
              <a:t>NASA/JPL/</a:t>
            </a:r>
            <a:r>
              <a:rPr lang="pt-BR" sz="1200" b="0" dirty="0" err="1" smtClean="0">
                <a:solidFill>
                  <a:srgbClr val="EE8800"/>
                </a:solidFill>
                <a:latin typeface="Century Gothic" pitchFamily="34" charset="0"/>
              </a:rPr>
              <a:t>University</a:t>
            </a:r>
            <a:r>
              <a:rPr lang="pt-BR" sz="1200" b="0" dirty="0" smtClean="0">
                <a:solidFill>
                  <a:srgbClr val="EE8800"/>
                </a:solidFill>
                <a:latin typeface="Century Gothic" pitchFamily="34" charset="0"/>
              </a:rPr>
              <a:t> </a:t>
            </a:r>
            <a:r>
              <a:rPr lang="pt-BR" sz="1200" b="0" dirty="0" err="1" smtClean="0">
                <a:solidFill>
                  <a:srgbClr val="EE8800"/>
                </a:solidFill>
                <a:latin typeface="Century Gothic" pitchFamily="34" charset="0"/>
              </a:rPr>
              <a:t>of</a:t>
            </a:r>
            <a:r>
              <a:rPr lang="pt-BR" sz="1200" b="0" dirty="0" smtClean="0">
                <a:solidFill>
                  <a:srgbClr val="EE8800"/>
                </a:solidFill>
                <a:latin typeface="Century Gothic" pitchFamily="34" charset="0"/>
              </a:rPr>
              <a:t> Arizona</a:t>
            </a:r>
            <a:endParaRPr lang="pt-BR" sz="1200" b="0" dirty="0">
              <a:solidFill>
                <a:srgbClr val="EE8800"/>
              </a:solidFill>
              <a:latin typeface="Century Gothic" pitchFamily="34" charset="0"/>
            </a:endParaRPr>
          </a:p>
        </p:txBody>
      </p:sp>
      <p:sp>
        <p:nvSpPr>
          <p:cNvPr id="6" name="Text Box 9"/>
          <p:cNvSpPr txBox="1">
            <a:spLocks noChangeArrowheads="1"/>
          </p:cNvSpPr>
          <p:nvPr/>
        </p:nvSpPr>
        <p:spPr bwMode="auto">
          <a:xfrm>
            <a:off x="611560" y="3284984"/>
            <a:ext cx="3240360" cy="369332"/>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1800" dirty="0" smtClean="0">
                <a:solidFill>
                  <a:srgbClr val="FFC000"/>
                </a:solidFill>
                <a:latin typeface="Century Gothic" pitchFamily="34" charset="0"/>
              </a:rPr>
              <a:t>Sombra  de Europa</a:t>
            </a:r>
            <a:endParaRPr lang="pt-BR" sz="1800" dirty="0">
              <a:solidFill>
                <a:srgbClr val="FFC000"/>
              </a:solidFill>
              <a:latin typeface="Century Gothic" pitchFamily="34" charset="0"/>
            </a:endParaRPr>
          </a:p>
        </p:txBody>
      </p:sp>
      <p:cxnSp>
        <p:nvCxnSpPr>
          <p:cNvPr id="7" name="Conector de seta reta 6"/>
          <p:cNvCxnSpPr/>
          <p:nvPr/>
        </p:nvCxnSpPr>
        <p:spPr bwMode="auto">
          <a:xfrm>
            <a:off x="2339752" y="3789040"/>
            <a:ext cx="1008112" cy="710788"/>
          </a:xfrm>
          <a:prstGeom prst="straightConnector1">
            <a:avLst/>
          </a:prstGeom>
          <a:solidFill>
            <a:schemeClr val="accent1"/>
          </a:solidFill>
          <a:ln w="22225" cap="flat" cmpd="sng" algn="ctr">
            <a:solidFill>
              <a:srgbClr val="FFC000"/>
            </a:solidFill>
            <a:prstDash val="solid"/>
            <a:round/>
            <a:headEnd type="none" w="sm" len="sm"/>
            <a:tailEnd type="arrow" w="lg" len="lg"/>
          </a:ln>
          <a:effectLst/>
        </p:spPr>
      </p:cxnSp>
      <p:sp>
        <p:nvSpPr>
          <p:cNvPr id="8" name="Espaço Reservado para Número de Slide 7"/>
          <p:cNvSpPr>
            <a:spLocks noGrp="1"/>
          </p:cNvSpPr>
          <p:nvPr>
            <p:ph type="sldNum" sz="quarter" idx="12"/>
          </p:nvPr>
        </p:nvSpPr>
        <p:spPr/>
        <p:txBody>
          <a:bodyPr/>
          <a:lstStyle/>
          <a:p>
            <a:pPr>
              <a:defRPr/>
            </a:pPr>
            <a:fld id="{37EA3358-D533-4DE3-BB7E-0C918E9F7417}" type="slidenum">
              <a:rPr lang="pt-BR" smtClean="0"/>
              <a:pPr>
                <a:defRPr/>
              </a:pPr>
              <a:t>10</a:t>
            </a:fld>
            <a:endParaRPr lang="pt-B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jpl.nasa.gov/images/jupiter/20141111/jupiter20141111-home.jpg"/>
          <p:cNvPicPr>
            <a:picLocks noChangeAspect="1" noChangeArrowheads="1"/>
          </p:cNvPicPr>
          <p:nvPr/>
        </p:nvPicPr>
        <p:blipFill>
          <a:blip r:embed="rId3" cstate="print"/>
          <a:srcRect/>
          <a:stretch>
            <a:fillRect/>
          </a:stretch>
        </p:blipFill>
        <p:spPr bwMode="auto">
          <a:xfrm>
            <a:off x="-20510" y="1052736"/>
            <a:ext cx="9089009" cy="5112568"/>
          </a:xfrm>
          <a:prstGeom prst="rect">
            <a:avLst/>
          </a:prstGeom>
          <a:noFill/>
        </p:spPr>
      </p:pic>
      <p:sp>
        <p:nvSpPr>
          <p:cNvPr id="36866" name="Rectangle 4"/>
          <p:cNvSpPr>
            <a:spLocks noGrp="1" noChangeArrowheads="1"/>
          </p:cNvSpPr>
          <p:nvPr>
            <p:ph type="title"/>
          </p:nvPr>
        </p:nvSpPr>
        <p:spPr>
          <a:xfrm>
            <a:off x="0" y="0"/>
            <a:ext cx="9144000" cy="1143000"/>
          </a:xfrm>
          <a:solidFill>
            <a:schemeClr val="tx1"/>
          </a:solidFill>
        </p:spPr>
        <p:txBody>
          <a:bodyPr/>
          <a:lstStyle/>
          <a:p>
            <a:r>
              <a:rPr lang="pt-BR" sz="3600" dirty="0" smtClean="0">
                <a:solidFill>
                  <a:schemeClr val="bg1"/>
                </a:solidFill>
                <a:latin typeface="Century Gothic" pitchFamily="34" charset="0"/>
              </a:rPr>
              <a:t>Júpiter: a grande mancha vermelha</a:t>
            </a:r>
          </a:p>
        </p:txBody>
      </p:sp>
      <p:sp>
        <p:nvSpPr>
          <p:cNvPr id="36868" name="Rectangle 3"/>
          <p:cNvSpPr>
            <a:spLocks noChangeArrowheads="1"/>
          </p:cNvSpPr>
          <p:nvPr/>
        </p:nvSpPr>
        <p:spPr bwMode="auto">
          <a:xfrm>
            <a:off x="0" y="6309320"/>
            <a:ext cx="4961615" cy="276999"/>
          </a:xfrm>
          <a:prstGeom prst="rect">
            <a:avLst/>
          </a:prstGeom>
          <a:noFill/>
          <a:ln w="9525">
            <a:noFill/>
            <a:miter lim="800000"/>
            <a:headEnd/>
            <a:tailEnd/>
          </a:ln>
        </p:spPr>
        <p:txBody>
          <a:bodyPr wrap="none">
            <a:spAutoFit/>
          </a:bodyPr>
          <a:lstStyle/>
          <a:p>
            <a:pPr algn="l" eaLnBrk="1" hangingPunct="1"/>
            <a:r>
              <a:rPr lang="pt-BR" sz="1200" dirty="0">
                <a:solidFill>
                  <a:srgbClr val="FFC000"/>
                </a:solidFill>
                <a:latin typeface="Century Gothic" pitchFamily="34" charset="0"/>
              </a:rPr>
              <a:t>Crédito da imagem: </a:t>
            </a:r>
            <a:r>
              <a:rPr lang="pt-BR" sz="1200" dirty="0" smtClean="0">
                <a:solidFill>
                  <a:srgbClr val="FFC000"/>
                </a:solidFill>
                <a:latin typeface="Century Gothic" pitchFamily="34" charset="0"/>
              </a:rPr>
              <a:t>NASA/</a:t>
            </a:r>
            <a:r>
              <a:rPr lang="pt-BR" sz="1200" dirty="0" err="1" smtClean="0">
                <a:solidFill>
                  <a:srgbClr val="FFC000"/>
                </a:solidFill>
                <a:latin typeface="Century Gothic" pitchFamily="34" charset="0"/>
              </a:rPr>
              <a:t>JPL-Caltech</a:t>
            </a:r>
            <a:r>
              <a:rPr lang="pt-BR" sz="1200" dirty="0" smtClean="0">
                <a:solidFill>
                  <a:srgbClr val="FFC000"/>
                </a:solidFill>
                <a:latin typeface="Century Gothic" pitchFamily="34" charset="0"/>
              </a:rPr>
              <a:t>/ </a:t>
            </a:r>
            <a:r>
              <a:rPr lang="pt-BR" sz="1200" dirty="0" err="1" smtClean="0">
                <a:solidFill>
                  <a:srgbClr val="FFC000"/>
                </a:solidFill>
                <a:latin typeface="Century Gothic" pitchFamily="34" charset="0"/>
              </a:rPr>
              <a:t>Space</a:t>
            </a:r>
            <a:r>
              <a:rPr lang="pt-BR" sz="1200" dirty="0" smtClean="0">
                <a:solidFill>
                  <a:srgbClr val="FFC000"/>
                </a:solidFill>
                <a:latin typeface="Century Gothic" pitchFamily="34" charset="0"/>
              </a:rPr>
              <a:t> </a:t>
            </a:r>
            <a:r>
              <a:rPr lang="pt-BR" sz="1200" dirty="0" err="1" smtClean="0">
                <a:solidFill>
                  <a:srgbClr val="FFC000"/>
                </a:solidFill>
                <a:latin typeface="Century Gothic" pitchFamily="34" charset="0"/>
              </a:rPr>
              <a:t>Science</a:t>
            </a:r>
            <a:r>
              <a:rPr lang="pt-BR" sz="1200" dirty="0" smtClean="0">
                <a:solidFill>
                  <a:srgbClr val="FFC000"/>
                </a:solidFill>
                <a:latin typeface="Century Gothic" pitchFamily="34" charset="0"/>
              </a:rPr>
              <a:t> </a:t>
            </a:r>
            <a:r>
              <a:rPr lang="pt-BR" sz="1200" dirty="0" err="1" smtClean="0">
                <a:solidFill>
                  <a:srgbClr val="FFC000"/>
                </a:solidFill>
                <a:latin typeface="Century Gothic" pitchFamily="34" charset="0"/>
              </a:rPr>
              <a:t>Institute</a:t>
            </a:r>
            <a:endParaRPr lang="pt-BR" sz="1200" dirty="0">
              <a:solidFill>
                <a:srgbClr val="FFC000"/>
              </a:solidFill>
              <a:latin typeface="Century Gothic" pitchFamily="34" charset="0"/>
            </a:endParaRPr>
          </a:p>
        </p:txBody>
      </p:sp>
      <p:sp>
        <p:nvSpPr>
          <p:cNvPr id="5" name="Espaço Reservado para Número de Slide 4"/>
          <p:cNvSpPr>
            <a:spLocks noGrp="1"/>
          </p:cNvSpPr>
          <p:nvPr>
            <p:ph type="sldNum" sz="quarter" idx="12"/>
          </p:nvPr>
        </p:nvSpPr>
        <p:spPr/>
        <p:txBody>
          <a:bodyPr/>
          <a:lstStyle/>
          <a:p>
            <a:pPr>
              <a:defRPr/>
            </a:pPr>
            <a:fld id="{37EA3358-D533-4DE3-BB7E-0C918E9F7417}" type="slidenum">
              <a:rPr lang="pt-BR" smtClean="0"/>
              <a:pPr>
                <a:defRPr/>
              </a:pPr>
              <a:t>11</a:t>
            </a:fld>
            <a:endParaRPr lang="pt-B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2000"/>
                                        <p:tgtEl>
                                          <p:spTgt spid="205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6868"/>
                                        </p:tgtEl>
                                        <p:attrNameLst>
                                          <p:attrName>style.visibility</p:attrName>
                                        </p:attrNameLst>
                                      </p:cBhvr>
                                      <p:to>
                                        <p:strVal val="visible"/>
                                      </p:to>
                                    </p:set>
                                    <p:animEffect transition="in" filter="fade">
                                      <p:cBhvr>
                                        <p:cTn id="11" dur="20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nasa.gov/centers/goddard/images/content/384929main_galileo_ringsbig_PIA01627_full.jpg"/>
          <p:cNvPicPr>
            <a:picLocks noChangeAspect="1" noChangeArrowheads="1"/>
          </p:cNvPicPr>
          <p:nvPr/>
        </p:nvPicPr>
        <p:blipFill>
          <a:blip r:embed="rId3" cstate="print"/>
          <a:srcRect b="11417"/>
          <a:stretch>
            <a:fillRect/>
          </a:stretch>
        </p:blipFill>
        <p:spPr bwMode="auto">
          <a:xfrm>
            <a:off x="107504" y="756084"/>
            <a:ext cx="9036496" cy="6003573"/>
          </a:xfrm>
          <a:prstGeom prst="rect">
            <a:avLst/>
          </a:prstGeom>
          <a:noFill/>
        </p:spPr>
      </p:pic>
      <p:sp>
        <p:nvSpPr>
          <p:cNvPr id="36866" name="Rectangle 4"/>
          <p:cNvSpPr>
            <a:spLocks noGrp="1" noChangeArrowheads="1"/>
          </p:cNvSpPr>
          <p:nvPr>
            <p:ph type="title"/>
          </p:nvPr>
        </p:nvSpPr>
        <p:spPr>
          <a:xfrm>
            <a:off x="0" y="0"/>
            <a:ext cx="9144000" cy="1143000"/>
          </a:xfrm>
          <a:solidFill>
            <a:schemeClr val="tx1"/>
          </a:solidFill>
        </p:spPr>
        <p:txBody>
          <a:bodyPr/>
          <a:lstStyle/>
          <a:p>
            <a:r>
              <a:rPr lang="pt-BR" sz="3600" dirty="0" smtClean="0">
                <a:solidFill>
                  <a:schemeClr val="bg1"/>
                </a:solidFill>
                <a:latin typeface="Century Gothic" pitchFamily="34" charset="0"/>
              </a:rPr>
              <a:t>Júpiter: anéis </a:t>
            </a:r>
          </a:p>
        </p:txBody>
      </p:sp>
      <p:sp>
        <p:nvSpPr>
          <p:cNvPr id="36868" name="Rectangle 3"/>
          <p:cNvSpPr>
            <a:spLocks noChangeArrowheads="1"/>
          </p:cNvSpPr>
          <p:nvPr/>
        </p:nvSpPr>
        <p:spPr bwMode="auto">
          <a:xfrm>
            <a:off x="0" y="6309320"/>
            <a:ext cx="2226892" cy="276999"/>
          </a:xfrm>
          <a:prstGeom prst="rect">
            <a:avLst/>
          </a:prstGeom>
          <a:noFill/>
          <a:ln w="9525">
            <a:noFill/>
            <a:miter lim="800000"/>
            <a:headEnd/>
            <a:tailEnd/>
          </a:ln>
        </p:spPr>
        <p:txBody>
          <a:bodyPr wrap="none">
            <a:spAutoFit/>
          </a:bodyPr>
          <a:lstStyle/>
          <a:p>
            <a:pPr algn="l" eaLnBrk="1" hangingPunct="1"/>
            <a:r>
              <a:rPr lang="pt-BR" sz="1200" dirty="0">
                <a:solidFill>
                  <a:srgbClr val="FFC000"/>
                </a:solidFill>
                <a:latin typeface="Century Gothic" pitchFamily="34" charset="0"/>
              </a:rPr>
              <a:t>Crédito da imagem: </a:t>
            </a:r>
            <a:r>
              <a:rPr lang="pt-BR" sz="1200" dirty="0" smtClean="0">
                <a:solidFill>
                  <a:srgbClr val="FFC000"/>
                </a:solidFill>
                <a:latin typeface="Century Gothic" pitchFamily="34" charset="0"/>
              </a:rPr>
              <a:t>NASA</a:t>
            </a:r>
            <a:endParaRPr lang="pt-BR" sz="1200" dirty="0">
              <a:solidFill>
                <a:srgbClr val="FFC000"/>
              </a:solidFill>
              <a:latin typeface="Century Gothic" pitchFamily="34" charset="0"/>
            </a:endParaRPr>
          </a:p>
        </p:txBody>
      </p:sp>
      <p:sp>
        <p:nvSpPr>
          <p:cNvPr id="5" name="Espaço Reservado para Número de Slide 4"/>
          <p:cNvSpPr>
            <a:spLocks noGrp="1"/>
          </p:cNvSpPr>
          <p:nvPr>
            <p:ph type="sldNum" sz="quarter" idx="12"/>
          </p:nvPr>
        </p:nvSpPr>
        <p:spPr/>
        <p:txBody>
          <a:bodyPr/>
          <a:lstStyle/>
          <a:p>
            <a:pPr>
              <a:defRPr/>
            </a:pPr>
            <a:fld id="{37EA3358-D533-4DE3-BB7E-0C918E9F7417}" type="slidenum">
              <a:rPr lang="pt-BR" smtClean="0"/>
              <a:pPr>
                <a:defRPr/>
              </a:pPr>
              <a:t>12</a:t>
            </a:fld>
            <a:endParaRPr lang="pt-B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fade">
                                      <p:cBhvr>
                                        <p:cTn id="7" dur="20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0" y="0"/>
            <a:ext cx="9144000" cy="1143000"/>
          </a:xfrm>
          <a:solidFill>
            <a:schemeClr val="tx1"/>
          </a:solidFill>
        </p:spPr>
        <p:txBody>
          <a:bodyPr/>
          <a:lstStyle/>
          <a:p>
            <a:r>
              <a:rPr lang="pt-BR" dirty="0" smtClean="0">
                <a:solidFill>
                  <a:schemeClr val="bg1"/>
                </a:solidFill>
                <a:latin typeface="Century Gothic" pitchFamily="34" charset="0"/>
              </a:rPr>
              <a:t>Saturno</a:t>
            </a:r>
          </a:p>
        </p:txBody>
      </p:sp>
      <p:sp>
        <p:nvSpPr>
          <p:cNvPr id="36868" name="Rectangle 3"/>
          <p:cNvSpPr>
            <a:spLocks noChangeArrowheads="1"/>
          </p:cNvSpPr>
          <p:nvPr/>
        </p:nvSpPr>
        <p:spPr bwMode="auto">
          <a:xfrm>
            <a:off x="0" y="6309320"/>
            <a:ext cx="2244525" cy="276999"/>
          </a:xfrm>
          <a:prstGeom prst="rect">
            <a:avLst/>
          </a:prstGeom>
          <a:noFill/>
          <a:ln w="9525">
            <a:noFill/>
            <a:miter lim="800000"/>
            <a:headEnd/>
            <a:tailEnd/>
          </a:ln>
        </p:spPr>
        <p:txBody>
          <a:bodyPr wrap="none">
            <a:spAutoFit/>
          </a:bodyPr>
          <a:lstStyle/>
          <a:p>
            <a:pPr algn="l" eaLnBrk="1" hangingPunct="1"/>
            <a:r>
              <a:rPr lang="pt-BR" sz="1200" b="0" dirty="0">
                <a:solidFill>
                  <a:srgbClr val="EE8800"/>
                </a:solidFill>
                <a:latin typeface="Century Gothic" pitchFamily="34" charset="0"/>
              </a:rPr>
              <a:t>Crédito da imagem: </a:t>
            </a:r>
            <a:r>
              <a:rPr lang="pt-BR" sz="1200" b="0" dirty="0" smtClean="0">
                <a:solidFill>
                  <a:srgbClr val="EE8800"/>
                </a:solidFill>
                <a:latin typeface="Century Gothic" pitchFamily="34" charset="0"/>
              </a:rPr>
              <a:t>NASA</a:t>
            </a:r>
            <a:endParaRPr lang="pt-BR" sz="1200" b="0" dirty="0">
              <a:solidFill>
                <a:srgbClr val="EE8800"/>
              </a:solidFill>
              <a:latin typeface="Century Gothic" pitchFamily="34" charset="0"/>
            </a:endParaRPr>
          </a:p>
        </p:txBody>
      </p:sp>
      <p:pic>
        <p:nvPicPr>
          <p:cNvPr id="102402" name="Picture 2" descr="http://apod.nasa.gov/apod/image/0412/saturn_malmerCassini_pre10.jpg"/>
          <p:cNvPicPr>
            <a:picLocks noChangeAspect="1" noChangeArrowheads="1"/>
          </p:cNvPicPr>
          <p:nvPr/>
        </p:nvPicPr>
        <p:blipFill>
          <a:blip r:embed="rId3" cstate="print"/>
          <a:srcRect l="7087" r="2362"/>
          <a:stretch>
            <a:fillRect/>
          </a:stretch>
        </p:blipFill>
        <p:spPr bwMode="auto">
          <a:xfrm>
            <a:off x="25515" y="1700808"/>
            <a:ext cx="9070372" cy="3935338"/>
          </a:xfrm>
          <a:prstGeom prst="rect">
            <a:avLst/>
          </a:prstGeom>
          <a:noFill/>
        </p:spPr>
      </p:pic>
      <p:sp>
        <p:nvSpPr>
          <p:cNvPr id="5" name="Espaço Reservado para Número de Slide 4"/>
          <p:cNvSpPr>
            <a:spLocks noGrp="1"/>
          </p:cNvSpPr>
          <p:nvPr>
            <p:ph type="sldNum" sz="quarter" idx="12"/>
          </p:nvPr>
        </p:nvSpPr>
        <p:spPr/>
        <p:txBody>
          <a:bodyPr/>
          <a:lstStyle/>
          <a:p>
            <a:pPr>
              <a:defRPr/>
            </a:pPr>
            <a:fld id="{37EA3358-D533-4DE3-BB7E-0C918E9F7417}" type="slidenum">
              <a:rPr lang="pt-BR" smtClean="0"/>
              <a:pPr>
                <a:defRPr/>
              </a:pPr>
              <a:t>13</a:t>
            </a:fld>
            <a:endParaRPr lang="pt-B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522622" y="1124744"/>
            <a:ext cx="5921814" cy="769441"/>
          </a:xfrm>
          <a:prstGeom prst="rect">
            <a:avLst/>
          </a:prstGeom>
        </p:spPr>
        <p:txBody>
          <a:bodyPr wrap="none">
            <a:spAutoFit/>
          </a:bodyPr>
          <a:lstStyle/>
          <a:p>
            <a:r>
              <a:rPr lang="pt-BR" sz="4400" dirty="0" smtClean="0">
                <a:solidFill>
                  <a:schemeClr val="bg1"/>
                </a:solidFill>
                <a:latin typeface="Century Gothic" pitchFamily="34" charset="0"/>
              </a:rPr>
              <a:t>Nos anéis de Saturno</a:t>
            </a:r>
            <a:endParaRPr lang="pt-BR" sz="4400" dirty="0">
              <a:solidFill>
                <a:schemeClr val="bg1"/>
              </a:solidFill>
            </a:endParaRPr>
          </a:p>
        </p:txBody>
      </p:sp>
      <p:pic>
        <p:nvPicPr>
          <p:cNvPr id="1026" name="Picture 2">
            <a:hlinkClick r:id="rId3" action="ppaction://hlinkfile"/>
          </p:cNvPr>
          <p:cNvPicPr>
            <a:picLocks noChangeAspect="1" noChangeArrowheads="1"/>
          </p:cNvPicPr>
          <p:nvPr/>
        </p:nvPicPr>
        <p:blipFill>
          <a:blip r:embed="rId4" cstate="print"/>
          <a:srcRect/>
          <a:stretch>
            <a:fillRect/>
          </a:stretch>
        </p:blipFill>
        <p:spPr bwMode="auto">
          <a:xfrm>
            <a:off x="3131840" y="2564904"/>
            <a:ext cx="2647135" cy="2520000"/>
          </a:xfrm>
          <a:prstGeom prst="rect">
            <a:avLst/>
          </a:prstGeom>
          <a:noFill/>
          <a:ln w="25400">
            <a:solidFill>
              <a:srgbClr val="FFC000"/>
            </a:solidFill>
            <a:miter lim="800000"/>
            <a:headEnd/>
            <a:tailEnd/>
          </a:ln>
        </p:spPr>
      </p:pic>
      <p:sp>
        <p:nvSpPr>
          <p:cNvPr id="4" name="Espaço Reservado para Número de Slide 3"/>
          <p:cNvSpPr>
            <a:spLocks noGrp="1"/>
          </p:cNvSpPr>
          <p:nvPr>
            <p:ph type="sldNum" sz="quarter" idx="12"/>
          </p:nvPr>
        </p:nvSpPr>
        <p:spPr/>
        <p:txBody>
          <a:bodyPr/>
          <a:lstStyle/>
          <a:p>
            <a:pPr>
              <a:defRPr/>
            </a:pPr>
            <a:fld id="{46A989A7-BFA8-41F9-B30C-7A2DEB9A4CDD}" type="slidenum">
              <a:rPr lang="pt-BR" smtClean="0"/>
              <a:pPr>
                <a:defRPr/>
              </a:pPr>
              <a:t>14</a:t>
            </a:fld>
            <a:endParaRPr lang="pt-B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632960" y="260648"/>
            <a:ext cx="7701147" cy="769441"/>
          </a:xfrm>
          <a:prstGeom prst="rect">
            <a:avLst/>
          </a:prstGeom>
        </p:spPr>
        <p:txBody>
          <a:bodyPr wrap="none">
            <a:spAutoFit/>
          </a:bodyPr>
          <a:lstStyle/>
          <a:p>
            <a:r>
              <a:rPr lang="pt-BR" sz="4400" dirty="0" smtClean="0">
                <a:solidFill>
                  <a:schemeClr val="bg1"/>
                </a:solidFill>
                <a:latin typeface="Century Gothic" pitchFamily="34" charset="0"/>
              </a:rPr>
              <a:t>Nomes e divisões dos anéis</a:t>
            </a:r>
            <a:endParaRPr lang="pt-BR" sz="4400" dirty="0">
              <a:solidFill>
                <a:schemeClr val="bg1"/>
              </a:solidFill>
            </a:endParaRPr>
          </a:p>
        </p:txBody>
      </p:sp>
      <p:pic>
        <p:nvPicPr>
          <p:cNvPr id="1028" name="Picture 4" descr="click to enlarge"/>
          <p:cNvPicPr>
            <a:picLocks noChangeAspect="1" noChangeArrowheads="1"/>
          </p:cNvPicPr>
          <p:nvPr/>
        </p:nvPicPr>
        <p:blipFill>
          <a:blip r:embed="rId2" cstate="print">
            <a:lum bright="6000" contrast="34000"/>
          </a:blip>
          <a:srcRect/>
          <a:stretch>
            <a:fillRect/>
          </a:stretch>
        </p:blipFill>
        <p:spPr bwMode="auto">
          <a:xfrm>
            <a:off x="-36512" y="1095349"/>
            <a:ext cx="8892480" cy="5646019"/>
          </a:xfrm>
          <a:prstGeom prst="rect">
            <a:avLst/>
          </a:prstGeom>
          <a:noFill/>
        </p:spPr>
      </p:pic>
      <p:sp>
        <p:nvSpPr>
          <p:cNvPr id="6" name="Retângulo 5"/>
          <p:cNvSpPr/>
          <p:nvPr/>
        </p:nvSpPr>
        <p:spPr bwMode="auto">
          <a:xfrm>
            <a:off x="827584" y="5949280"/>
            <a:ext cx="6624736" cy="504056"/>
          </a:xfrm>
          <a:prstGeom prst="rect">
            <a:avLst/>
          </a:prstGeom>
          <a:solidFill>
            <a:schemeClr val="tx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7" name="CaixaDeTexto 6"/>
          <p:cNvSpPr txBox="1"/>
          <p:nvPr/>
        </p:nvSpPr>
        <p:spPr>
          <a:xfrm>
            <a:off x="683568" y="5877272"/>
            <a:ext cx="2664296" cy="400110"/>
          </a:xfrm>
          <a:prstGeom prst="rect">
            <a:avLst/>
          </a:prstGeom>
          <a:noFill/>
        </p:spPr>
        <p:txBody>
          <a:bodyPr wrap="square" rtlCol="0">
            <a:spAutoFit/>
          </a:bodyPr>
          <a:lstStyle/>
          <a:p>
            <a:r>
              <a:rPr lang="pt-BR" sz="2000" b="0" dirty="0" smtClean="0">
                <a:solidFill>
                  <a:schemeClr val="bg1"/>
                </a:solidFill>
                <a:latin typeface="Century Gothic" pitchFamily="34" charset="0"/>
              </a:rPr>
              <a:t>Divisão de </a:t>
            </a:r>
            <a:r>
              <a:rPr lang="pt-BR" sz="2000" b="0" dirty="0" err="1" smtClean="0">
                <a:solidFill>
                  <a:schemeClr val="bg1"/>
                </a:solidFill>
                <a:latin typeface="Century Gothic" pitchFamily="34" charset="0"/>
              </a:rPr>
              <a:t>Cassini</a:t>
            </a:r>
            <a:endParaRPr lang="pt-BR" sz="2000" b="0" dirty="0">
              <a:solidFill>
                <a:schemeClr val="bg1"/>
              </a:solidFill>
              <a:latin typeface="Century Gothic" pitchFamily="34" charset="0"/>
            </a:endParaRPr>
          </a:p>
        </p:txBody>
      </p:sp>
      <p:sp>
        <p:nvSpPr>
          <p:cNvPr id="8" name="CaixaDeTexto 7"/>
          <p:cNvSpPr txBox="1"/>
          <p:nvPr/>
        </p:nvSpPr>
        <p:spPr>
          <a:xfrm>
            <a:off x="3563888" y="5877272"/>
            <a:ext cx="2304256" cy="400110"/>
          </a:xfrm>
          <a:prstGeom prst="rect">
            <a:avLst/>
          </a:prstGeom>
          <a:noFill/>
        </p:spPr>
        <p:txBody>
          <a:bodyPr wrap="square" rtlCol="0">
            <a:spAutoFit/>
          </a:bodyPr>
          <a:lstStyle/>
          <a:p>
            <a:r>
              <a:rPr lang="pt-BR" sz="2000" b="0" dirty="0" smtClean="0">
                <a:solidFill>
                  <a:schemeClr val="bg1"/>
                </a:solidFill>
                <a:latin typeface="Century Gothic" pitchFamily="34" charset="0"/>
              </a:rPr>
              <a:t>Divisão de </a:t>
            </a:r>
            <a:r>
              <a:rPr lang="pt-BR" sz="2000" b="0" dirty="0" err="1" smtClean="0">
                <a:solidFill>
                  <a:schemeClr val="bg1"/>
                </a:solidFill>
                <a:latin typeface="Century Gothic" pitchFamily="34" charset="0"/>
              </a:rPr>
              <a:t>Encke</a:t>
            </a:r>
            <a:endParaRPr lang="pt-BR" sz="2000" b="0" dirty="0">
              <a:solidFill>
                <a:schemeClr val="bg1"/>
              </a:solidFill>
              <a:latin typeface="Century Gothic" pitchFamily="34" charset="0"/>
            </a:endParaRPr>
          </a:p>
        </p:txBody>
      </p:sp>
      <p:sp>
        <p:nvSpPr>
          <p:cNvPr id="9" name="CaixaDeTexto 8"/>
          <p:cNvSpPr txBox="1"/>
          <p:nvPr/>
        </p:nvSpPr>
        <p:spPr>
          <a:xfrm>
            <a:off x="6084168" y="5877272"/>
            <a:ext cx="1584176" cy="400110"/>
          </a:xfrm>
          <a:prstGeom prst="rect">
            <a:avLst/>
          </a:prstGeom>
          <a:noFill/>
        </p:spPr>
        <p:txBody>
          <a:bodyPr wrap="square" rtlCol="0">
            <a:spAutoFit/>
          </a:bodyPr>
          <a:lstStyle/>
          <a:p>
            <a:r>
              <a:rPr lang="pt-BR" sz="2000" b="0" dirty="0" smtClean="0">
                <a:solidFill>
                  <a:schemeClr val="bg1"/>
                </a:solidFill>
                <a:latin typeface="Century Gothic" pitchFamily="34" charset="0"/>
              </a:rPr>
              <a:t>Anel F</a:t>
            </a:r>
            <a:endParaRPr lang="pt-BR" sz="2000" b="0" dirty="0">
              <a:solidFill>
                <a:schemeClr val="bg1"/>
              </a:solidFill>
              <a:latin typeface="Century Gothic" pitchFamily="34" charset="0"/>
            </a:endParaRPr>
          </a:p>
        </p:txBody>
      </p:sp>
      <p:sp>
        <p:nvSpPr>
          <p:cNvPr id="10" name="Rectangle 3"/>
          <p:cNvSpPr>
            <a:spLocks noChangeArrowheads="1"/>
          </p:cNvSpPr>
          <p:nvPr/>
        </p:nvSpPr>
        <p:spPr bwMode="auto">
          <a:xfrm>
            <a:off x="0" y="6464369"/>
            <a:ext cx="2480166" cy="276999"/>
          </a:xfrm>
          <a:prstGeom prst="rect">
            <a:avLst/>
          </a:prstGeom>
          <a:noFill/>
          <a:ln w="9525">
            <a:noFill/>
            <a:miter lim="800000"/>
            <a:headEnd/>
            <a:tailEnd/>
          </a:ln>
        </p:spPr>
        <p:txBody>
          <a:bodyPr wrap="none">
            <a:spAutoFit/>
          </a:bodyPr>
          <a:lstStyle/>
          <a:p>
            <a:pPr algn="l" eaLnBrk="1" hangingPunct="1"/>
            <a:r>
              <a:rPr lang="pt-BR" sz="1200" b="0" dirty="0">
                <a:solidFill>
                  <a:srgbClr val="EE8800"/>
                </a:solidFill>
                <a:latin typeface="Century Gothic" pitchFamily="34" charset="0"/>
              </a:rPr>
              <a:t>Crédito da imagem: </a:t>
            </a:r>
            <a:r>
              <a:rPr lang="pt-BR" sz="1200" b="0" dirty="0" smtClean="0">
                <a:solidFill>
                  <a:srgbClr val="EE8800"/>
                </a:solidFill>
                <a:latin typeface="Century Gothic" pitchFamily="34" charset="0"/>
              </a:rPr>
              <a:t>NASA/JPL</a:t>
            </a:r>
            <a:endParaRPr lang="pt-BR" sz="1200" b="0" dirty="0">
              <a:solidFill>
                <a:srgbClr val="EE8800"/>
              </a:solidFill>
              <a:latin typeface="Century Gothic" pitchFamily="34" charset="0"/>
            </a:endParaRPr>
          </a:p>
        </p:txBody>
      </p:sp>
      <p:sp>
        <p:nvSpPr>
          <p:cNvPr id="11" name="Espaço Reservado para Número de Slide 10"/>
          <p:cNvSpPr>
            <a:spLocks noGrp="1"/>
          </p:cNvSpPr>
          <p:nvPr>
            <p:ph type="sldNum" sz="quarter" idx="12"/>
          </p:nvPr>
        </p:nvSpPr>
        <p:spPr/>
        <p:txBody>
          <a:bodyPr/>
          <a:lstStyle/>
          <a:p>
            <a:pPr>
              <a:defRPr/>
            </a:pPr>
            <a:fld id="{46A989A7-BFA8-41F9-B30C-7A2DEB9A4CDD}" type="slidenum">
              <a:rPr lang="pt-BR" smtClean="0"/>
              <a:pPr>
                <a:defRPr/>
              </a:pPr>
              <a:t>15</a:t>
            </a:fld>
            <a:endParaRPr lang="pt-B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20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7art-screensavers.com/screens/3d-planet-uranus/uranus-big1.jpg"/>
          <p:cNvPicPr>
            <a:picLocks noChangeAspect="1" noChangeArrowheads="1"/>
          </p:cNvPicPr>
          <p:nvPr/>
        </p:nvPicPr>
        <p:blipFill>
          <a:blip r:embed="rId3" cstate="print">
            <a:lum bright="10000" contrast="24000"/>
          </a:blip>
          <a:srcRect b="4724"/>
          <a:stretch>
            <a:fillRect/>
          </a:stretch>
        </p:blipFill>
        <p:spPr bwMode="auto">
          <a:xfrm>
            <a:off x="0" y="279360"/>
            <a:ext cx="9144000" cy="6534016"/>
          </a:xfrm>
          <a:prstGeom prst="rect">
            <a:avLst/>
          </a:prstGeom>
          <a:noFill/>
        </p:spPr>
      </p:pic>
      <p:sp>
        <p:nvSpPr>
          <p:cNvPr id="36866" name="Rectangle 4"/>
          <p:cNvSpPr>
            <a:spLocks noGrp="1" noChangeArrowheads="1"/>
          </p:cNvSpPr>
          <p:nvPr>
            <p:ph type="title"/>
          </p:nvPr>
        </p:nvSpPr>
        <p:spPr>
          <a:xfrm>
            <a:off x="0" y="0"/>
            <a:ext cx="9144000" cy="1143000"/>
          </a:xfrm>
          <a:solidFill>
            <a:schemeClr val="tx1"/>
          </a:solidFill>
        </p:spPr>
        <p:txBody>
          <a:bodyPr/>
          <a:lstStyle/>
          <a:p>
            <a:r>
              <a:rPr lang="pt-BR" dirty="0" smtClean="0">
                <a:solidFill>
                  <a:schemeClr val="bg1"/>
                </a:solidFill>
                <a:latin typeface="Century Gothic" pitchFamily="34" charset="0"/>
              </a:rPr>
              <a:t>Urano</a:t>
            </a:r>
          </a:p>
        </p:txBody>
      </p:sp>
      <p:sp>
        <p:nvSpPr>
          <p:cNvPr id="36868" name="Rectangle 3"/>
          <p:cNvSpPr>
            <a:spLocks noChangeArrowheads="1"/>
          </p:cNvSpPr>
          <p:nvPr/>
        </p:nvSpPr>
        <p:spPr bwMode="auto">
          <a:xfrm>
            <a:off x="0" y="6309320"/>
            <a:ext cx="2244525" cy="276999"/>
          </a:xfrm>
          <a:prstGeom prst="rect">
            <a:avLst/>
          </a:prstGeom>
          <a:noFill/>
          <a:ln w="9525">
            <a:noFill/>
            <a:miter lim="800000"/>
            <a:headEnd/>
            <a:tailEnd/>
          </a:ln>
        </p:spPr>
        <p:txBody>
          <a:bodyPr wrap="none">
            <a:spAutoFit/>
          </a:bodyPr>
          <a:lstStyle/>
          <a:p>
            <a:pPr algn="l" eaLnBrk="1" hangingPunct="1"/>
            <a:r>
              <a:rPr lang="pt-BR" sz="1200" b="0" dirty="0">
                <a:solidFill>
                  <a:srgbClr val="EE8800"/>
                </a:solidFill>
                <a:latin typeface="Century Gothic" pitchFamily="34" charset="0"/>
              </a:rPr>
              <a:t>Crédito da imagem: </a:t>
            </a:r>
            <a:r>
              <a:rPr lang="pt-BR" sz="1200" b="0" dirty="0" smtClean="0">
                <a:solidFill>
                  <a:srgbClr val="EE8800"/>
                </a:solidFill>
                <a:latin typeface="Century Gothic" pitchFamily="34" charset="0"/>
              </a:rPr>
              <a:t>NASA</a:t>
            </a:r>
            <a:endParaRPr lang="pt-BR" sz="1200" b="0" dirty="0">
              <a:solidFill>
                <a:srgbClr val="EE8800"/>
              </a:solidFill>
              <a:latin typeface="Century Gothic" pitchFamily="34" charset="0"/>
            </a:endParaRPr>
          </a:p>
        </p:txBody>
      </p:sp>
      <p:sp>
        <p:nvSpPr>
          <p:cNvPr id="5" name="Espaço Reservado para Número de Slide 4"/>
          <p:cNvSpPr>
            <a:spLocks noGrp="1"/>
          </p:cNvSpPr>
          <p:nvPr>
            <p:ph type="sldNum" sz="quarter" idx="12"/>
          </p:nvPr>
        </p:nvSpPr>
        <p:spPr/>
        <p:txBody>
          <a:bodyPr/>
          <a:lstStyle/>
          <a:p>
            <a:pPr>
              <a:defRPr/>
            </a:pPr>
            <a:fld id="{37EA3358-D533-4DE3-BB7E-0C918E9F7417}" type="slidenum">
              <a:rPr lang="pt-BR" smtClean="0"/>
              <a:pPr>
                <a:defRPr/>
              </a:pPr>
              <a:t>16</a:t>
            </a:fld>
            <a:endParaRPr lang="pt-B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0" y="0"/>
            <a:ext cx="9144000" cy="1143000"/>
          </a:xfrm>
          <a:solidFill>
            <a:schemeClr val="tx1"/>
          </a:solidFill>
        </p:spPr>
        <p:txBody>
          <a:bodyPr/>
          <a:lstStyle/>
          <a:p>
            <a:r>
              <a:rPr lang="pt-BR" dirty="0" smtClean="0">
                <a:solidFill>
                  <a:schemeClr val="bg1"/>
                </a:solidFill>
                <a:latin typeface="Century Gothic" pitchFamily="34" charset="0"/>
              </a:rPr>
              <a:t>Netuno</a:t>
            </a:r>
          </a:p>
        </p:txBody>
      </p:sp>
      <p:sp>
        <p:nvSpPr>
          <p:cNvPr id="36868" name="Rectangle 3"/>
          <p:cNvSpPr>
            <a:spLocks noChangeArrowheads="1"/>
          </p:cNvSpPr>
          <p:nvPr/>
        </p:nvSpPr>
        <p:spPr bwMode="auto">
          <a:xfrm>
            <a:off x="0" y="6309320"/>
            <a:ext cx="2244525" cy="276999"/>
          </a:xfrm>
          <a:prstGeom prst="rect">
            <a:avLst/>
          </a:prstGeom>
          <a:noFill/>
          <a:ln w="9525">
            <a:noFill/>
            <a:miter lim="800000"/>
            <a:headEnd/>
            <a:tailEnd/>
          </a:ln>
        </p:spPr>
        <p:txBody>
          <a:bodyPr wrap="none">
            <a:spAutoFit/>
          </a:bodyPr>
          <a:lstStyle/>
          <a:p>
            <a:pPr algn="l" eaLnBrk="1" hangingPunct="1"/>
            <a:r>
              <a:rPr lang="pt-BR" sz="1200" b="0" dirty="0">
                <a:solidFill>
                  <a:srgbClr val="EE8800"/>
                </a:solidFill>
                <a:latin typeface="Century Gothic" pitchFamily="34" charset="0"/>
              </a:rPr>
              <a:t>Crédito da imagem: </a:t>
            </a:r>
            <a:r>
              <a:rPr lang="pt-BR" sz="1200" b="0" dirty="0" smtClean="0">
                <a:solidFill>
                  <a:srgbClr val="EE8800"/>
                </a:solidFill>
                <a:latin typeface="Century Gothic" pitchFamily="34" charset="0"/>
              </a:rPr>
              <a:t>NASA</a:t>
            </a:r>
            <a:endParaRPr lang="pt-BR" sz="1200" b="0" dirty="0">
              <a:solidFill>
                <a:srgbClr val="EE8800"/>
              </a:solidFill>
              <a:latin typeface="Century Gothic" pitchFamily="34" charset="0"/>
            </a:endParaRPr>
          </a:p>
        </p:txBody>
      </p:sp>
      <p:pic>
        <p:nvPicPr>
          <p:cNvPr id="6" name="Picture 2"/>
          <p:cNvPicPr>
            <a:picLocks noChangeAspect="1" noChangeArrowheads="1"/>
          </p:cNvPicPr>
          <p:nvPr/>
        </p:nvPicPr>
        <p:blipFill>
          <a:blip r:embed="rId3" cstate="print">
            <a:lum bright="9000" contrast="15000"/>
          </a:blip>
          <a:srcRect/>
          <a:stretch>
            <a:fillRect/>
          </a:stretch>
        </p:blipFill>
        <p:spPr bwMode="auto">
          <a:xfrm>
            <a:off x="2483768" y="1844824"/>
            <a:ext cx="3951944" cy="3337197"/>
          </a:xfrm>
          <a:prstGeom prst="rect">
            <a:avLst/>
          </a:prstGeom>
          <a:noFill/>
          <a:ln w="9525">
            <a:noFill/>
            <a:miter lim="800000"/>
            <a:headEnd/>
            <a:tailEnd/>
          </a:ln>
        </p:spPr>
      </p:pic>
      <p:sp>
        <p:nvSpPr>
          <p:cNvPr id="5" name="Espaço Reservado para Número de Slide 4"/>
          <p:cNvSpPr>
            <a:spLocks noGrp="1"/>
          </p:cNvSpPr>
          <p:nvPr>
            <p:ph type="sldNum" sz="quarter" idx="12"/>
          </p:nvPr>
        </p:nvSpPr>
        <p:spPr/>
        <p:txBody>
          <a:bodyPr/>
          <a:lstStyle/>
          <a:p>
            <a:pPr>
              <a:defRPr/>
            </a:pPr>
            <a:fld id="{37EA3358-D533-4DE3-BB7E-0C918E9F7417}" type="slidenum">
              <a:rPr lang="pt-BR" smtClean="0"/>
              <a:pPr>
                <a:defRPr/>
              </a:pPr>
              <a:t>17</a:t>
            </a:fld>
            <a:endParaRPr lang="pt-B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http://www.spacestationinfo.com/images2/Neptune_moon_ring.jpg"/>
          <p:cNvPicPr>
            <a:picLocks noChangeAspect="1" noChangeArrowheads="1"/>
          </p:cNvPicPr>
          <p:nvPr/>
        </p:nvPicPr>
        <p:blipFill>
          <a:blip r:embed="rId3" cstate="print"/>
          <a:srcRect t="7999"/>
          <a:stretch>
            <a:fillRect/>
          </a:stretch>
        </p:blipFill>
        <p:spPr bwMode="auto">
          <a:xfrm>
            <a:off x="2195736" y="347205"/>
            <a:ext cx="4680520" cy="6510795"/>
          </a:xfrm>
          <a:prstGeom prst="rect">
            <a:avLst/>
          </a:prstGeom>
          <a:noFill/>
        </p:spPr>
      </p:pic>
      <p:sp>
        <p:nvSpPr>
          <p:cNvPr id="36866" name="Rectangle 4"/>
          <p:cNvSpPr>
            <a:spLocks noGrp="1" noChangeArrowheads="1"/>
          </p:cNvSpPr>
          <p:nvPr>
            <p:ph type="title"/>
          </p:nvPr>
        </p:nvSpPr>
        <p:spPr>
          <a:xfrm>
            <a:off x="0" y="0"/>
            <a:ext cx="9144000" cy="1143000"/>
          </a:xfrm>
          <a:solidFill>
            <a:schemeClr val="tx1"/>
          </a:solidFill>
        </p:spPr>
        <p:txBody>
          <a:bodyPr/>
          <a:lstStyle/>
          <a:p>
            <a:r>
              <a:rPr lang="pt-BR" dirty="0" smtClean="0">
                <a:solidFill>
                  <a:schemeClr val="bg1"/>
                </a:solidFill>
                <a:latin typeface="Century Gothic" pitchFamily="34" charset="0"/>
              </a:rPr>
              <a:t>Netuno: anéis</a:t>
            </a:r>
          </a:p>
        </p:txBody>
      </p:sp>
      <p:sp>
        <p:nvSpPr>
          <p:cNvPr id="36868" name="Rectangle 3"/>
          <p:cNvSpPr>
            <a:spLocks noChangeArrowheads="1"/>
          </p:cNvSpPr>
          <p:nvPr/>
        </p:nvSpPr>
        <p:spPr bwMode="auto">
          <a:xfrm>
            <a:off x="0" y="6309320"/>
            <a:ext cx="2244525" cy="276999"/>
          </a:xfrm>
          <a:prstGeom prst="rect">
            <a:avLst/>
          </a:prstGeom>
          <a:noFill/>
          <a:ln w="9525">
            <a:noFill/>
            <a:miter lim="800000"/>
            <a:headEnd/>
            <a:tailEnd/>
          </a:ln>
        </p:spPr>
        <p:txBody>
          <a:bodyPr wrap="none">
            <a:spAutoFit/>
          </a:bodyPr>
          <a:lstStyle/>
          <a:p>
            <a:pPr algn="l" eaLnBrk="1" hangingPunct="1"/>
            <a:r>
              <a:rPr lang="pt-BR" sz="1200" b="0" dirty="0">
                <a:solidFill>
                  <a:srgbClr val="EE8800"/>
                </a:solidFill>
                <a:latin typeface="Century Gothic" pitchFamily="34" charset="0"/>
              </a:rPr>
              <a:t>Crédito da imagem: </a:t>
            </a:r>
            <a:r>
              <a:rPr lang="pt-BR" sz="1200" b="0" dirty="0" smtClean="0">
                <a:solidFill>
                  <a:srgbClr val="EE8800"/>
                </a:solidFill>
                <a:latin typeface="Century Gothic" pitchFamily="34" charset="0"/>
              </a:rPr>
              <a:t>NASA</a:t>
            </a:r>
            <a:endParaRPr lang="pt-BR" sz="1200" b="0" dirty="0">
              <a:solidFill>
                <a:srgbClr val="EE8800"/>
              </a:solidFill>
              <a:latin typeface="Century Gothic" pitchFamily="34" charset="0"/>
            </a:endParaRPr>
          </a:p>
        </p:txBody>
      </p:sp>
      <p:sp>
        <p:nvSpPr>
          <p:cNvPr id="5" name="Espaço Reservado para Número de Slide 4"/>
          <p:cNvSpPr>
            <a:spLocks noGrp="1"/>
          </p:cNvSpPr>
          <p:nvPr>
            <p:ph type="sldNum" sz="quarter" idx="12"/>
          </p:nvPr>
        </p:nvSpPr>
        <p:spPr/>
        <p:txBody>
          <a:bodyPr/>
          <a:lstStyle/>
          <a:p>
            <a:pPr>
              <a:defRPr/>
            </a:pPr>
            <a:fld id="{37EA3358-D533-4DE3-BB7E-0C918E9F7417}" type="slidenum">
              <a:rPr lang="pt-BR" smtClean="0"/>
              <a:pPr>
                <a:defRPr/>
              </a:pPr>
              <a:t>18</a:t>
            </a:fld>
            <a:endParaRPr lang="pt-B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0" y="0"/>
            <a:ext cx="9144000" cy="1143000"/>
          </a:xfrm>
          <a:solidFill>
            <a:schemeClr val="tx1"/>
          </a:solidFill>
        </p:spPr>
        <p:txBody>
          <a:bodyPr/>
          <a:lstStyle/>
          <a:p>
            <a:r>
              <a:rPr lang="pt-BR" dirty="0" smtClean="0">
                <a:solidFill>
                  <a:schemeClr val="bg1"/>
                </a:solidFill>
                <a:latin typeface="Century Gothic" pitchFamily="34" charset="0"/>
              </a:rPr>
              <a:t>Urano e Netuno: </a:t>
            </a:r>
            <a:br>
              <a:rPr lang="pt-BR" dirty="0" smtClean="0">
                <a:solidFill>
                  <a:schemeClr val="bg1"/>
                </a:solidFill>
                <a:latin typeface="Century Gothic" pitchFamily="34" charset="0"/>
              </a:rPr>
            </a:br>
            <a:r>
              <a:rPr lang="pt-BR" dirty="0" smtClean="0">
                <a:solidFill>
                  <a:schemeClr val="bg1"/>
                </a:solidFill>
                <a:latin typeface="Century Gothic" pitchFamily="34" charset="0"/>
              </a:rPr>
              <a:t>“gigantes gelados”</a:t>
            </a:r>
          </a:p>
        </p:txBody>
      </p:sp>
      <p:sp>
        <p:nvSpPr>
          <p:cNvPr id="36868" name="Rectangle 3"/>
          <p:cNvSpPr>
            <a:spLocks noChangeArrowheads="1"/>
          </p:cNvSpPr>
          <p:nvPr/>
        </p:nvSpPr>
        <p:spPr bwMode="auto">
          <a:xfrm>
            <a:off x="0" y="6309320"/>
            <a:ext cx="3667992" cy="276999"/>
          </a:xfrm>
          <a:prstGeom prst="rect">
            <a:avLst/>
          </a:prstGeom>
          <a:noFill/>
          <a:ln w="9525">
            <a:noFill/>
            <a:miter lim="800000"/>
            <a:headEnd/>
            <a:tailEnd/>
          </a:ln>
        </p:spPr>
        <p:txBody>
          <a:bodyPr wrap="none">
            <a:spAutoFit/>
          </a:bodyPr>
          <a:lstStyle/>
          <a:p>
            <a:pPr algn="l" eaLnBrk="1" hangingPunct="1"/>
            <a:r>
              <a:rPr lang="pt-BR" sz="1200" b="0" dirty="0" smtClean="0">
                <a:solidFill>
                  <a:srgbClr val="EE8800"/>
                </a:solidFill>
                <a:latin typeface="Century Gothic" pitchFamily="34" charset="0"/>
              </a:rPr>
              <a:t>Fonte </a:t>
            </a:r>
            <a:r>
              <a:rPr lang="pt-BR" sz="1200" b="0" dirty="0">
                <a:solidFill>
                  <a:srgbClr val="EE8800"/>
                </a:solidFill>
                <a:latin typeface="Century Gothic" pitchFamily="34" charset="0"/>
              </a:rPr>
              <a:t>da imagem: </a:t>
            </a:r>
            <a:r>
              <a:rPr lang="pt-BR" sz="1200" b="0" dirty="0" smtClean="0">
                <a:solidFill>
                  <a:srgbClr val="EE8800"/>
                </a:solidFill>
                <a:latin typeface="Century Gothic" pitchFamily="34" charset="0"/>
              </a:rPr>
              <a:t>http://www.astrowatch.net</a:t>
            </a:r>
            <a:endParaRPr lang="pt-BR" sz="1200" b="0" dirty="0">
              <a:solidFill>
                <a:srgbClr val="EE8800"/>
              </a:solidFill>
              <a:latin typeface="Century Gothic" pitchFamily="34" charset="0"/>
            </a:endParaRPr>
          </a:p>
        </p:txBody>
      </p:sp>
      <p:pic>
        <p:nvPicPr>
          <p:cNvPr id="2050" name="Picture 2" descr="http://3.bp.blogspot.com/-u2XrrRsNNy4/VYmr3naKDcI/AAAAAAAAvpQ/tGjW8w8apwc/s1600/composition-of-ice-giants.jpg"/>
          <p:cNvPicPr>
            <a:picLocks noChangeAspect="1" noChangeArrowheads="1"/>
          </p:cNvPicPr>
          <p:nvPr/>
        </p:nvPicPr>
        <p:blipFill>
          <a:blip r:embed="rId3" cstate="print">
            <a:lum bright="-16000" contrast="40000"/>
          </a:blip>
          <a:srcRect/>
          <a:stretch>
            <a:fillRect/>
          </a:stretch>
        </p:blipFill>
        <p:spPr bwMode="auto">
          <a:xfrm>
            <a:off x="0" y="1505307"/>
            <a:ext cx="9144000" cy="4488597"/>
          </a:xfrm>
          <a:prstGeom prst="rect">
            <a:avLst/>
          </a:prstGeom>
          <a:noFill/>
        </p:spPr>
      </p:pic>
      <p:sp>
        <p:nvSpPr>
          <p:cNvPr id="5" name="Retângulo 4"/>
          <p:cNvSpPr/>
          <p:nvPr/>
        </p:nvSpPr>
        <p:spPr bwMode="auto">
          <a:xfrm>
            <a:off x="3554496" y="1340768"/>
            <a:ext cx="2066317" cy="3888432"/>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6" name="CaixaDeTexto 5"/>
          <p:cNvSpPr txBox="1"/>
          <p:nvPr/>
        </p:nvSpPr>
        <p:spPr>
          <a:xfrm>
            <a:off x="3864443" y="2132856"/>
            <a:ext cx="1446422" cy="584775"/>
          </a:xfrm>
          <a:prstGeom prst="rect">
            <a:avLst/>
          </a:prstGeom>
          <a:noFill/>
        </p:spPr>
        <p:txBody>
          <a:bodyPr wrap="square" rtlCol="0">
            <a:spAutoFit/>
          </a:bodyPr>
          <a:lstStyle/>
          <a:p>
            <a:r>
              <a:rPr lang="pt-BR" dirty="0" smtClean="0">
                <a:solidFill>
                  <a:schemeClr val="bg1"/>
                </a:solidFill>
                <a:latin typeface="Century Gothic" pitchFamily="34" charset="0"/>
              </a:rPr>
              <a:t>H e He líquidos</a:t>
            </a:r>
            <a:endParaRPr lang="pt-BR" dirty="0">
              <a:solidFill>
                <a:schemeClr val="bg1"/>
              </a:solidFill>
              <a:latin typeface="Century Gothic" pitchFamily="34" charset="0"/>
            </a:endParaRPr>
          </a:p>
        </p:txBody>
      </p:sp>
      <p:sp>
        <p:nvSpPr>
          <p:cNvPr id="7" name="CaixaDeTexto 6"/>
          <p:cNvSpPr txBox="1"/>
          <p:nvPr/>
        </p:nvSpPr>
        <p:spPr>
          <a:xfrm>
            <a:off x="3451180" y="3212976"/>
            <a:ext cx="2272948" cy="830997"/>
          </a:xfrm>
          <a:prstGeom prst="rect">
            <a:avLst/>
          </a:prstGeom>
          <a:noFill/>
        </p:spPr>
        <p:txBody>
          <a:bodyPr wrap="square" rtlCol="0">
            <a:spAutoFit/>
          </a:bodyPr>
          <a:lstStyle/>
          <a:p>
            <a:r>
              <a:rPr lang="pt-BR" dirty="0" smtClean="0">
                <a:solidFill>
                  <a:schemeClr val="bg1"/>
                </a:solidFill>
                <a:latin typeface="Century Gothic" pitchFamily="34" charset="0"/>
              </a:rPr>
              <a:t>Água líquida e amônia altamente comprimidos</a:t>
            </a:r>
            <a:endParaRPr lang="pt-BR" dirty="0">
              <a:solidFill>
                <a:schemeClr val="bg1"/>
              </a:solidFill>
              <a:latin typeface="Century Gothic" pitchFamily="34" charset="0"/>
            </a:endParaRPr>
          </a:p>
        </p:txBody>
      </p:sp>
      <p:sp>
        <p:nvSpPr>
          <p:cNvPr id="8" name="CaixaDeTexto 7"/>
          <p:cNvSpPr txBox="1"/>
          <p:nvPr/>
        </p:nvSpPr>
        <p:spPr>
          <a:xfrm>
            <a:off x="3491880" y="4509120"/>
            <a:ext cx="2272948" cy="338554"/>
          </a:xfrm>
          <a:prstGeom prst="rect">
            <a:avLst/>
          </a:prstGeom>
          <a:noFill/>
        </p:spPr>
        <p:txBody>
          <a:bodyPr wrap="square" rtlCol="0">
            <a:spAutoFit/>
          </a:bodyPr>
          <a:lstStyle/>
          <a:p>
            <a:r>
              <a:rPr lang="pt-BR" dirty="0" smtClean="0">
                <a:solidFill>
                  <a:schemeClr val="bg1"/>
                </a:solidFill>
                <a:latin typeface="Century Gothic" pitchFamily="34" charset="0"/>
              </a:rPr>
              <a:t>Núcleo rochoso</a:t>
            </a:r>
            <a:endParaRPr lang="pt-BR" dirty="0">
              <a:solidFill>
                <a:schemeClr val="bg1"/>
              </a:solidFill>
              <a:latin typeface="Century Gothic" pitchFamily="34" charset="0"/>
            </a:endParaRPr>
          </a:p>
        </p:txBody>
      </p:sp>
      <p:sp>
        <p:nvSpPr>
          <p:cNvPr id="11" name="CaixaDeTexto 10"/>
          <p:cNvSpPr txBox="1"/>
          <p:nvPr/>
        </p:nvSpPr>
        <p:spPr>
          <a:xfrm>
            <a:off x="1115616" y="5301208"/>
            <a:ext cx="1446422" cy="338554"/>
          </a:xfrm>
          <a:prstGeom prst="rect">
            <a:avLst/>
          </a:prstGeom>
          <a:solidFill>
            <a:schemeClr val="tx1"/>
          </a:solidFill>
        </p:spPr>
        <p:txBody>
          <a:bodyPr wrap="square" rtlCol="0">
            <a:spAutoFit/>
          </a:bodyPr>
          <a:lstStyle/>
          <a:p>
            <a:r>
              <a:rPr lang="pt-BR" dirty="0" smtClean="0">
                <a:solidFill>
                  <a:schemeClr val="bg1"/>
                </a:solidFill>
                <a:latin typeface="Century Gothic" pitchFamily="34" charset="0"/>
              </a:rPr>
              <a:t>Urano</a:t>
            </a:r>
            <a:endParaRPr lang="pt-BR" dirty="0">
              <a:solidFill>
                <a:schemeClr val="bg1"/>
              </a:solidFill>
              <a:latin typeface="Century Gothic" pitchFamily="34" charset="0"/>
            </a:endParaRPr>
          </a:p>
        </p:txBody>
      </p:sp>
      <p:sp>
        <p:nvSpPr>
          <p:cNvPr id="12" name="CaixaDeTexto 11"/>
          <p:cNvSpPr txBox="1"/>
          <p:nvPr/>
        </p:nvSpPr>
        <p:spPr>
          <a:xfrm>
            <a:off x="6725978" y="5301208"/>
            <a:ext cx="1446422" cy="338554"/>
          </a:xfrm>
          <a:prstGeom prst="rect">
            <a:avLst/>
          </a:prstGeom>
          <a:solidFill>
            <a:schemeClr val="tx1"/>
          </a:solidFill>
        </p:spPr>
        <p:txBody>
          <a:bodyPr wrap="square" rtlCol="0">
            <a:spAutoFit/>
          </a:bodyPr>
          <a:lstStyle/>
          <a:p>
            <a:r>
              <a:rPr lang="pt-BR" dirty="0" smtClean="0">
                <a:solidFill>
                  <a:schemeClr val="bg1"/>
                </a:solidFill>
                <a:latin typeface="Century Gothic" pitchFamily="34" charset="0"/>
              </a:rPr>
              <a:t>Netuno</a:t>
            </a:r>
            <a:endParaRPr lang="pt-BR" dirty="0">
              <a:solidFill>
                <a:schemeClr val="bg1"/>
              </a:solidFill>
              <a:latin typeface="Century Gothic" pitchFamily="34" charset="0"/>
            </a:endParaRPr>
          </a:p>
        </p:txBody>
      </p:sp>
      <p:sp>
        <p:nvSpPr>
          <p:cNvPr id="13" name="Espaço Reservado para Número de Slide 12"/>
          <p:cNvSpPr>
            <a:spLocks noGrp="1"/>
          </p:cNvSpPr>
          <p:nvPr>
            <p:ph type="sldNum" sz="quarter" idx="12"/>
          </p:nvPr>
        </p:nvSpPr>
        <p:spPr/>
        <p:txBody>
          <a:bodyPr/>
          <a:lstStyle/>
          <a:p>
            <a:pPr>
              <a:defRPr/>
            </a:pPr>
            <a:fld id="{37EA3358-D533-4DE3-BB7E-0C918E9F7417}" type="slidenum">
              <a:rPr lang="pt-BR" smtClean="0"/>
              <a:pPr>
                <a:defRPr/>
              </a:pPr>
              <a:t>19</a:t>
            </a:fld>
            <a:endParaRPr lang="pt-B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21" name="Picture 9" descr="C:\Users\ANDRE\Documents\1-OBSERVATÓRIO\1-ATIVIDADES\4-Minicursos\minicursos-2015\1-minicurso-IA-prim-sem-2015\solar-system-798881-1440x904.jpg"/>
          <p:cNvPicPr>
            <a:picLocks noChangeAspect="1" noChangeArrowheads="1"/>
          </p:cNvPicPr>
          <p:nvPr/>
        </p:nvPicPr>
        <p:blipFill>
          <a:blip r:embed="rId3" cstate="print"/>
          <a:srcRect/>
          <a:stretch>
            <a:fillRect/>
          </a:stretch>
        </p:blipFill>
        <p:spPr bwMode="auto">
          <a:xfrm>
            <a:off x="35496" y="1099453"/>
            <a:ext cx="9108504" cy="5718116"/>
          </a:xfrm>
          <a:prstGeom prst="rect">
            <a:avLst/>
          </a:prstGeom>
          <a:noFill/>
        </p:spPr>
      </p:pic>
      <p:sp>
        <p:nvSpPr>
          <p:cNvPr id="11267" name="Rectangle 2"/>
          <p:cNvSpPr>
            <a:spLocks noGrp="1" noChangeArrowheads="1"/>
          </p:cNvSpPr>
          <p:nvPr>
            <p:ph type="title"/>
          </p:nvPr>
        </p:nvSpPr>
        <p:spPr>
          <a:xfrm>
            <a:off x="179512" y="0"/>
            <a:ext cx="8964488" cy="1143000"/>
          </a:xfrm>
        </p:spPr>
        <p:txBody>
          <a:bodyPr/>
          <a:lstStyle/>
          <a:p>
            <a:r>
              <a:rPr lang="pt-BR" dirty="0" smtClean="0">
                <a:solidFill>
                  <a:schemeClr val="bg1"/>
                </a:solidFill>
                <a:latin typeface="Century Gothic" pitchFamily="34" charset="0"/>
              </a:rPr>
              <a:t>Sistema Solar (próximo ao Sol)</a:t>
            </a:r>
          </a:p>
        </p:txBody>
      </p:sp>
      <p:sp>
        <p:nvSpPr>
          <p:cNvPr id="38916" name="AutoShape 4" descr="http://wall4all.me/walls/sports/solar-system-798881-1440x90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38918" name="AutoShape 6" descr="http://wall4all.me/walls/sports/solar-system-798881-1440x90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38920" name="AutoShape 8" descr="http://wall4all.me/walls/sports/solar-system-798881-1440x90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 name="Text Box 141"/>
          <p:cNvSpPr txBox="1">
            <a:spLocks noChangeArrowheads="1"/>
          </p:cNvSpPr>
          <p:nvPr/>
        </p:nvSpPr>
        <p:spPr bwMode="auto">
          <a:xfrm>
            <a:off x="0" y="6542335"/>
            <a:ext cx="9144000" cy="276999"/>
          </a:xfrm>
          <a:prstGeom prst="rect">
            <a:avLst/>
          </a:prstGeom>
          <a:noFill/>
          <a:ln w="9525">
            <a:noFill/>
            <a:miter lim="800000"/>
            <a:headEnd/>
            <a:tailEnd/>
          </a:ln>
        </p:spPr>
        <p:txBody>
          <a:bodyPr wrap="square">
            <a:spAutoFit/>
          </a:bodyPr>
          <a:lstStyle/>
          <a:p>
            <a:pPr algn="l">
              <a:defRPr/>
            </a:pPr>
            <a:r>
              <a:rPr lang="pt-BR" sz="1200" dirty="0">
                <a:solidFill>
                  <a:srgbClr val="FFC000"/>
                </a:solidFill>
                <a:latin typeface="Century Gothic" pitchFamily="34" charset="0"/>
              </a:rPr>
              <a:t>Crédito da imagem</a:t>
            </a:r>
            <a:r>
              <a:rPr lang="pt-BR" sz="1200" dirty="0" smtClean="0">
                <a:solidFill>
                  <a:srgbClr val="FFC000"/>
                </a:solidFill>
                <a:latin typeface="Century Gothic" pitchFamily="34" charset="0"/>
              </a:rPr>
              <a:t>: http://wall4all.me</a:t>
            </a:r>
            <a:endParaRPr lang="pt-BR" sz="1200" dirty="0">
              <a:solidFill>
                <a:srgbClr val="FFC000"/>
              </a:solidFill>
              <a:latin typeface="Century Gothic" pitchFamily="34" charset="0"/>
            </a:endParaRPr>
          </a:p>
        </p:txBody>
      </p:sp>
      <p:sp>
        <p:nvSpPr>
          <p:cNvPr id="9" name="Text Box 28"/>
          <p:cNvSpPr txBox="1">
            <a:spLocks noChangeArrowheads="1"/>
          </p:cNvSpPr>
          <p:nvPr/>
        </p:nvSpPr>
        <p:spPr bwMode="auto">
          <a:xfrm>
            <a:off x="5436096" y="1412776"/>
            <a:ext cx="3312368" cy="369332"/>
          </a:xfrm>
          <a:prstGeom prst="rect">
            <a:avLst/>
          </a:prstGeom>
          <a:noFill/>
          <a:ln w="12700">
            <a:noFill/>
            <a:miter lim="800000"/>
            <a:headEnd type="none" w="sm" len="sm"/>
            <a:tailEnd/>
          </a:ln>
        </p:spPr>
        <p:txBody>
          <a:bodyPr wrap="square">
            <a:spAutoFit/>
          </a:bodyPr>
          <a:lstStyle/>
          <a:p>
            <a:pPr algn="l"/>
            <a:r>
              <a:rPr lang="pt-BR" sz="1800" dirty="0" smtClean="0">
                <a:solidFill>
                  <a:srgbClr val="FF0000"/>
                </a:solidFill>
                <a:latin typeface="Century Gothic" pitchFamily="34" charset="0"/>
              </a:rPr>
              <a:t>Figura fora de escala</a:t>
            </a:r>
            <a:endParaRPr lang="pt-BR" sz="1800" dirty="0">
              <a:solidFill>
                <a:srgbClr val="FF0000"/>
              </a:solidFill>
              <a:latin typeface="Century Gothic" pitchFamily="34" charset="0"/>
            </a:endParaRPr>
          </a:p>
        </p:txBody>
      </p:sp>
      <p:sp>
        <p:nvSpPr>
          <p:cNvPr id="11" name="Espaço Reservado para Número de Slide 10"/>
          <p:cNvSpPr>
            <a:spLocks noGrp="1"/>
          </p:cNvSpPr>
          <p:nvPr>
            <p:ph type="sldNum" sz="quarter" idx="12"/>
          </p:nvPr>
        </p:nvSpPr>
        <p:spPr/>
        <p:txBody>
          <a:bodyPr/>
          <a:lstStyle/>
          <a:p>
            <a:pPr>
              <a:defRPr/>
            </a:pPr>
            <a:fld id="{98A6B816-6C78-488E-AE2C-6B418D54D2FD}" type="slidenum">
              <a:rPr lang="pt-BR" smtClean="0"/>
              <a:pPr>
                <a:defRPr/>
              </a:pPr>
              <a:t>2</a:t>
            </a:fld>
            <a:endParaRPr lang="pt-B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192686" y="836712"/>
            <a:ext cx="4581703" cy="769441"/>
          </a:xfrm>
          <a:prstGeom prst="rect">
            <a:avLst/>
          </a:prstGeom>
        </p:spPr>
        <p:txBody>
          <a:bodyPr wrap="none">
            <a:spAutoFit/>
          </a:bodyPr>
          <a:lstStyle/>
          <a:p>
            <a:r>
              <a:rPr lang="pt-BR" sz="4400" dirty="0" smtClean="0">
                <a:solidFill>
                  <a:schemeClr val="bg1"/>
                </a:solidFill>
                <a:latin typeface="Century Gothic" pitchFamily="34" charset="0"/>
              </a:rPr>
              <a:t>Missão </a:t>
            </a:r>
            <a:r>
              <a:rPr lang="pt-BR" sz="4400" dirty="0" err="1" smtClean="0">
                <a:solidFill>
                  <a:schemeClr val="bg1"/>
                </a:solidFill>
                <a:latin typeface="Century Gothic" pitchFamily="34" charset="0"/>
              </a:rPr>
              <a:t>Voyager</a:t>
            </a:r>
            <a:endParaRPr lang="pt-BR" sz="4400" dirty="0" smtClean="0">
              <a:solidFill>
                <a:schemeClr val="bg1"/>
              </a:solidFill>
              <a:latin typeface="Century Gothic" pitchFamily="34" charset="0"/>
            </a:endParaRPr>
          </a:p>
        </p:txBody>
      </p:sp>
      <p:pic>
        <p:nvPicPr>
          <p:cNvPr id="1026" name="Picture 2">
            <a:hlinkClick r:id="rId2" action="ppaction://hlinkfile"/>
          </p:cNvPr>
          <p:cNvPicPr>
            <a:picLocks noChangeAspect="1" noChangeArrowheads="1"/>
          </p:cNvPicPr>
          <p:nvPr/>
        </p:nvPicPr>
        <p:blipFill>
          <a:blip r:embed="rId3" cstate="print"/>
          <a:srcRect/>
          <a:stretch>
            <a:fillRect/>
          </a:stretch>
        </p:blipFill>
        <p:spPr bwMode="auto">
          <a:xfrm>
            <a:off x="3203848" y="2349160"/>
            <a:ext cx="2627234" cy="2520000"/>
          </a:xfrm>
          <a:prstGeom prst="rect">
            <a:avLst/>
          </a:prstGeom>
          <a:noFill/>
          <a:ln w="25400">
            <a:solidFill>
              <a:srgbClr val="EE8800"/>
            </a:solidFill>
            <a:miter lim="800000"/>
            <a:headEnd/>
            <a:tailEnd/>
          </a:ln>
        </p:spPr>
      </p:pic>
      <p:sp>
        <p:nvSpPr>
          <p:cNvPr id="4" name="Espaço Reservado para Número de Slide 3"/>
          <p:cNvSpPr>
            <a:spLocks noGrp="1"/>
          </p:cNvSpPr>
          <p:nvPr>
            <p:ph type="sldNum" sz="quarter" idx="12"/>
          </p:nvPr>
        </p:nvSpPr>
        <p:spPr/>
        <p:txBody>
          <a:bodyPr/>
          <a:lstStyle/>
          <a:p>
            <a:pPr>
              <a:defRPr/>
            </a:pPr>
            <a:fld id="{46A989A7-BFA8-41F9-B30C-7A2DEB9A4CDD}" type="slidenum">
              <a:rPr lang="pt-BR" smtClean="0"/>
              <a:pPr>
                <a:defRPr/>
              </a:pPr>
              <a:t>20</a:t>
            </a:fld>
            <a:endParaRPr lang="pt-B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3"/>
          <p:cNvSpPr>
            <a:spLocks noGrp="1"/>
          </p:cNvSpPr>
          <p:nvPr>
            <p:ph type="title"/>
          </p:nvPr>
        </p:nvSpPr>
        <p:spPr>
          <a:xfrm>
            <a:off x="714375" y="2362572"/>
            <a:ext cx="7772400" cy="1714500"/>
          </a:xfrm>
        </p:spPr>
        <p:txBody>
          <a:bodyPr/>
          <a:lstStyle/>
          <a:p>
            <a:r>
              <a:rPr lang="pt-BR" dirty="0" smtClean="0">
                <a:solidFill>
                  <a:srgbClr val="FFC000"/>
                </a:solidFill>
                <a:latin typeface="Century Gothic" pitchFamily="34" charset="0"/>
              </a:rPr>
              <a:t>Planetas Terrestres</a:t>
            </a:r>
          </a:p>
        </p:txBody>
      </p:sp>
      <p:sp>
        <p:nvSpPr>
          <p:cNvPr id="3" name="Espaço Reservado para Número de Slide 2"/>
          <p:cNvSpPr>
            <a:spLocks noGrp="1"/>
          </p:cNvSpPr>
          <p:nvPr>
            <p:ph type="sldNum" sz="quarter" idx="12"/>
          </p:nvPr>
        </p:nvSpPr>
        <p:spPr/>
        <p:txBody>
          <a:bodyPr/>
          <a:lstStyle/>
          <a:p>
            <a:pPr>
              <a:defRPr/>
            </a:pPr>
            <a:fld id="{37EA3358-D533-4DE3-BB7E-0C918E9F7417}" type="slidenum">
              <a:rPr lang="pt-BR" smtClean="0"/>
              <a:pPr>
                <a:defRPr/>
              </a:pPr>
              <a:t>21</a:t>
            </a:fld>
            <a:endParaRPr lang="pt-BR"/>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0" y="0"/>
            <a:ext cx="9144000" cy="1143000"/>
          </a:xfrm>
          <a:solidFill>
            <a:schemeClr val="tx1"/>
          </a:solidFill>
        </p:spPr>
        <p:txBody>
          <a:bodyPr/>
          <a:lstStyle/>
          <a:p>
            <a:r>
              <a:rPr lang="pt-BR" dirty="0" smtClean="0">
                <a:solidFill>
                  <a:schemeClr val="bg1"/>
                </a:solidFill>
                <a:latin typeface="Century Gothic" pitchFamily="34" charset="0"/>
              </a:rPr>
              <a:t>Planetas terrestres</a:t>
            </a:r>
          </a:p>
        </p:txBody>
      </p:sp>
      <p:sp>
        <p:nvSpPr>
          <p:cNvPr id="36868" name="Rectangle 3"/>
          <p:cNvSpPr>
            <a:spLocks noChangeArrowheads="1"/>
          </p:cNvSpPr>
          <p:nvPr/>
        </p:nvSpPr>
        <p:spPr bwMode="auto">
          <a:xfrm>
            <a:off x="0" y="6309320"/>
            <a:ext cx="2177199" cy="276999"/>
          </a:xfrm>
          <a:prstGeom prst="rect">
            <a:avLst/>
          </a:prstGeom>
          <a:noFill/>
          <a:ln w="9525">
            <a:noFill/>
            <a:miter lim="800000"/>
            <a:headEnd/>
            <a:tailEnd/>
          </a:ln>
        </p:spPr>
        <p:txBody>
          <a:bodyPr wrap="none">
            <a:spAutoFit/>
          </a:bodyPr>
          <a:lstStyle/>
          <a:p>
            <a:pPr algn="l" eaLnBrk="1" hangingPunct="1"/>
            <a:r>
              <a:rPr lang="pt-BR" sz="1200" b="0" dirty="0">
                <a:solidFill>
                  <a:srgbClr val="EE8800"/>
                </a:solidFill>
                <a:latin typeface="Century Gothic" pitchFamily="34" charset="0"/>
              </a:rPr>
              <a:t>Crédito da imagem: </a:t>
            </a:r>
            <a:r>
              <a:rPr lang="pt-BR" sz="1200" b="0" dirty="0" smtClean="0">
                <a:solidFill>
                  <a:srgbClr val="EE8800"/>
                </a:solidFill>
                <a:latin typeface="Century Gothic" pitchFamily="34" charset="0"/>
              </a:rPr>
              <a:t>NASA</a:t>
            </a:r>
            <a:endParaRPr lang="pt-BR" sz="1200" b="0" dirty="0">
              <a:solidFill>
                <a:srgbClr val="EE8800"/>
              </a:solidFill>
              <a:latin typeface="Century Gothic" pitchFamily="34" charset="0"/>
            </a:endParaRPr>
          </a:p>
        </p:txBody>
      </p:sp>
      <p:pic>
        <p:nvPicPr>
          <p:cNvPr id="67586" name="Picture 2" descr="http://d1jqu7g1y74ds1.cloudfront.net/wp-content/uploads/2008/04/mercurycomparison.jpg"/>
          <p:cNvPicPr>
            <a:picLocks noChangeAspect="1" noChangeArrowheads="1"/>
          </p:cNvPicPr>
          <p:nvPr/>
        </p:nvPicPr>
        <p:blipFill>
          <a:blip r:embed="rId2" cstate="print"/>
          <a:srcRect/>
          <a:stretch>
            <a:fillRect/>
          </a:stretch>
        </p:blipFill>
        <p:spPr bwMode="auto">
          <a:xfrm>
            <a:off x="1691680" y="2276872"/>
            <a:ext cx="5524500" cy="2400301"/>
          </a:xfrm>
          <a:prstGeom prst="rect">
            <a:avLst/>
          </a:prstGeom>
          <a:noFill/>
        </p:spPr>
      </p:pic>
      <p:sp>
        <p:nvSpPr>
          <p:cNvPr id="5" name="Text Box 9"/>
          <p:cNvSpPr txBox="1">
            <a:spLocks noChangeArrowheads="1"/>
          </p:cNvSpPr>
          <p:nvPr/>
        </p:nvSpPr>
        <p:spPr bwMode="auto">
          <a:xfrm>
            <a:off x="971600" y="1556792"/>
            <a:ext cx="2376264"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3600" b="0" dirty="0" smtClean="0">
                <a:solidFill>
                  <a:srgbClr val="FFC000"/>
                </a:solidFill>
                <a:latin typeface="Century Gothic" pitchFamily="34" charset="0"/>
              </a:rPr>
              <a:t>Mercúrio</a:t>
            </a:r>
            <a:endParaRPr lang="pt-BR" sz="3600" b="0" dirty="0">
              <a:solidFill>
                <a:srgbClr val="FFC000"/>
              </a:solidFill>
              <a:latin typeface="Century Gothic" pitchFamily="34" charset="0"/>
            </a:endParaRPr>
          </a:p>
        </p:txBody>
      </p:sp>
      <p:cxnSp>
        <p:nvCxnSpPr>
          <p:cNvPr id="6" name="Conector de seta reta 5"/>
          <p:cNvCxnSpPr>
            <a:stCxn id="5" idx="2"/>
          </p:cNvCxnSpPr>
          <p:nvPr/>
        </p:nvCxnSpPr>
        <p:spPr bwMode="auto">
          <a:xfrm flipH="1">
            <a:off x="2123728" y="2203123"/>
            <a:ext cx="36004" cy="1297885"/>
          </a:xfrm>
          <a:prstGeom prst="straightConnector1">
            <a:avLst/>
          </a:prstGeom>
          <a:solidFill>
            <a:schemeClr val="accent1"/>
          </a:solidFill>
          <a:ln w="22225" cap="flat" cmpd="sng" algn="ctr">
            <a:solidFill>
              <a:srgbClr val="FFC000"/>
            </a:solidFill>
            <a:prstDash val="solid"/>
            <a:round/>
            <a:headEnd type="none" w="sm" len="sm"/>
            <a:tailEnd type="oval" w="lg" len="lg"/>
          </a:ln>
          <a:effectLst/>
        </p:spPr>
      </p:cxnSp>
      <p:sp>
        <p:nvSpPr>
          <p:cNvPr id="15" name="Text Box 9"/>
          <p:cNvSpPr txBox="1">
            <a:spLocks noChangeArrowheads="1"/>
          </p:cNvSpPr>
          <p:nvPr/>
        </p:nvSpPr>
        <p:spPr bwMode="auto">
          <a:xfrm>
            <a:off x="2555776" y="5085184"/>
            <a:ext cx="1584176"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3600" b="0" dirty="0" smtClean="0">
                <a:solidFill>
                  <a:srgbClr val="FFC000"/>
                </a:solidFill>
                <a:latin typeface="Century Gothic" pitchFamily="34" charset="0"/>
              </a:rPr>
              <a:t>Vênus</a:t>
            </a:r>
            <a:endParaRPr lang="pt-BR" sz="3600" b="0" dirty="0">
              <a:solidFill>
                <a:srgbClr val="FFC000"/>
              </a:solidFill>
              <a:latin typeface="Century Gothic" pitchFamily="34" charset="0"/>
            </a:endParaRPr>
          </a:p>
        </p:txBody>
      </p:sp>
      <p:cxnSp>
        <p:nvCxnSpPr>
          <p:cNvPr id="16" name="Conector de seta reta 15"/>
          <p:cNvCxnSpPr>
            <a:stCxn id="15" idx="0"/>
          </p:cNvCxnSpPr>
          <p:nvPr/>
        </p:nvCxnSpPr>
        <p:spPr bwMode="auto">
          <a:xfrm flipV="1">
            <a:off x="3347864" y="3501008"/>
            <a:ext cx="72008" cy="1584176"/>
          </a:xfrm>
          <a:prstGeom prst="straightConnector1">
            <a:avLst/>
          </a:prstGeom>
          <a:solidFill>
            <a:schemeClr val="accent1"/>
          </a:solidFill>
          <a:ln w="22225" cap="flat" cmpd="sng" algn="ctr">
            <a:solidFill>
              <a:srgbClr val="FFC000"/>
            </a:solidFill>
            <a:prstDash val="solid"/>
            <a:round/>
            <a:headEnd type="none" w="sm" len="sm"/>
            <a:tailEnd type="oval" w="lg" len="lg"/>
          </a:ln>
          <a:effectLst/>
        </p:spPr>
      </p:cxnSp>
      <p:sp>
        <p:nvSpPr>
          <p:cNvPr id="17" name="Text Box 9"/>
          <p:cNvSpPr txBox="1">
            <a:spLocks noChangeArrowheads="1"/>
          </p:cNvSpPr>
          <p:nvPr/>
        </p:nvSpPr>
        <p:spPr bwMode="auto">
          <a:xfrm>
            <a:off x="4508202" y="1484784"/>
            <a:ext cx="1584176"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3600" b="0" dirty="0" smtClean="0">
                <a:solidFill>
                  <a:srgbClr val="FFC000"/>
                </a:solidFill>
                <a:latin typeface="Century Gothic" pitchFamily="34" charset="0"/>
              </a:rPr>
              <a:t>Terra</a:t>
            </a:r>
            <a:endParaRPr lang="pt-BR" sz="3600" b="0" dirty="0">
              <a:solidFill>
                <a:srgbClr val="FFC000"/>
              </a:solidFill>
              <a:latin typeface="Century Gothic" pitchFamily="34" charset="0"/>
            </a:endParaRPr>
          </a:p>
        </p:txBody>
      </p:sp>
      <p:cxnSp>
        <p:nvCxnSpPr>
          <p:cNvPr id="18" name="Conector de seta reta 17"/>
          <p:cNvCxnSpPr>
            <a:stCxn id="17" idx="2"/>
          </p:cNvCxnSpPr>
          <p:nvPr/>
        </p:nvCxnSpPr>
        <p:spPr bwMode="auto">
          <a:xfrm flipH="1">
            <a:off x="5220072" y="2131115"/>
            <a:ext cx="80218" cy="1360601"/>
          </a:xfrm>
          <a:prstGeom prst="straightConnector1">
            <a:avLst/>
          </a:prstGeom>
          <a:solidFill>
            <a:schemeClr val="accent1"/>
          </a:solidFill>
          <a:ln w="22225" cap="flat" cmpd="sng" algn="ctr">
            <a:solidFill>
              <a:srgbClr val="FFC000"/>
            </a:solidFill>
            <a:prstDash val="solid"/>
            <a:round/>
            <a:headEnd type="none" w="sm" len="sm"/>
            <a:tailEnd type="oval" w="lg" len="lg"/>
          </a:ln>
          <a:effectLst/>
        </p:spPr>
      </p:cxnSp>
      <p:sp>
        <p:nvSpPr>
          <p:cNvPr id="22" name="Text Box 9"/>
          <p:cNvSpPr txBox="1">
            <a:spLocks noChangeArrowheads="1"/>
          </p:cNvSpPr>
          <p:nvPr/>
        </p:nvSpPr>
        <p:spPr bwMode="auto">
          <a:xfrm>
            <a:off x="5796136" y="5147900"/>
            <a:ext cx="1584176"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3600" b="0" dirty="0" smtClean="0">
                <a:solidFill>
                  <a:srgbClr val="FFC000"/>
                </a:solidFill>
                <a:latin typeface="Century Gothic" pitchFamily="34" charset="0"/>
              </a:rPr>
              <a:t>Marte</a:t>
            </a:r>
            <a:endParaRPr lang="pt-BR" sz="3600" b="0" dirty="0">
              <a:solidFill>
                <a:srgbClr val="FFC000"/>
              </a:solidFill>
              <a:latin typeface="Century Gothic" pitchFamily="34" charset="0"/>
            </a:endParaRPr>
          </a:p>
        </p:txBody>
      </p:sp>
      <p:cxnSp>
        <p:nvCxnSpPr>
          <p:cNvPr id="23" name="Conector de seta reta 22"/>
          <p:cNvCxnSpPr>
            <a:stCxn id="22" idx="0"/>
          </p:cNvCxnSpPr>
          <p:nvPr/>
        </p:nvCxnSpPr>
        <p:spPr bwMode="auto">
          <a:xfrm flipV="1">
            <a:off x="6588224" y="3563724"/>
            <a:ext cx="72008" cy="1584176"/>
          </a:xfrm>
          <a:prstGeom prst="straightConnector1">
            <a:avLst/>
          </a:prstGeom>
          <a:solidFill>
            <a:schemeClr val="accent1"/>
          </a:solidFill>
          <a:ln w="22225" cap="flat" cmpd="sng" algn="ctr">
            <a:solidFill>
              <a:srgbClr val="FFC000"/>
            </a:solidFill>
            <a:prstDash val="solid"/>
            <a:round/>
            <a:headEnd type="none" w="sm" len="sm"/>
            <a:tailEnd type="oval" w="lg" len="lg"/>
          </a:ln>
          <a:effectLst/>
        </p:spPr>
      </p:cxnSp>
      <p:sp>
        <p:nvSpPr>
          <p:cNvPr id="13" name="Espaço Reservado para Número de Slide 12"/>
          <p:cNvSpPr>
            <a:spLocks noGrp="1"/>
          </p:cNvSpPr>
          <p:nvPr>
            <p:ph type="sldNum" sz="quarter" idx="12"/>
          </p:nvPr>
        </p:nvSpPr>
        <p:spPr/>
        <p:txBody>
          <a:bodyPr/>
          <a:lstStyle/>
          <a:p>
            <a:pPr>
              <a:defRPr/>
            </a:pPr>
            <a:fld id="{37EA3358-D533-4DE3-BB7E-0C918E9F7417}" type="slidenum">
              <a:rPr lang="pt-BR" smtClean="0"/>
              <a:pPr>
                <a:defRPr/>
              </a:pPr>
              <a:t>22</a:t>
            </a:fld>
            <a:endParaRPr lang="pt-B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17"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0" y="0"/>
            <a:ext cx="9144000" cy="1143000"/>
          </a:xfrm>
          <a:solidFill>
            <a:schemeClr val="tx1"/>
          </a:solidFill>
        </p:spPr>
        <p:txBody>
          <a:bodyPr/>
          <a:lstStyle/>
          <a:p>
            <a:r>
              <a:rPr lang="pt-BR" dirty="0" smtClean="0">
                <a:solidFill>
                  <a:schemeClr val="bg1"/>
                </a:solidFill>
                <a:latin typeface="Century Gothic" pitchFamily="34" charset="0"/>
              </a:rPr>
              <a:t>Mercúrio</a:t>
            </a:r>
          </a:p>
        </p:txBody>
      </p:sp>
      <p:sp>
        <p:nvSpPr>
          <p:cNvPr id="36868" name="Rectangle 3"/>
          <p:cNvSpPr>
            <a:spLocks noChangeArrowheads="1"/>
          </p:cNvSpPr>
          <p:nvPr/>
        </p:nvSpPr>
        <p:spPr bwMode="auto">
          <a:xfrm>
            <a:off x="0" y="6309320"/>
            <a:ext cx="8691803" cy="276999"/>
          </a:xfrm>
          <a:prstGeom prst="rect">
            <a:avLst/>
          </a:prstGeom>
          <a:noFill/>
          <a:ln w="9525">
            <a:noFill/>
            <a:miter lim="800000"/>
            <a:headEnd/>
            <a:tailEnd/>
          </a:ln>
        </p:spPr>
        <p:txBody>
          <a:bodyPr wrap="none">
            <a:spAutoFit/>
          </a:bodyPr>
          <a:lstStyle/>
          <a:p>
            <a:pPr algn="l" eaLnBrk="1" hangingPunct="1"/>
            <a:r>
              <a:rPr lang="pt-BR" sz="1200" b="0" dirty="0">
                <a:solidFill>
                  <a:srgbClr val="EE8800"/>
                </a:solidFill>
                <a:latin typeface="Century Gothic" pitchFamily="34" charset="0"/>
              </a:rPr>
              <a:t>Crédito da imagem: </a:t>
            </a:r>
            <a:r>
              <a:rPr lang="en-US" sz="1200" b="0" dirty="0" smtClean="0">
                <a:solidFill>
                  <a:srgbClr val="EE8800"/>
                </a:solidFill>
                <a:latin typeface="Century Gothic" pitchFamily="34" charset="0"/>
              </a:rPr>
              <a:t>NASA/Johns Hopkins University Applied Physics Laboratory/Carnegie Institution of Washington</a:t>
            </a:r>
            <a:endParaRPr lang="pt-BR" sz="1200" b="0" dirty="0">
              <a:solidFill>
                <a:srgbClr val="EE8800"/>
              </a:solidFill>
              <a:latin typeface="Century Gothic" pitchFamily="34" charset="0"/>
            </a:endParaRPr>
          </a:p>
        </p:txBody>
      </p:sp>
      <p:pic>
        <p:nvPicPr>
          <p:cNvPr id="1026" name="Picture 2" descr="C:\Users\ANDRE\Documents\1-OBSERVATÓRIO\1-ATIVIDADES\4-Minicursos\minicursos-2015\3-minicurso-Sist-Planet-prim-sem-2015\apresentacoes\aula-2-planetas-e-satelites\Mercury.jpg"/>
          <p:cNvPicPr>
            <a:picLocks noChangeAspect="1" noChangeArrowheads="1"/>
          </p:cNvPicPr>
          <p:nvPr/>
        </p:nvPicPr>
        <p:blipFill>
          <a:blip r:embed="rId3" cstate="print"/>
          <a:srcRect/>
          <a:stretch>
            <a:fillRect/>
          </a:stretch>
        </p:blipFill>
        <p:spPr bwMode="auto">
          <a:xfrm>
            <a:off x="683568" y="1772816"/>
            <a:ext cx="7808168" cy="3904084"/>
          </a:xfrm>
          <a:prstGeom prst="rect">
            <a:avLst/>
          </a:prstGeom>
          <a:noFill/>
        </p:spPr>
      </p:pic>
      <p:sp>
        <p:nvSpPr>
          <p:cNvPr id="5" name="Espaço Reservado para Número de Slide 4"/>
          <p:cNvSpPr>
            <a:spLocks noGrp="1"/>
          </p:cNvSpPr>
          <p:nvPr>
            <p:ph type="sldNum" sz="quarter" idx="12"/>
          </p:nvPr>
        </p:nvSpPr>
        <p:spPr/>
        <p:txBody>
          <a:bodyPr/>
          <a:lstStyle/>
          <a:p>
            <a:pPr>
              <a:defRPr/>
            </a:pPr>
            <a:fld id="{37EA3358-D533-4DE3-BB7E-0C918E9F7417}" type="slidenum">
              <a:rPr lang="pt-BR" smtClean="0"/>
              <a:pPr>
                <a:defRPr/>
              </a:pPr>
              <a:t>23</a:t>
            </a:fld>
            <a:endParaRPr lang="pt-B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ipse 8"/>
          <p:cNvSpPr>
            <a:spLocks/>
          </p:cNvSpPr>
          <p:nvPr/>
        </p:nvSpPr>
        <p:spPr>
          <a:xfrm rot="-7200000">
            <a:off x="5699397" y="1528347"/>
            <a:ext cx="1836960" cy="1855330"/>
          </a:xfrm>
          <a:prstGeom prst="ellipse">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 name="Grupo 10"/>
          <p:cNvGrpSpPr>
            <a:grpSpLocks noChangeAspect="1"/>
          </p:cNvGrpSpPr>
          <p:nvPr/>
        </p:nvGrpSpPr>
        <p:grpSpPr>
          <a:xfrm>
            <a:off x="4008128" y="2947013"/>
            <a:ext cx="1447733" cy="1433283"/>
            <a:chOff x="4230514" y="2138607"/>
            <a:chExt cx="4721895" cy="4674769"/>
          </a:xfrm>
        </p:grpSpPr>
        <p:sp>
          <p:nvSpPr>
            <p:cNvPr id="13" name="Elipse 12"/>
            <p:cNvSpPr/>
            <p:nvPr/>
          </p:nvSpPr>
          <p:spPr bwMode="auto">
            <a:xfrm>
              <a:off x="4230514" y="2138607"/>
              <a:ext cx="4721895" cy="4674769"/>
            </a:xfrm>
            <a:prstGeom prst="ellipse">
              <a:avLst/>
            </a:prstGeom>
            <a:gradFill>
              <a:gsLst>
                <a:gs pos="7000">
                  <a:schemeClr val="bg1"/>
                </a:gs>
                <a:gs pos="32000">
                  <a:srgbClr val="FFC000"/>
                </a:gs>
                <a:gs pos="100000">
                  <a:schemeClr val="tx1">
                    <a:alpha val="2300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4" name="Oval 3"/>
            <p:cNvSpPr>
              <a:spLocks noChangeArrowheads="1"/>
            </p:cNvSpPr>
            <p:nvPr/>
          </p:nvSpPr>
          <p:spPr bwMode="auto">
            <a:xfrm>
              <a:off x="5279230" y="3226845"/>
              <a:ext cx="2677146" cy="2650427"/>
            </a:xfrm>
            <a:prstGeom prst="ellipse">
              <a:avLst/>
            </a:prstGeom>
            <a:gradFill flip="none" rotWithShape="1">
              <a:gsLst>
                <a:gs pos="85000">
                  <a:srgbClr val="FFC000"/>
                </a:gs>
                <a:gs pos="12000">
                  <a:schemeClr val="bg1"/>
                </a:gs>
                <a:gs pos="100000">
                  <a:srgbClr val="4D0808">
                    <a:alpha val="17000"/>
                  </a:srgbClr>
                </a:gs>
              </a:gsLst>
              <a:path path="shape">
                <a:fillToRect l="50000" t="50000" r="50000" b="50000"/>
              </a:path>
              <a:tileRect/>
            </a:gradFill>
            <a:ln w="57150">
              <a:noFill/>
              <a:prstDash val="solid"/>
              <a:round/>
              <a:headEnd/>
              <a:tailEnd/>
            </a:ln>
          </p:spPr>
          <p:txBody>
            <a:bodyPr wrap="none" anchor="ctr"/>
            <a:lstStyle/>
            <a:p>
              <a:pPr>
                <a:defRPr/>
              </a:pPr>
              <a:endParaRPr lang="pt-BR"/>
            </a:p>
          </p:txBody>
        </p:sp>
      </p:grpSp>
      <p:sp>
        <p:nvSpPr>
          <p:cNvPr id="16" name="Text Box 141"/>
          <p:cNvSpPr txBox="1">
            <a:spLocks noChangeArrowheads="1"/>
          </p:cNvSpPr>
          <p:nvPr/>
        </p:nvSpPr>
        <p:spPr bwMode="auto">
          <a:xfrm>
            <a:off x="4860032" y="6525345"/>
            <a:ext cx="4248472" cy="288032"/>
          </a:xfrm>
          <a:prstGeom prst="rect">
            <a:avLst/>
          </a:prstGeom>
          <a:noFill/>
          <a:ln w="9525">
            <a:noFill/>
            <a:miter lim="800000"/>
            <a:headEnd/>
            <a:tailEnd/>
          </a:ln>
        </p:spPr>
        <p:txBody>
          <a:bodyPr wrap="square">
            <a:spAutoFit/>
          </a:bodyPr>
          <a:lstStyle/>
          <a:p>
            <a:pPr algn="l">
              <a:defRPr/>
            </a:pPr>
            <a:r>
              <a:rPr lang="pt-BR" sz="1200" dirty="0">
                <a:solidFill>
                  <a:srgbClr val="FFC000"/>
                </a:solidFill>
                <a:latin typeface="Century Gothic" pitchFamily="34" charset="0"/>
              </a:rPr>
              <a:t>Crédito da imagem</a:t>
            </a:r>
            <a:r>
              <a:rPr lang="pt-BR" sz="1200" dirty="0" smtClean="0">
                <a:solidFill>
                  <a:srgbClr val="FFC000"/>
                </a:solidFill>
                <a:latin typeface="Century Gothic" pitchFamily="34" charset="0"/>
              </a:rPr>
              <a:t>: André Luiz da Silva/CDA/CDCC</a:t>
            </a:r>
            <a:endParaRPr lang="pt-BR" sz="1200" dirty="0">
              <a:solidFill>
                <a:srgbClr val="FFC000"/>
              </a:solidFill>
              <a:latin typeface="Century Gothic" pitchFamily="34" charset="0"/>
            </a:endParaRPr>
          </a:p>
        </p:txBody>
      </p:sp>
      <p:sp>
        <p:nvSpPr>
          <p:cNvPr id="5" name="Elipse 4"/>
          <p:cNvSpPr>
            <a:spLocks noChangeAspect="1"/>
          </p:cNvSpPr>
          <p:nvPr/>
        </p:nvSpPr>
        <p:spPr>
          <a:xfrm>
            <a:off x="2339752" y="1368152"/>
            <a:ext cx="4680520" cy="4680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ctrTitle"/>
          </p:nvPr>
        </p:nvSpPr>
        <p:spPr>
          <a:xfrm>
            <a:off x="685800" y="44625"/>
            <a:ext cx="7772400" cy="1152127"/>
          </a:xfrm>
        </p:spPr>
        <p:txBody>
          <a:bodyPr>
            <a:normAutofit/>
          </a:bodyPr>
          <a:lstStyle/>
          <a:p>
            <a:r>
              <a:rPr lang="pt-BR" dirty="0" smtClean="0">
                <a:solidFill>
                  <a:schemeClr val="bg1"/>
                </a:solidFill>
                <a:latin typeface="Century Gothic" pitchFamily="34" charset="0"/>
              </a:rPr>
              <a:t>Dia solar em Mercúrio</a:t>
            </a:r>
            <a:endParaRPr lang="pt-BR" dirty="0">
              <a:solidFill>
                <a:schemeClr val="bg1"/>
              </a:solidFill>
              <a:latin typeface="Century Gothic" pitchFamily="34" charset="0"/>
            </a:endParaRPr>
          </a:p>
        </p:txBody>
      </p:sp>
      <p:cxnSp>
        <p:nvCxnSpPr>
          <p:cNvPr id="15" name="Conector reto 14"/>
          <p:cNvCxnSpPr/>
          <p:nvPr/>
        </p:nvCxnSpPr>
        <p:spPr>
          <a:xfrm flipV="1">
            <a:off x="2678584" y="3731716"/>
            <a:ext cx="1944216" cy="1224136"/>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a:xfrm flipV="1">
            <a:off x="4716016" y="2448272"/>
            <a:ext cx="1944216" cy="1224136"/>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1" name="Text Box 9"/>
          <p:cNvSpPr txBox="1">
            <a:spLocks noChangeArrowheads="1"/>
          </p:cNvSpPr>
          <p:nvPr/>
        </p:nvSpPr>
        <p:spPr bwMode="auto">
          <a:xfrm>
            <a:off x="179512" y="5013176"/>
            <a:ext cx="3024336" cy="461665"/>
          </a:xfrm>
          <a:prstGeom prst="rect">
            <a:avLst/>
          </a:prstGeom>
          <a:noFill/>
          <a:ln w="28575">
            <a:noFill/>
            <a:miter lim="800000"/>
            <a:headEnd type="none" w="sm" len="sm"/>
            <a:tailEnd/>
          </a:ln>
        </p:spPr>
        <p:txBody>
          <a:bodyPr wrap="square">
            <a:spAutoFit/>
          </a:bodyPr>
          <a:lstStyle/>
          <a:p>
            <a:pPr marL="457200" indent="-457200" algn="l">
              <a:buClr>
                <a:srgbClr val="C00000"/>
              </a:buClr>
              <a:defRPr/>
            </a:pPr>
            <a:r>
              <a:rPr lang="pt-BR" sz="2400" b="0" dirty="0" smtClean="0">
                <a:solidFill>
                  <a:srgbClr val="FFC000"/>
                </a:solidFill>
                <a:latin typeface="Century Gothic" pitchFamily="34" charset="0"/>
              </a:rPr>
              <a:t>Translação: 88d</a:t>
            </a:r>
            <a:endParaRPr lang="pt-BR" sz="2400" b="0" dirty="0">
              <a:solidFill>
                <a:srgbClr val="FFC000"/>
              </a:solidFill>
              <a:latin typeface="Century Gothic" pitchFamily="34" charset="0"/>
            </a:endParaRPr>
          </a:p>
        </p:txBody>
      </p:sp>
      <p:sp>
        <p:nvSpPr>
          <p:cNvPr id="17" name="Text Box 9"/>
          <p:cNvSpPr txBox="1">
            <a:spLocks noChangeArrowheads="1"/>
          </p:cNvSpPr>
          <p:nvPr/>
        </p:nvSpPr>
        <p:spPr bwMode="auto">
          <a:xfrm>
            <a:off x="179512" y="5487615"/>
            <a:ext cx="3024336" cy="461665"/>
          </a:xfrm>
          <a:prstGeom prst="rect">
            <a:avLst/>
          </a:prstGeom>
          <a:noFill/>
          <a:ln w="28575">
            <a:noFill/>
            <a:miter lim="800000"/>
            <a:headEnd type="none" w="sm" len="sm"/>
            <a:tailEnd/>
          </a:ln>
        </p:spPr>
        <p:txBody>
          <a:bodyPr wrap="square">
            <a:spAutoFit/>
          </a:bodyPr>
          <a:lstStyle/>
          <a:p>
            <a:pPr marL="457200" indent="-457200" algn="l">
              <a:buClr>
                <a:srgbClr val="C00000"/>
              </a:buClr>
              <a:defRPr/>
            </a:pPr>
            <a:r>
              <a:rPr lang="pt-BR" sz="2400" b="0" dirty="0" smtClean="0">
                <a:solidFill>
                  <a:srgbClr val="FFC000"/>
                </a:solidFill>
                <a:latin typeface="Century Gothic" pitchFamily="34" charset="0"/>
              </a:rPr>
              <a:t>Rotação: 59d</a:t>
            </a:r>
            <a:endParaRPr lang="pt-BR" sz="2400" b="0" dirty="0">
              <a:solidFill>
                <a:srgbClr val="FFC000"/>
              </a:solidFill>
              <a:latin typeface="Century Gothic" pitchFamily="34" charset="0"/>
            </a:endParaRPr>
          </a:p>
        </p:txBody>
      </p:sp>
      <p:sp>
        <p:nvSpPr>
          <p:cNvPr id="18" name="Text Box 9"/>
          <p:cNvSpPr txBox="1">
            <a:spLocks noChangeArrowheads="1"/>
          </p:cNvSpPr>
          <p:nvPr/>
        </p:nvSpPr>
        <p:spPr bwMode="auto">
          <a:xfrm>
            <a:off x="179512" y="5949280"/>
            <a:ext cx="3024336" cy="461665"/>
          </a:xfrm>
          <a:prstGeom prst="rect">
            <a:avLst/>
          </a:prstGeom>
          <a:noFill/>
          <a:ln w="28575">
            <a:noFill/>
            <a:miter lim="800000"/>
            <a:headEnd type="none" w="sm" len="sm"/>
            <a:tailEnd/>
          </a:ln>
        </p:spPr>
        <p:txBody>
          <a:bodyPr wrap="square">
            <a:spAutoFit/>
          </a:bodyPr>
          <a:lstStyle/>
          <a:p>
            <a:pPr marL="457200" indent="-457200" algn="l">
              <a:buClr>
                <a:srgbClr val="C00000"/>
              </a:buClr>
              <a:defRPr/>
            </a:pPr>
            <a:r>
              <a:rPr lang="pt-BR" sz="2400" b="0" dirty="0" smtClean="0">
                <a:solidFill>
                  <a:srgbClr val="FFC000"/>
                </a:solidFill>
                <a:latin typeface="Century Gothic" pitchFamily="34" charset="0"/>
              </a:rPr>
              <a:t>Dia Solar: 176d</a:t>
            </a:r>
            <a:endParaRPr lang="pt-BR" sz="2400" b="0" dirty="0">
              <a:solidFill>
                <a:srgbClr val="FFC000"/>
              </a:solidFill>
              <a:latin typeface="Century Gothic" pitchFamily="34" charset="0"/>
            </a:endParaRPr>
          </a:p>
        </p:txBody>
      </p:sp>
      <p:sp>
        <p:nvSpPr>
          <p:cNvPr id="19" name="Espaço Reservado para Número de Slide 18"/>
          <p:cNvSpPr>
            <a:spLocks noGrp="1"/>
          </p:cNvSpPr>
          <p:nvPr>
            <p:ph type="sldNum" sz="quarter" idx="12"/>
          </p:nvPr>
        </p:nvSpPr>
        <p:spPr/>
        <p:txBody>
          <a:bodyPr/>
          <a:lstStyle/>
          <a:p>
            <a:pPr>
              <a:defRPr/>
            </a:pPr>
            <a:fld id="{4497D73F-2765-4B57-AE6B-A82B159AD942}" type="slidenum">
              <a:rPr lang="pt-BR" smtClean="0"/>
              <a:pPr>
                <a:defRPr/>
              </a:pPr>
              <a:t>24</a:t>
            </a:fld>
            <a:endParaRPr lang="pt-B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repeatCount="indefinite" fill="hold" grpId="0" nodeType="clickEffect">
                                  <p:stCondLst>
                                    <p:cond delay="0"/>
                                  </p:stCondLst>
                                  <p:childTnLst>
                                    <p:animMotion origin="layout" path="M 0.00399 -0.00347 C 0.0809 0.15961 0.04254 0.3877 -0.08316 0.47537 C -0.20121 0.57345 -0.35521 0.52117 -0.42951 0.35901 C -0.50278 0.19639 -0.4691 -0.00462 -0.35121 -0.10039 C -0.23455 -0.20055 -0.07222 -0.1566 0.00399 -0.00347 Z " pathEditMode="relative" rAng="-1392445" ptsTypes="fffff">
                                      <p:cBhvr>
                                        <p:cTn id="6" dur="22000" spd="-100000" fill="hold"/>
                                        <p:tgtEl>
                                          <p:spTgt spid="9"/>
                                        </p:tgtEl>
                                        <p:attrNameLst>
                                          <p:attrName>ppt_x</p:attrName>
                                          <p:attrName>ppt_y</p:attrName>
                                        </p:attrNameLst>
                                      </p:cBhvr>
                                      <p:rCtr x="-21400" y="18500"/>
                                    </p:animMotion>
                                  </p:childTnLst>
                                </p:cTn>
                              </p:par>
                              <p:par>
                                <p:cTn id="7" presetID="8" presetClass="emph" presetSubtype="0" repeatCount="indefinite" fill="hold" grpId="1" nodeType="withEffect">
                                  <p:stCondLst>
                                    <p:cond delay="0"/>
                                  </p:stCondLst>
                                  <p:childTnLst>
                                    <p:animRot by="-21600000">
                                      <p:cBhvr>
                                        <p:cTn id="8" dur="14750" fill="hold"/>
                                        <p:tgtEl>
                                          <p:spTgt spid="9"/>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6" grpId="0"/>
      <p:bldP spid="11"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0" y="0"/>
            <a:ext cx="9144000" cy="1143000"/>
          </a:xfrm>
          <a:solidFill>
            <a:schemeClr val="tx1"/>
          </a:solidFill>
        </p:spPr>
        <p:txBody>
          <a:bodyPr/>
          <a:lstStyle/>
          <a:p>
            <a:r>
              <a:rPr lang="pt-BR" dirty="0" smtClean="0">
                <a:solidFill>
                  <a:schemeClr val="bg1"/>
                </a:solidFill>
                <a:latin typeface="Century Gothic" pitchFamily="34" charset="0"/>
              </a:rPr>
              <a:t>Vênus</a:t>
            </a:r>
          </a:p>
        </p:txBody>
      </p:sp>
      <p:sp>
        <p:nvSpPr>
          <p:cNvPr id="36868" name="Rectangle 3"/>
          <p:cNvSpPr>
            <a:spLocks noChangeArrowheads="1"/>
          </p:cNvSpPr>
          <p:nvPr/>
        </p:nvSpPr>
        <p:spPr bwMode="auto">
          <a:xfrm>
            <a:off x="0" y="6309320"/>
            <a:ext cx="2177199" cy="276999"/>
          </a:xfrm>
          <a:prstGeom prst="rect">
            <a:avLst/>
          </a:prstGeom>
          <a:noFill/>
          <a:ln w="9525">
            <a:noFill/>
            <a:miter lim="800000"/>
            <a:headEnd/>
            <a:tailEnd/>
          </a:ln>
        </p:spPr>
        <p:txBody>
          <a:bodyPr wrap="none">
            <a:spAutoFit/>
          </a:bodyPr>
          <a:lstStyle/>
          <a:p>
            <a:pPr algn="l" eaLnBrk="1" hangingPunct="1"/>
            <a:r>
              <a:rPr lang="pt-BR" sz="1200" b="0" dirty="0">
                <a:solidFill>
                  <a:srgbClr val="EE8800"/>
                </a:solidFill>
                <a:latin typeface="Century Gothic" pitchFamily="34" charset="0"/>
              </a:rPr>
              <a:t>Crédito da imagem</a:t>
            </a:r>
            <a:r>
              <a:rPr lang="pt-BR" sz="1200" b="0" dirty="0" smtClean="0">
                <a:solidFill>
                  <a:srgbClr val="EE8800"/>
                </a:solidFill>
                <a:latin typeface="Century Gothic" pitchFamily="34" charset="0"/>
              </a:rPr>
              <a:t>: NASA</a:t>
            </a:r>
            <a:endParaRPr lang="pt-BR" sz="1200" b="0" dirty="0">
              <a:solidFill>
                <a:srgbClr val="EE8800"/>
              </a:solidFill>
              <a:latin typeface="Century Gothic" pitchFamily="34" charset="0"/>
            </a:endParaRPr>
          </a:p>
        </p:txBody>
      </p:sp>
      <p:pic>
        <p:nvPicPr>
          <p:cNvPr id="61442" name="Picture 2" descr="Pioneering Venus (click to enlarge)"/>
          <p:cNvPicPr>
            <a:picLocks noChangeAspect="1" noChangeArrowheads="1"/>
          </p:cNvPicPr>
          <p:nvPr/>
        </p:nvPicPr>
        <p:blipFill>
          <a:blip r:embed="rId3" cstate="print"/>
          <a:srcRect/>
          <a:stretch>
            <a:fillRect/>
          </a:stretch>
        </p:blipFill>
        <p:spPr bwMode="auto">
          <a:xfrm>
            <a:off x="1331640" y="1412776"/>
            <a:ext cx="6192688" cy="4399178"/>
          </a:xfrm>
          <a:prstGeom prst="rect">
            <a:avLst/>
          </a:prstGeom>
          <a:noFill/>
        </p:spPr>
      </p:pic>
      <p:sp>
        <p:nvSpPr>
          <p:cNvPr id="5" name="Espaço Reservado para Número de Slide 4"/>
          <p:cNvSpPr>
            <a:spLocks noGrp="1"/>
          </p:cNvSpPr>
          <p:nvPr>
            <p:ph type="sldNum" sz="quarter" idx="12"/>
          </p:nvPr>
        </p:nvSpPr>
        <p:spPr/>
        <p:txBody>
          <a:bodyPr/>
          <a:lstStyle/>
          <a:p>
            <a:pPr>
              <a:defRPr/>
            </a:pPr>
            <a:fld id="{37EA3358-D533-4DE3-BB7E-0C918E9F7417}" type="slidenum">
              <a:rPr lang="pt-BR" smtClean="0"/>
              <a:pPr>
                <a:defRPr/>
              </a:pPr>
              <a:t>25</a:t>
            </a:fld>
            <a:endParaRPr lang="pt-BR"/>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ipse 8"/>
          <p:cNvSpPr>
            <a:spLocks/>
          </p:cNvSpPr>
          <p:nvPr/>
        </p:nvSpPr>
        <p:spPr>
          <a:xfrm rot="-7200000">
            <a:off x="5699397" y="1528347"/>
            <a:ext cx="1836960" cy="1855330"/>
          </a:xfrm>
          <a:prstGeom prst="ellipse">
            <a:avLst/>
          </a:prstGeom>
          <a:blipFill dpi="0" rotWithShape="1">
            <a:blip r:embed="rId3" cstate="print">
              <a:duotone>
                <a:prstClr val="black"/>
                <a:srgbClr val="D9C3A5">
                  <a:tint val="50000"/>
                  <a:satMod val="180000"/>
                </a:srgbClr>
              </a:duotone>
              <a:lum bright="20000" contrast="4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 name="Grupo 10"/>
          <p:cNvGrpSpPr>
            <a:grpSpLocks noChangeAspect="1"/>
          </p:cNvGrpSpPr>
          <p:nvPr/>
        </p:nvGrpSpPr>
        <p:grpSpPr>
          <a:xfrm>
            <a:off x="4008128" y="2947013"/>
            <a:ext cx="1447733" cy="1433283"/>
            <a:chOff x="4230514" y="2138607"/>
            <a:chExt cx="4721895" cy="4674769"/>
          </a:xfrm>
        </p:grpSpPr>
        <p:sp>
          <p:nvSpPr>
            <p:cNvPr id="13" name="Elipse 12"/>
            <p:cNvSpPr/>
            <p:nvPr/>
          </p:nvSpPr>
          <p:spPr bwMode="auto">
            <a:xfrm>
              <a:off x="4230514" y="2138607"/>
              <a:ext cx="4721895" cy="4674769"/>
            </a:xfrm>
            <a:prstGeom prst="ellipse">
              <a:avLst/>
            </a:prstGeom>
            <a:gradFill>
              <a:gsLst>
                <a:gs pos="7000">
                  <a:schemeClr val="bg1"/>
                </a:gs>
                <a:gs pos="32000">
                  <a:srgbClr val="FFC000"/>
                </a:gs>
                <a:gs pos="100000">
                  <a:schemeClr val="tx1">
                    <a:alpha val="2300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4" name="Oval 3"/>
            <p:cNvSpPr>
              <a:spLocks noChangeArrowheads="1"/>
            </p:cNvSpPr>
            <p:nvPr/>
          </p:nvSpPr>
          <p:spPr bwMode="auto">
            <a:xfrm>
              <a:off x="5279230" y="3226845"/>
              <a:ext cx="2677146" cy="2650427"/>
            </a:xfrm>
            <a:prstGeom prst="ellipse">
              <a:avLst/>
            </a:prstGeom>
            <a:gradFill flip="none" rotWithShape="1">
              <a:gsLst>
                <a:gs pos="85000">
                  <a:srgbClr val="FFC000"/>
                </a:gs>
                <a:gs pos="12000">
                  <a:schemeClr val="bg1"/>
                </a:gs>
                <a:gs pos="100000">
                  <a:srgbClr val="4D0808">
                    <a:alpha val="17000"/>
                  </a:srgbClr>
                </a:gs>
              </a:gsLst>
              <a:path path="shape">
                <a:fillToRect l="50000" t="50000" r="50000" b="50000"/>
              </a:path>
              <a:tileRect/>
            </a:gradFill>
            <a:ln w="57150">
              <a:noFill/>
              <a:prstDash val="solid"/>
              <a:round/>
              <a:headEnd/>
              <a:tailEnd/>
            </a:ln>
          </p:spPr>
          <p:txBody>
            <a:bodyPr wrap="none" anchor="ctr"/>
            <a:lstStyle/>
            <a:p>
              <a:pPr>
                <a:defRPr/>
              </a:pPr>
              <a:endParaRPr lang="pt-BR"/>
            </a:p>
          </p:txBody>
        </p:sp>
      </p:grpSp>
      <p:sp>
        <p:nvSpPr>
          <p:cNvPr id="16" name="Text Box 141"/>
          <p:cNvSpPr txBox="1">
            <a:spLocks noChangeArrowheads="1"/>
          </p:cNvSpPr>
          <p:nvPr/>
        </p:nvSpPr>
        <p:spPr bwMode="auto">
          <a:xfrm>
            <a:off x="4860032" y="6525345"/>
            <a:ext cx="4248472" cy="288032"/>
          </a:xfrm>
          <a:prstGeom prst="rect">
            <a:avLst/>
          </a:prstGeom>
          <a:noFill/>
          <a:ln w="9525">
            <a:noFill/>
            <a:miter lim="800000"/>
            <a:headEnd/>
            <a:tailEnd/>
          </a:ln>
        </p:spPr>
        <p:txBody>
          <a:bodyPr wrap="square">
            <a:spAutoFit/>
          </a:bodyPr>
          <a:lstStyle/>
          <a:p>
            <a:pPr algn="l">
              <a:defRPr/>
            </a:pPr>
            <a:r>
              <a:rPr lang="pt-BR" sz="1200" dirty="0">
                <a:solidFill>
                  <a:srgbClr val="FFC000"/>
                </a:solidFill>
                <a:latin typeface="Century Gothic" pitchFamily="34" charset="0"/>
              </a:rPr>
              <a:t>Crédito da imagem</a:t>
            </a:r>
            <a:r>
              <a:rPr lang="pt-BR" sz="1200" dirty="0" smtClean="0">
                <a:solidFill>
                  <a:srgbClr val="FFC000"/>
                </a:solidFill>
                <a:latin typeface="Century Gothic" pitchFamily="34" charset="0"/>
              </a:rPr>
              <a:t>: André Luiz da Silva/CDA/CDCC</a:t>
            </a:r>
            <a:endParaRPr lang="pt-BR" sz="1200" dirty="0">
              <a:solidFill>
                <a:srgbClr val="FFC000"/>
              </a:solidFill>
              <a:latin typeface="Century Gothic" pitchFamily="34" charset="0"/>
            </a:endParaRPr>
          </a:p>
        </p:txBody>
      </p:sp>
      <p:sp>
        <p:nvSpPr>
          <p:cNvPr id="5" name="Elipse 4"/>
          <p:cNvSpPr>
            <a:spLocks noChangeAspect="1"/>
          </p:cNvSpPr>
          <p:nvPr/>
        </p:nvSpPr>
        <p:spPr>
          <a:xfrm>
            <a:off x="2339752" y="1368152"/>
            <a:ext cx="4680520" cy="4680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ctrTitle"/>
          </p:nvPr>
        </p:nvSpPr>
        <p:spPr>
          <a:xfrm>
            <a:off x="685800" y="44625"/>
            <a:ext cx="7772400" cy="1152127"/>
          </a:xfrm>
        </p:spPr>
        <p:txBody>
          <a:bodyPr>
            <a:normAutofit/>
          </a:bodyPr>
          <a:lstStyle/>
          <a:p>
            <a:r>
              <a:rPr lang="pt-BR" dirty="0" smtClean="0">
                <a:solidFill>
                  <a:schemeClr val="bg1"/>
                </a:solidFill>
                <a:latin typeface="Century Gothic" pitchFamily="34" charset="0"/>
              </a:rPr>
              <a:t>Dia solar em Vênus</a:t>
            </a:r>
            <a:endParaRPr lang="pt-BR" dirty="0">
              <a:solidFill>
                <a:schemeClr val="bg1"/>
              </a:solidFill>
              <a:latin typeface="Century Gothic" pitchFamily="34" charset="0"/>
            </a:endParaRPr>
          </a:p>
        </p:txBody>
      </p:sp>
      <p:cxnSp>
        <p:nvCxnSpPr>
          <p:cNvPr id="15" name="Conector reto 14"/>
          <p:cNvCxnSpPr/>
          <p:nvPr/>
        </p:nvCxnSpPr>
        <p:spPr>
          <a:xfrm flipV="1">
            <a:off x="2678584" y="3731716"/>
            <a:ext cx="1944216" cy="1224136"/>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a:xfrm flipV="1">
            <a:off x="4716016" y="2448272"/>
            <a:ext cx="1944216" cy="1224136"/>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1" name="Text Box 9"/>
          <p:cNvSpPr txBox="1">
            <a:spLocks noChangeArrowheads="1"/>
          </p:cNvSpPr>
          <p:nvPr/>
        </p:nvSpPr>
        <p:spPr bwMode="auto">
          <a:xfrm>
            <a:off x="179512" y="5013176"/>
            <a:ext cx="3384376" cy="461665"/>
          </a:xfrm>
          <a:prstGeom prst="rect">
            <a:avLst/>
          </a:prstGeom>
          <a:noFill/>
          <a:ln w="28575">
            <a:noFill/>
            <a:miter lim="800000"/>
            <a:headEnd type="none" w="sm" len="sm"/>
            <a:tailEnd/>
          </a:ln>
        </p:spPr>
        <p:txBody>
          <a:bodyPr wrap="square">
            <a:spAutoFit/>
          </a:bodyPr>
          <a:lstStyle/>
          <a:p>
            <a:pPr marL="457200" indent="-457200" algn="l">
              <a:buClr>
                <a:srgbClr val="C00000"/>
              </a:buClr>
              <a:defRPr/>
            </a:pPr>
            <a:r>
              <a:rPr lang="pt-BR" sz="2400" b="0" dirty="0" smtClean="0">
                <a:solidFill>
                  <a:srgbClr val="FFC000"/>
                </a:solidFill>
                <a:latin typeface="Century Gothic" pitchFamily="34" charset="0"/>
              </a:rPr>
              <a:t>Translação: 225d (r)</a:t>
            </a:r>
            <a:endParaRPr lang="pt-BR" sz="2400" b="0" dirty="0">
              <a:solidFill>
                <a:srgbClr val="FFC000"/>
              </a:solidFill>
              <a:latin typeface="Century Gothic" pitchFamily="34" charset="0"/>
            </a:endParaRPr>
          </a:p>
        </p:txBody>
      </p:sp>
      <p:sp>
        <p:nvSpPr>
          <p:cNvPr id="17" name="Text Box 9"/>
          <p:cNvSpPr txBox="1">
            <a:spLocks noChangeArrowheads="1"/>
          </p:cNvSpPr>
          <p:nvPr/>
        </p:nvSpPr>
        <p:spPr bwMode="auto">
          <a:xfrm>
            <a:off x="179512" y="5487615"/>
            <a:ext cx="3024336" cy="461665"/>
          </a:xfrm>
          <a:prstGeom prst="rect">
            <a:avLst/>
          </a:prstGeom>
          <a:noFill/>
          <a:ln w="28575">
            <a:noFill/>
            <a:miter lim="800000"/>
            <a:headEnd type="none" w="sm" len="sm"/>
            <a:tailEnd/>
          </a:ln>
        </p:spPr>
        <p:txBody>
          <a:bodyPr wrap="square">
            <a:spAutoFit/>
          </a:bodyPr>
          <a:lstStyle/>
          <a:p>
            <a:pPr marL="457200" indent="-457200" algn="l">
              <a:buClr>
                <a:srgbClr val="C00000"/>
              </a:buClr>
              <a:defRPr/>
            </a:pPr>
            <a:r>
              <a:rPr lang="pt-BR" sz="2400" b="0" dirty="0" smtClean="0">
                <a:solidFill>
                  <a:srgbClr val="FFC000"/>
                </a:solidFill>
                <a:latin typeface="Century Gothic" pitchFamily="34" charset="0"/>
              </a:rPr>
              <a:t>Rotação: 243d</a:t>
            </a:r>
            <a:endParaRPr lang="pt-BR" sz="2400" b="0" dirty="0">
              <a:solidFill>
                <a:srgbClr val="FFC000"/>
              </a:solidFill>
              <a:latin typeface="Century Gothic" pitchFamily="34" charset="0"/>
            </a:endParaRPr>
          </a:p>
        </p:txBody>
      </p:sp>
      <p:sp>
        <p:nvSpPr>
          <p:cNvPr id="18" name="Text Box 9"/>
          <p:cNvSpPr txBox="1">
            <a:spLocks noChangeArrowheads="1"/>
          </p:cNvSpPr>
          <p:nvPr/>
        </p:nvSpPr>
        <p:spPr bwMode="auto">
          <a:xfrm>
            <a:off x="179512" y="5949280"/>
            <a:ext cx="3024336" cy="461665"/>
          </a:xfrm>
          <a:prstGeom prst="rect">
            <a:avLst/>
          </a:prstGeom>
          <a:noFill/>
          <a:ln w="28575">
            <a:noFill/>
            <a:miter lim="800000"/>
            <a:headEnd type="none" w="sm" len="sm"/>
            <a:tailEnd/>
          </a:ln>
        </p:spPr>
        <p:txBody>
          <a:bodyPr wrap="square">
            <a:spAutoFit/>
          </a:bodyPr>
          <a:lstStyle/>
          <a:p>
            <a:pPr marL="457200" indent="-457200" algn="l">
              <a:buClr>
                <a:srgbClr val="C00000"/>
              </a:buClr>
              <a:defRPr/>
            </a:pPr>
            <a:r>
              <a:rPr lang="pt-BR" sz="2400" b="0" dirty="0" smtClean="0">
                <a:solidFill>
                  <a:srgbClr val="FFC000"/>
                </a:solidFill>
                <a:latin typeface="Century Gothic" pitchFamily="34" charset="0"/>
              </a:rPr>
              <a:t>Dia Solar: 117d</a:t>
            </a:r>
            <a:endParaRPr lang="pt-BR" sz="2400" b="0" dirty="0">
              <a:solidFill>
                <a:srgbClr val="FFC000"/>
              </a:solidFill>
              <a:latin typeface="Century Gothic" pitchFamily="34" charset="0"/>
            </a:endParaRPr>
          </a:p>
        </p:txBody>
      </p:sp>
      <p:sp>
        <p:nvSpPr>
          <p:cNvPr id="19" name="Espaço Reservado para Número de Slide 18"/>
          <p:cNvSpPr>
            <a:spLocks noGrp="1"/>
          </p:cNvSpPr>
          <p:nvPr>
            <p:ph type="sldNum" sz="quarter" idx="12"/>
          </p:nvPr>
        </p:nvSpPr>
        <p:spPr/>
        <p:txBody>
          <a:bodyPr/>
          <a:lstStyle/>
          <a:p>
            <a:pPr>
              <a:defRPr/>
            </a:pPr>
            <a:fld id="{4497D73F-2765-4B57-AE6B-A82B159AD942}" type="slidenum">
              <a:rPr lang="pt-BR" smtClean="0"/>
              <a:pPr>
                <a:defRPr/>
              </a:pPr>
              <a:t>26</a:t>
            </a:fld>
            <a:endParaRPr lang="pt-B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repeatCount="indefinite" fill="hold" grpId="0" nodeType="clickEffect">
                                  <p:stCondLst>
                                    <p:cond delay="0"/>
                                  </p:stCondLst>
                                  <p:childTnLst>
                                    <p:animMotion origin="layout" path="M 0.00399 -0.00347 C 0.0809 0.15961 0.04254 0.3877 -0.08316 0.47537 C -0.20121 0.57345 -0.35521 0.52117 -0.42951 0.35901 C -0.50278 0.19639 -0.4691 -0.00462 -0.35121 -0.10039 C -0.23455 -0.20055 -0.07222 -0.1566 0.00399 -0.00347 Z " pathEditMode="relative" rAng="-1392445" ptsTypes="fffff">
                                      <p:cBhvr>
                                        <p:cTn id="6" dur="22500" spd="-100000" fill="hold"/>
                                        <p:tgtEl>
                                          <p:spTgt spid="9"/>
                                        </p:tgtEl>
                                        <p:attrNameLst>
                                          <p:attrName>ppt_x</p:attrName>
                                          <p:attrName>ppt_y</p:attrName>
                                        </p:attrNameLst>
                                      </p:cBhvr>
                                      <p:rCtr x="-21400" y="18500"/>
                                    </p:animMotion>
                                  </p:childTnLst>
                                </p:cTn>
                              </p:par>
                              <p:par>
                                <p:cTn id="7" presetID="8" presetClass="emph" presetSubtype="0" repeatCount="indefinite" fill="hold" grpId="1" nodeType="withEffect">
                                  <p:stCondLst>
                                    <p:cond delay="0"/>
                                  </p:stCondLst>
                                  <p:childTnLst>
                                    <p:animRot by="21600000">
                                      <p:cBhvr>
                                        <p:cTn id="8" dur="24300" fill="hold"/>
                                        <p:tgtEl>
                                          <p:spTgt spid="9"/>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6" grpId="0"/>
      <p:bldP spid="11" grpId="0"/>
      <p:bldP spid="17"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bwMode="auto">
          <a:xfrm>
            <a:off x="0" y="0"/>
            <a:ext cx="9144000" cy="6858000"/>
          </a:xfrm>
          <a:prstGeom prst="rect">
            <a:avLst/>
          </a:prstGeom>
          <a:gradFill>
            <a:gsLst>
              <a:gs pos="0">
                <a:srgbClr val="005392"/>
              </a:gs>
              <a:gs pos="50000">
                <a:srgbClr val="0066FF"/>
              </a:gs>
              <a:gs pos="100000">
                <a:schemeClr val="accent2">
                  <a:lumMod val="20000"/>
                  <a:lumOff val="80000"/>
                </a:schemeClr>
              </a:gs>
            </a:gsLst>
            <a:lin ang="5400000" scaled="0"/>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pt-BR" sz="1200" dirty="0">
              <a:solidFill>
                <a:srgbClr val="5DD5FF"/>
              </a:solidFill>
              <a:latin typeface="Century Gothic" pitchFamily="34" charset="0"/>
            </a:endParaRPr>
          </a:p>
        </p:txBody>
      </p:sp>
      <p:sp>
        <p:nvSpPr>
          <p:cNvPr id="7" name="Subtítulo 2"/>
          <p:cNvSpPr txBox="1">
            <a:spLocks/>
          </p:cNvSpPr>
          <p:nvPr/>
        </p:nvSpPr>
        <p:spPr bwMode="auto">
          <a:xfrm>
            <a:off x="35497" y="44624"/>
            <a:ext cx="7488832" cy="1143000"/>
          </a:xfrm>
          <a:prstGeom prst="rect">
            <a:avLst/>
          </a:prstGeom>
          <a:noFill/>
          <a:ln w="9525">
            <a:noFill/>
            <a:miter lim="800000"/>
            <a:headEnd/>
            <a:tailEnd/>
          </a:ln>
        </p:spPr>
        <p:txBody>
          <a:bodyPr lIns="92075" tIns="46038" rIns="92075" bIns="46038"/>
          <a:lstStyle/>
          <a:p>
            <a:pPr>
              <a:spcBef>
                <a:spcPct val="20000"/>
              </a:spcBef>
              <a:buClr>
                <a:schemeClr val="accent6">
                  <a:lumMod val="60000"/>
                  <a:lumOff val="40000"/>
                </a:schemeClr>
              </a:buClr>
              <a:defRPr/>
            </a:pPr>
            <a:r>
              <a:rPr lang="pt-BR" sz="3600" b="0" kern="0" dirty="0" smtClean="0">
                <a:solidFill>
                  <a:schemeClr val="accent6">
                    <a:lumMod val="20000"/>
                    <a:lumOff val="80000"/>
                  </a:schemeClr>
                </a:solidFill>
                <a:latin typeface="Century Gothic" pitchFamily="34" charset="0"/>
              </a:rPr>
              <a:t>	</a:t>
            </a:r>
            <a:r>
              <a:rPr lang="pt-BR" sz="3600" kern="0" dirty="0" smtClean="0">
                <a:solidFill>
                  <a:schemeClr val="bg1"/>
                </a:solidFill>
                <a:latin typeface="Century Gothic" pitchFamily="34" charset="0"/>
              </a:rPr>
              <a:t>Efeito estufa</a:t>
            </a:r>
            <a:endParaRPr lang="pt-BR" sz="3600" kern="0" dirty="0">
              <a:solidFill>
                <a:schemeClr val="bg1"/>
              </a:solidFill>
              <a:latin typeface="Century Gothic" pitchFamily="34" charset="0"/>
            </a:endParaRPr>
          </a:p>
          <a:p>
            <a:pPr algn="l">
              <a:spcBef>
                <a:spcPct val="20000"/>
              </a:spcBef>
              <a:buClr>
                <a:schemeClr val="accent6">
                  <a:lumMod val="60000"/>
                  <a:lumOff val="40000"/>
                </a:schemeClr>
              </a:buClr>
              <a:defRPr/>
            </a:pPr>
            <a:endParaRPr lang="pt-BR" sz="3200" kern="0" dirty="0">
              <a:solidFill>
                <a:schemeClr val="accent6">
                  <a:lumMod val="20000"/>
                  <a:lumOff val="80000"/>
                </a:schemeClr>
              </a:solidFill>
              <a:latin typeface="+mn-lt"/>
            </a:endParaRPr>
          </a:p>
          <a:p>
            <a:pPr algn="l">
              <a:spcBef>
                <a:spcPct val="20000"/>
              </a:spcBef>
              <a:buClr>
                <a:schemeClr val="accent6">
                  <a:lumMod val="60000"/>
                  <a:lumOff val="40000"/>
                </a:schemeClr>
              </a:buClr>
              <a:buFont typeface="Wingdings" pitchFamily="2" charset="2"/>
              <a:buNone/>
              <a:defRPr/>
            </a:pPr>
            <a:endParaRPr lang="pt-BR" sz="3200" kern="0" dirty="0">
              <a:solidFill>
                <a:schemeClr val="accent6">
                  <a:lumMod val="20000"/>
                  <a:lumOff val="80000"/>
                </a:schemeClr>
              </a:solidFill>
              <a:latin typeface="+mn-lt"/>
            </a:endParaRPr>
          </a:p>
        </p:txBody>
      </p:sp>
      <p:sp>
        <p:nvSpPr>
          <p:cNvPr id="11" name="Seta para a direita 10"/>
          <p:cNvSpPr/>
          <p:nvPr/>
        </p:nvSpPr>
        <p:spPr bwMode="auto">
          <a:xfrm rot="17163299">
            <a:off x="5748706" y="4691917"/>
            <a:ext cx="1521450" cy="475437"/>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6" name="Seta para a direita 15"/>
          <p:cNvSpPr/>
          <p:nvPr/>
        </p:nvSpPr>
        <p:spPr bwMode="auto">
          <a:xfrm rot="4096014" flipV="1">
            <a:off x="-369522" y="2507893"/>
            <a:ext cx="2787181" cy="366539"/>
          </a:xfrm>
          <a:prstGeom prst="rightArrow">
            <a:avLst/>
          </a:prstGeom>
          <a:solidFill>
            <a:srgbClr val="FFFF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7" name="Seta para a direita 16"/>
          <p:cNvSpPr/>
          <p:nvPr/>
        </p:nvSpPr>
        <p:spPr bwMode="auto">
          <a:xfrm rot="17540204" flipV="1">
            <a:off x="1573830" y="3055573"/>
            <a:ext cx="2175496" cy="269095"/>
          </a:xfrm>
          <a:prstGeom prst="rightArrow">
            <a:avLst/>
          </a:prstGeom>
          <a:solidFill>
            <a:srgbClr val="FFFF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3" name="Forma livre 12"/>
          <p:cNvSpPr/>
          <p:nvPr/>
        </p:nvSpPr>
        <p:spPr bwMode="auto">
          <a:xfrm>
            <a:off x="755576" y="4005064"/>
            <a:ext cx="2559447" cy="749122"/>
          </a:xfrm>
          <a:custGeom>
            <a:avLst/>
            <a:gdLst>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935599 w 2559447"/>
              <a:gd name="connsiteY6" fmla="*/ 113680 h 749122"/>
              <a:gd name="connsiteX7" fmla="*/ 982895 w 2559447"/>
              <a:gd name="connsiteY7" fmla="*/ 82149 h 749122"/>
              <a:gd name="connsiteX8" fmla="*/ 1187847 w 2559447"/>
              <a:gd name="connsiteY8" fmla="*/ 113680 h 749122"/>
              <a:gd name="connsiteX9" fmla="*/ 1219378 w 2559447"/>
              <a:gd name="connsiteY9" fmla="*/ 66384 h 749122"/>
              <a:gd name="connsiteX10" fmla="*/ 1440095 w 2559447"/>
              <a:gd name="connsiteY10" fmla="*/ 50618 h 749122"/>
              <a:gd name="connsiteX11" fmla="*/ 1581985 w 2559447"/>
              <a:gd name="connsiteY11" fmla="*/ 113680 h 749122"/>
              <a:gd name="connsiteX12" fmla="*/ 1597751 w 2559447"/>
              <a:gd name="connsiteY12" fmla="*/ 160977 h 749122"/>
              <a:gd name="connsiteX13" fmla="*/ 1613516 w 2559447"/>
              <a:gd name="connsiteY13" fmla="*/ 28710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559447" h="749122">
                <a:moveTo>
                  <a:pt x="131557" y="302867"/>
                </a:moveTo>
                <a:cubicBezTo>
                  <a:pt x="160461" y="297612"/>
                  <a:pt x="254840" y="316348"/>
                  <a:pt x="304978" y="287101"/>
                </a:cubicBezTo>
                <a:cubicBezTo>
                  <a:pt x="332590" y="270994"/>
                  <a:pt x="304884" y="220262"/>
                  <a:pt x="320744" y="192508"/>
                </a:cubicBezTo>
                <a:cubicBezTo>
                  <a:pt x="328989" y="178079"/>
                  <a:pt x="352275" y="181997"/>
                  <a:pt x="368040" y="176742"/>
                </a:cubicBezTo>
                <a:cubicBezTo>
                  <a:pt x="399571" y="181997"/>
                  <a:pt x="434042" y="206804"/>
                  <a:pt x="462633" y="192508"/>
                </a:cubicBezTo>
                <a:cubicBezTo>
                  <a:pt x="496528" y="175561"/>
                  <a:pt x="525695" y="97915"/>
                  <a:pt x="525695" y="97915"/>
                </a:cubicBezTo>
                <a:cubicBezTo>
                  <a:pt x="787638" y="141572"/>
                  <a:pt x="651112" y="134001"/>
                  <a:pt x="935599" y="113680"/>
                </a:cubicBezTo>
                <a:cubicBezTo>
                  <a:pt x="951364" y="103170"/>
                  <a:pt x="964003" y="83602"/>
                  <a:pt x="982895" y="82149"/>
                </a:cubicBezTo>
                <a:cubicBezTo>
                  <a:pt x="1081965" y="74529"/>
                  <a:pt x="1114084" y="89093"/>
                  <a:pt x="1187847" y="113680"/>
                </a:cubicBezTo>
                <a:cubicBezTo>
                  <a:pt x="1198357" y="97915"/>
                  <a:pt x="1205980" y="79782"/>
                  <a:pt x="1219378" y="66384"/>
                </a:cubicBezTo>
                <a:cubicBezTo>
                  <a:pt x="1285762" y="0"/>
                  <a:pt x="1337284" y="41272"/>
                  <a:pt x="1440095" y="50618"/>
                </a:cubicBezTo>
                <a:cubicBezTo>
                  <a:pt x="1552664" y="88141"/>
                  <a:pt x="1507033" y="63713"/>
                  <a:pt x="1581985" y="113680"/>
                </a:cubicBezTo>
                <a:cubicBezTo>
                  <a:pt x="1587240" y="129446"/>
                  <a:pt x="1594778" y="144627"/>
                  <a:pt x="1597751" y="160977"/>
                </a:cubicBezTo>
                <a:cubicBezTo>
                  <a:pt x="1605330" y="202662"/>
                  <a:pt x="1587049" y="254017"/>
                  <a:pt x="1613516" y="287101"/>
                </a:cubicBezTo>
                <a:cubicBezTo>
                  <a:pt x="1627444" y="304511"/>
                  <a:pt x="1642262" y="252172"/>
                  <a:pt x="1660813" y="239804"/>
                </a:cubicBezTo>
                <a:cubicBezTo>
                  <a:pt x="1674640" y="230586"/>
                  <a:pt x="1692344" y="229294"/>
                  <a:pt x="1708109" y="224039"/>
                </a:cubicBezTo>
                <a:cubicBezTo>
                  <a:pt x="1750150" y="229294"/>
                  <a:pt x="1792548" y="232225"/>
                  <a:pt x="1834233" y="239804"/>
                </a:cubicBezTo>
                <a:cubicBezTo>
                  <a:pt x="1850583" y="242777"/>
                  <a:pt x="1871149" y="242593"/>
                  <a:pt x="1881530" y="255570"/>
                </a:cubicBezTo>
                <a:cubicBezTo>
                  <a:pt x="1894959" y="272356"/>
                  <a:pt x="1908617" y="411281"/>
                  <a:pt x="1913061" y="413225"/>
                </a:cubicBezTo>
                <a:cubicBezTo>
                  <a:pt x="1985440" y="444891"/>
                  <a:pt x="2070716" y="423736"/>
                  <a:pt x="2149544" y="428991"/>
                </a:cubicBezTo>
                <a:cubicBezTo>
                  <a:pt x="2182241" y="559782"/>
                  <a:pt x="2134858" y="445620"/>
                  <a:pt x="2212606" y="507818"/>
                </a:cubicBezTo>
                <a:cubicBezTo>
                  <a:pt x="2227402" y="519655"/>
                  <a:pt x="2229341" y="543278"/>
                  <a:pt x="2244137" y="555115"/>
                </a:cubicBezTo>
                <a:cubicBezTo>
                  <a:pt x="2257114" y="565496"/>
                  <a:pt x="2274906" y="569140"/>
                  <a:pt x="2291433" y="570880"/>
                </a:cubicBezTo>
                <a:cubicBezTo>
                  <a:pt x="2375217" y="579699"/>
                  <a:pt x="2459599" y="581391"/>
                  <a:pt x="2543682" y="586646"/>
                </a:cubicBezTo>
                <a:cubicBezTo>
                  <a:pt x="2548937" y="602411"/>
                  <a:pt x="2559447" y="617324"/>
                  <a:pt x="2559447" y="633942"/>
                </a:cubicBezTo>
                <a:cubicBezTo>
                  <a:pt x="2559447" y="749122"/>
                  <a:pt x="2405917" y="670641"/>
                  <a:pt x="2338730" y="665473"/>
                </a:cubicBezTo>
                <a:cubicBezTo>
                  <a:pt x="2223116" y="670728"/>
                  <a:pt x="2107621" y="681239"/>
                  <a:pt x="1991888" y="681239"/>
                </a:cubicBezTo>
                <a:cubicBezTo>
                  <a:pt x="1730104" y="681239"/>
                  <a:pt x="1720388" y="676236"/>
                  <a:pt x="1534688" y="649708"/>
                </a:cubicBezTo>
                <a:cubicBezTo>
                  <a:pt x="1461116" y="654963"/>
                  <a:pt x="1387399" y="658480"/>
                  <a:pt x="1313971" y="665473"/>
                </a:cubicBezTo>
                <a:cubicBezTo>
                  <a:pt x="1162223" y="679925"/>
                  <a:pt x="1245002" y="693064"/>
                  <a:pt x="1093254" y="665473"/>
                </a:cubicBezTo>
                <a:cubicBezTo>
                  <a:pt x="1071936" y="661597"/>
                  <a:pt x="1050946" y="655934"/>
                  <a:pt x="1030192" y="649708"/>
                </a:cubicBezTo>
                <a:cubicBezTo>
                  <a:pt x="998357" y="640158"/>
                  <a:pt x="935599" y="618177"/>
                  <a:pt x="935599" y="618177"/>
                </a:cubicBezTo>
                <a:cubicBezTo>
                  <a:pt x="860646" y="568209"/>
                  <a:pt x="906279" y="592639"/>
                  <a:pt x="793709" y="555115"/>
                </a:cubicBezTo>
                <a:lnTo>
                  <a:pt x="746413" y="539349"/>
                </a:lnTo>
                <a:lnTo>
                  <a:pt x="699116" y="523584"/>
                </a:lnTo>
                <a:cubicBezTo>
                  <a:pt x="630799" y="528839"/>
                  <a:pt x="562683" y="539349"/>
                  <a:pt x="494164" y="539349"/>
                </a:cubicBezTo>
                <a:cubicBezTo>
                  <a:pt x="415162" y="539349"/>
                  <a:pt x="336201" y="532308"/>
                  <a:pt x="257682" y="523584"/>
                </a:cubicBezTo>
                <a:cubicBezTo>
                  <a:pt x="241165" y="521749"/>
                  <a:pt x="226777" y="510550"/>
                  <a:pt x="210385" y="507818"/>
                </a:cubicBezTo>
                <a:cubicBezTo>
                  <a:pt x="163445" y="499995"/>
                  <a:pt x="115792" y="497308"/>
                  <a:pt x="68495" y="492053"/>
                </a:cubicBezTo>
                <a:cubicBezTo>
                  <a:pt x="0" y="389310"/>
                  <a:pt x="51133" y="499437"/>
                  <a:pt x="115792" y="413225"/>
                </a:cubicBezTo>
                <a:cubicBezTo>
                  <a:pt x="134972" y="387652"/>
                  <a:pt x="115697" y="346386"/>
                  <a:pt x="131557" y="318632"/>
                </a:cubicBezTo>
                <a:cubicBezTo>
                  <a:pt x="139802" y="304203"/>
                  <a:pt x="102653" y="308122"/>
                  <a:pt x="131557" y="302867"/>
                </a:cubicBezTo>
                <a:close/>
              </a:path>
            </a:pathLst>
          </a:custGeom>
          <a:gradFill>
            <a:gsLst>
              <a:gs pos="25000">
                <a:schemeClr val="bg1"/>
              </a:gs>
              <a:gs pos="50000">
                <a:schemeClr val="bg1">
                  <a:lumMod val="75000"/>
                </a:schemeClr>
              </a:gs>
              <a:gs pos="100000">
                <a:schemeClr val="bg1">
                  <a:lumMod val="50000"/>
                </a:schemeClr>
              </a:gs>
            </a:gsLst>
            <a:lin ang="5400000" scaled="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4" name="Forma livre 13"/>
          <p:cNvSpPr/>
          <p:nvPr/>
        </p:nvSpPr>
        <p:spPr bwMode="auto">
          <a:xfrm>
            <a:off x="899592" y="4149080"/>
            <a:ext cx="1954924" cy="400990"/>
          </a:xfrm>
          <a:custGeom>
            <a:avLst/>
            <a:gdLst>
              <a:gd name="connsiteX0" fmla="*/ 0 w 1954924"/>
              <a:gd name="connsiteY0" fmla="*/ 236483 h 400990"/>
              <a:gd name="connsiteX1" fmla="*/ 47297 w 1954924"/>
              <a:gd name="connsiteY1" fmla="*/ 204952 h 400990"/>
              <a:gd name="connsiteX2" fmla="*/ 157655 w 1954924"/>
              <a:gd name="connsiteY2" fmla="*/ 220718 h 400990"/>
              <a:gd name="connsiteX3" fmla="*/ 220717 w 1954924"/>
              <a:gd name="connsiteY3" fmla="*/ 126125 h 400990"/>
              <a:gd name="connsiteX4" fmla="*/ 268014 w 1954924"/>
              <a:gd name="connsiteY4" fmla="*/ 94594 h 400990"/>
              <a:gd name="connsiteX5" fmla="*/ 394138 w 1954924"/>
              <a:gd name="connsiteY5" fmla="*/ 110359 h 400990"/>
              <a:gd name="connsiteX6" fmla="*/ 457200 w 1954924"/>
              <a:gd name="connsiteY6" fmla="*/ 157656 h 400990"/>
              <a:gd name="connsiteX7" fmla="*/ 504497 w 1954924"/>
              <a:gd name="connsiteY7" fmla="*/ 173421 h 400990"/>
              <a:gd name="connsiteX8" fmla="*/ 536028 w 1954924"/>
              <a:gd name="connsiteY8" fmla="*/ 220718 h 400990"/>
              <a:gd name="connsiteX9" fmla="*/ 614855 w 1954924"/>
              <a:gd name="connsiteY9" fmla="*/ 204952 h 400990"/>
              <a:gd name="connsiteX10" fmla="*/ 725214 w 1954924"/>
              <a:gd name="connsiteY10" fmla="*/ 204952 h 400990"/>
              <a:gd name="connsiteX11" fmla="*/ 772510 w 1954924"/>
              <a:gd name="connsiteY11" fmla="*/ 157656 h 400990"/>
              <a:gd name="connsiteX12" fmla="*/ 819807 w 1954924"/>
              <a:gd name="connsiteY12" fmla="*/ 141890 h 400990"/>
              <a:gd name="connsiteX13" fmla="*/ 867103 w 1954924"/>
              <a:gd name="connsiteY13" fmla="*/ 110359 h 400990"/>
              <a:gd name="connsiteX14" fmla="*/ 993228 w 1954924"/>
              <a:gd name="connsiteY14" fmla="*/ 126125 h 400990"/>
              <a:gd name="connsiteX15" fmla="*/ 1056290 w 1954924"/>
              <a:gd name="connsiteY15" fmla="*/ 31531 h 400990"/>
              <a:gd name="connsiteX16" fmla="*/ 1103586 w 1954924"/>
              <a:gd name="connsiteY16" fmla="*/ 0 h 400990"/>
              <a:gd name="connsiteX17" fmla="*/ 1245476 w 1954924"/>
              <a:gd name="connsiteY17" fmla="*/ 15766 h 400990"/>
              <a:gd name="connsiteX18" fmla="*/ 1308538 w 1954924"/>
              <a:gd name="connsiteY18" fmla="*/ 141890 h 400990"/>
              <a:gd name="connsiteX19" fmla="*/ 1418897 w 1954924"/>
              <a:gd name="connsiteY19" fmla="*/ 157656 h 400990"/>
              <a:gd name="connsiteX20" fmla="*/ 1434662 w 1954924"/>
              <a:gd name="connsiteY20" fmla="*/ 204952 h 400990"/>
              <a:gd name="connsiteX21" fmla="*/ 1529255 w 1954924"/>
              <a:gd name="connsiteY21" fmla="*/ 173421 h 400990"/>
              <a:gd name="connsiteX22" fmla="*/ 1671145 w 1954924"/>
              <a:gd name="connsiteY22" fmla="*/ 189187 h 400990"/>
              <a:gd name="connsiteX23" fmla="*/ 1734207 w 1954924"/>
              <a:gd name="connsiteY23" fmla="*/ 331076 h 400990"/>
              <a:gd name="connsiteX24" fmla="*/ 1781503 w 1954924"/>
              <a:gd name="connsiteY24" fmla="*/ 346842 h 400990"/>
              <a:gd name="connsiteX25" fmla="*/ 1813034 w 1954924"/>
              <a:gd name="connsiteY25" fmla="*/ 394138 h 400990"/>
              <a:gd name="connsiteX26" fmla="*/ 1876097 w 1954924"/>
              <a:gd name="connsiteY26" fmla="*/ 378373 h 400990"/>
              <a:gd name="connsiteX27" fmla="*/ 1954924 w 1954924"/>
              <a:gd name="connsiteY27" fmla="*/ 362607 h 40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4924" h="400990">
                <a:moveTo>
                  <a:pt x="0" y="236483"/>
                </a:moveTo>
                <a:cubicBezTo>
                  <a:pt x="15766" y="225973"/>
                  <a:pt x="28443" y="206837"/>
                  <a:pt x="47297" y="204952"/>
                </a:cubicBezTo>
                <a:cubicBezTo>
                  <a:pt x="84272" y="201255"/>
                  <a:pt x="123826" y="236095"/>
                  <a:pt x="157655" y="220718"/>
                </a:cubicBezTo>
                <a:cubicBezTo>
                  <a:pt x="192154" y="205037"/>
                  <a:pt x="189186" y="147146"/>
                  <a:pt x="220717" y="126125"/>
                </a:cubicBezTo>
                <a:lnTo>
                  <a:pt x="268014" y="94594"/>
                </a:lnTo>
                <a:cubicBezTo>
                  <a:pt x="310055" y="99849"/>
                  <a:pt x="357101" y="89783"/>
                  <a:pt x="394138" y="110359"/>
                </a:cubicBezTo>
                <a:cubicBezTo>
                  <a:pt x="490645" y="163974"/>
                  <a:pt x="330512" y="199884"/>
                  <a:pt x="457200" y="157656"/>
                </a:cubicBezTo>
                <a:cubicBezTo>
                  <a:pt x="472966" y="162911"/>
                  <a:pt x="491520" y="163040"/>
                  <a:pt x="504497" y="173421"/>
                </a:cubicBezTo>
                <a:cubicBezTo>
                  <a:pt x="519293" y="185258"/>
                  <a:pt x="517809" y="215513"/>
                  <a:pt x="536028" y="220718"/>
                </a:cubicBezTo>
                <a:cubicBezTo>
                  <a:pt x="561793" y="228079"/>
                  <a:pt x="588579" y="210207"/>
                  <a:pt x="614855" y="204952"/>
                </a:cubicBezTo>
                <a:cubicBezTo>
                  <a:pt x="661870" y="216706"/>
                  <a:pt x="682034" y="233738"/>
                  <a:pt x="725214" y="204952"/>
                </a:cubicBezTo>
                <a:cubicBezTo>
                  <a:pt x="743765" y="192585"/>
                  <a:pt x="753959" y="170023"/>
                  <a:pt x="772510" y="157656"/>
                </a:cubicBezTo>
                <a:cubicBezTo>
                  <a:pt x="786337" y="148438"/>
                  <a:pt x="804943" y="149322"/>
                  <a:pt x="819807" y="141890"/>
                </a:cubicBezTo>
                <a:cubicBezTo>
                  <a:pt x="836754" y="133416"/>
                  <a:pt x="851338" y="120869"/>
                  <a:pt x="867103" y="110359"/>
                </a:cubicBezTo>
                <a:cubicBezTo>
                  <a:pt x="909145" y="115614"/>
                  <a:pt x="951543" y="133704"/>
                  <a:pt x="993228" y="126125"/>
                </a:cubicBezTo>
                <a:cubicBezTo>
                  <a:pt x="1057195" y="114495"/>
                  <a:pt x="1029806" y="64636"/>
                  <a:pt x="1056290" y="31531"/>
                </a:cubicBezTo>
                <a:cubicBezTo>
                  <a:pt x="1068126" y="16735"/>
                  <a:pt x="1087821" y="10510"/>
                  <a:pt x="1103586" y="0"/>
                </a:cubicBezTo>
                <a:cubicBezTo>
                  <a:pt x="1150883" y="5255"/>
                  <a:pt x="1200330" y="717"/>
                  <a:pt x="1245476" y="15766"/>
                </a:cubicBezTo>
                <a:cubicBezTo>
                  <a:pt x="1376636" y="59486"/>
                  <a:pt x="1210379" y="68270"/>
                  <a:pt x="1308538" y="141890"/>
                </a:cubicBezTo>
                <a:cubicBezTo>
                  <a:pt x="1338266" y="164186"/>
                  <a:pt x="1382111" y="152401"/>
                  <a:pt x="1418897" y="157656"/>
                </a:cubicBezTo>
                <a:cubicBezTo>
                  <a:pt x="1424152" y="173421"/>
                  <a:pt x="1418211" y="202602"/>
                  <a:pt x="1434662" y="204952"/>
                </a:cubicBezTo>
                <a:cubicBezTo>
                  <a:pt x="1467565" y="209652"/>
                  <a:pt x="1529255" y="173421"/>
                  <a:pt x="1529255" y="173421"/>
                </a:cubicBezTo>
                <a:cubicBezTo>
                  <a:pt x="1576552" y="178676"/>
                  <a:pt x="1625999" y="174138"/>
                  <a:pt x="1671145" y="189187"/>
                </a:cubicBezTo>
                <a:cubicBezTo>
                  <a:pt x="1748808" y="215075"/>
                  <a:pt x="1703645" y="277592"/>
                  <a:pt x="1734207" y="331076"/>
                </a:cubicBezTo>
                <a:cubicBezTo>
                  <a:pt x="1742452" y="345505"/>
                  <a:pt x="1765738" y="341587"/>
                  <a:pt x="1781503" y="346842"/>
                </a:cubicBezTo>
                <a:cubicBezTo>
                  <a:pt x="1792013" y="362607"/>
                  <a:pt x="1795059" y="388146"/>
                  <a:pt x="1813034" y="394138"/>
                </a:cubicBezTo>
                <a:cubicBezTo>
                  <a:pt x="1833590" y="400990"/>
                  <a:pt x="1855263" y="384326"/>
                  <a:pt x="1876097" y="378373"/>
                </a:cubicBezTo>
                <a:cubicBezTo>
                  <a:pt x="1942912" y="359283"/>
                  <a:pt x="1900736" y="362607"/>
                  <a:pt x="1954924" y="362607"/>
                </a:cubicBezTo>
              </a:path>
            </a:pathLst>
          </a:custGeom>
          <a:noFill/>
          <a:ln w="12700" cap="flat" cmpd="sng" algn="ctr">
            <a:solidFill>
              <a:schemeClr val="bg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8" name="Retângulo 17"/>
          <p:cNvSpPr/>
          <p:nvPr/>
        </p:nvSpPr>
        <p:spPr bwMode="auto">
          <a:xfrm>
            <a:off x="0" y="6165304"/>
            <a:ext cx="9144000" cy="692696"/>
          </a:xfrm>
          <a:prstGeom prst="rect">
            <a:avLst/>
          </a:prstGeom>
          <a:solidFill>
            <a:srgbClr val="824A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8" name="Forma livre 7"/>
          <p:cNvSpPr/>
          <p:nvPr/>
        </p:nvSpPr>
        <p:spPr bwMode="auto">
          <a:xfrm rot="-60000">
            <a:off x="108520" y="5092876"/>
            <a:ext cx="9144000" cy="1224136"/>
          </a:xfrm>
          <a:custGeom>
            <a:avLst/>
            <a:gdLst>
              <a:gd name="connsiteX0" fmla="*/ 0 w 6999890"/>
              <a:gd name="connsiteY0" fmla="*/ 630621 h 802101"/>
              <a:gd name="connsiteX1" fmla="*/ 173421 w 6999890"/>
              <a:gd name="connsiteY1" fmla="*/ 599090 h 802101"/>
              <a:gd name="connsiteX2" fmla="*/ 220717 w 6999890"/>
              <a:gd name="connsiteY2" fmla="*/ 551794 h 802101"/>
              <a:gd name="connsiteX3" fmla="*/ 331076 w 6999890"/>
              <a:gd name="connsiteY3" fmla="*/ 488732 h 802101"/>
              <a:gd name="connsiteX4" fmla="*/ 409904 w 6999890"/>
              <a:gd name="connsiteY4" fmla="*/ 409904 h 802101"/>
              <a:gd name="connsiteX5" fmla="*/ 567559 w 6999890"/>
              <a:gd name="connsiteY5" fmla="*/ 315311 h 802101"/>
              <a:gd name="connsiteX6" fmla="*/ 662152 w 6999890"/>
              <a:gd name="connsiteY6" fmla="*/ 252249 h 802101"/>
              <a:gd name="connsiteX7" fmla="*/ 756745 w 6999890"/>
              <a:gd name="connsiteY7" fmla="*/ 331076 h 802101"/>
              <a:gd name="connsiteX8" fmla="*/ 804042 w 6999890"/>
              <a:gd name="connsiteY8" fmla="*/ 362607 h 802101"/>
              <a:gd name="connsiteX9" fmla="*/ 835573 w 6999890"/>
              <a:gd name="connsiteY9" fmla="*/ 409904 h 802101"/>
              <a:gd name="connsiteX10" fmla="*/ 930166 w 6999890"/>
              <a:gd name="connsiteY10" fmla="*/ 457200 h 802101"/>
              <a:gd name="connsiteX11" fmla="*/ 1040524 w 6999890"/>
              <a:gd name="connsiteY11" fmla="*/ 599090 h 802101"/>
              <a:gd name="connsiteX12" fmla="*/ 1135117 w 6999890"/>
              <a:gd name="connsiteY12" fmla="*/ 630621 h 802101"/>
              <a:gd name="connsiteX13" fmla="*/ 1229711 w 6999890"/>
              <a:gd name="connsiteY13" fmla="*/ 614856 h 802101"/>
              <a:gd name="connsiteX14" fmla="*/ 1340069 w 6999890"/>
              <a:gd name="connsiteY14" fmla="*/ 583325 h 802101"/>
              <a:gd name="connsiteX15" fmla="*/ 1434662 w 6999890"/>
              <a:gd name="connsiteY15" fmla="*/ 599090 h 802101"/>
              <a:gd name="connsiteX16" fmla="*/ 1481959 w 6999890"/>
              <a:gd name="connsiteY16" fmla="*/ 630621 h 802101"/>
              <a:gd name="connsiteX17" fmla="*/ 1608083 w 6999890"/>
              <a:gd name="connsiteY17" fmla="*/ 646387 h 802101"/>
              <a:gd name="connsiteX18" fmla="*/ 1655379 w 6999890"/>
              <a:gd name="connsiteY18" fmla="*/ 662152 h 802101"/>
              <a:gd name="connsiteX19" fmla="*/ 1702676 w 6999890"/>
              <a:gd name="connsiteY19" fmla="*/ 693683 h 802101"/>
              <a:gd name="connsiteX20" fmla="*/ 1844566 w 6999890"/>
              <a:gd name="connsiteY20" fmla="*/ 725214 h 802101"/>
              <a:gd name="connsiteX21" fmla="*/ 1891862 w 6999890"/>
              <a:gd name="connsiteY21" fmla="*/ 740980 h 802101"/>
              <a:gd name="connsiteX22" fmla="*/ 1954924 w 6999890"/>
              <a:gd name="connsiteY22" fmla="*/ 756745 h 802101"/>
              <a:gd name="connsiteX23" fmla="*/ 2065283 w 6999890"/>
              <a:gd name="connsiteY23" fmla="*/ 788276 h 802101"/>
              <a:gd name="connsiteX24" fmla="*/ 2144111 w 6999890"/>
              <a:gd name="connsiteY24" fmla="*/ 772511 h 802101"/>
              <a:gd name="connsiteX25" fmla="*/ 2238704 w 6999890"/>
              <a:gd name="connsiteY25" fmla="*/ 740980 h 802101"/>
              <a:gd name="connsiteX26" fmla="*/ 2412124 w 6999890"/>
              <a:gd name="connsiteY26" fmla="*/ 725214 h 802101"/>
              <a:gd name="connsiteX27" fmla="*/ 2459421 w 6999890"/>
              <a:gd name="connsiteY27" fmla="*/ 677918 h 802101"/>
              <a:gd name="connsiteX28" fmla="*/ 2475186 w 6999890"/>
              <a:gd name="connsiteY28" fmla="*/ 630621 h 802101"/>
              <a:gd name="connsiteX29" fmla="*/ 2569779 w 6999890"/>
              <a:gd name="connsiteY29" fmla="*/ 599090 h 802101"/>
              <a:gd name="connsiteX30" fmla="*/ 2680138 w 6999890"/>
              <a:gd name="connsiteY30" fmla="*/ 551794 h 802101"/>
              <a:gd name="connsiteX31" fmla="*/ 2822028 w 6999890"/>
              <a:gd name="connsiteY31" fmla="*/ 441435 h 802101"/>
              <a:gd name="connsiteX32" fmla="*/ 2963917 w 6999890"/>
              <a:gd name="connsiteY32" fmla="*/ 394138 h 802101"/>
              <a:gd name="connsiteX33" fmla="*/ 3011214 w 6999890"/>
              <a:gd name="connsiteY33" fmla="*/ 378373 h 802101"/>
              <a:gd name="connsiteX34" fmla="*/ 3058511 w 6999890"/>
              <a:gd name="connsiteY34" fmla="*/ 394138 h 802101"/>
              <a:gd name="connsiteX35" fmla="*/ 3153104 w 6999890"/>
              <a:gd name="connsiteY35" fmla="*/ 472966 h 802101"/>
              <a:gd name="connsiteX36" fmla="*/ 3231931 w 6999890"/>
              <a:gd name="connsiteY36" fmla="*/ 488732 h 802101"/>
              <a:gd name="connsiteX37" fmla="*/ 3279228 w 6999890"/>
              <a:gd name="connsiteY37" fmla="*/ 520263 h 802101"/>
              <a:gd name="connsiteX38" fmla="*/ 3326524 w 6999890"/>
              <a:gd name="connsiteY38" fmla="*/ 536028 h 802101"/>
              <a:gd name="connsiteX39" fmla="*/ 3421117 w 6999890"/>
              <a:gd name="connsiteY39" fmla="*/ 599090 h 802101"/>
              <a:gd name="connsiteX40" fmla="*/ 3468414 w 6999890"/>
              <a:gd name="connsiteY40" fmla="*/ 583325 h 802101"/>
              <a:gd name="connsiteX41" fmla="*/ 3626069 w 6999890"/>
              <a:gd name="connsiteY41" fmla="*/ 567559 h 802101"/>
              <a:gd name="connsiteX42" fmla="*/ 3689131 w 6999890"/>
              <a:gd name="connsiteY42" fmla="*/ 472966 h 802101"/>
              <a:gd name="connsiteX43" fmla="*/ 3815255 w 6999890"/>
              <a:gd name="connsiteY43" fmla="*/ 441435 h 802101"/>
              <a:gd name="connsiteX44" fmla="*/ 3862552 w 6999890"/>
              <a:gd name="connsiteY44" fmla="*/ 409904 h 802101"/>
              <a:gd name="connsiteX45" fmla="*/ 3957145 w 6999890"/>
              <a:gd name="connsiteY45" fmla="*/ 331076 h 802101"/>
              <a:gd name="connsiteX46" fmla="*/ 4051738 w 6999890"/>
              <a:gd name="connsiteY46" fmla="*/ 299545 h 802101"/>
              <a:gd name="connsiteX47" fmla="*/ 4099035 w 6999890"/>
              <a:gd name="connsiteY47" fmla="*/ 283780 h 802101"/>
              <a:gd name="connsiteX48" fmla="*/ 4256690 w 6999890"/>
              <a:gd name="connsiteY48" fmla="*/ 268014 h 802101"/>
              <a:gd name="connsiteX49" fmla="*/ 4351283 w 6999890"/>
              <a:gd name="connsiteY49" fmla="*/ 220718 h 802101"/>
              <a:gd name="connsiteX50" fmla="*/ 4445876 w 6999890"/>
              <a:gd name="connsiteY50" fmla="*/ 141890 h 802101"/>
              <a:gd name="connsiteX51" fmla="*/ 4493173 w 6999890"/>
              <a:gd name="connsiteY51" fmla="*/ 126125 h 802101"/>
              <a:gd name="connsiteX52" fmla="*/ 4587766 w 6999890"/>
              <a:gd name="connsiteY52" fmla="*/ 0 h 802101"/>
              <a:gd name="connsiteX53" fmla="*/ 4698124 w 6999890"/>
              <a:gd name="connsiteY53" fmla="*/ 47297 h 802101"/>
              <a:gd name="connsiteX54" fmla="*/ 4840014 w 6999890"/>
              <a:gd name="connsiteY54" fmla="*/ 157656 h 802101"/>
              <a:gd name="connsiteX55" fmla="*/ 4887311 w 6999890"/>
              <a:gd name="connsiteY55" fmla="*/ 204952 h 802101"/>
              <a:gd name="connsiteX56" fmla="*/ 4997669 w 6999890"/>
              <a:gd name="connsiteY56" fmla="*/ 268014 h 802101"/>
              <a:gd name="connsiteX57" fmla="*/ 5044966 w 6999890"/>
              <a:gd name="connsiteY57" fmla="*/ 299545 h 802101"/>
              <a:gd name="connsiteX58" fmla="*/ 5076497 w 6999890"/>
              <a:gd name="connsiteY58" fmla="*/ 346842 h 802101"/>
              <a:gd name="connsiteX59" fmla="*/ 5123793 w 6999890"/>
              <a:gd name="connsiteY59" fmla="*/ 378373 h 802101"/>
              <a:gd name="connsiteX60" fmla="*/ 5139559 w 6999890"/>
              <a:gd name="connsiteY60" fmla="*/ 425669 h 802101"/>
              <a:gd name="connsiteX61" fmla="*/ 5171090 w 6999890"/>
              <a:gd name="connsiteY61" fmla="*/ 472966 h 802101"/>
              <a:gd name="connsiteX62" fmla="*/ 5202621 w 6999890"/>
              <a:gd name="connsiteY62" fmla="*/ 567559 h 802101"/>
              <a:gd name="connsiteX63" fmla="*/ 5249917 w 6999890"/>
              <a:gd name="connsiteY63" fmla="*/ 614856 h 802101"/>
              <a:gd name="connsiteX64" fmla="*/ 5344511 w 6999890"/>
              <a:gd name="connsiteY64" fmla="*/ 646387 h 802101"/>
              <a:gd name="connsiteX65" fmla="*/ 5644055 w 6999890"/>
              <a:gd name="connsiteY65" fmla="*/ 677918 h 802101"/>
              <a:gd name="connsiteX66" fmla="*/ 5707117 w 6999890"/>
              <a:gd name="connsiteY66" fmla="*/ 693683 h 802101"/>
              <a:gd name="connsiteX67" fmla="*/ 5754414 w 6999890"/>
              <a:gd name="connsiteY67" fmla="*/ 725214 h 802101"/>
              <a:gd name="connsiteX68" fmla="*/ 5801711 w 6999890"/>
              <a:gd name="connsiteY68" fmla="*/ 740980 h 802101"/>
              <a:gd name="connsiteX69" fmla="*/ 5896304 w 6999890"/>
              <a:gd name="connsiteY69" fmla="*/ 788276 h 802101"/>
              <a:gd name="connsiteX70" fmla="*/ 6069724 w 6999890"/>
              <a:gd name="connsiteY70" fmla="*/ 756745 h 802101"/>
              <a:gd name="connsiteX71" fmla="*/ 6117021 w 6999890"/>
              <a:gd name="connsiteY71" fmla="*/ 725214 h 802101"/>
              <a:gd name="connsiteX72" fmla="*/ 6432331 w 6999890"/>
              <a:gd name="connsiteY72" fmla="*/ 693683 h 802101"/>
              <a:gd name="connsiteX73" fmla="*/ 6700345 w 6999890"/>
              <a:gd name="connsiteY73" fmla="*/ 693683 h 802101"/>
              <a:gd name="connsiteX74" fmla="*/ 6794938 w 6999890"/>
              <a:gd name="connsiteY74" fmla="*/ 725214 h 802101"/>
              <a:gd name="connsiteX75" fmla="*/ 6842235 w 6999890"/>
              <a:gd name="connsiteY75" fmla="*/ 740980 h 802101"/>
              <a:gd name="connsiteX76" fmla="*/ 6999890 w 6999890"/>
              <a:gd name="connsiteY76" fmla="*/ 756745 h 802101"/>
              <a:gd name="connsiteX0" fmla="*/ 0 w 6999890"/>
              <a:gd name="connsiteY0" fmla="*/ 630621 h 802101"/>
              <a:gd name="connsiteX1" fmla="*/ 173421 w 6999890"/>
              <a:gd name="connsiteY1" fmla="*/ 599090 h 802101"/>
              <a:gd name="connsiteX2" fmla="*/ 220717 w 6999890"/>
              <a:gd name="connsiteY2" fmla="*/ 551794 h 802101"/>
              <a:gd name="connsiteX3" fmla="*/ 331076 w 6999890"/>
              <a:gd name="connsiteY3" fmla="*/ 488732 h 802101"/>
              <a:gd name="connsiteX4" fmla="*/ 409904 w 6999890"/>
              <a:gd name="connsiteY4" fmla="*/ 409904 h 802101"/>
              <a:gd name="connsiteX5" fmla="*/ 567559 w 6999890"/>
              <a:gd name="connsiteY5" fmla="*/ 315311 h 802101"/>
              <a:gd name="connsiteX6" fmla="*/ 662152 w 6999890"/>
              <a:gd name="connsiteY6" fmla="*/ 252249 h 802101"/>
              <a:gd name="connsiteX7" fmla="*/ 756745 w 6999890"/>
              <a:gd name="connsiteY7" fmla="*/ 331076 h 802101"/>
              <a:gd name="connsiteX8" fmla="*/ 804042 w 6999890"/>
              <a:gd name="connsiteY8" fmla="*/ 362607 h 802101"/>
              <a:gd name="connsiteX9" fmla="*/ 835573 w 6999890"/>
              <a:gd name="connsiteY9" fmla="*/ 409904 h 802101"/>
              <a:gd name="connsiteX10" fmla="*/ 930166 w 6999890"/>
              <a:gd name="connsiteY10" fmla="*/ 457200 h 802101"/>
              <a:gd name="connsiteX11" fmla="*/ 1040524 w 6999890"/>
              <a:gd name="connsiteY11" fmla="*/ 599090 h 802101"/>
              <a:gd name="connsiteX12" fmla="*/ 1135117 w 6999890"/>
              <a:gd name="connsiteY12" fmla="*/ 630621 h 802101"/>
              <a:gd name="connsiteX13" fmla="*/ 1229711 w 6999890"/>
              <a:gd name="connsiteY13" fmla="*/ 614856 h 802101"/>
              <a:gd name="connsiteX14" fmla="*/ 1340069 w 6999890"/>
              <a:gd name="connsiteY14" fmla="*/ 583325 h 802101"/>
              <a:gd name="connsiteX15" fmla="*/ 1434662 w 6999890"/>
              <a:gd name="connsiteY15" fmla="*/ 599090 h 802101"/>
              <a:gd name="connsiteX16" fmla="*/ 1481959 w 6999890"/>
              <a:gd name="connsiteY16" fmla="*/ 630621 h 802101"/>
              <a:gd name="connsiteX17" fmla="*/ 1608083 w 6999890"/>
              <a:gd name="connsiteY17" fmla="*/ 646387 h 802101"/>
              <a:gd name="connsiteX18" fmla="*/ 1655379 w 6999890"/>
              <a:gd name="connsiteY18" fmla="*/ 662152 h 802101"/>
              <a:gd name="connsiteX19" fmla="*/ 1702676 w 6999890"/>
              <a:gd name="connsiteY19" fmla="*/ 693683 h 802101"/>
              <a:gd name="connsiteX20" fmla="*/ 1844566 w 6999890"/>
              <a:gd name="connsiteY20" fmla="*/ 725214 h 802101"/>
              <a:gd name="connsiteX21" fmla="*/ 1891862 w 6999890"/>
              <a:gd name="connsiteY21" fmla="*/ 740980 h 802101"/>
              <a:gd name="connsiteX22" fmla="*/ 1954924 w 6999890"/>
              <a:gd name="connsiteY22" fmla="*/ 756745 h 802101"/>
              <a:gd name="connsiteX23" fmla="*/ 2066737 w 6999890"/>
              <a:gd name="connsiteY23" fmla="*/ 802101 h 802101"/>
              <a:gd name="connsiteX24" fmla="*/ 2144111 w 6999890"/>
              <a:gd name="connsiteY24" fmla="*/ 772511 h 802101"/>
              <a:gd name="connsiteX25" fmla="*/ 2238704 w 6999890"/>
              <a:gd name="connsiteY25" fmla="*/ 740980 h 802101"/>
              <a:gd name="connsiteX26" fmla="*/ 2412124 w 6999890"/>
              <a:gd name="connsiteY26" fmla="*/ 725214 h 802101"/>
              <a:gd name="connsiteX27" fmla="*/ 2459421 w 6999890"/>
              <a:gd name="connsiteY27" fmla="*/ 677918 h 802101"/>
              <a:gd name="connsiteX28" fmla="*/ 2475186 w 6999890"/>
              <a:gd name="connsiteY28" fmla="*/ 630621 h 802101"/>
              <a:gd name="connsiteX29" fmla="*/ 2569779 w 6999890"/>
              <a:gd name="connsiteY29" fmla="*/ 599090 h 802101"/>
              <a:gd name="connsiteX30" fmla="*/ 2680138 w 6999890"/>
              <a:gd name="connsiteY30" fmla="*/ 551794 h 802101"/>
              <a:gd name="connsiteX31" fmla="*/ 2822028 w 6999890"/>
              <a:gd name="connsiteY31" fmla="*/ 441435 h 802101"/>
              <a:gd name="connsiteX32" fmla="*/ 2963917 w 6999890"/>
              <a:gd name="connsiteY32" fmla="*/ 394138 h 802101"/>
              <a:gd name="connsiteX33" fmla="*/ 3011214 w 6999890"/>
              <a:gd name="connsiteY33" fmla="*/ 378373 h 802101"/>
              <a:gd name="connsiteX34" fmla="*/ 3058511 w 6999890"/>
              <a:gd name="connsiteY34" fmla="*/ 394138 h 802101"/>
              <a:gd name="connsiteX35" fmla="*/ 3153104 w 6999890"/>
              <a:gd name="connsiteY35" fmla="*/ 472966 h 802101"/>
              <a:gd name="connsiteX36" fmla="*/ 3231931 w 6999890"/>
              <a:gd name="connsiteY36" fmla="*/ 488732 h 802101"/>
              <a:gd name="connsiteX37" fmla="*/ 3279228 w 6999890"/>
              <a:gd name="connsiteY37" fmla="*/ 520263 h 802101"/>
              <a:gd name="connsiteX38" fmla="*/ 3326524 w 6999890"/>
              <a:gd name="connsiteY38" fmla="*/ 536028 h 802101"/>
              <a:gd name="connsiteX39" fmla="*/ 3421117 w 6999890"/>
              <a:gd name="connsiteY39" fmla="*/ 599090 h 802101"/>
              <a:gd name="connsiteX40" fmla="*/ 3468414 w 6999890"/>
              <a:gd name="connsiteY40" fmla="*/ 583325 h 802101"/>
              <a:gd name="connsiteX41" fmla="*/ 3626069 w 6999890"/>
              <a:gd name="connsiteY41" fmla="*/ 567559 h 802101"/>
              <a:gd name="connsiteX42" fmla="*/ 3689131 w 6999890"/>
              <a:gd name="connsiteY42" fmla="*/ 472966 h 802101"/>
              <a:gd name="connsiteX43" fmla="*/ 3815255 w 6999890"/>
              <a:gd name="connsiteY43" fmla="*/ 441435 h 802101"/>
              <a:gd name="connsiteX44" fmla="*/ 3862552 w 6999890"/>
              <a:gd name="connsiteY44" fmla="*/ 409904 h 802101"/>
              <a:gd name="connsiteX45" fmla="*/ 3957145 w 6999890"/>
              <a:gd name="connsiteY45" fmla="*/ 331076 h 802101"/>
              <a:gd name="connsiteX46" fmla="*/ 4051738 w 6999890"/>
              <a:gd name="connsiteY46" fmla="*/ 299545 h 802101"/>
              <a:gd name="connsiteX47" fmla="*/ 4099035 w 6999890"/>
              <a:gd name="connsiteY47" fmla="*/ 283780 h 802101"/>
              <a:gd name="connsiteX48" fmla="*/ 4256690 w 6999890"/>
              <a:gd name="connsiteY48" fmla="*/ 268014 h 802101"/>
              <a:gd name="connsiteX49" fmla="*/ 4351283 w 6999890"/>
              <a:gd name="connsiteY49" fmla="*/ 220718 h 802101"/>
              <a:gd name="connsiteX50" fmla="*/ 4445876 w 6999890"/>
              <a:gd name="connsiteY50" fmla="*/ 141890 h 802101"/>
              <a:gd name="connsiteX51" fmla="*/ 4493173 w 6999890"/>
              <a:gd name="connsiteY51" fmla="*/ 126125 h 802101"/>
              <a:gd name="connsiteX52" fmla="*/ 4587766 w 6999890"/>
              <a:gd name="connsiteY52" fmla="*/ 0 h 802101"/>
              <a:gd name="connsiteX53" fmla="*/ 4698124 w 6999890"/>
              <a:gd name="connsiteY53" fmla="*/ 47297 h 802101"/>
              <a:gd name="connsiteX54" fmla="*/ 4840014 w 6999890"/>
              <a:gd name="connsiteY54" fmla="*/ 157656 h 802101"/>
              <a:gd name="connsiteX55" fmla="*/ 4887311 w 6999890"/>
              <a:gd name="connsiteY55" fmla="*/ 204952 h 802101"/>
              <a:gd name="connsiteX56" fmla="*/ 4997669 w 6999890"/>
              <a:gd name="connsiteY56" fmla="*/ 268014 h 802101"/>
              <a:gd name="connsiteX57" fmla="*/ 5044966 w 6999890"/>
              <a:gd name="connsiteY57" fmla="*/ 299545 h 802101"/>
              <a:gd name="connsiteX58" fmla="*/ 5076497 w 6999890"/>
              <a:gd name="connsiteY58" fmla="*/ 346842 h 802101"/>
              <a:gd name="connsiteX59" fmla="*/ 5123793 w 6999890"/>
              <a:gd name="connsiteY59" fmla="*/ 378373 h 802101"/>
              <a:gd name="connsiteX60" fmla="*/ 5139559 w 6999890"/>
              <a:gd name="connsiteY60" fmla="*/ 425669 h 802101"/>
              <a:gd name="connsiteX61" fmla="*/ 5171090 w 6999890"/>
              <a:gd name="connsiteY61" fmla="*/ 472966 h 802101"/>
              <a:gd name="connsiteX62" fmla="*/ 5202621 w 6999890"/>
              <a:gd name="connsiteY62" fmla="*/ 567559 h 802101"/>
              <a:gd name="connsiteX63" fmla="*/ 5249917 w 6999890"/>
              <a:gd name="connsiteY63" fmla="*/ 614856 h 802101"/>
              <a:gd name="connsiteX64" fmla="*/ 5344511 w 6999890"/>
              <a:gd name="connsiteY64" fmla="*/ 646387 h 802101"/>
              <a:gd name="connsiteX65" fmla="*/ 5644055 w 6999890"/>
              <a:gd name="connsiteY65" fmla="*/ 677918 h 802101"/>
              <a:gd name="connsiteX66" fmla="*/ 5707117 w 6999890"/>
              <a:gd name="connsiteY66" fmla="*/ 693683 h 802101"/>
              <a:gd name="connsiteX67" fmla="*/ 5754414 w 6999890"/>
              <a:gd name="connsiteY67" fmla="*/ 725214 h 802101"/>
              <a:gd name="connsiteX68" fmla="*/ 5801711 w 6999890"/>
              <a:gd name="connsiteY68" fmla="*/ 740980 h 802101"/>
              <a:gd name="connsiteX69" fmla="*/ 5896304 w 6999890"/>
              <a:gd name="connsiteY69" fmla="*/ 788276 h 802101"/>
              <a:gd name="connsiteX70" fmla="*/ 6069724 w 6999890"/>
              <a:gd name="connsiteY70" fmla="*/ 756745 h 802101"/>
              <a:gd name="connsiteX71" fmla="*/ 6117021 w 6999890"/>
              <a:gd name="connsiteY71" fmla="*/ 725214 h 802101"/>
              <a:gd name="connsiteX72" fmla="*/ 6432331 w 6999890"/>
              <a:gd name="connsiteY72" fmla="*/ 693683 h 802101"/>
              <a:gd name="connsiteX73" fmla="*/ 6700345 w 6999890"/>
              <a:gd name="connsiteY73" fmla="*/ 693683 h 802101"/>
              <a:gd name="connsiteX74" fmla="*/ 6794938 w 6999890"/>
              <a:gd name="connsiteY74" fmla="*/ 725214 h 802101"/>
              <a:gd name="connsiteX75" fmla="*/ 6842235 w 6999890"/>
              <a:gd name="connsiteY75" fmla="*/ 740980 h 802101"/>
              <a:gd name="connsiteX76" fmla="*/ 6999890 w 6999890"/>
              <a:gd name="connsiteY76" fmla="*/ 756745 h 802101"/>
              <a:gd name="connsiteX0" fmla="*/ 0 w 6999890"/>
              <a:gd name="connsiteY0" fmla="*/ 630621 h 802101"/>
              <a:gd name="connsiteX1" fmla="*/ 173421 w 6999890"/>
              <a:gd name="connsiteY1" fmla="*/ 599090 h 802101"/>
              <a:gd name="connsiteX2" fmla="*/ 220717 w 6999890"/>
              <a:gd name="connsiteY2" fmla="*/ 551794 h 802101"/>
              <a:gd name="connsiteX3" fmla="*/ 331076 w 6999890"/>
              <a:gd name="connsiteY3" fmla="*/ 488732 h 802101"/>
              <a:gd name="connsiteX4" fmla="*/ 409904 w 6999890"/>
              <a:gd name="connsiteY4" fmla="*/ 409904 h 802101"/>
              <a:gd name="connsiteX5" fmla="*/ 567559 w 6999890"/>
              <a:gd name="connsiteY5" fmla="*/ 315311 h 802101"/>
              <a:gd name="connsiteX6" fmla="*/ 662152 w 6999890"/>
              <a:gd name="connsiteY6" fmla="*/ 252249 h 802101"/>
              <a:gd name="connsiteX7" fmla="*/ 756745 w 6999890"/>
              <a:gd name="connsiteY7" fmla="*/ 331076 h 802101"/>
              <a:gd name="connsiteX8" fmla="*/ 804042 w 6999890"/>
              <a:gd name="connsiteY8" fmla="*/ 362607 h 802101"/>
              <a:gd name="connsiteX9" fmla="*/ 835573 w 6999890"/>
              <a:gd name="connsiteY9" fmla="*/ 409904 h 802101"/>
              <a:gd name="connsiteX10" fmla="*/ 930166 w 6999890"/>
              <a:gd name="connsiteY10" fmla="*/ 457200 h 802101"/>
              <a:gd name="connsiteX11" fmla="*/ 1040524 w 6999890"/>
              <a:gd name="connsiteY11" fmla="*/ 599090 h 802101"/>
              <a:gd name="connsiteX12" fmla="*/ 1135117 w 6999890"/>
              <a:gd name="connsiteY12" fmla="*/ 630621 h 802101"/>
              <a:gd name="connsiteX13" fmla="*/ 1229711 w 6999890"/>
              <a:gd name="connsiteY13" fmla="*/ 614856 h 802101"/>
              <a:gd name="connsiteX14" fmla="*/ 1340069 w 6999890"/>
              <a:gd name="connsiteY14" fmla="*/ 583325 h 802101"/>
              <a:gd name="connsiteX15" fmla="*/ 1434662 w 6999890"/>
              <a:gd name="connsiteY15" fmla="*/ 599090 h 802101"/>
              <a:gd name="connsiteX16" fmla="*/ 1481959 w 6999890"/>
              <a:gd name="connsiteY16" fmla="*/ 630621 h 802101"/>
              <a:gd name="connsiteX17" fmla="*/ 1608083 w 6999890"/>
              <a:gd name="connsiteY17" fmla="*/ 646387 h 802101"/>
              <a:gd name="connsiteX18" fmla="*/ 1655379 w 6999890"/>
              <a:gd name="connsiteY18" fmla="*/ 662152 h 802101"/>
              <a:gd name="connsiteX19" fmla="*/ 1702676 w 6999890"/>
              <a:gd name="connsiteY19" fmla="*/ 693683 h 802101"/>
              <a:gd name="connsiteX20" fmla="*/ 1844566 w 6999890"/>
              <a:gd name="connsiteY20" fmla="*/ 725214 h 802101"/>
              <a:gd name="connsiteX21" fmla="*/ 1891862 w 6999890"/>
              <a:gd name="connsiteY21" fmla="*/ 740980 h 802101"/>
              <a:gd name="connsiteX22" fmla="*/ 1954924 w 6999890"/>
              <a:gd name="connsiteY22" fmla="*/ 756745 h 802101"/>
              <a:gd name="connsiteX23" fmla="*/ 2144111 w 6999890"/>
              <a:gd name="connsiteY23" fmla="*/ 772511 h 802101"/>
              <a:gd name="connsiteX24" fmla="*/ 2238704 w 6999890"/>
              <a:gd name="connsiteY24" fmla="*/ 740980 h 802101"/>
              <a:gd name="connsiteX25" fmla="*/ 2412124 w 6999890"/>
              <a:gd name="connsiteY25" fmla="*/ 725214 h 802101"/>
              <a:gd name="connsiteX26" fmla="*/ 2459421 w 6999890"/>
              <a:gd name="connsiteY26" fmla="*/ 677918 h 802101"/>
              <a:gd name="connsiteX27" fmla="*/ 2475186 w 6999890"/>
              <a:gd name="connsiteY27" fmla="*/ 630621 h 802101"/>
              <a:gd name="connsiteX28" fmla="*/ 2569779 w 6999890"/>
              <a:gd name="connsiteY28" fmla="*/ 599090 h 802101"/>
              <a:gd name="connsiteX29" fmla="*/ 2680138 w 6999890"/>
              <a:gd name="connsiteY29" fmla="*/ 551794 h 802101"/>
              <a:gd name="connsiteX30" fmla="*/ 2822028 w 6999890"/>
              <a:gd name="connsiteY30" fmla="*/ 441435 h 802101"/>
              <a:gd name="connsiteX31" fmla="*/ 2963917 w 6999890"/>
              <a:gd name="connsiteY31" fmla="*/ 394138 h 802101"/>
              <a:gd name="connsiteX32" fmla="*/ 3011214 w 6999890"/>
              <a:gd name="connsiteY32" fmla="*/ 378373 h 802101"/>
              <a:gd name="connsiteX33" fmla="*/ 3058511 w 6999890"/>
              <a:gd name="connsiteY33" fmla="*/ 394138 h 802101"/>
              <a:gd name="connsiteX34" fmla="*/ 3153104 w 6999890"/>
              <a:gd name="connsiteY34" fmla="*/ 472966 h 802101"/>
              <a:gd name="connsiteX35" fmla="*/ 3231931 w 6999890"/>
              <a:gd name="connsiteY35" fmla="*/ 488732 h 802101"/>
              <a:gd name="connsiteX36" fmla="*/ 3279228 w 6999890"/>
              <a:gd name="connsiteY36" fmla="*/ 520263 h 802101"/>
              <a:gd name="connsiteX37" fmla="*/ 3326524 w 6999890"/>
              <a:gd name="connsiteY37" fmla="*/ 536028 h 802101"/>
              <a:gd name="connsiteX38" fmla="*/ 3421117 w 6999890"/>
              <a:gd name="connsiteY38" fmla="*/ 599090 h 802101"/>
              <a:gd name="connsiteX39" fmla="*/ 3468414 w 6999890"/>
              <a:gd name="connsiteY39" fmla="*/ 583325 h 802101"/>
              <a:gd name="connsiteX40" fmla="*/ 3626069 w 6999890"/>
              <a:gd name="connsiteY40" fmla="*/ 567559 h 802101"/>
              <a:gd name="connsiteX41" fmla="*/ 3689131 w 6999890"/>
              <a:gd name="connsiteY41" fmla="*/ 472966 h 802101"/>
              <a:gd name="connsiteX42" fmla="*/ 3815255 w 6999890"/>
              <a:gd name="connsiteY42" fmla="*/ 441435 h 802101"/>
              <a:gd name="connsiteX43" fmla="*/ 3862552 w 6999890"/>
              <a:gd name="connsiteY43" fmla="*/ 409904 h 802101"/>
              <a:gd name="connsiteX44" fmla="*/ 3957145 w 6999890"/>
              <a:gd name="connsiteY44" fmla="*/ 331076 h 802101"/>
              <a:gd name="connsiteX45" fmla="*/ 4051738 w 6999890"/>
              <a:gd name="connsiteY45" fmla="*/ 299545 h 802101"/>
              <a:gd name="connsiteX46" fmla="*/ 4099035 w 6999890"/>
              <a:gd name="connsiteY46" fmla="*/ 283780 h 802101"/>
              <a:gd name="connsiteX47" fmla="*/ 4256690 w 6999890"/>
              <a:gd name="connsiteY47" fmla="*/ 268014 h 802101"/>
              <a:gd name="connsiteX48" fmla="*/ 4351283 w 6999890"/>
              <a:gd name="connsiteY48" fmla="*/ 220718 h 802101"/>
              <a:gd name="connsiteX49" fmla="*/ 4445876 w 6999890"/>
              <a:gd name="connsiteY49" fmla="*/ 141890 h 802101"/>
              <a:gd name="connsiteX50" fmla="*/ 4493173 w 6999890"/>
              <a:gd name="connsiteY50" fmla="*/ 126125 h 802101"/>
              <a:gd name="connsiteX51" fmla="*/ 4587766 w 6999890"/>
              <a:gd name="connsiteY51" fmla="*/ 0 h 802101"/>
              <a:gd name="connsiteX52" fmla="*/ 4698124 w 6999890"/>
              <a:gd name="connsiteY52" fmla="*/ 47297 h 802101"/>
              <a:gd name="connsiteX53" fmla="*/ 4840014 w 6999890"/>
              <a:gd name="connsiteY53" fmla="*/ 157656 h 802101"/>
              <a:gd name="connsiteX54" fmla="*/ 4887311 w 6999890"/>
              <a:gd name="connsiteY54" fmla="*/ 204952 h 802101"/>
              <a:gd name="connsiteX55" fmla="*/ 4997669 w 6999890"/>
              <a:gd name="connsiteY55" fmla="*/ 268014 h 802101"/>
              <a:gd name="connsiteX56" fmla="*/ 5044966 w 6999890"/>
              <a:gd name="connsiteY56" fmla="*/ 299545 h 802101"/>
              <a:gd name="connsiteX57" fmla="*/ 5076497 w 6999890"/>
              <a:gd name="connsiteY57" fmla="*/ 346842 h 802101"/>
              <a:gd name="connsiteX58" fmla="*/ 5123793 w 6999890"/>
              <a:gd name="connsiteY58" fmla="*/ 378373 h 802101"/>
              <a:gd name="connsiteX59" fmla="*/ 5139559 w 6999890"/>
              <a:gd name="connsiteY59" fmla="*/ 425669 h 802101"/>
              <a:gd name="connsiteX60" fmla="*/ 5171090 w 6999890"/>
              <a:gd name="connsiteY60" fmla="*/ 472966 h 802101"/>
              <a:gd name="connsiteX61" fmla="*/ 5202621 w 6999890"/>
              <a:gd name="connsiteY61" fmla="*/ 567559 h 802101"/>
              <a:gd name="connsiteX62" fmla="*/ 5249917 w 6999890"/>
              <a:gd name="connsiteY62" fmla="*/ 614856 h 802101"/>
              <a:gd name="connsiteX63" fmla="*/ 5344511 w 6999890"/>
              <a:gd name="connsiteY63" fmla="*/ 646387 h 802101"/>
              <a:gd name="connsiteX64" fmla="*/ 5644055 w 6999890"/>
              <a:gd name="connsiteY64" fmla="*/ 677918 h 802101"/>
              <a:gd name="connsiteX65" fmla="*/ 5707117 w 6999890"/>
              <a:gd name="connsiteY65" fmla="*/ 693683 h 802101"/>
              <a:gd name="connsiteX66" fmla="*/ 5754414 w 6999890"/>
              <a:gd name="connsiteY66" fmla="*/ 725214 h 802101"/>
              <a:gd name="connsiteX67" fmla="*/ 5801711 w 6999890"/>
              <a:gd name="connsiteY67" fmla="*/ 740980 h 802101"/>
              <a:gd name="connsiteX68" fmla="*/ 5896304 w 6999890"/>
              <a:gd name="connsiteY68" fmla="*/ 788276 h 802101"/>
              <a:gd name="connsiteX69" fmla="*/ 6069724 w 6999890"/>
              <a:gd name="connsiteY69" fmla="*/ 756745 h 802101"/>
              <a:gd name="connsiteX70" fmla="*/ 6117021 w 6999890"/>
              <a:gd name="connsiteY70" fmla="*/ 725214 h 802101"/>
              <a:gd name="connsiteX71" fmla="*/ 6432331 w 6999890"/>
              <a:gd name="connsiteY71" fmla="*/ 693683 h 802101"/>
              <a:gd name="connsiteX72" fmla="*/ 6700345 w 6999890"/>
              <a:gd name="connsiteY72" fmla="*/ 693683 h 802101"/>
              <a:gd name="connsiteX73" fmla="*/ 6794938 w 6999890"/>
              <a:gd name="connsiteY73" fmla="*/ 725214 h 802101"/>
              <a:gd name="connsiteX74" fmla="*/ 6842235 w 6999890"/>
              <a:gd name="connsiteY74" fmla="*/ 740980 h 802101"/>
              <a:gd name="connsiteX75" fmla="*/ 6999890 w 6999890"/>
              <a:gd name="connsiteY75" fmla="*/ 756745 h 802101"/>
              <a:gd name="connsiteX0" fmla="*/ 0 w 6999890"/>
              <a:gd name="connsiteY0" fmla="*/ 630621 h 802101"/>
              <a:gd name="connsiteX1" fmla="*/ 173421 w 6999890"/>
              <a:gd name="connsiteY1" fmla="*/ 599090 h 802101"/>
              <a:gd name="connsiteX2" fmla="*/ 220717 w 6999890"/>
              <a:gd name="connsiteY2" fmla="*/ 551794 h 802101"/>
              <a:gd name="connsiteX3" fmla="*/ 331076 w 6999890"/>
              <a:gd name="connsiteY3" fmla="*/ 488732 h 802101"/>
              <a:gd name="connsiteX4" fmla="*/ 409904 w 6999890"/>
              <a:gd name="connsiteY4" fmla="*/ 409904 h 802101"/>
              <a:gd name="connsiteX5" fmla="*/ 567559 w 6999890"/>
              <a:gd name="connsiteY5" fmla="*/ 315311 h 802101"/>
              <a:gd name="connsiteX6" fmla="*/ 662152 w 6999890"/>
              <a:gd name="connsiteY6" fmla="*/ 252249 h 802101"/>
              <a:gd name="connsiteX7" fmla="*/ 756745 w 6999890"/>
              <a:gd name="connsiteY7" fmla="*/ 331076 h 802101"/>
              <a:gd name="connsiteX8" fmla="*/ 804042 w 6999890"/>
              <a:gd name="connsiteY8" fmla="*/ 362607 h 802101"/>
              <a:gd name="connsiteX9" fmla="*/ 835573 w 6999890"/>
              <a:gd name="connsiteY9" fmla="*/ 409904 h 802101"/>
              <a:gd name="connsiteX10" fmla="*/ 930166 w 6999890"/>
              <a:gd name="connsiteY10" fmla="*/ 457200 h 802101"/>
              <a:gd name="connsiteX11" fmla="*/ 1040524 w 6999890"/>
              <a:gd name="connsiteY11" fmla="*/ 599090 h 802101"/>
              <a:gd name="connsiteX12" fmla="*/ 1135117 w 6999890"/>
              <a:gd name="connsiteY12" fmla="*/ 630621 h 802101"/>
              <a:gd name="connsiteX13" fmla="*/ 1229711 w 6999890"/>
              <a:gd name="connsiteY13" fmla="*/ 614856 h 802101"/>
              <a:gd name="connsiteX14" fmla="*/ 1340069 w 6999890"/>
              <a:gd name="connsiteY14" fmla="*/ 583325 h 802101"/>
              <a:gd name="connsiteX15" fmla="*/ 1434662 w 6999890"/>
              <a:gd name="connsiteY15" fmla="*/ 599090 h 802101"/>
              <a:gd name="connsiteX16" fmla="*/ 1481959 w 6999890"/>
              <a:gd name="connsiteY16" fmla="*/ 630621 h 802101"/>
              <a:gd name="connsiteX17" fmla="*/ 1608083 w 6999890"/>
              <a:gd name="connsiteY17" fmla="*/ 646387 h 802101"/>
              <a:gd name="connsiteX18" fmla="*/ 1655379 w 6999890"/>
              <a:gd name="connsiteY18" fmla="*/ 662152 h 802101"/>
              <a:gd name="connsiteX19" fmla="*/ 1702676 w 6999890"/>
              <a:gd name="connsiteY19" fmla="*/ 693683 h 802101"/>
              <a:gd name="connsiteX20" fmla="*/ 1844566 w 6999890"/>
              <a:gd name="connsiteY20" fmla="*/ 725214 h 802101"/>
              <a:gd name="connsiteX21" fmla="*/ 1891862 w 6999890"/>
              <a:gd name="connsiteY21" fmla="*/ 740980 h 802101"/>
              <a:gd name="connsiteX22" fmla="*/ 1954924 w 6999890"/>
              <a:gd name="connsiteY22" fmla="*/ 756745 h 802101"/>
              <a:gd name="connsiteX23" fmla="*/ 2238704 w 6999890"/>
              <a:gd name="connsiteY23" fmla="*/ 740980 h 802101"/>
              <a:gd name="connsiteX24" fmla="*/ 2412124 w 6999890"/>
              <a:gd name="connsiteY24" fmla="*/ 725214 h 802101"/>
              <a:gd name="connsiteX25" fmla="*/ 2459421 w 6999890"/>
              <a:gd name="connsiteY25" fmla="*/ 677918 h 802101"/>
              <a:gd name="connsiteX26" fmla="*/ 2475186 w 6999890"/>
              <a:gd name="connsiteY26" fmla="*/ 630621 h 802101"/>
              <a:gd name="connsiteX27" fmla="*/ 2569779 w 6999890"/>
              <a:gd name="connsiteY27" fmla="*/ 599090 h 802101"/>
              <a:gd name="connsiteX28" fmla="*/ 2680138 w 6999890"/>
              <a:gd name="connsiteY28" fmla="*/ 551794 h 802101"/>
              <a:gd name="connsiteX29" fmla="*/ 2822028 w 6999890"/>
              <a:gd name="connsiteY29" fmla="*/ 441435 h 802101"/>
              <a:gd name="connsiteX30" fmla="*/ 2963917 w 6999890"/>
              <a:gd name="connsiteY30" fmla="*/ 394138 h 802101"/>
              <a:gd name="connsiteX31" fmla="*/ 3011214 w 6999890"/>
              <a:gd name="connsiteY31" fmla="*/ 378373 h 802101"/>
              <a:gd name="connsiteX32" fmla="*/ 3058511 w 6999890"/>
              <a:gd name="connsiteY32" fmla="*/ 394138 h 802101"/>
              <a:gd name="connsiteX33" fmla="*/ 3153104 w 6999890"/>
              <a:gd name="connsiteY33" fmla="*/ 472966 h 802101"/>
              <a:gd name="connsiteX34" fmla="*/ 3231931 w 6999890"/>
              <a:gd name="connsiteY34" fmla="*/ 488732 h 802101"/>
              <a:gd name="connsiteX35" fmla="*/ 3279228 w 6999890"/>
              <a:gd name="connsiteY35" fmla="*/ 520263 h 802101"/>
              <a:gd name="connsiteX36" fmla="*/ 3326524 w 6999890"/>
              <a:gd name="connsiteY36" fmla="*/ 536028 h 802101"/>
              <a:gd name="connsiteX37" fmla="*/ 3421117 w 6999890"/>
              <a:gd name="connsiteY37" fmla="*/ 599090 h 802101"/>
              <a:gd name="connsiteX38" fmla="*/ 3468414 w 6999890"/>
              <a:gd name="connsiteY38" fmla="*/ 583325 h 802101"/>
              <a:gd name="connsiteX39" fmla="*/ 3626069 w 6999890"/>
              <a:gd name="connsiteY39" fmla="*/ 567559 h 802101"/>
              <a:gd name="connsiteX40" fmla="*/ 3689131 w 6999890"/>
              <a:gd name="connsiteY40" fmla="*/ 472966 h 802101"/>
              <a:gd name="connsiteX41" fmla="*/ 3815255 w 6999890"/>
              <a:gd name="connsiteY41" fmla="*/ 441435 h 802101"/>
              <a:gd name="connsiteX42" fmla="*/ 3862552 w 6999890"/>
              <a:gd name="connsiteY42" fmla="*/ 409904 h 802101"/>
              <a:gd name="connsiteX43" fmla="*/ 3957145 w 6999890"/>
              <a:gd name="connsiteY43" fmla="*/ 331076 h 802101"/>
              <a:gd name="connsiteX44" fmla="*/ 4051738 w 6999890"/>
              <a:gd name="connsiteY44" fmla="*/ 299545 h 802101"/>
              <a:gd name="connsiteX45" fmla="*/ 4099035 w 6999890"/>
              <a:gd name="connsiteY45" fmla="*/ 283780 h 802101"/>
              <a:gd name="connsiteX46" fmla="*/ 4256690 w 6999890"/>
              <a:gd name="connsiteY46" fmla="*/ 268014 h 802101"/>
              <a:gd name="connsiteX47" fmla="*/ 4351283 w 6999890"/>
              <a:gd name="connsiteY47" fmla="*/ 220718 h 802101"/>
              <a:gd name="connsiteX48" fmla="*/ 4445876 w 6999890"/>
              <a:gd name="connsiteY48" fmla="*/ 141890 h 802101"/>
              <a:gd name="connsiteX49" fmla="*/ 4493173 w 6999890"/>
              <a:gd name="connsiteY49" fmla="*/ 126125 h 802101"/>
              <a:gd name="connsiteX50" fmla="*/ 4587766 w 6999890"/>
              <a:gd name="connsiteY50" fmla="*/ 0 h 802101"/>
              <a:gd name="connsiteX51" fmla="*/ 4698124 w 6999890"/>
              <a:gd name="connsiteY51" fmla="*/ 47297 h 802101"/>
              <a:gd name="connsiteX52" fmla="*/ 4840014 w 6999890"/>
              <a:gd name="connsiteY52" fmla="*/ 157656 h 802101"/>
              <a:gd name="connsiteX53" fmla="*/ 4887311 w 6999890"/>
              <a:gd name="connsiteY53" fmla="*/ 204952 h 802101"/>
              <a:gd name="connsiteX54" fmla="*/ 4997669 w 6999890"/>
              <a:gd name="connsiteY54" fmla="*/ 268014 h 802101"/>
              <a:gd name="connsiteX55" fmla="*/ 5044966 w 6999890"/>
              <a:gd name="connsiteY55" fmla="*/ 299545 h 802101"/>
              <a:gd name="connsiteX56" fmla="*/ 5076497 w 6999890"/>
              <a:gd name="connsiteY56" fmla="*/ 346842 h 802101"/>
              <a:gd name="connsiteX57" fmla="*/ 5123793 w 6999890"/>
              <a:gd name="connsiteY57" fmla="*/ 378373 h 802101"/>
              <a:gd name="connsiteX58" fmla="*/ 5139559 w 6999890"/>
              <a:gd name="connsiteY58" fmla="*/ 425669 h 802101"/>
              <a:gd name="connsiteX59" fmla="*/ 5171090 w 6999890"/>
              <a:gd name="connsiteY59" fmla="*/ 472966 h 802101"/>
              <a:gd name="connsiteX60" fmla="*/ 5202621 w 6999890"/>
              <a:gd name="connsiteY60" fmla="*/ 567559 h 802101"/>
              <a:gd name="connsiteX61" fmla="*/ 5249917 w 6999890"/>
              <a:gd name="connsiteY61" fmla="*/ 614856 h 802101"/>
              <a:gd name="connsiteX62" fmla="*/ 5344511 w 6999890"/>
              <a:gd name="connsiteY62" fmla="*/ 646387 h 802101"/>
              <a:gd name="connsiteX63" fmla="*/ 5644055 w 6999890"/>
              <a:gd name="connsiteY63" fmla="*/ 677918 h 802101"/>
              <a:gd name="connsiteX64" fmla="*/ 5707117 w 6999890"/>
              <a:gd name="connsiteY64" fmla="*/ 693683 h 802101"/>
              <a:gd name="connsiteX65" fmla="*/ 5754414 w 6999890"/>
              <a:gd name="connsiteY65" fmla="*/ 725214 h 802101"/>
              <a:gd name="connsiteX66" fmla="*/ 5801711 w 6999890"/>
              <a:gd name="connsiteY66" fmla="*/ 740980 h 802101"/>
              <a:gd name="connsiteX67" fmla="*/ 5896304 w 6999890"/>
              <a:gd name="connsiteY67" fmla="*/ 788276 h 802101"/>
              <a:gd name="connsiteX68" fmla="*/ 6069724 w 6999890"/>
              <a:gd name="connsiteY68" fmla="*/ 756745 h 802101"/>
              <a:gd name="connsiteX69" fmla="*/ 6117021 w 6999890"/>
              <a:gd name="connsiteY69" fmla="*/ 725214 h 802101"/>
              <a:gd name="connsiteX70" fmla="*/ 6432331 w 6999890"/>
              <a:gd name="connsiteY70" fmla="*/ 693683 h 802101"/>
              <a:gd name="connsiteX71" fmla="*/ 6700345 w 6999890"/>
              <a:gd name="connsiteY71" fmla="*/ 693683 h 802101"/>
              <a:gd name="connsiteX72" fmla="*/ 6794938 w 6999890"/>
              <a:gd name="connsiteY72" fmla="*/ 725214 h 802101"/>
              <a:gd name="connsiteX73" fmla="*/ 6842235 w 6999890"/>
              <a:gd name="connsiteY73" fmla="*/ 740980 h 802101"/>
              <a:gd name="connsiteX74" fmla="*/ 6999890 w 6999890"/>
              <a:gd name="connsiteY74" fmla="*/ 756745 h 802101"/>
              <a:gd name="connsiteX0" fmla="*/ 0 w 6999890"/>
              <a:gd name="connsiteY0" fmla="*/ 630621 h 802101"/>
              <a:gd name="connsiteX1" fmla="*/ 173421 w 6999890"/>
              <a:gd name="connsiteY1" fmla="*/ 599090 h 802101"/>
              <a:gd name="connsiteX2" fmla="*/ 220717 w 6999890"/>
              <a:gd name="connsiteY2" fmla="*/ 551794 h 802101"/>
              <a:gd name="connsiteX3" fmla="*/ 331076 w 6999890"/>
              <a:gd name="connsiteY3" fmla="*/ 488732 h 802101"/>
              <a:gd name="connsiteX4" fmla="*/ 409904 w 6999890"/>
              <a:gd name="connsiteY4" fmla="*/ 409904 h 802101"/>
              <a:gd name="connsiteX5" fmla="*/ 567559 w 6999890"/>
              <a:gd name="connsiteY5" fmla="*/ 315311 h 802101"/>
              <a:gd name="connsiteX6" fmla="*/ 662152 w 6999890"/>
              <a:gd name="connsiteY6" fmla="*/ 252249 h 802101"/>
              <a:gd name="connsiteX7" fmla="*/ 756745 w 6999890"/>
              <a:gd name="connsiteY7" fmla="*/ 331076 h 802101"/>
              <a:gd name="connsiteX8" fmla="*/ 804042 w 6999890"/>
              <a:gd name="connsiteY8" fmla="*/ 362607 h 802101"/>
              <a:gd name="connsiteX9" fmla="*/ 835573 w 6999890"/>
              <a:gd name="connsiteY9" fmla="*/ 409904 h 802101"/>
              <a:gd name="connsiteX10" fmla="*/ 930166 w 6999890"/>
              <a:gd name="connsiteY10" fmla="*/ 457200 h 802101"/>
              <a:gd name="connsiteX11" fmla="*/ 1040524 w 6999890"/>
              <a:gd name="connsiteY11" fmla="*/ 599090 h 802101"/>
              <a:gd name="connsiteX12" fmla="*/ 1135117 w 6999890"/>
              <a:gd name="connsiteY12" fmla="*/ 630621 h 802101"/>
              <a:gd name="connsiteX13" fmla="*/ 1229711 w 6999890"/>
              <a:gd name="connsiteY13" fmla="*/ 614856 h 802101"/>
              <a:gd name="connsiteX14" fmla="*/ 1340069 w 6999890"/>
              <a:gd name="connsiteY14" fmla="*/ 583325 h 802101"/>
              <a:gd name="connsiteX15" fmla="*/ 1434662 w 6999890"/>
              <a:gd name="connsiteY15" fmla="*/ 599090 h 802101"/>
              <a:gd name="connsiteX16" fmla="*/ 1481959 w 6999890"/>
              <a:gd name="connsiteY16" fmla="*/ 630621 h 802101"/>
              <a:gd name="connsiteX17" fmla="*/ 1608083 w 6999890"/>
              <a:gd name="connsiteY17" fmla="*/ 646387 h 802101"/>
              <a:gd name="connsiteX18" fmla="*/ 1655379 w 6999890"/>
              <a:gd name="connsiteY18" fmla="*/ 662152 h 802101"/>
              <a:gd name="connsiteX19" fmla="*/ 1702676 w 6999890"/>
              <a:gd name="connsiteY19" fmla="*/ 693683 h 802101"/>
              <a:gd name="connsiteX20" fmla="*/ 1844566 w 6999890"/>
              <a:gd name="connsiteY20" fmla="*/ 725214 h 802101"/>
              <a:gd name="connsiteX21" fmla="*/ 1891862 w 6999890"/>
              <a:gd name="connsiteY21" fmla="*/ 740980 h 802101"/>
              <a:gd name="connsiteX22" fmla="*/ 1954924 w 6999890"/>
              <a:gd name="connsiteY22" fmla="*/ 756745 h 802101"/>
              <a:gd name="connsiteX23" fmla="*/ 2412124 w 6999890"/>
              <a:gd name="connsiteY23" fmla="*/ 725214 h 802101"/>
              <a:gd name="connsiteX24" fmla="*/ 2459421 w 6999890"/>
              <a:gd name="connsiteY24" fmla="*/ 677918 h 802101"/>
              <a:gd name="connsiteX25" fmla="*/ 2475186 w 6999890"/>
              <a:gd name="connsiteY25" fmla="*/ 630621 h 802101"/>
              <a:gd name="connsiteX26" fmla="*/ 2569779 w 6999890"/>
              <a:gd name="connsiteY26" fmla="*/ 599090 h 802101"/>
              <a:gd name="connsiteX27" fmla="*/ 2680138 w 6999890"/>
              <a:gd name="connsiteY27" fmla="*/ 551794 h 802101"/>
              <a:gd name="connsiteX28" fmla="*/ 2822028 w 6999890"/>
              <a:gd name="connsiteY28" fmla="*/ 441435 h 802101"/>
              <a:gd name="connsiteX29" fmla="*/ 2963917 w 6999890"/>
              <a:gd name="connsiteY29" fmla="*/ 394138 h 802101"/>
              <a:gd name="connsiteX30" fmla="*/ 3011214 w 6999890"/>
              <a:gd name="connsiteY30" fmla="*/ 378373 h 802101"/>
              <a:gd name="connsiteX31" fmla="*/ 3058511 w 6999890"/>
              <a:gd name="connsiteY31" fmla="*/ 394138 h 802101"/>
              <a:gd name="connsiteX32" fmla="*/ 3153104 w 6999890"/>
              <a:gd name="connsiteY32" fmla="*/ 472966 h 802101"/>
              <a:gd name="connsiteX33" fmla="*/ 3231931 w 6999890"/>
              <a:gd name="connsiteY33" fmla="*/ 488732 h 802101"/>
              <a:gd name="connsiteX34" fmla="*/ 3279228 w 6999890"/>
              <a:gd name="connsiteY34" fmla="*/ 520263 h 802101"/>
              <a:gd name="connsiteX35" fmla="*/ 3326524 w 6999890"/>
              <a:gd name="connsiteY35" fmla="*/ 536028 h 802101"/>
              <a:gd name="connsiteX36" fmla="*/ 3421117 w 6999890"/>
              <a:gd name="connsiteY36" fmla="*/ 599090 h 802101"/>
              <a:gd name="connsiteX37" fmla="*/ 3468414 w 6999890"/>
              <a:gd name="connsiteY37" fmla="*/ 583325 h 802101"/>
              <a:gd name="connsiteX38" fmla="*/ 3626069 w 6999890"/>
              <a:gd name="connsiteY38" fmla="*/ 567559 h 802101"/>
              <a:gd name="connsiteX39" fmla="*/ 3689131 w 6999890"/>
              <a:gd name="connsiteY39" fmla="*/ 472966 h 802101"/>
              <a:gd name="connsiteX40" fmla="*/ 3815255 w 6999890"/>
              <a:gd name="connsiteY40" fmla="*/ 441435 h 802101"/>
              <a:gd name="connsiteX41" fmla="*/ 3862552 w 6999890"/>
              <a:gd name="connsiteY41" fmla="*/ 409904 h 802101"/>
              <a:gd name="connsiteX42" fmla="*/ 3957145 w 6999890"/>
              <a:gd name="connsiteY42" fmla="*/ 331076 h 802101"/>
              <a:gd name="connsiteX43" fmla="*/ 4051738 w 6999890"/>
              <a:gd name="connsiteY43" fmla="*/ 299545 h 802101"/>
              <a:gd name="connsiteX44" fmla="*/ 4099035 w 6999890"/>
              <a:gd name="connsiteY44" fmla="*/ 283780 h 802101"/>
              <a:gd name="connsiteX45" fmla="*/ 4256690 w 6999890"/>
              <a:gd name="connsiteY45" fmla="*/ 268014 h 802101"/>
              <a:gd name="connsiteX46" fmla="*/ 4351283 w 6999890"/>
              <a:gd name="connsiteY46" fmla="*/ 220718 h 802101"/>
              <a:gd name="connsiteX47" fmla="*/ 4445876 w 6999890"/>
              <a:gd name="connsiteY47" fmla="*/ 141890 h 802101"/>
              <a:gd name="connsiteX48" fmla="*/ 4493173 w 6999890"/>
              <a:gd name="connsiteY48" fmla="*/ 126125 h 802101"/>
              <a:gd name="connsiteX49" fmla="*/ 4587766 w 6999890"/>
              <a:gd name="connsiteY49" fmla="*/ 0 h 802101"/>
              <a:gd name="connsiteX50" fmla="*/ 4698124 w 6999890"/>
              <a:gd name="connsiteY50" fmla="*/ 47297 h 802101"/>
              <a:gd name="connsiteX51" fmla="*/ 4840014 w 6999890"/>
              <a:gd name="connsiteY51" fmla="*/ 157656 h 802101"/>
              <a:gd name="connsiteX52" fmla="*/ 4887311 w 6999890"/>
              <a:gd name="connsiteY52" fmla="*/ 204952 h 802101"/>
              <a:gd name="connsiteX53" fmla="*/ 4997669 w 6999890"/>
              <a:gd name="connsiteY53" fmla="*/ 268014 h 802101"/>
              <a:gd name="connsiteX54" fmla="*/ 5044966 w 6999890"/>
              <a:gd name="connsiteY54" fmla="*/ 299545 h 802101"/>
              <a:gd name="connsiteX55" fmla="*/ 5076497 w 6999890"/>
              <a:gd name="connsiteY55" fmla="*/ 346842 h 802101"/>
              <a:gd name="connsiteX56" fmla="*/ 5123793 w 6999890"/>
              <a:gd name="connsiteY56" fmla="*/ 378373 h 802101"/>
              <a:gd name="connsiteX57" fmla="*/ 5139559 w 6999890"/>
              <a:gd name="connsiteY57" fmla="*/ 425669 h 802101"/>
              <a:gd name="connsiteX58" fmla="*/ 5171090 w 6999890"/>
              <a:gd name="connsiteY58" fmla="*/ 472966 h 802101"/>
              <a:gd name="connsiteX59" fmla="*/ 5202621 w 6999890"/>
              <a:gd name="connsiteY59" fmla="*/ 567559 h 802101"/>
              <a:gd name="connsiteX60" fmla="*/ 5249917 w 6999890"/>
              <a:gd name="connsiteY60" fmla="*/ 614856 h 802101"/>
              <a:gd name="connsiteX61" fmla="*/ 5344511 w 6999890"/>
              <a:gd name="connsiteY61" fmla="*/ 646387 h 802101"/>
              <a:gd name="connsiteX62" fmla="*/ 5644055 w 6999890"/>
              <a:gd name="connsiteY62" fmla="*/ 677918 h 802101"/>
              <a:gd name="connsiteX63" fmla="*/ 5707117 w 6999890"/>
              <a:gd name="connsiteY63" fmla="*/ 693683 h 802101"/>
              <a:gd name="connsiteX64" fmla="*/ 5754414 w 6999890"/>
              <a:gd name="connsiteY64" fmla="*/ 725214 h 802101"/>
              <a:gd name="connsiteX65" fmla="*/ 5801711 w 6999890"/>
              <a:gd name="connsiteY65" fmla="*/ 740980 h 802101"/>
              <a:gd name="connsiteX66" fmla="*/ 5896304 w 6999890"/>
              <a:gd name="connsiteY66" fmla="*/ 788276 h 802101"/>
              <a:gd name="connsiteX67" fmla="*/ 6069724 w 6999890"/>
              <a:gd name="connsiteY67" fmla="*/ 756745 h 802101"/>
              <a:gd name="connsiteX68" fmla="*/ 6117021 w 6999890"/>
              <a:gd name="connsiteY68" fmla="*/ 725214 h 802101"/>
              <a:gd name="connsiteX69" fmla="*/ 6432331 w 6999890"/>
              <a:gd name="connsiteY69" fmla="*/ 693683 h 802101"/>
              <a:gd name="connsiteX70" fmla="*/ 6700345 w 6999890"/>
              <a:gd name="connsiteY70" fmla="*/ 693683 h 802101"/>
              <a:gd name="connsiteX71" fmla="*/ 6794938 w 6999890"/>
              <a:gd name="connsiteY71" fmla="*/ 725214 h 802101"/>
              <a:gd name="connsiteX72" fmla="*/ 6842235 w 6999890"/>
              <a:gd name="connsiteY72" fmla="*/ 740980 h 802101"/>
              <a:gd name="connsiteX73" fmla="*/ 6999890 w 6999890"/>
              <a:gd name="connsiteY73" fmla="*/ 756745 h 802101"/>
              <a:gd name="connsiteX0" fmla="*/ 0 w 6999890"/>
              <a:gd name="connsiteY0" fmla="*/ 630621 h 802101"/>
              <a:gd name="connsiteX1" fmla="*/ 173421 w 6999890"/>
              <a:gd name="connsiteY1" fmla="*/ 599090 h 802101"/>
              <a:gd name="connsiteX2" fmla="*/ 220717 w 6999890"/>
              <a:gd name="connsiteY2" fmla="*/ 551794 h 802101"/>
              <a:gd name="connsiteX3" fmla="*/ 331076 w 6999890"/>
              <a:gd name="connsiteY3" fmla="*/ 488732 h 802101"/>
              <a:gd name="connsiteX4" fmla="*/ 409904 w 6999890"/>
              <a:gd name="connsiteY4" fmla="*/ 409904 h 802101"/>
              <a:gd name="connsiteX5" fmla="*/ 567559 w 6999890"/>
              <a:gd name="connsiteY5" fmla="*/ 315311 h 802101"/>
              <a:gd name="connsiteX6" fmla="*/ 662152 w 6999890"/>
              <a:gd name="connsiteY6" fmla="*/ 252249 h 802101"/>
              <a:gd name="connsiteX7" fmla="*/ 756745 w 6999890"/>
              <a:gd name="connsiteY7" fmla="*/ 331076 h 802101"/>
              <a:gd name="connsiteX8" fmla="*/ 804042 w 6999890"/>
              <a:gd name="connsiteY8" fmla="*/ 362607 h 802101"/>
              <a:gd name="connsiteX9" fmla="*/ 835573 w 6999890"/>
              <a:gd name="connsiteY9" fmla="*/ 409904 h 802101"/>
              <a:gd name="connsiteX10" fmla="*/ 930166 w 6999890"/>
              <a:gd name="connsiteY10" fmla="*/ 457200 h 802101"/>
              <a:gd name="connsiteX11" fmla="*/ 1040524 w 6999890"/>
              <a:gd name="connsiteY11" fmla="*/ 599090 h 802101"/>
              <a:gd name="connsiteX12" fmla="*/ 1135117 w 6999890"/>
              <a:gd name="connsiteY12" fmla="*/ 630621 h 802101"/>
              <a:gd name="connsiteX13" fmla="*/ 1229711 w 6999890"/>
              <a:gd name="connsiteY13" fmla="*/ 614856 h 802101"/>
              <a:gd name="connsiteX14" fmla="*/ 1340069 w 6999890"/>
              <a:gd name="connsiteY14" fmla="*/ 583325 h 802101"/>
              <a:gd name="connsiteX15" fmla="*/ 1434662 w 6999890"/>
              <a:gd name="connsiteY15" fmla="*/ 599090 h 802101"/>
              <a:gd name="connsiteX16" fmla="*/ 1481959 w 6999890"/>
              <a:gd name="connsiteY16" fmla="*/ 630621 h 802101"/>
              <a:gd name="connsiteX17" fmla="*/ 1608083 w 6999890"/>
              <a:gd name="connsiteY17" fmla="*/ 646387 h 802101"/>
              <a:gd name="connsiteX18" fmla="*/ 1655379 w 6999890"/>
              <a:gd name="connsiteY18" fmla="*/ 662152 h 802101"/>
              <a:gd name="connsiteX19" fmla="*/ 1702676 w 6999890"/>
              <a:gd name="connsiteY19" fmla="*/ 693683 h 802101"/>
              <a:gd name="connsiteX20" fmla="*/ 1844566 w 6999890"/>
              <a:gd name="connsiteY20" fmla="*/ 725214 h 802101"/>
              <a:gd name="connsiteX21" fmla="*/ 1891862 w 6999890"/>
              <a:gd name="connsiteY21" fmla="*/ 740980 h 802101"/>
              <a:gd name="connsiteX22" fmla="*/ 1954924 w 6999890"/>
              <a:gd name="connsiteY22" fmla="*/ 756745 h 802101"/>
              <a:gd name="connsiteX23" fmla="*/ 2459421 w 6999890"/>
              <a:gd name="connsiteY23" fmla="*/ 677918 h 802101"/>
              <a:gd name="connsiteX24" fmla="*/ 2475186 w 6999890"/>
              <a:gd name="connsiteY24" fmla="*/ 630621 h 802101"/>
              <a:gd name="connsiteX25" fmla="*/ 2569779 w 6999890"/>
              <a:gd name="connsiteY25" fmla="*/ 599090 h 802101"/>
              <a:gd name="connsiteX26" fmla="*/ 2680138 w 6999890"/>
              <a:gd name="connsiteY26" fmla="*/ 551794 h 802101"/>
              <a:gd name="connsiteX27" fmla="*/ 2822028 w 6999890"/>
              <a:gd name="connsiteY27" fmla="*/ 441435 h 802101"/>
              <a:gd name="connsiteX28" fmla="*/ 2963917 w 6999890"/>
              <a:gd name="connsiteY28" fmla="*/ 394138 h 802101"/>
              <a:gd name="connsiteX29" fmla="*/ 3011214 w 6999890"/>
              <a:gd name="connsiteY29" fmla="*/ 378373 h 802101"/>
              <a:gd name="connsiteX30" fmla="*/ 3058511 w 6999890"/>
              <a:gd name="connsiteY30" fmla="*/ 394138 h 802101"/>
              <a:gd name="connsiteX31" fmla="*/ 3153104 w 6999890"/>
              <a:gd name="connsiteY31" fmla="*/ 472966 h 802101"/>
              <a:gd name="connsiteX32" fmla="*/ 3231931 w 6999890"/>
              <a:gd name="connsiteY32" fmla="*/ 488732 h 802101"/>
              <a:gd name="connsiteX33" fmla="*/ 3279228 w 6999890"/>
              <a:gd name="connsiteY33" fmla="*/ 520263 h 802101"/>
              <a:gd name="connsiteX34" fmla="*/ 3326524 w 6999890"/>
              <a:gd name="connsiteY34" fmla="*/ 536028 h 802101"/>
              <a:gd name="connsiteX35" fmla="*/ 3421117 w 6999890"/>
              <a:gd name="connsiteY35" fmla="*/ 599090 h 802101"/>
              <a:gd name="connsiteX36" fmla="*/ 3468414 w 6999890"/>
              <a:gd name="connsiteY36" fmla="*/ 583325 h 802101"/>
              <a:gd name="connsiteX37" fmla="*/ 3626069 w 6999890"/>
              <a:gd name="connsiteY37" fmla="*/ 567559 h 802101"/>
              <a:gd name="connsiteX38" fmla="*/ 3689131 w 6999890"/>
              <a:gd name="connsiteY38" fmla="*/ 472966 h 802101"/>
              <a:gd name="connsiteX39" fmla="*/ 3815255 w 6999890"/>
              <a:gd name="connsiteY39" fmla="*/ 441435 h 802101"/>
              <a:gd name="connsiteX40" fmla="*/ 3862552 w 6999890"/>
              <a:gd name="connsiteY40" fmla="*/ 409904 h 802101"/>
              <a:gd name="connsiteX41" fmla="*/ 3957145 w 6999890"/>
              <a:gd name="connsiteY41" fmla="*/ 331076 h 802101"/>
              <a:gd name="connsiteX42" fmla="*/ 4051738 w 6999890"/>
              <a:gd name="connsiteY42" fmla="*/ 299545 h 802101"/>
              <a:gd name="connsiteX43" fmla="*/ 4099035 w 6999890"/>
              <a:gd name="connsiteY43" fmla="*/ 283780 h 802101"/>
              <a:gd name="connsiteX44" fmla="*/ 4256690 w 6999890"/>
              <a:gd name="connsiteY44" fmla="*/ 268014 h 802101"/>
              <a:gd name="connsiteX45" fmla="*/ 4351283 w 6999890"/>
              <a:gd name="connsiteY45" fmla="*/ 220718 h 802101"/>
              <a:gd name="connsiteX46" fmla="*/ 4445876 w 6999890"/>
              <a:gd name="connsiteY46" fmla="*/ 141890 h 802101"/>
              <a:gd name="connsiteX47" fmla="*/ 4493173 w 6999890"/>
              <a:gd name="connsiteY47" fmla="*/ 126125 h 802101"/>
              <a:gd name="connsiteX48" fmla="*/ 4587766 w 6999890"/>
              <a:gd name="connsiteY48" fmla="*/ 0 h 802101"/>
              <a:gd name="connsiteX49" fmla="*/ 4698124 w 6999890"/>
              <a:gd name="connsiteY49" fmla="*/ 47297 h 802101"/>
              <a:gd name="connsiteX50" fmla="*/ 4840014 w 6999890"/>
              <a:gd name="connsiteY50" fmla="*/ 157656 h 802101"/>
              <a:gd name="connsiteX51" fmla="*/ 4887311 w 6999890"/>
              <a:gd name="connsiteY51" fmla="*/ 204952 h 802101"/>
              <a:gd name="connsiteX52" fmla="*/ 4997669 w 6999890"/>
              <a:gd name="connsiteY52" fmla="*/ 268014 h 802101"/>
              <a:gd name="connsiteX53" fmla="*/ 5044966 w 6999890"/>
              <a:gd name="connsiteY53" fmla="*/ 299545 h 802101"/>
              <a:gd name="connsiteX54" fmla="*/ 5076497 w 6999890"/>
              <a:gd name="connsiteY54" fmla="*/ 346842 h 802101"/>
              <a:gd name="connsiteX55" fmla="*/ 5123793 w 6999890"/>
              <a:gd name="connsiteY55" fmla="*/ 378373 h 802101"/>
              <a:gd name="connsiteX56" fmla="*/ 5139559 w 6999890"/>
              <a:gd name="connsiteY56" fmla="*/ 425669 h 802101"/>
              <a:gd name="connsiteX57" fmla="*/ 5171090 w 6999890"/>
              <a:gd name="connsiteY57" fmla="*/ 472966 h 802101"/>
              <a:gd name="connsiteX58" fmla="*/ 5202621 w 6999890"/>
              <a:gd name="connsiteY58" fmla="*/ 567559 h 802101"/>
              <a:gd name="connsiteX59" fmla="*/ 5249917 w 6999890"/>
              <a:gd name="connsiteY59" fmla="*/ 614856 h 802101"/>
              <a:gd name="connsiteX60" fmla="*/ 5344511 w 6999890"/>
              <a:gd name="connsiteY60" fmla="*/ 646387 h 802101"/>
              <a:gd name="connsiteX61" fmla="*/ 5644055 w 6999890"/>
              <a:gd name="connsiteY61" fmla="*/ 677918 h 802101"/>
              <a:gd name="connsiteX62" fmla="*/ 5707117 w 6999890"/>
              <a:gd name="connsiteY62" fmla="*/ 693683 h 802101"/>
              <a:gd name="connsiteX63" fmla="*/ 5754414 w 6999890"/>
              <a:gd name="connsiteY63" fmla="*/ 725214 h 802101"/>
              <a:gd name="connsiteX64" fmla="*/ 5801711 w 6999890"/>
              <a:gd name="connsiteY64" fmla="*/ 740980 h 802101"/>
              <a:gd name="connsiteX65" fmla="*/ 5896304 w 6999890"/>
              <a:gd name="connsiteY65" fmla="*/ 788276 h 802101"/>
              <a:gd name="connsiteX66" fmla="*/ 6069724 w 6999890"/>
              <a:gd name="connsiteY66" fmla="*/ 756745 h 802101"/>
              <a:gd name="connsiteX67" fmla="*/ 6117021 w 6999890"/>
              <a:gd name="connsiteY67" fmla="*/ 725214 h 802101"/>
              <a:gd name="connsiteX68" fmla="*/ 6432331 w 6999890"/>
              <a:gd name="connsiteY68" fmla="*/ 693683 h 802101"/>
              <a:gd name="connsiteX69" fmla="*/ 6700345 w 6999890"/>
              <a:gd name="connsiteY69" fmla="*/ 693683 h 802101"/>
              <a:gd name="connsiteX70" fmla="*/ 6794938 w 6999890"/>
              <a:gd name="connsiteY70" fmla="*/ 725214 h 802101"/>
              <a:gd name="connsiteX71" fmla="*/ 6842235 w 6999890"/>
              <a:gd name="connsiteY71" fmla="*/ 740980 h 802101"/>
              <a:gd name="connsiteX72" fmla="*/ 6999890 w 6999890"/>
              <a:gd name="connsiteY72" fmla="*/ 756745 h 802101"/>
              <a:gd name="connsiteX0" fmla="*/ 0 w 6999890"/>
              <a:gd name="connsiteY0" fmla="*/ 630621 h 802101"/>
              <a:gd name="connsiteX1" fmla="*/ 173421 w 6999890"/>
              <a:gd name="connsiteY1" fmla="*/ 599090 h 802101"/>
              <a:gd name="connsiteX2" fmla="*/ 220717 w 6999890"/>
              <a:gd name="connsiteY2" fmla="*/ 551794 h 802101"/>
              <a:gd name="connsiteX3" fmla="*/ 331076 w 6999890"/>
              <a:gd name="connsiteY3" fmla="*/ 488732 h 802101"/>
              <a:gd name="connsiteX4" fmla="*/ 409904 w 6999890"/>
              <a:gd name="connsiteY4" fmla="*/ 409904 h 802101"/>
              <a:gd name="connsiteX5" fmla="*/ 567559 w 6999890"/>
              <a:gd name="connsiteY5" fmla="*/ 315311 h 802101"/>
              <a:gd name="connsiteX6" fmla="*/ 662152 w 6999890"/>
              <a:gd name="connsiteY6" fmla="*/ 252249 h 802101"/>
              <a:gd name="connsiteX7" fmla="*/ 756745 w 6999890"/>
              <a:gd name="connsiteY7" fmla="*/ 331076 h 802101"/>
              <a:gd name="connsiteX8" fmla="*/ 804042 w 6999890"/>
              <a:gd name="connsiteY8" fmla="*/ 362607 h 802101"/>
              <a:gd name="connsiteX9" fmla="*/ 835573 w 6999890"/>
              <a:gd name="connsiteY9" fmla="*/ 409904 h 802101"/>
              <a:gd name="connsiteX10" fmla="*/ 930166 w 6999890"/>
              <a:gd name="connsiteY10" fmla="*/ 457200 h 802101"/>
              <a:gd name="connsiteX11" fmla="*/ 1040524 w 6999890"/>
              <a:gd name="connsiteY11" fmla="*/ 599090 h 802101"/>
              <a:gd name="connsiteX12" fmla="*/ 1135117 w 6999890"/>
              <a:gd name="connsiteY12" fmla="*/ 630621 h 802101"/>
              <a:gd name="connsiteX13" fmla="*/ 1229711 w 6999890"/>
              <a:gd name="connsiteY13" fmla="*/ 614856 h 802101"/>
              <a:gd name="connsiteX14" fmla="*/ 1340069 w 6999890"/>
              <a:gd name="connsiteY14" fmla="*/ 583325 h 802101"/>
              <a:gd name="connsiteX15" fmla="*/ 1434662 w 6999890"/>
              <a:gd name="connsiteY15" fmla="*/ 599090 h 802101"/>
              <a:gd name="connsiteX16" fmla="*/ 1481959 w 6999890"/>
              <a:gd name="connsiteY16" fmla="*/ 630621 h 802101"/>
              <a:gd name="connsiteX17" fmla="*/ 1608083 w 6999890"/>
              <a:gd name="connsiteY17" fmla="*/ 646387 h 802101"/>
              <a:gd name="connsiteX18" fmla="*/ 1655379 w 6999890"/>
              <a:gd name="connsiteY18" fmla="*/ 662152 h 802101"/>
              <a:gd name="connsiteX19" fmla="*/ 1702676 w 6999890"/>
              <a:gd name="connsiteY19" fmla="*/ 693683 h 802101"/>
              <a:gd name="connsiteX20" fmla="*/ 1844566 w 6999890"/>
              <a:gd name="connsiteY20" fmla="*/ 725214 h 802101"/>
              <a:gd name="connsiteX21" fmla="*/ 1891862 w 6999890"/>
              <a:gd name="connsiteY21" fmla="*/ 740980 h 802101"/>
              <a:gd name="connsiteX22" fmla="*/ 2459421 w 6999890"/>
              <a:gd name="connsiteY22" fmla="*/ 677918 h 802101"/>
              <a:gd name="connsiteX23" fmla="*/ 2475186 w 6999890"/>
              <a:gd name="connsiteY23" fmla="*/ 630621 h 802101"/>
              <a:gd name="connsiteX24" fmla="*/ 2569779 w 6999890"/>
              <a:gd name="connsiteY24" fmla="*/ 599090 h 802101"/>
              <a:gd name="connsiteX25" fmla="*/ 2680138 w 6999890"/>
              <a:gd name="connsiteY25" fmla="*/ 551794 h 802101"/>
              <a:gd name="connsiteX26" fmla="*/ 2822028 w 6999890"/>
              <a:gd name="connsiteY26" fmla="*/ 441435 h 802101"/>
              <a:gd name="connsiteX27" fmla="*/ 2963917 w 6999890"/>
              <a:gd name="connsiteY27" fmla="*/ 394138 h 802101"/>
              <a:gd name="connsiteX28" fmla="*/ 3011214 w 6999890"/>
              <a:gd name="connsiteY28" fmla="*/ 378373 h 802101"/>
              <a:gd name="connsiteX29" fmla="*/ 3058511 w 6999890"/>
              <a:gd name="connsiteY29" fmla="*/ 394138 h 802101"/>
              <a:gd name="connsiteX30" fmla="*/ 3153104 w 6999890"/>
              <a:gd name="connsiteY30" fmla="*/ 472966 h 802101"/>
              <a:gd name="connsiteX31" fmla="*/ 3231931 w 6999890"/>
              <a:gd name="connsiteY31" fmla="*/ 488732 h 802101"/>
              <a:gd name="connsiteX32" fmla="*/ 3279228 w 6999890"/>
              <a:gd name="connsiteY32" fmla="*/ 520263 h 802101"/>
              <a:gd name="connsiteX33" fmla="*/ 3326524 w 6999890"/>
              <a:gd name="connsiteY33" fmla="*/ 536028 h 802101"/>
              <a:gd name="connsiteX34" fmla="*/ 3421117 w 6999890"/>
              <a:gd name="connsiteY34" fmla="*/ 599090 h 802101"/>
              <a:gd name="connsiteX35" fmla="*/ 3468414 w 6999890"/>
              <a:gd name="connsiteY35" fmla="*/ 583325 h 802101"/>
              <a:gd name="connsiteX36" fmla="*/ 3626069 w 6999890"/>
              <a:gd name="connsiteY36" fmla="*/ 567559 h 802101"/>
              <a:gd name="connsiteX37" fmla="*/ 3689131 w 6999890"/>
              <a:gd name="connsiteY37" fmla="*/ 472966 h 802101"/>
              <a:gd name="connsiteX38" fmla="*/ 3815255 w 6999890"/>
              <a:gd name="connsiteY38" fmla="*/ 441435 h 802101"/>
              <a:gd name="connsiteX39" fmla="*/ 3862552 w 6999890"/>
              <a:gd name="connsiteY39" fmla="*/ 409904 h 802101"/>
              <a:gd name="connsiteX40" fmla="*/ 3957145 w 6999890"/>
              <a:gd name="connsiteY40" fmla="*/ 331076 h 802101"/>
              <a:gd name="connsiteX41" fmla="*/ 4051738 w 6999890"/>
              <a:gd name="connsiteY41" fmla="*/ 299545 h 802101"/>
              <a:gd name="connsiteX42" fmla="*/ 4099035 w 6999890"/>
              <a:gd name="connsiteY42" fmla="*/ 283780 h 802101"/>
              <a:gd name="connsiteX43" fmla="*/ 4256690 w 6999890"/>
              <a:gd name="connsiteY43" fmla="*/ 268014 h 802101"/>
              <a:gd name="connsiteX44" fmla="*/ 4351283 w 6999890"/>
              <a:gd name="connsiteY44" fmla="*/ 220718 h 802101"/>
              <a:gd name="connsiteX45" fmla="*/ 4445876 w 6999890"/>
              <a:gd name="connsiteY45" fmla="*/ 141890 h 802101"/>
              <a:gd name="connsiteX46" fmla="*/ 4493173 w 6999890"/>
              <a:gd name="connsiteY46" fmla="*/ 126125 h 802101"/>
              <a:gd name="connsiteX47" fmla="*/ 4587766 w 6999890"/>
              <a:gd name="connsiteY47" fmla="*/ 0 h 802101"/>
              <a:gd name="connsiteX48" fmla="*/ 4698124 w 6999890"/>
              <a:gd name="connsiteY48" fmla="*/ 47297 h 802101"/>
              <a:gd name="connsiteX49" fmla="*/ 4840014 w 6999890"/>
              <a:gd name="connsiteY49" fmla="*/ 157656 h 802101"/>
              <a:gd name="connsiteX50" fmla="*/ 4887311 w 6999890"/>
              <a:gd name="connsiteY50" fmla="*/ 204952 h 802101"/>
              <a:gd name="connsiteX51" fmla="*/ 4997669 w 6999890"/>
              <a:gd name="connsiteY51" fmla="*/ 268014 h 802101"/>
              <a:gd name="connsiteX52" fmla="*/ 5044966 w 6999890"/>
              <a:gd name="connsiteY52" fmla="*/ 299545 h 802101"/>
              <a:gd name="connsiteX53" fmla="*/ 5076497 w 6999890"/>
              <a:gd name="connsiteY53" fmla="*/ 346842 h 802101"/>
              <a:gd name="connsiteX54" fmla="*/ 5123793 w 6999890"/>
              <a:gd name="connsiteY54" fmla="*/ 378373 h 802101"/>
              <a:gd name="connsiteX55" fmla="*/ 5139559 w 6999890"/>
              <a:gd name="connsiteY55" fmla="*/ 425669 h 802101"/>
              <a:gd name="connsiteX56" fmla="*/ 5171090 w 6999890"/>
              <a:gd name="connsiteY56" fmla="*/ 472966 h 802101"/>
              <a:gd name="connsiteX57" fmla="*/ 5202621 w 6999890"/>
              <a:gd name="connsiteY57" fmla="*/ 567559 h 802101"/>
              <a:gd name="connsiteX58" fmla="*/ 5249917 w 6999890"/>
              <a:gd name="connsiteY58" fmla="*/ 614856 h 802101"/>
              <a:gd name="connsiteX59" fmla="*/ 5344511 w 6999890"/>
              <a:gd name="connsiteY59" fmla="*/ 646387 h 802101"/>
              <a:gd name="connsiteX60" fmla="*/ 5644055 w 6999890"/>
              <a:gd name="connsiteY60" fmla="*/ 677918 h 802101"/>
              <a:gd name="connsiteX61" fmla="*/ 5707117 w 6999890"/>
              <a:gd name="connsiteY61" fmla="*/ 693683 h 802101"/>
              <a:gd name="connsiteX62" fmla="*/ 5754414 w 6999890"/>
              <a:gd name="connsiteY62" fmla="*/ 725214 h 802101"/>
              <a:gd name="connsiteX63" fmla="*/ 5801711 w 6999890"/>
              <a:gd name="connsiteY63" fmla="*/ 740980 h 802101"/>
              <a:gd name="connsiteX64" fmla="*/ 5896304 w 6999890"/>
              <a:gd name="connsiteY64" fmla="*/ 788276 h 802101"/>
              <a:gd name="connsiteX65" fmla="*/ 6069724 w 6999890"/>
              <a:gd name="connsiteY65" fmla="*/ 756745 h 802101"/>
              <a:gd name="connsiteX66" fmla="*/ 6117021 w 6999890"/>
              <a:gd name="connsiteY66" fmla="*/ 725214 h 802101"/>
              <a:gd name="connsiteX67" fmla="*/ 6432331 w 6999890"/>
              <a:gd name="connsiteY67" fmla="*/ 693683 h 802101"/>
              <a:gd name="connsiteX68" fmla="*/ 6700345 w 6999890"/>
              <a:gd name="connsiteY68" fmla="*/ 693683 h 802101"/>
              <a:gd name="connsiteX69" fmla="*/ 6794938 w 6999890"/>
              <a:gd name="connsiteY69" fmla="*/ 725214 h 802101"/>
              <a:gd name="connsiteX70" fmla="*/ 6842235 w 6999890"/>
              <a:gd name="connsiteY70" fmla="*/ 740980 h 802101"/>
              <a:gd name="connsiteX71" fmla="*/ 6999890 w 6999890"/>
              <a:gd name="connsiteY71" fmla="*/ 756745 h 802101"/>
              <a:gd name="connsiteX0" fmla="*/ 0 w 6999890"/>
              <a:gd name="connsiteY0" fmla="*/ 630621 h 802101"/>
              <a:gd name="connsiteX1" fmla="*/ 173421 w 6999890"/>
              <a:gd name="connsiteY1" fmla="*/ 599090 h 802101"/>
              <a:gd name="connsiteX2" fmla="*/ 220717 w 6999890"/>
              <a:gd name="connsiteY2" fmla="*/ 551794 h 802101"/>
              <a:gd name="connsiteX3" fmla="*/ 331076 w 6999890"/>
              <a:gd name="connsiteY3" fmla="*/ 488732 h 802101"/>
              <a:gd name="connsiteX4" fmla="*/ 409904 w 6999890"/>
              <a:gd name="connsiteY4" fmla="*/ 409904 h 802101"/>
              <a:gd name="connsiteX5" fmla="*/ 567559 w 6999890"/>
              <a:gd name="connsiteY5" fmla="*/ 315311 h 802101"/>
              <a:gd name="connsiteX6" fmla="*/ 662152 w 6999890"/>
              <a:gd name="connsiteY6" fmla="*/ 252249 h 802101"/>
              <a:gd name="connsiteX7" fmla="*/ 756745 w 6999890"/>
              <a:gd name="connsiteY7" fmla="*/ 331076 h 802101"/>
              <a:gd name="connsiteX8" fmla="*/ 804042 w 6999890"/>
              <a:gd name="connsiteY8" fmla="*/ 362607 h 802101"/>
              <a:gd name="connsiteX9" fmla="*/ 835573 w 6999890"/>
              <a:gd name="connsiteY9" fmla="*/ 409904 h 802101"/>
              <a:gd name="connsiteX10" fmla="*/ 930166 w 6999890"/>
              <a:gd name="connsiteY10" fmla="*/ 457200 h 802101"/>
              <a:gd name="connsiteX11" fmla="*/ 1040524 w 6999890"/>
              <a:gd name="connsiteY11" fmla="*/ 599090 h 802101"/>
              <a:gd name="connsiteX12" fmla="*/ 1135117 w 6999890"/>
              <a:gd name="connsiteY12" fmla="*/ 630621 h 802101"/>
              <a:gd name="connsiteX13" fmla="*/ 1229711 w 6999890"/>
              <a:gd name="connsiteY13" fmla="*/ 614856 h 802101"/>
              <a:gd name="connsiteX14" fmla="*/ 1340069 w 6999890"/>
              <a:gd name="connsiteY14" fmla="*/ 583325 h 802101"/>
              <a:gd name="connsiteX15" fmla="*/ 1434662 w 6999890"/>
              <a:gd name="connsiteY15" fmla="*/ 599090 h 802101"/>
              <a:gd name="connsiteX16" fmla="*/ 1481959 w 6999890"/>
              <a:gd name="connsiteY16" fmla="*/ 630621 h 802101"/>
              <a:gd name="connsiteX17" fmla="*/ 1608083 w 6999890"/>
              <a:gd name="connsiteY17" fmla="*/ 646387 h 802101"/>
              <a:gd name="connsiteX18" fmla="*/ 1655379 w 6999890"/>
              <a:gd name="connsiteY18" fmla="*/ 662152 h 802101"/>
              <a:gd name="connsiteX19" fmla="*/ 1702676 w 6999890"/>
              <a:gd name="connsiteY19" fmla="*/ 693683 h 802101"/>
              <a:gd name="connsiteX20" fmla="*/ 1844566 w 6999890"/>
              <a:gd name="connsiteY20" fmla="*/ 725214 h 802101"/>
              <a:gd name="connsiteX21" fmla="*/ 2459421 w 6999890"/>
              <a:gd name="connsiteY21" fmla="*/ 677918 h 802101"/>
              <a:gd name="connsiteX22" fmla="*/ 2475186 w 6999890"/>
              <a:gd name="connsiteY22" fmla="*/ 630621 h 802101"/>
              <a:gd name="connsiteX23" fmla="*/ 2569779 w 6999890"/>
              <a:gd name="connsiteY23" fmla="*/ 599090 h 802101"/>
              <a:gd name="connsiteX24" fmla="*/ 2680138 w 6999890"/>
              <a:gd name="connsiteY24" fmla="*/ 551794 h 802101"/>
              <a:gd name="connsiteX25" fmla="*/ 2822028 w 6999890"/>
              <a:gd name="connsiteY25" fmla="*/ 441435 h 802101"/>
              <a:gd name="connsiteX26" fmla="*/ 2963917 w 6999890"/>
              <a:gd name="connsiteY26" fmla="*/ 394138 h 802101"/>
              <a:gd name="connsiteX27" fmla="*/ 3011214 w 6999890"/>
              <a:gd name="connsiteY27" fmla="*/ 378373 h 802101"/>
              <a:gd name="connsiteX28" fmla="*/ 3058511 w 6999890"/>
              <a:gd name="connsiteY28" fmla="*/ 394138 h 802101"/>
              <a:gd name="connsiteX29" fmla="*/ 3153104 w 6999890"/>
              <a:gd name="connsiteY29" fmla="*/ 472966 h 802101"/>
              <a:gd name="connsiteX30" fmla="*/ 3231931 w 6999890"/>
              <a:gd name="connsiteY30" fmla="*/ 488732 h 802101"/>
              <a:gd name="connsiteX31" fmla="*/ 3279228 w 6999890"/>
              <a:gd name="connsiteY31" fmla="*/ 520263 h 802101"/>
              <a:gd name="connsiteX32" fmla="*/ 3326524 w 6999890"/>
              <a:gd name="connsiteY32" fmla="*/ 536028 h 802101"/>
              <a:gd name="connsiteX33" fmla="*/ 3421117 w 6999890"/>
              <a:gd name="connsiteY33" fmla="*/ 599090 h 802101"/>
              <a:gd name="connsiteX34" fmla="*/ 3468414 w 6999890"/>
              <a:gd name="connsiteY34" fmla="*/ 583325 h 802101"/>
              <a:gd name="connsiteX35" fmla="*/ 3626069 w 6999890"/>
              <a:gd name="connsiteY35" fmla="*/ 567559 h 802101"/>
              <a:gd name="connsiteX36" fmla="*/ 3689131 w 6999890"/>
              <a:gd name="connsiteY36" fmla="*/ 472966 h 802101"/>
              <a:gd name="connsiteX37" fmla="*/ 3815255 w 6999890"/>
              <a:gd name="connsiteY37" fmla="*/ 441435 h 802101"/>
              <a:gd name="connsiteX38" fmla="*/ 3862552 w 6999890"/>
              <a:gd name="connsiteY38" fmla="*/ 409904 h 802101"/>
              <a:gd name="connsiteX39" fmla="*/ 3957145 w 6999890"/>
              <a:gd name="connsiteY39" fmla="*/ 331076 h 802101"/>
              <a:gd name="connsiteX40" fmla="*/ 4051738 w 6999890"/>
              <a:gd name="connsiteY40" fmla="*/ 299545 h 802101"/>
              <a:gd name="connsiteX41" fmla="*/ 4099035 w 6999890"/>
              <a:gd name="connsiteY41" fmla="*/ 283780 h 802101"/>
              <a:gd name="connsiteX42" fmla="*/ 4256690 w 6999890"/>
              <a:gd name="connsiteY42" fmla="*/ 268014 h 802101"/>
              <a:gd name="connsiteX43" fmla="*/ 4351283 w 6999890"/>
              <a:gd name="connsiteY43" fmla="*/ 220718 h 802101"/>
              <a:gd name="connsiteX44" fmla="*/ 4445876 w 6999890"/>
              <a:gd name="connsiteY44" fmla="*/ 141890 h 802101"/>
              <a:gd name="connsiteX45" fmla="*/ 4493173 w 6999890"/>
              <a:gd name="connsiteY45" fmla="*/ 126125 h 802101"/>
              <a:gd name="connsiteX46" fmla="*/ 4587766 w 6999890"/>
              <a:gd name="connsiteY46" fmla="*/ 0 h 802101"/>
              <a:gd name="connsiteX47" fmla="*/ 4698124 w 6999890"/>
              <a:gd name="connsiteY47" fmla="*/ 47297 h 802101"/>
              <a:gd name="connsiteX48" fmla="*/ 4840014 w 6999890"/>
              <a:gd name="connsiteY48" fmla="*/ 157656 h 802101"/>
              <a:gd name="connsiteX49" fmla="*/ 4887311 w 6999890"/>
              <a:gd name="connsiteY49" fmla="*/ 204952 h 802101"/>
              <a:gd name="connsiteX50" fmla="*/ 4997669 w 6999890"/>
              <a:gd name="connsiteY50" fmla="*/ 268014 h 802101"/>
              <a:gd name="connsiteX51" fmla="*/ 5044966 w 6999890"/>
              <a:gd name="connsiteY51" fmla="*/ 299545 h 802101"/>
              <a:gd name="connsiteX52" fmla="*/ 5076497 w 6999890"/>
              <a:gd name="connsiteY52" fmla="*/ 346842 h 802101"/>
              <a:gd name="connsiteX53" fmla="*/ 5123793 w 6999890"/>
              <a:gd name="connsiteY53" fmla="*/ 378373 h 802101"/>
              <a:gd name="connsiteX54" fmla="*/ 5139559 w 6999890"/>
              <a:gd name="connsiteY54" fmla="*/ 425669 h 802101"/>
              <a:gd name="connsiteX55" fmla="*/ 5171090 w 6999890"/>
              <a:gd name="connsiteY55" fmla="*/ 472966 h 802101"/>
              <a:gd name="connsiteX56" fmla="*/ 5202621 w 6999890"/>
              <a:gd name="connsiteY56" fmla="*/ 567559 h 802101"/>
              <a:gd name="connsiteX57" fmla="*/ 5249917 w 6999890"/>
              <a:gd name="connsiteY57" fmla="*/ 614856 h 802101"/>
              <a:gd name="connsiteX58" fmla="*/ 5344511 w 6999890"/>
              <a:gd name="connsiteY58" fmla="*/ 646387 h 802101"/>
              <a:gd name="connsiteX59" fmla="*/ 5644055 w 6999890"/>
              <a:gd name="connsiteY59" fmla="*/ 677918 h 802101"/>
              <a:gd name="connsiteX60" fmla="*/ 5707117 w 6999890"/>
              <a:gd name="connsiteY60" fmla="*/ 693683 h 802101"/>
              <a:gd name="connsiteX61" fmla="*/ 5754414 w 6999890"/>
              <a:gd name="connsiteY61" fmla="*/ 725214 h 802101"/>
              <a:gd name="connsiteX62" fmla="*/ 5801711 w 6999890"/>
              <a:gd name="connsiteY62" fmla="*/ 740980 h 802101"/>
              <a:gd name="connsiteX63" fmla="*/ 5896304 w 6999890"/>
              <a:gd name="connsiteY63" fmla="*/ 788276 h 802101"/>
              <a:gd name="connsiteX64" fmla="*/ 6069724 w 6999890"/>
              <a:gd name="connsiteY64" fmla="*/ 756745 h 802101"/>
              <a:gd name="connsiteX65" fmla="*/ 6117021 w 6999890"/>
              <a:gd name="connsiteY65" fmla="*/ 725214 h 802101"/>
              <a:gd name="connsiteX66" fmla="*/ 6432331 w 6999890"/>
              <a:gd name="connsiteY66" fmla="*/ 693683 h 802101"/>
              <a:gd name="connsiteX67" fmla="*/ 6700345 w 6999890"/>
              <a:gd name="connsiteY67" fmla="*/ 693683 h 802101"/>
              <a:gd name="connsiteX68" fmla="*/ 6794938 w 6999890"/>
              <a:gd name="connsiteY68" fmla="*/ 725214 h 802101"/>
              <a:gd name="connsiteX69" fmla="*/ 6842235 w 6999890"/>
              <a:gd name="connsiteY69" fmla="*/ 740980 h 802101"/>
              <a:gd name="connsiteX70" fmla="*/ 6999890 w 6999890"/>
              <a:gd name="connsiteY70" fmla="*/ 756745 h 802101"/>
              <a:gd name="connsiteX0" fmla="*/ 0 w 6999890"/>
              <a:gd name="connsiteY0" fmla="*/ 630621 h 802101"/>
              <a:gd name="connsiteX1" fmla="*/ 173421 w 6999890"/>
              <a:gd name="connsiteY1" fmla="*/ 599090 h 802101"/>
              <a:gd name="connsiteX2" fmla="*/ 220717 w 6999890"/>
              <a:gd name="connsiteY2" fmla="*/ 551794 h 802101"/>
              <a:gd name="connsiteX3" fmla="*/ 331076 w 6999890"/>
              <a:gd name="connsiteY3" fmla="*/ 488732 h 802101"/>
              <a:gd name="connsiteX4" fmla="*/ 409904 w 6999890"/>
              <a:gd name="connsiteY4" fmla="*/ 409904 h 802101"/>
              <a:gd name="connsiteX5" fmla="*/ 567559 w 6999890"/>
              <a:gd name="connsiteY5" fmla="*/ 315311 h 802101"/>
              <a:gd name="connsiteX6" fmla="*/ 662152 w 6999890"/>
              <a:gd name="connsiteY6" fmla="*/ 252249 h 802101"/>
              <a:gd name="connsiteX7" fmla="*/ 756745 w 6999890"/>
              <a:gd name="connsiteY7" fmla="*/ 331076 h 802101"/>
              <a:gd name="connsiteX8" fmla="*/ 804042 w 6999890"/>
              <a:gd name="connsiteY8" fmla="*/ 362607 h 802101"/>
              <a:gd name="connsiteX9" fmla="*/ 835573 w 6999890"/>
              <a:gd name="connsiteY9" fmla="*/ 409904 h 802101"/>
              <a:gd name="connsiteX10" fmla="*/ 930166 w 6999890"/>
              <a:gd name="connsiteY10" fmla="*/ 457200 h 802101"/>
              <a:gd name="connsiteX11" fmla="*/ 1040524 w 6999890"/>
              <a:gd name="connsiteY11" fmla="*/ 599090 h 802101"/>
              <a:gd name="connsiteX12" fmla="*/ 1135117 w 6999890"/>
              <a:gd name="connsiteY12" fmla="*/ 630621 h 802101"/>
              <a:gd name="connsiteX13" fmla="*/ 1229711 w 6999890"/>
              <a:gd name="connsiteY13" fmla="*/ 614856 h 802101"/>
              <a:gd name="connsiteX14" fmla="*/ 1340069 w 6999890"/>
              <a:gd name="connsiteY14" fmla="*/ 583325 h 802101"/>
              <a:gd name="connsiteX15" fmla="*/ 1434662 w 6999890"/>
              <a:gd name="connsiteY15" fmla="*/ 599090 h 802101"/>
              <a:gd name="connsiteX16" fmla="*/ 1481959 w 6999890"/>
              <a:gd name="connsiteY16" fmla="*/ 630621 h 802101"/>
              <a:gd name="connsiteX17" fmla="*/ 1608083 w 6999890"/>
              <a:gd name="connsiteY17" fmla="*/ 646387 h 802101"/>
              <a:gd name="connsiteX18" fmla="*/ 1655379 w 6999890"/>
              <a:gd name="connsiteY18" fmla="*/ 662152 h 802101"/>
              <a:gd name="connsiteX19" fmla="*/ 1702676 w 6999890"/>
              <a:gd name="connsiteY19" fmla="*/ 693683 h 802101"/>
              <a:gd name="connsiteX20" fmla="*/ 2459421 w 6999890"/>
              <a:gd name="connsiteY20" fmla="*/ 677918 h 802101"/>
              <a:gd name="connsiteX21" fmla="*/ 2475186 w 6999890"/>
              <a:gd name="connsiteY21" fmla="*/ 630621 h 802101"/>
              <a:gd name="connsiteX22" fmla="*/ 2569779 w 6999890"/>
              <a:gd name="connsiteY22" fmla="*/ 599090 h 802101"/>
              <a:gd name="connsiteX23" fmla="*/ 2680138 w 6999890"/>
              <a:gd name="connsiteY23" fmla="*/ 551794 h 802101"/>
              <a:gd name="connsiteX24" fmla="*/ 2822028 w 6999890"/>
              <a:gd name="connsiteY24" fmla="*/ 441435 h 802101"/>
              <a:gd name="connsiteX25" fmla="*/ 2963917 w 6999890"/>
              <a:gd name="connsiteY25" fmla="*/ 394138 h 802101"/>
              <a:gd name="connsiteX26" fmla="*/ 3011214 w 6999890"/>
              <a:gd name="connsiteY26" fmla="*/ 378373 h 802101"/>
              <a:gd name="connsiteX27" fmla="*/ 3058511 w 6999890"/>
              <a:gd name="connsiteY27" fmla="*/ 394138 h 802101"/>
              <a:gd name="connsiteX28" fmla="*/ 3153104 w 6999890"/>
              <a:gd name="connsiteY28" fmla="*/ 472966 h 802101"/>
              <a:gd name="connsiteX29" fmla="*/ 3231931 w 6999890"/>
              <a:gd name="connsiteY29" fmla="*/ 488732 h 802101"/>
              <a:gd name="connsiteX30" fmla="*/ 3279228 w 6999890"/>
              <a:gd name="connsiteY30" fmla="*/ 520263 h 802101"/>
              <a:gd name="connsiteX31" fmla="*/ 3326524 w 6999890"/>
              <a:gd name="connsiteY31" fmla="*/ 536028 h 802101"/>
              <a:gd name="connsiteX32" fmla="*/ 3421117 w 6999890"/>
              <a:gd name="connsiteY32" fmla="*/ 599090 h 802101"/>
              <a:gd name="connsiteX33" fmla="*/ 3468414 w 6999890"/>
              <a:gd name="connsiteY33" fmla="*/ 583325 h 802101"/>
              <a:gd name="connsiteX34" fmla="*/ 3626069 w 6999890"/>
              <a:gd name="connsiteY34" fmla="*/ 567559 h 802101"/>
              <a:gd name="connsiteX35" fmla="*/ 3689131 w 6999890"/>
              <a:gd name="connsiteY35" fmla="*/ 472966 h 802101"/>
              <a:gd name="connsiteX36" fmla="*/ 3815255 w 6999890"/>
              <a:gd name="connsiteY36" fmla="*/ 441435 h 802101"/>
              <a:gd name="connsiteX37" fmla="*/ 3862552 w 6999890"/>
              <a:gd name="connsiteY37" fmla="*/ 409904 h 802101"/>
              <a:gd name="connsiteX38" fmla="*/ 3957145 w 6999890"/>
              <a:gd name="connsiteY38" fmla="*/ 331076 h 802101"/>
              <a:gd name="connsiteX39" fmla="*/ 4051738 w 6999890"/>
              <a:gd name="connsiteY39" fmla="*/ 299545 h 802101"/>
              <a:gd name="connsiteX40" fmla="*/ 4099035 w 6999890"/>
              <a:gd name="connsiteY40" fmla="*/ 283780 h 802101"/>
              <a:gd name="connsiteX41" fmla="*/ 4256690 w 6999890"/>
              <a:gd name="connsiteY41" fmla="*/ 268014 h 802101"/>
              <a:gd name="connsiteX42" fmla="*/ 4351283 w 6999890"/>
              <a:gd name="connsiteY42" fmla="*/ 220718 h 802101"/>
              <a:gd name="connsiteX43" fmla="*/ 4445876 w 6999890"/>
              <a:gd name="connsiteY43" fmla="*/ 141890 h 802101"/>
              <a:gd name="connsiteX44" fmla="*/ 4493173 w 6999890"/>
              <a:gd name="connsiteY44" fmla="*/ 126125 h 802101"/>
              <a:gd name="connsiteX45" fmla="*/ 4587766 w 6999890"/>
              <a:gd name="connsiteY45" fmla="*/ 0 h 802101"/>
              <a:gd name="connsiteX46" fmla="*/ 4698124 w 6999890"/>
              <a:gd name="connsiteY46" fmla="*/ 47297 h 802101"/>
              <a:gd name="connsiteX47" fmla="*/ 4840014 w 6999890"/>
              <a:gd name="connsiteY47" fmla="*/ 157656 h 802101"/>
              <a:gd name="connsiteX48" fmla="*/ 4887311 w 6999890"/>
              <a:gd name="connsiteY48" fmla="*/ 204952 h 802101"/>
              <a:gd name="connsiteX49" fmla="*/ 4997669 w 6999890"/>
              <a:gd name="connsiteY49" fmla="*/ 268014 h 802101"/>
              <a:gd name="connsiteX50" fmla="*/ 5044966 w 6999890"/>
              <a:gd name="connsiteY50" fmla="*/ 299545 h 802101"/>
              <a:gd name="connsiteX51" fmla="*/ 5076497 w 6999890"/>
              <a:gd name="connsiteY51" fmla="*/ 346842 h 802101"/>
              <a:gd name="connsiteX52" fmla="*/ 5123793 w 6999890"/>
              <a:gd name="connsiteY52" fmla="*/ 378373 h 802101"/>
              <a:gd name="connsiteX53" fmla="*/ 5139559 w 6999890"/>
              <a:gd name="connsiteY53" fmla="*/ 425669 h 802101"/>
              <a:gd name="connsiteX54" fmla="*/ 5171090 w 6999890"/>
              <a:gd name="connsiteY54" fmla="*/ 472966 h 802101"/>
              <a:gd name="connsiteX55" fmla="*/ 5202621 w 6999890"/>
              <a:gd name="connsiteY55" fmla="*/ 567559 h 802101"/>
              <a:gd name="connsiteX56" fmla="*/ 5249917 w 6999890"/>
              <a:gd name="connsiteY56" fmla="*/ 614856 h 802101"/>
              <a:gd name="connsiteX57" fmla="*/ 5344511 w 6999890"/>
              <a:gd name="connsiteY57" fmla="*/ 646387 h 802101"/>
              <a:gd name="connsiteX58" fmla="*/ 5644055 w 6999890"/>
              <a:gd name="connsiteY58" fmla="*/ 677918 h 802101"/>
              <a:gd name="connsiteX59" fmla="*/ 5707117 w 6999890"/>
              <a:gd name="connsiteY59" fmla="*/ 693683 h 802101"/>
              <a:gd name="connsiteX60" fmla="*/ 5754414 w 6999890"/>
              <a:gd name="connsiteY60" fmla="*/ 725214 h 802101"/>
              <a:gd name="connsiteX61" fmla="*/ 5801711 w 6999890"/>
              <a:gd name="connsiteY61" fmla="*/ 740980 h 802101"/>
              <a:gd name="connsiteX62" fmla="*/ 5896304 w 6999890"/>
              <a:gd name="connsiteY62" fmla="*/ 788276 h 802101"/>
              <a:gd name="connsiteX63" fmla="*/ 6069724 w 6999890"/>
              <a:gd name="connsiteY63" fmla="*/ 756745 h 802101"/>
              <a:gd name="connsiteX64" fmla="*/ 6117021 w 6999890"/>
              <a:gd name="connsiteY64" fmla="*/ 725214 h 802101"/>
              <a:gd name="connsiteX65" fmla="*/ 6432331 w 6999890"/>
              <a:gd name="connsiteY65" fmla="*/ 693683 h 802101"/>
              <a:gd name="connsiteX66" fmla="*/ 6700345 w 6999890"/>
              <a:gd name="connsiteY66" fmla="*/ 693683 h 802101"/>
              <a:gd name="connsiteX67" fmla="*/ 6794938 w 6999890"/>
              <a:gd name="connsiteY67" fmla="*/ 725214 h 802101"/>
              <a:gd name="connsiteX68" fmla="*/ 6842235 w 6999890"/>
              <a:gd name="connsiteY68" fmla="*/ 740980 h 802101"/>
              <a:gd name="connsiteX69" fmla="*/ 6999890 w 6999890"/>
              <a:gd name="connsiteY69" fmla="*/ 756745 h 802101"/>
              <a:gd name="connsiteX0" fmla="*/ 0 w 6999890"/>
              <a:gd name="connsiteY0" fmla="*/ 630621 h 802101"/>
              <a:gd name="connsiteX1" fmla="*/ 173421 w 6999890"/>
              <a:gd name="connsiteY1" fmla="*/ 599090 h 802101"/>
              <a:gd name="connsiteX2" fmla="*/ 220717 w 6999890"/>
              <a:gd name="connsiteY2" fmla="*/ 551794 h 802101"/>
              <a:gd name="connsiteX3" fmla="*/ 331076 w 6999890"/>
              <a:gd name="connsiteY3" fmla="*/ 488732 h 802101"/>
              <a:gd name="connsiteX4" fmla="*/ 409904 w 6999890"/>
              <a:gd name="connsiteY4" fmla="*/ 409904 h 802101"/>
              <a:gd name="connsiteX5" fmla="*/ 567559 w 6999890"/>
              <a:gd name="connsiteY5" fmla="*/ 315311 h 802101"/>
              <a:gd name="connsiteX6" fmla="*/ 662152 w 6999890"/>
              <a:gd name="connsiteY6" fmla="*/ 252249 h 802101"/>
              <a:gd name="connsiteX7" fmla="*/ 756745 w 6999890"/>
              <a:gd name="connsiteY7" fmla="*/ 331076 h 802101"/>
              <a:gd name="connsiteX8" fmla="*/ 804042 w 6999890"/>
              <a:gd name="connsiteY8" fmla="*/ 362607 h 802101"/>
              <a:gd name="connsiteX9" fmla="*/ 835573 w 6999890"/>
              <a:gd name="connsiteY9" fmla="*/ 409904 h 802101"/>
              <a:gd name="connsiteX10" fmla="*/ 930166 w 6999890"/>
              <a:gd name="connsiteY10" fmla="*/ 457200 h 802101"/>
              <a:gd name="connsiteX11" fmla="*/ 1040524 w 6999890"/>
              <a:gd name="connsiteY11" fmla="*/ 599090 h 802101"/>
              <a:gd name="connsiteX12" fmla="*/ 1135117 w 6999890"/>
              <a:gd name="connsiteY12" fmla="*/ 630621 h 802101"/>
              <a:gd name="connsiteX13" fmla="*/ 1229711 w 6999890"/>
              <a:gd name="connsiteY13" fmla="*/ 614856 h 802101"/>
              <a:gd name="connsiteX14" fmla="*/ 1340069 w 6999890"/>
              <a:gd name="connsiteY14" fmla="*/ 583325 h 802101"/>
              <a:gd name="connsiteX15" fmla="*/ 1434662 w 6999890"/>
              <a:gd name="connsiteY15" fmla="*/ 599090 h 802101"/>
              <a:gd name="connsiteX16" fmla="*/ 1481959 w 6999890"/>
              <a:gd name="connsiteY16" fmla="*/ 630621 h 802101"/>
              <a:gd name="connsiteX17" fmla="*/ 1608083 w 6999890"/>
              <a:gd name="connsiteY17" fmla="*/ 646387 h 802101"/>
              <a:gd name="connsiteX18" fmla="*/ 1655379 w 6999890"/>
              <a:gd name="connsiteY18" fmla="*/ 662152 h 802101"/>
              <a:gd name="connsiteX19" fmla="*/ 2459421 w 6999890"/>
              <a:gd name="connsiteY19" fmla="*/ 677918 h 802101"/>
              <a:gd name="connsiteX20" fmla="*/ 2475186 w 6999890"/>
              <a:gd name="connsiteY20" fmla="*/ 630621 h 802101"/>
              <a:gd name="connsiteX21" fmla="*/ 2569779 w 6999890"/>
              <a:gd name="connsiteY21" fmla="*/ 599090 h 802101"/>
              <a:gd name="connsiteX22" fmla="*/ 2680138 w 6999890"/>
              <a:gd name="connsiteY22" fmla="*/ 551794 h 802101"/>
              <a:gd name="connsiteX23" fmla="*/ 2822028 w 6999890"/>
              <a:gd name="connsiteY23" fmla="*/ 441435 h 802101"/>
              <a:gd name="connsiteX24" fmla="*/ 2963917 w 6999890"/>
              <a:gd name="connsiteY24" fmla="*/ 394138 h 802101"/>
              <a:gd name="connsiteX25" fmla="*/ 3011214 w 6999890"/>
              <a:gd name="connsiteY25" fmla="*/ 378373 h 802101"/>
              <a:gd name="connsiteX26" fmla="*/ 3058511 w 6999890"/>
              <a:gd name="connsiteY26" fmla="*/ 394138 h 802101"/>
              <a:gd name="connsiteX27" fmla="*/ 3153104 w 6999890"/>
              <a:gd name="connsiteY27" fmla="*/ 472966 h 802101"/>
              <a:gd name="connsiteX28" fmla="*/ 3231931 w 6999890"/>
              <a:gd name="connsiteY28" fmla="*/ 488732 h 802101"/>
              <a:gd name="connsiteX29" fmla="*/ 3279228 w 6999890"/>
              <a:gd name="connsiteY29" fmla="*/ 520263 h 802101"/>
              <a:gd name="connsiteX30" fmla="*/ 3326524 w 6999890"/>
              <a:gd name="connsiteY30" fmla="*/ 536028 h 802101"/>
              <a:gd name="connsiteX31" fmla="*/ 3421117 w 6999890"/>
              <a:gd name="connsiteY31" fmla="*/ 599090 h 802101"/>
              <a:gd name="connsiteX32" fmla="*/ 3468414 w 6999890"/>
              <a:gd name="connsiteY32" fmla="*/ 583325 h 802101"/>
              <a:gd name="connsiteX33" fmla="*/ 3626069 w 6999890"/>
              <a:gd name="connsiteY33" fmla="*/ 567559 h 802101"/>
              <a:gd name="connsiteX34" fmla="*/ 3689131 w 6999890"/>
              <a:gd name="connsiteY34" fmla="*/ 472966 h 802101"/>
              <a:gd name="connsiteX35" fmla="*/ 3815255 w 6999890"/>
              <a:gd name="connsiteY35" fmla="*/ 441435 h 802101"/>
              <a:gd name="connsiteX36" fmla="*/ 3862552 w 6999890"/>
              <a:gd name="connsiteY36" fmla="*/ 409904 h 802101"/>
              <a:gd name="connsiteX37" fmla="*/ 3957145 w 6999890"/>
              <a:gd name="connsiteY37" fmla="*/ 331076 h 802101"/>
              <a:gd name="connsiteX38" fmla="*/ 4051738 w 6999890"/>
              <a:gd name="connsiteY38" fmla="*/ 299545 h 802101"/>
              <a:gd name="connsiteX39" fmla="*/ 4099035 w 6999890"/>
              <a:gd name="connsiteY39" fmla="*/ 283780 h 802101"/>
              <a:gd name="connsiteX40" fmla="*/ 4256690 w 6999890"/>
              <a:gd name="connsiteY40" fmla="*/ 268014 h 802101"/>
              <a:gd name="connsiteX41" fmla="*/ 4351283 w 6999890"/>
              <a:gd name="connsiteY41" fmla="*/ 220718 h 802101"/>
              <a:gd name="connsiteX42" fmla="*/ 4445876 w 6999890"/>
              <a:gd name="connsiteY42" fmla="*/ 141890 h 802101"/>
              <a:gd name="connsiteX43" fmla="*/ 4493173 w 6999890"/>
              <a:gd name="connsiteY43" fmla="*/ 126125 h 802101"/>
              <a:gd name="connsiteX44" fmla="*/ 4587766 w 6999890"/>
              <a:gd name="connsiteY44" fmla="*/ 0 h 802101"/>
              <a:gd name="connsiteX45" fmla="*/ 4698124 w 6999890"/>
              <a:gd name="connsiteY45" fmla="*/ 47297 h 802101"/>
              <a:gd name="connsiteX46" fmla="*/ 4840014 w 6999890"/>
              <a:gd name="connsiteY46" fmla="*/ 157656 h 802101"/>
              <a:gd name="connsiteX47" fmla="*/ 4887311 w 6999890"/>
              <a:gd name="connsiteY47" fmla="*/ 204952 h 802101"/>
              <a:gd name="connsiteX48" fmla="*/ 4997669 w 6999890"/>
              <a:gd name="connsiteY48" fmla="*/ 268014 h 802101"/>
              <a:gd name="connsiteX49" fmla="*/ 5044966 w 6999890"/>
              <a:gd name="connsiteY49" fmla="*/ 299545 h 802101"/>
              <a:gd name="connsiteX50" fmla="*/ 5076497 w 6999890"/>
              <a:gd name="connsiteY50" fmla="*/ 346842 h 802101"/>
              <a:gd name="connsiteX51" fmla="*/ 5123793 w 6999890"/>
              <a:gd name="connsiteY51" fmla="*/ 378373 h 802101"/>
              <a:gd name="connsiteX52" fmla="*/ 5139559 w 6999890"/>
              <a:gd name="connsiteY52" fmla="*/ 425669 h 802101"/>
              <a:gd name="connsiteX53" fmla="*/ 5171090 w 6999890"/>
              <a:gd name="connsiteY53" fmla="*/ 472966 h 802101"/>
              <a:gd name="connsiteX54" fmla="*/ 5202621 w 6999890"/>
              <a:gd name="connsiteY54" fmla="*/ 567559 h 802101"/>
              <a:gd name="connsiteX55" fmla="*/ 5249917 w 6999890"/>
              <a:gd name="connsiteY55" fmla="*/ 614856 h 802101"/>
              <a:gd name="connsiteX56" fmla="*/ 5344511 w 6999890"/>
              <a:gd name="connsiteY56" fmla="*/ 646387 h 802101"/>
              <a:gd name="connsiteX57" fmla="*/ 5644055 w 6999890"/>
              <a:gd name="connsiteY57" fmla="*/ 677918 h 802101"/>
              <a:gd name="connsiteX58" fmla="*/ 5707117 w 6999890"/>
              <a:gd name="connsiteY58" fmla="*/ 693683 h 802101"/>
              <a:gd name="connsiteX59" fmla="*/ 5754414 w 6999890"/>
              <a:gd name="connsiteY59" fmla="*/ 725214 h 802101"/>
              <a:gd name="connsiteX60" fmla="*/ 5801711 w 6999890"/>
              <a:gd name="connsiteY60" fmla="*/ 740980 h 802101"/>
              <a:gd name="connsiteX61" fmla="*/ 5896304 w 6999890"/>
              <a:gd name="connsiteY61" fmla="*/ 788276 h 802101"/>
              <a:gd name="connsiteX62" fmla="*/ 6069724 w 6999890"/>
              <a:gd name="connsiteY62" fmla="*/ 756745 h 802101"/>
              <a:gd name="connsiteX63" fmla="*/ 6117021 w 6999890"/>
              <a:gd name="connsiteY63" fmla="*/ 725214 h 802101"/>
              <a:gd name="connsiteX64" fmla="*/ 6432331 w 6999890"/>
              <a:gd name="connsiteY64" fmla="*/ 693683 h 802101"/>
              <a:gd name="connsiteX65" fmla="*/ 6700345 w 6999890"/>
              <a:gd name="connsiteY65" fmla="*/ 693683 h 802101"/>
              <a:gd name="connsiteX66" fmla="*/ 6794938 w 6999890"/>
              <a:gd name="connsiteY66" fmla="*/ 725214 h 802101"/>
              <a:gd name="connsiteX67" fmla="*/ 6842235 w 6999890"/>
              <a:gd name="connsiteY67" fmla="*/ 740980 h 802101"/>
              <a:gd name="connsiteX68" fmla="*/ 6999890 w 6999890"/>
              <a:gd name="connsiteY68" fmla="*/ 756745 h 802101"/>
              <a:gd name="connsiteX0" fmla="*/ 0 w 6999890"/>
              <a:gd name="connsiteY0" fmla="*/ 630621 h 760201"/>
              <a:gd name="connsiteX1" fmla="*/ 173421 w 6999890"/>
              <a:gd name="connsiteY1" fmla="*/ 599090 h 760201"/>
              <a:gd name="connsiteX2" fmla="*/ 220717 w 6999890"/>
              <a:gd name="connsiteY2" fmla="*/ 551794 h 760201"/>
              <a:gd name="connsiteX3" fmla="*/ 331076 w 6999890"/>
              <a:gd name="connsiteY3" fmla="*/ 488732 h 760201"/>
              <a:gd name="connsiteX4" fmla="*/ 409904 w 6999890"/>
              <a:gd name="connsiteY4" fmla="*/ 409904 h 760201"/>
              <a:gd name="connsiteX5" fmla="*/ 567559 w 6999890"/>
              <a:gd name="connsiteY5" fmla="*/ 315311 h 760201"/>
              <a:gd name="connsiteX6" fmla="*/ 662152 w 6999890"/>
              <a:gd name="connsiteY6" fmla="*/ 252249 h 760201"/>
              <a:gd name="connsiteX7" fmla="*/ 756745 w 6999890"/>
              <a:gd name="connsiteY7" fmla="*/ 331076 h 760201"/>
              <a:gd name="connsiteX8" fmla="*/ 804042 w 6999890"/>
              <a:gd name="connsiteY8" fmla="*/ 362607 h 760201"/>
              <a:gd name="connsiteX9" fmla="*/ 835573 w 6999890"/>
              <a:gd name="connsiteY9" fmla="*/ 409904 h 760201"/>
              <a:gd name="connsiteX10" fmla="*/ 930166 w 6999890"/>
              <a:gd name="connsiteY10" fmla="*/ 457200 h 760201"/>
              <a:gd name="connsiteX11" fmla="*/ 1040524 w 6999890"/>
              <a:gd name="connsiteY11" fmla="*/ 599090 h 760201"/>
              <a:gd name="connsiteX12" fmla="*/ 1135117 w 6999890"/>
              <a:gd name="connsiteY12" fmla="*/ 630621 h 760201"/>
              <a:gd name="connsiteX13" fmla="*/ 1229711 w 6999890"/>
              <a:gd name="connsiteY13" fmla="*/ 614856 h 760201"/>
              <a:gd name="connsiteX14" fmla="*/ 1340069 w 6999890"/>
              <a:gd name="connsiteY14" fmla="*/ 583325 h 760201"/>
              <a:gd name="connsiteX15" fmla="*/ 1434662 w 6999890"/>
              <a:gd name="connsiteY15" fmla="*/ 599090 h 760201"/>
              <a:gd name="connsiteX16" fmla="*/ 1481959 w 6999890"/>
              <a:gd name="connsiteY16" fmla="*/ 630621 h 760201"/>
              <a:gd name="connsiteX17" fmla="*/ 1608083 w 6999890"/>
              <a:gd name="connsiteY17" fmla="*/ 646387 h 760201"/>
              <a:gd name="connsiteX18" fmla="*/ 1655379 w 6999890"/>
              <a:gd name="connsiteY18" fmla="*/ 662152 h 760201"/>
              <a:gd name="connsiteX19" fmla="*/ 2459421 w 6999890"/>
              <a:gd name="connsiteY19" fmla="*/ 677918 h 760201"/>
              <a:gd name="connsiteX20" fmla="*/ 2475186 w 6999890"/>
              <a:gd name="connsiteY20" fmla="*/ 630621 h 760201"/>
              <a:gd name="connsiteX21" fmla="*/ 2569779 w 6999890"/>
              <a:gd name="connsiteY21" fmla="*/ 599090 h 760201"/>
              <a:gd name="connsiteX22" fmla="*/ 2680138 w 6999890"/>
              <a:gd name="connsiteY22" fmla="*/ 551794 h 760201"/>
              <a:gd name="connsiteX23" fmla="*/ 2822028 w 6999890"/>
              <a:gd name="connsiteY23" fmla="*/ 441435 h 760201"/>
              <a:gd name="connsiteX24" fmla="*/ 2963917 w 6999890"/>
              <a:gd name="connsiteY24" fmla="*/ 394138 h 760201"/>
              <a:gd name="connsiteX25" fmla="*/ 3011214 w 6999890"/>
              <a:gd name="connsiteY25" fmla="*/ 378373 h 760201"/>
              <a:gd name="connsiteX26" fmla="*/ 3058511 w 6999890"/>
              <a:gd name="connsiteY26" fmla="*/ 394138 h 760201"/>
              <a:gd name="connsiteX27" fmla="*/ 3153104 w 6999890"/>
              <a:gd name="connsiteY27" fmla="*/ 472966 h 760201"/>
              <a:gd name="connsiteX28" fmla="*/ 3231931 w 6999890"/>
              <a:gd name="connsiteY28" fmla="*/ 488732 h 760201"/>
              <a:gd name="connsiteX29" fmla="*/ 3279228 w 6999890"/>
              <a:gd name="connsiteY29" fmla="*/ 520263 h 760201"/>
              <a:gd name="connsiteX30" fmla="*/ 3326524 w 6999890"/>
              <a:gd name="connsiteY30" fmla="*/ 536028 h 760201"/>
              <a:gd name="connsiteX31" fmla="*/ 3421117 w 6999890"/>
              <a:gd name="connsiteY31" fmla="*/ 599090 h 760201"/>
              <a:gd name="connsiteX32" fmla="*/ 3468414 w 6999890"/>
              <a:gd name="connsiteY32" fmla="*/ 583325 h 760201"/>
              <a:gd name="connsiteX33" fmla="*/ 3626069 w 6999890"/>
              <a:gd name="connsiteY33" fmla="*/ 567559 h 760201"/>
              <a:gd name="connsiteX34" fmla="*/ 3689131 w 6999890"/>
              <a:gd name="connsiteY34" fmla="*/ 472966 h 760201"/>
              <a:gd name="connsiteX35" fmla="*/ 3815255 w 6999890"/>
              <a:gd name="connsiteY35" fmla="*/ 441435 h 760201"/>
              <a:gd name="connsiteX36" fmla="*/ 3862552 w 6999890"/>
              <a:gd name="connsiteY36" fmla="*/ 409904 h 760201"/>
              <a:gd name="connsiteX37" fmla="*/ 3957145 w 6999890"/>
              <a:gd name="connsiteY37" fmla="*/ 331076 h 760201"/>
              <a:gd name="connsiteX38" fmla="*/ 4051738 w 6999890"/>
              <a:gd name="connsiteY38" fmla="*/ 299545 h 760201"/>
              <a:gd name="connsiteX39" fmla="*/ 4099035 w 6999890"/>
              <a:gd name="connsiteY39" fmla="*/ 283780 h 760201"/>
              <a:gd name="connsiteX40" fmla="*/ 4256690 w 6999890"/>
              <a:gd name="connsiteY40" fmla="*/ 268014 h 760201"/>
              <a:gd name="connsiteX41" fmla="*/ 4351283 w 6999890"/>
              <a:gd name="connsiteY41" fmla="*/ 220718 h 760201"/>
              <a:gd name="connsiteX42" fmla="*/ 4445876 w 6999890"/>
              <a:gd name="connsiteY42" fmla="*/ 141890 h 760201"/>
              <a:gd name="connsiteX43" fmla="*/ 4493173 w 6999890"/>
              <a:gd name="connsiteY43" fmla="*/ 126125 h 760201"/>
              <a:gd name="connsiteX44" fmla="*/ 4587766 w 6999890"/>
              <a:gd name="connsiteY44" fmla="*/ 0 h 760201"/>
              <a:gd name="connsiteX45" fmla="*/ 4698124 w 6999890"/>
              <a:gd name="connsiteY45" fmla="*/ 47297 h 760201"/>
              <a:gd name="connsiteX46" fmla="*/ 4840014 w 6999890"/>
              <a:gd name="connsiteY46" fmla="*/ 157656 h 760201"/>
              <a:gd name="connsiteX47" fmla="*/ 4887311 w 6999890"/>
              <a:gd name="connsiteY47" fmla="*/ 204952 h 760201"/>
              <a:gd name="connsiteX48" fmla="*/ 4997669 w 6999890"/>
              <a:gd name="connsiteY48" fmla="*/ 268014 h 760201"/>
              <a:gd name="connsiteX49" fmla="*/ 5044966 w 6999890"/>
              <a:gd name="connsiteY49" fmla="*/ 299545 h 760201"/>
              <a:gd name="connsiteX50" fmla="*/ 5076497 w 6999890"/>
              <a:gd name="connsiteY50" fmla="*/ 346842 h 760201"/>
              <a:gd name="connsiteX51" fmla="*/ 5123793 w 6999890"/>
              <a:gd name="connsiteY51" fmla="*/ 378373 h 760201"/>
              <a:gd name="connsiteX52" fmla="*/ 5139559 w 6999890"/>
              <a:gd name="connsiteY52" fmla="*/ 425669 h 760201"/>
              <a:gd name="connsiteX53" fmla="*/ 5171090 w 6999890"/>
              <a:gd name="connsiteY53" fmla="*/ 472966 h 760201"/>
              <a:gd name="connsiteX54" fmla="*/ 5202621 w 6999890"/>
              <a:gd name="connsiteY54" fmla="*/ 567559 h 760201"/>
              <a:gd name="connsiteX55" fmla="*/ 5249917 w 6999890"/>
              <a:gd name="connsiteY55" fmla="*/ 614856 h 760201"/>
              <a:gd name="connsiteX56" fmla="*/ 5344511 w 6999890"/>
              <a:gd name="connsiteY56" fmla="*/ 646387 h 760201"/>
              <a:gd name="connsiteX57" fmla="*/ 5644055 w 6999890"/>
              <a:gd name="connsiteY57" fmla="*/ 677918 h 760201"/>
              <a:gd name="connsiteX58" fmla="*/ 5707117 w 6999890"/>
              <a:gd name="connsiteY58" fmla="*/ 693683 h 760201"/>
              <a:gd name="connsiteX59" fmla="*/ 5754414 w 6999890"/>
              <a:gd name="connsiteY59" fmla="*/ 725214 h 760201"/>
              <a:gd name="connsiteX60" fmla="*/ 5801711 w 6999890"/>
              <a:gd name="connsiteY60" fmla="*/ 740980 h 760201"/>
              <a:gd name="connsiteX61" fmla="*/ 6069724 w 6999890"/>
              <a:gd name="connsiteY61" fmla="*/ 756745 h 760201"/>
              <a:gd name="connsiteX62" fmla="*/ 6117021 w 6999890"/>
              <a:gd name="connsiteY62" fmla="*/ 725214 h 760201"/>
              <a:gd name="connsiteX63" fmla="*/ 6432331 w 6999890"/>
              <a:gd name="connsiteY63" fmla="*/ 693683 h 760201"/>
              <a:gd name="connsiteX64" fmla="*/ 6700345 w 6999890"/>
              <a:gd name="connsiteY64" fmla="*/ 693683 h 760201"/>
              <a:gd name="connsiteX65" fmla="*/ 6794938 w 6999890"/>
              <a:gd name="connsiteY65" fmla="*/ 725214 h 760201"/>
              <a:gd name="connsiteX66" fmla="*/ 6842235 w 6999890"/>
              <a:gd name="connsiteY66" fmla="*/ 740980 h 760201"/>
              <a:gd name="connsiteX67" fmla="*/ 6999890 w 6999890"/>
              <a:gd name="connsiteY67" fmla="*/ 756745 h 760201"/>
              <a:gd name="connsiteX0" fmla="*/ 0 w 6999890"/>
              <a:gd name="connsiteY0" fmla="*/ 630621 h 760201"/>
              <a:gd name="connsiteX1" fmla="*/ 173421 w 6999890"/>
              <a:gd name="connsiteY1" fmla="*/ 599090 h 760201"/>
              <a:gd name="connsiteX2" fmla="*/ 220717 w 6999890"/>
              <a:gd name="connsiteY2" fmla="*/ 551794 h 760201"/>
              <a:gd name="connsiteX3" fmla="*/ 331076 w 6999890"/>
              <a:gd name="connsiteY3" fmla="*/ 488732 h 760201"/>
              <a:gd name="connsiteX4" fmla="*/ 409904 w 6999890"/>
              <a:gd name="connsiteY4" fmla="*/ 409904 h 760201"/>
              <a:gd name="connsiteX5" fmla="*/ 567559 w 6999890"/>
              <a:gd name="connsiteY5" fmla="*/ 315311 h 760201"/>
              <a:gd name="connsiteX6" fmla="*/ 662152 w 6999890"/>
              <a:gd name="connsiteY6" fmla="*/ 252249 h 760201"/>
              <a:gd name="connsiteX7" fmla="*/ 756745 w 6999890"/>
              <a:gd name="connsiteY7" fmla="*/ 331076 h 760201"/>
              <a:gd name="connsiteX8" fmla="*/ 804042 w 6999890"/>
              <a:gd name="connsiteY8" fmla="*/ 362607 h 760201"/>
              <a:gd name="connsiteX9" fmla="*/ 835573 w 6999890"/>
              <a:gd name="connsiteY9" fmla="*/ 409904 h 760201"/>
              <a:gd name="connsiteX10" fmla="*/ 930166 w 6999890"/>
              <a:gd name="connsiteY10" fmla="*/ 457200 h 760201"/>
              <a:gd name="connsiteX11" fmla="*/ 1040524 w 6999890"/>
              <a:gd name="connsiteY11" fmla="*/ 599090 h 760201"/>
              <a:gd name="connsiteX12" fmla="*/ 1135117 w 6999890"/>
              <a:gd name="connsiteY12" fmla="*/ 630621 h 760201"/>
              <a:gd name="connsiteX13" fmla="*/ 1229711 w 6999890"/>
              <a:gd name="connsiteY13" fmla="*/ 614856 h 760201"/>
              <a:gd name="connsiteX14" fmla="*/ 1340069 w 6999890"/>
              <a:gd name="connsiteY14" fmla="*/ 583325 h 760201"/>
              <a:gd name="connsiteX15" fmla="*/ 1434662 w 6999890"/>
              <a:gd name="connsiteY15" fmla="*/ 599090 h 760201"/>
              <a:gd name="connsiteX16" fmla="*/ 1481959 w 6999890"/>
              <a:gd name="connsiteY16" fmla="*/ 630621 h 760201"/>
              <a:gd name="connsiteX17" fmla="*/ 1608083 w 6999890"/>
              <a:gd name="connsiteY17" fmla="*/ 646387 h 760201"/>
              <a:gd name="connsiteX18" fmla="*/ 1655379 w 6999890"/>
              <a:gd name="connsiteY18" fmla="*/ 662152 h 760201"/>
              <a:gd name="connsiteX19" fmla="*/ 2459421 w 6999890"/>
              <a:gd name="connsiteY19" fmla="*/ 677918 h 760201"/>
              <a:gd name="connsiteX20" fmla="*/ 2475186 w 6999890"/>
              <a:gd name="connsiteY20" fmla="*/ 630621 h 760201"/>
              <a:gd name="connsiteX21" fmla="*/ 2569779 w 6999890"/>
              <a:gd name="connsiteY21" fmla="*/ 599090 h 760201"/>
              <a:gd name="connsiteX22" fmla="*/ 2680138 w 6999890"/>
              <a:gd name="connsiteY22" fmla="*/ 551794 h 760201"/>
              <a:gd name="connsiteX23" fmla="*/ 2822028 w 6999890"/>
              <a:gd name="connsiteY23" fmla="*/ 441435 h 760201"/>
              <a:gd name="connsiteX24" fmla="*/ 2963917 w 6999890"/>
              <a:gd name="connsiteY24" fmla="*/ 394138 h 760201"/>
              <a:gd name="connsiteX25" fmla="*/ 3011214 w 6999890"/>
              <a:gd name="connsiteY25" fmla="*/ 378373 h 760201"/>
              <a:gd name="connsiteX26" fmla="*/ 3058511 w 6999890"/>
              <a:gd name="connsiteY26" fmla="*/ 394138 h 760201"/>
              <a:gd name="connsiteX27" fmla="*/ 3153104 w 6999890"/>
              <a:gd name="connsiteY27" fmla="*/ 472966 h 760201"/>
              <a:gd name="connsiteX28" fmla="*/ 3231931 w 6999890"/>
              <a:gd name="connsiteY28" fmla="*/ 488732 h 760201"/>
              <a:gd name="connsiteX29" fmla="*/ 3279228 w 6999890"/>
              <a:gd name="connsiteY29" fmla="*/ 520263 h 760201"/>
              <a:gd name="connsiteX30" fmla="*/ 3326524 w 6999890"/>
              <a:gd name="connsiteY30" fmla="*/ 536028 h 760201"/>
              <a:gd name="connsiteX31" fmla="*/ 3421117 w 6999890"/>
              <a:gd name="connsiteY31" fmla="*/ 599090 h 760201"/>
              <a:gd name="connsiteX32" fmla="*/ 3468414 w 6999890"/>
              <a:gd name="connsiteY32" fmla="*/ 583325 h 760201"/>
              <a:gd name="connsiteX33" fmla="*/ 3626069 w 6999890"/>
              <a:gd name="connsiteY33" fmla="*/ 567559 h 760201"/>
              <a:gd name="connsiteX34" fmla="*/ 3689131 w 6999890"/>
              <a:gd name="connsiteY34" fmla="*/ 472966 h 760201"/>
              <a:gd name="connsiteX35" fmla="*/ 3815255 w 6999890"/>
              <a:gd name="connsiteY35" fmla="*/ 441435 h 760201"/>
              <a:gd name="connsiteX36" fmla="*/ 3862552 w 6999890"/>
              <a:gd name="connsiteY36" fmla="*/ 409904 h 760201"/>
              <a:gd name="connsiteX37" fmla="*/ 3957145 w 6999890"/>
              <a:gd name="connsiteY37" fmla="*/ 331076 h 760201"/>
              <a:gd name="connsiteX38" fmla="*/ 4051738 w 6999890"/>
              <a:gd name="connsiteY38" fmla="*/ 299545 h 760201"/>
              <a:gd name="connsiteX39" fmla="*/ 4099035 w 6999890"/>
              <a:gd name="connsiteY39" fmla="*/ 283780 h 760201"/>
              <a:gd name="connsiteX40" fmla="*/ 4256690 w 6999890"/>
              <a:gd name="connsiteY40" fmla="*/ 268014 h 760201"/>
              <a:gd name="connsiteX41" fmla="*/ 4351283 w 6999890"/>
              <a:gd name="connsiteY41" fmla="*/ 220718 h 760201"/>
              <a:gd name="connsiteX42" fmla="*/ 4445876 w 6999890"/>
              <a:gd name="connsiteY42" fmla="*/ 141890 h 760201"/>
              <a:gd name="connsiteX43" fmla="*/ 4493173 w 6999890"/>
              <a:gd name="connsiteY43" fmla="*/ 126125 h 760201"/>
              <a:gd name="connsiteX44" fmla="*/ 4587766 w 6999890"/>
              <a:gd name="connsiteY44" fmla="*/ 0 h 760201"/>
              <a:gd name="connsiteX45" fmla="*/ 4698124 w 6999890"/>
              <a:gd name="connsiteY45" fmla="*/ 47297 h 760201"/>
              <a:gd name="connsiteX46" fmla="*/ 4840014 w 6999890"/>
              <a:gd name="connsiteY46" fmla="*/ 157656 h 760201"/>
              <a:gd name="connsiteX47" fmla="*/ 4887311 w 6999890"/>
              <a:gd name="connsiteY47" fmla="*/ 204952 h 760201"/>
              <a:gd name="connsiteX48" fmla="*/ 4997669 w 6999890"/>
              <a:gd name="connsiteY48" fmla="*/ 268014 h 760201"/>
              <a:gd name="connsiteX49" fmla="*/ 5044966 w 6999890"/>
              <a:gd name="connsiteY49" fmla="*/ 299545 h 760201"/>
              <a:gd name="connsiteX50" fmla="*/ 5076497 w 6999890"/>
              <a:gd name="connsiteY50" fmla="*/ 346842 h 760201"/>
              <a:gd name="connsiteX51" fmla="*/ 5123793 w 6999890"/>
              <a:gd name="connsiteY51" fmla="*/ 378373 h 760201"/>
              <a:gd name="connsiteX52" fmla="*/ 5139559 w 6999890"/>
              <a:gd name="connsiteY52" fmla="*/ 425669 h 760201"/>
              <a:gd name="connsiteX53" fmla="*/ 5171090 w 6999890"/>
              <a:gd name="connsiteY53" fmla="*/ 472966 h 760201"/>
              <a:gd name="connsiteX54" fmla="*/ 5202621 w 6999890"/>
              <a:gd name="connsiteY54" fmla="*/ 567559 h 760201"/>
              <a:gd name="connsiteX55" fmla="*/ 5249917 w 6999890"/>
              <a:gd name="connsiteY55" fmla="*/ 614856 h 760201"/>
              <a:gd name="connsiteX56" fmla="*/ 5344511 w 6999890"/>
              <a:gd name="connsiteY56" fmla="*/ 646387 h 760201"/>
              <a:gd name="connsiteX57" fmla="*/ 5644055 w 6999890"/>
              <a:gd name="connsiteY57" fmla="*/ 677918 h 760201"/>
              <a:gd name="connsiteX58" fmla="*/ 5707117 w 6999890"/>
              <a:gd name="connsiteY58" fmla="*/ 693683 h 760201"/>
              <a:gd name="connsiteX59" fmla="*/ 5754414 w 6999890"/>
              <a:gd name="connsiteY59" fmla="*/ 725214 h 760201"/>
              <a:gd name="connsiteX60" fmla="*/ 5801711 w 6999890"/>
              <a:gd name="connsiteY60" fmla="*/ 740980 h 760201"/>
              <a:gd name="connsiteX61" fmla="*/ 6117021 w 6999890"/>
              <a:gd name="connsiteY61" fmla="*/ 725214 h 760201"/>
              <a:gd name="connsiteX62" fmla="*/ 6432331 w 6999890"/>
              <a:gd name="connsiteY62" fmla="*/ 693683 h 760201"/>
              <a:gd name="connsiteX63" fmla="*/ 6700345 w 6999890"/>
              <a:gd name="connsiteY63" fmla="*/ 693683 h 760201"/>
              <a:gd name="connsiteX64" fmla="*/ 6794938 w 6999890"/>
              <a:gd name="connsiteY64" fmla="*/ 725214 h 760201"/>
              <a:gd name="connsiteX65" fmla="*/ 6842235 w 6999890"/>
              <a:gd name="connsiteY65" fmla="*/ 740980 h 760201"/>
              <a:gd name="connsiteX66" fmla="*/ 6999890 w 6999890"/>
              <a:gd name="connsiteY66" fmla="*/ 756745 h 760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999890" h="760201">
                <a:moveTo>
                  <a:pt x="0" y="630621"/>
                </a:moveTo>
                <a:cubicBezTo>
                  <a:pt x="5352" y="629952"/>
                  <a:pt x="139769" y="621525"/>
                  <a:pt x="173421" y="599090"/>
                </a:cubicBezTo>
                <a:cubicBezTo>
                  <a:pt x="191972" y="586723"/>
                  <a:pt x="202574" y="564753"/>
                  <a:pt x="220717" y="551794"/>
                </a:cubicBezTo>
                <a:cubicBezTo>
                  <a:pt x="299916" y="495224"/>
                  <a:pt x="264878" y="546655"/>
                  <a:pt x="331076" y="488732"/>
                </a:cubicBezTo>
                <a:cubicBezTo>
                  <a:pt x="359042" y="464262"/>
                  <a:pt x="376667" y="426522"/>
                  <a:pt x="409904" y="409904"/>
                </a:cubicBezTo>
                <a:cubicBezTo>
                  <a:pt x="459666" y="385023"/>
                  <a:pt x="529511" y="353359"/>
                  <a:pt x="567559" y="315311"/>
                </a:cubicBezTo>
                <a:cubicBezTo>
                  <a:pt x="626606" y="256263"/>
                  <a:pt x="593703" y="275064"/>
                  <a:pt x="662152" y="252249"/>
                </a:cubicBezTo>
                <a:cubicBezTo>
                  <a:pt x="779584" y="330538"/>
                  <a:pt x="635350" y="229915"/>
                  <a:pt x="756745" y="331076"/>
                </a:cubicBezTo>
                <a:cubicBezTo>
                  <a:pt x="771301" y="343206"/>
                  <a:pt x="788276" y="352097"/>
                  <a:pt x="804042" y="362607"/>
                </a:cubicBezTo>
                <a:cubicBezTo>
                  <a:pt x="814552" y="378373"/>
                  <a:pt x="822175" y="396506"/>
                  <a:pt x="835573" y="409904"/>
                </a:cubicBezTo>
                <a:cubicBezTo>
                  <a:pt x="866135" y="440467"/>
                  <a:pt x="891698" y="444378"/>
                  <a:pt x="930166" y="457200"/>
                </a:cubicBezTo>
                <a:cubicBezTo>
                  <a:pt x="946333" y="481450"/>
                  <a:pt x="1001298" y="577298"/>
                  <a:pt x="1040524" y="599090"/>
                </a:cubicBezTo>
                <a:cubicBezTo>
                  <a:pt x="1069578" y="615231"/>
                  <a:pt x="1135117" y="630621"/>
                  <a:pt x="1135117" y="630621"/>
                </a:cubicBezTo>
                <a:cubicBezTo>
                  <a:pt x="1166648" y="625366"/>
                  <a:pt x="1198366" y="621125"/>
                  <a:pt x="1229711" y="614856"/>
                </a:cubicBezTo>
                <a:cubicBezTo>
                  <a:pt x="1279194" y="604959"/>
                  <a:pt x="1294996" y="598349"/>
                  <a:pt x="1340069" y="583325"/>
                </a:cubicBezTo>
                <a:cubicBezTo>
                  <a:pt x="1371600" y="588580"/>
                  <a:pt x="1404336" y="588982"/>
                  <a:pt x="1434662" y="599090"/>
                </a:cubicBezTo>
                <a:cubicBezTo>
                  <a:pt x="1452638" y="605082"/>
                  <a:pt x="1463679" y="625635"/>
                  <a:pt x="1481959" y="630621"/>
                </a:cubicBezTo>
                <a:cubicBezTo>
                  <a:pt x="1522835" y="641769"/>
                  <a:pt x="1566042" y="641132"/>
                  <a:pt x="1608083" y="646387"/>
                </a:cubicBezTo>
                <a:cubicBezTo>
                  <a:pt x="1623848" y="651642"/>
                  <a:pt x="1640515" y="654720"/>
                  <a:pt x="1655379" y="662152"/>
                </a:cubicBezTo>
                <a:cubicBezTo>
                  <a:pt x="1797269" y="667407"/>
                  <a:pt x="2322787" y="683173"/>
                  <a:pt x="2459421" y="677918"/>
                </a:cubicBezTo>
                <a:cubicBezTo>
                  <a:pt x="2468639" y="664091"/>
                  <a:pt x="2461663" y="640280"/>
                  <a:pt x="2475186" y="630621"/>
                </a:cubicBezTo>
                <a:cubicBezTo>
                  <a:pt x="2502232" y="611302"/>
                  <a:pt x="2538248" y="609600"/>
                  <a:pt x="2569779" y="599090"/>
                </a:cubicBezTo>
                <a:cubicBezTo>
                  <a:pt x="2608379" y="586224"/>
                  <a:pt x="2646043" y="576148"/>
                  <a:pt x="2680138" y="551794"/>
                </a:cubicBezTo>
                <a:cubicBezTo>
                  <a:pt x="2751553" y="500783"/>
                  <a:pt x="2713436" y="477632"/>
                  <a:pt x="2822028" y="441435"/>
                </a:cubicBezTo>
                <a:lnTo>
                  <a:pt x="2963917" y="394138"/>
                </a:lnTo>
                <a:lnTo>
                  <a:pt x="3011214" y="378373"/>
                </a:lnTo>
                <a:cubicBezTo>
                  <a:pt x="3026980" y="383628"/>
                  <a:pt x="3044684" y="384920"/>
                  <a:pt x="3058511" y="394138"/>
                </a:cubicBezTo>
                <a:cubicBezTo>
                  <a:pt x="3111094" y="429193"/>
                  <a:pt x="3094149" y="450858"/>
                  <a:pt x="3153104" y="472966"/>
                </a:cubicBezTo>
                <a:cubicBezTo>
                  <a:pt x="3178194" y="482375"/>
                  <a:pt x="3205655" y="483477"/>
                  <a:pt x="3231931" y="488732"/>
                </a:cubicBezTo>
                <a:cubicBezTo>
                  <a:pt x="3247697" y="499242"/>
                  <a:pt x="3262280" y="511789"/>
                  <a:pt x="3279228" y="520263"/>
                </a:cubicBezTo>
                <a:cubicBezTo>
                  <a:pt x="3294092" y="527695"/>
                  <a:pt x="3311997" y="527958"/>
                  <a:pt x="3326524" y="536028"/>
                </a:cubicBezTo>
                <a:cubicBezTo>
                  <a:pt x="3359651" y="554432"/>
                  <a:pt x="3421117" y="599090"/>
                  <a:pt x="3421117" y="599090"/>
                </a:cubicBezTo>
                <a:cubicBezTo>
                  <a:pt x="3436883" y="593835"/>
                  <a:pt x="3451989" y="585852"/>
                  <a:pt x="3468414" y="583325"/>
                </a:cubicBezTo>
                <a:cubicBezTo>
                  <a:pt x="3520614" y="575294"/>
                  <a:pt x="3578831" y="591178"/>
                  <a:pt x="3626069" y="567559"/>
                </a:cubicBezTo>
                <a:cubicBezTo>
                  <a:pt x="3659964" y="550612"/>
                  <a:pt x="3652367" y="482157"/>
                  <a:pt x="3689131" y="472966"/>
                </a:cubicBezTo>
                <a:lnTo>
                  <a:pt x="3815255" y="441435"/>
                </a:lnTo>
                <a:cubicBezTo>
                  <a:pt x="3831021" y="430925"/>
                  <a:pt x="3847996" y="422034"/>
                  <a:pt x="3862552" y="409904"/>
                </a:cubicBezTo>
                <a:cubicBezTo>
                  <a:pt x="3904986" y="374542"/>
                  <a:pt x="3906815" y="353445"/>
                  <a:pt x="3957145" y="331076"/>
                </a:cubicBezTo>
                <a:cubicBezTo>
                  <a:pt x="3987517" y="317577"/>
                  <a:pt x="4020207" y="310055"/>
                  <a:pt x="4051738" y="299545"/>
                </a:cubicBezTo>
                <a:cubicBezTo>
                  <a:pt x="4067504" y="294290"/>
                  <a:pt x="4082499" y="285434"/>
                  <a:pt x="4099035" y="283780"/>
                </a:cubicBezTo>
                <a:lnTo>
                  <a:pt x="4256690" y="268014"/>
                </a:lnTo>
                <a:cubicBezTo>
                  <a:pt x="4304091" y="252214"/>
                  <a:pt x="4310535" y="254675"/>
                  <a:pt x="4351283" y="220718"/>
                </a:cubicBezTo>
                <a:cubicBezTo>
                  <a:pt x="4403585" y="177133"/>
                  <a:pt x="4387160" y="171248"/>
                  <a:pt x="4445876" y="141890"/>
                </a:cubicBezTo>
                <a:cubicBezTo>
                  <a:pt x="4460740" y="134458"/>
                  <a:pt x="4477407" y="131380"/>
                  <a:pt x="4493173" y="126125"/>
                </a:cubicBezTo>
                <a:cubicBezTo>
                  <a:pt x="4564480" y="19164"/>
                  <a:pt x="4529439" y="58329"/>
                  <a:pt x="4587766" y="0"/>
                </a:cubicBezTo>
                <a:cubicBezTo>
                  <a:pt x="4643227" y="13866"/>
                  <a:pt x="4655521" y="9427"/>
                  <a:pt x="4698124" y="47297"/>
                </a:cubicBezTo>
                <a:cubicBezTo>
                  <a:pt x="4825736" y="160731"/>
                  <a:pt x="4742487" y="125146"/>
                  <a:pt x="4840014" y="157656"/>
                </a:cubicBezTo>
                <a:cubicBezTo>
                  <a:pt x="4855780" y="173421"/>
                  <a:pt x="4870183" y="190679"/>
                  <a:pt x="4887311" y="204952"/>
                </a:cubicBezTo>
                <a:cubicBezTo>
                  <a:pt x="4929215" y="239872"/>
                  <a:pt x="4948603" y="239976"/>
                  <a:pt x="4997669" y="268014"/>
                </a:cubicBezTo>
                <a:cubicBezTo>
                  <a:pt x="5014120" y="277415"/>
                  <a:pt x="5029200" y="289035"/>
                  <a:pt x="5044966" y="299545"/>
                </a:cubicBezTo>
                <a:cubicBezTo>
                  <a:pt x="5055476" y="315311"/>
                  <a:pt x="5063099" y="333444"/>
                  <a:pt x="5076497" y="346842"/>
                </a:cubicBezTo>
                <a:cubicBezTo>
                  <a:pt x="5089895" y="360240"/>
                  <a:pt x="5111956" y="363577"/>
                  <a:pt x="5123793" y="378373"/>
                </a:cubicBezTo>
                <a:cubicBezTo>
                  <a:pt x="5134174" y="391350"/>
                  <a:pt x="5132127" y="410805"/>
                  <a:pt x="5139559" y="425669"/>
                </a:cubicBezTo>
                <a:cubicBezTo>
                  <a:pt x="5148033" y="442616"/>
                  <a:pt x="5160580" y="457200"/>
                  <a:pt x="5171090" y="472966"/>
                </a:cubicBezTo>
                <a:cubicBezTo>
                  <a:pt x="5181600" y="504497"/>
                  <a:pt x="5179119" y="544057"/>
                  <a:pt x="5202621" y="567559"/>
                </a:cubicBezTo>
                <a:cubicBezTo>
                  <a:pt x="5218386" y="583325"/>
                  <a:pt x="5230427" y="604028"/>
                  <a:pt x="5249917" y="614856"/>
                </a:cubicBezTo>
                <a:cubicBezTo>
                  <a:pt x="5278971" y="630997"/>
                  <a:pt x="5312980" y="635877"/>
                  <a:pt x="5344511" y="646387"/>
                </a:cubicBezTo>
                <a:cubicBezTo>
                  <a:pt x="5471730" y="688793"/>
                  <a:pt x="5375227" y="661116"/>
                  <a:pt x="5644055" y="677918"/>
                </a:cubicBezTo>
                <a:cubicBezTo>
                  <a:pt x="5665076" y="683173"/>
                  <a:pt x="5687201" y="685148"/>
                  <a:pt x="5707117" y="693683"/>
                </a:cubicBezTo>
                <a:cubicBezTo>
                  <a:pt x="5724533" y="701147"/>
                  <a:pt x="5737466" y="716740"/>
                  <a:pt x="5754414" y="725214"/>
                </a:cubicBezTo>
                <a:cubicBezTo>
                  <a:pt x="5769278" y="732646"/>
                  <a:pt x="5786847" y="733548"/>
                  <a:pt x="5801711" y="740980"/>
                </a:cubicBezTo>
                <a:cubicBezTo>
                  <a:pt x="5862145" y="740980"/>
                  <a:pt x="6011918" y="733097"/>
                  <a:pt x="6117021" y="725214"/>
                </a:cubicBezTo>
                <a:cubicBezTo>
                  <a:pt x="6184606" y="699870"/>
                  <a:pt x="6430657" y="693795"/>
                  <a:pt x="6432331" y="693683"/>
                </a:cubicBezTo>
                <a:cubicBezTo>
                  <a:pt x="6552433" y="669664"/>
                  <a:pt x="6533523" y="665880"/>
                  <a:pt x="6700345" y="693683"/>
                </a:cubicBezTo>
                <a:cubicBezTo>
                  <a:pt x="6733129" y="699147"/>
                  <a:pt x="6763407" y="714704"/>
                  <a:pt x="6794938" y="725214"/>
                </a:cubicBezTo>
                <a:cubicBezTo>
                  <a:pt x="6810704" y="730469"/>
                  <a:pt x="6825843" y="738248"/>
                  <a:pt x="6842235" y="740980"/>
                </a:cubicBezTo>
                <a:cubicBezTo>
                  <a:pt x="6957563" y="760201"/>
                  <a:pt x="6904862" y="756745"/>
                  <a:pt x="6999890" y="756745"/>
                </a:cubicBezTo>
              </a:path>
            </a:pathLst>
          </a:custGeom>
          <a:solidFill>
            <a:srgbClr val="824A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0" name="Forma livre 19"/>
          <p:cNvSpPr/>
          <p:nvPr/>
        </p:nvSpPr>
        <p:spPr bwMode="auto">
          <a:xfrm>
            <a:off x="7073462" y="6051835"/>
            <a:ext cx="1459007" cy="333199"/>
          </a:xfrm>
          <a:custGeom>
            <a:avLst/>
            <a:gdLst>
              <a:gd name="connsiteX0" fmla="*/ 5255 w 1459007"/>
              <a:gd name="connsiteY0" fmla="*/ 49420 h 333199"/>
              <a:gd name="connsiteX1" fmla="*/ 115614 w 1459007"/>
              <a:gd name="connsiteY1" fmla="*/ 80951 h 333199"/>
              <a:gd name="connsiteX2" fmla="*/ 257504 w 1459007"/>
              <a:gd name="connsiteY2" fmla="*/ 65186 h 333199"/>
              <a:gd name="connsiteX3" fmla="*/ 304800 w 1459007"/>
              <a:gd name="connsiteY3" fmla="*/ 33655 h 333199"/>
              <a:gd name="connsiteX4" fmla="*/ 446690 w 1459007"/>
              <a:gd name="connsiteY4" fmla="*/ 2124 h 333199"/>
              <a:gd name="connsiteX5" fmla="*/ 667407 w 1459007"/>
              <a:gd name="connsiteY5" fmla="*/ 17889 h 333199"/>
              <a:gd name="connsiteX6" fmla="*/ 762000 w 1459007"/>
              <a:gd name="connsiteY6" fmla="*/ 80951 h 333199"/>
              <a:gd name="connsiteX7" fmla="*/ 809297 w 1459007"/>
              <a:gd name="connsiteY7" fmla="*/ 96717 h 333199"/>
              <a:gd name="connsiteX8" fmla="*/ 919655 w 1459007"/>
              <a:gd name="connsiteY8" fmla="*/ 80951 h 333199"/>
              <a:gd name="connsiteX9" fmla="*/ 966952 w 1459007"/>
              <a:gd name="connsiteY9" fmla="*/ 65186 h 333199"/>
              <a:gd name="connsiteX10" fmla="*/ 1187669 w 1459007"/>
              <a:gd name="connsiteY10" fmla="*/ 80951 h 333199"/>
              <a:gd name="connsiteX11" fmla="*/ 1329559 w 1459007"/>
              <a:gd name="connsiteY11" fmla="*/ 128248 h 333199"/>
              <a:gd name="connsiteX12" fmla="*/ 1376855 w 1459007"/>
              <a:gd name="connsiteY12" fmla="*/ 144013 h 333199"/>
              <a:gd name="connsiteX13" fmla="*/ 1424152 w 1459007"/>
              <a:gd name="connsiteY13" fmla="*/ 159779 h 333199"/>
              <a:gd name="connsiteX14" fmla="*/ 1455683 w 1459007"/>
              <a:gd name="connsiteY14" fmla="*/ 207075 h 333199"/>
              <a:gd name="connsiteX15" fmla="*/ 1439917 w 1459007"/>
              <a:gd name="connsiteY15" fmla="*/ 285903 h 333199"/>
              <a:gd name="connsiteX16" fmla="*/ 1250731 w 1459007"/>
              <a:gd name="connsiteY16" fmla="*/ 333199 h 333199"/>
              <a:gd name="connsiteX17" fmla="*/ 1093076 w 1459007"/>
              <a:gd name="connsiteY17" fmla="*/ 317434 h 333199"/>
              <a:gd name="connsiteX18" fmla="*/ 1045779 w 1459007"/>
              <a:gd name="connsiteY18" fmla="*/ 301668 h 333199"/>
              <a:gd name="connsiteX19" fmla="*/ 762000 w 1459007"/>
              <a:gd name="connsiteY19" fmla="*/ 285903 h 333199"/>
              <a:gd name="connsiteX20" fmla="*/ 714704 w 1459007"/>
              <a:gd name="connsiteY20" fmla="*/ 270137 h 333199"/>
              <a:gd name="connsiteX21" fmla="*/ 273269 w 1459007"/>
              <a:gd name="connsiteY21" fmla="*/ 238606 h 333199"/>
              <a:gd name="connsiteX22" fmla="*/ 178676 w 1459007"/>
              <a:gd name="connsiteY22" fmla="*/ 175544 h 333199"/>
              <a:gd name="connsiteX23" fmla="*/ 84083 w 1459007"/>
              <a:gd name="connsiteY23" fmla="*/ 128248 h 333199"/>
              <a:gd name="connsiteX24" fmla="*/ 5255 w 1459007"/>
              <a:gd name="connsiteY24" fmla="*/ 49420 h 33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9007" h="333199">
                <a:moveTo>
                  <a:pt x="5255" y="49420"/>
                </a:moveTo>
                <a:cubicBezTo>
                  <a:pt x="10510" y="41537"/>
                  <a:pt x="95815" y="80951"/>
                  <a:pt x="115614" y="80951"/>
                </a:cubicBezTo>
                <a:cubicBezTo>
                  <a:pt x="163202" y="80951"/>
                  <a:pt x="210207" y="70441"/>
                  <a:pt x="257504" y="65186"/>
                </a:cubicBezTo>
                <a:cubicBezTo>
                  <a:pt x="273269" y="54676"/>
                  <a:pt x="287853" y="42129"/>
                  <a:pt x="304800" y="33655"/>
                </a:cubicBezTo>
                <a:cubicBezTo>
                  <a:pt x="343613" y="14248"/>
                  <a:pt x="410355" y="8180"/>
                  <a:pt x="446690" y="2124"/>
                </a:cubicBezTo>
                <a:cubicBezTo>
                  <a:pt x="520262" y="7379"/>
                  <a:pt x="595849" y="0"/>
                  <a:pt x="667407" y="17889"/>
                </a:cubicBezTo>
                <a:cubicBezTo>
                  <a:pt x="704171" y="27080"/>
                  <a:pt x="726049" y="68967"/>
                  <a:pt x="762000" y="80951"/>
                </a:cubicBezTo>
                <a:lnTo>
                  <a:pt x="809297" y="96717"/>
                </a:lnTo>
                <a:cubicBezTo>
                  <a:pt x="846083" y="91462"/>
                  <a:pt x="883217" y="88239"/>
                  <a:pt x="919655" y="80951"/>
                </a:cubicBezTo>
                <a:cubicBezTo>
                  <a:pt x="935951" y="77692"/>
                  <a:pt x="950334" y="65186"/>
                  <a:pt x="966952" y="65186"/>
                </a:cubicBezTo>
                <a:cubicBezTo>
                  <a:pt x="1040712" y="65186"/>
                  <a:pt x="1114097" y="75696"/>
                  <a:pt x="1187669" y="80951"/>
                </a:cubicBezTo>
                <a:lnTo>
                  <a:pt x="1329559" y="128248"/>
                </a:lnTo>
                <a:lnTo>
                  <a:pt x="1376855" y="144013"/>
                </a:lnTo>
                <a:lnTo>
                  <a:pt x="1424152" y="159779"/>
                </a:lnTo>
                <a:cubicBezTo>
                  <a:pt x="1434662" y="175544"/>
                  <a:pt x="1453333" y="188274"/>
                  <a:pt x="1455683" y="207075"/>
                </a:cubicBezTo>
                <a:cubicBezTo>
                  <a:pt x="1459007" y="233664"/>
                  <a:pt x="1458865" y="266955"/>
                  <a:pt x="1439917" y="285903"/>
                </a:cubicBezTo>
                <a:cubicBezTo>
                  <a:pt x="1414933" y="310887"/>
                  <a:pt x="1281995" y="327989"/>
                  <a:pt x="1250731" y="333199"/>
                </a:cubicBezTo>
                <a:cubicBezTo>
                  <a:pt x="1198179" y="327944"/>
                  <a:pt x="1145276" y="325465"/>
                  <a:pt x="1093076" y="317434"/>
                </a:cubicBezTo>
                <a:cubicBezTo>
                  <a:pt x="1076651" y="314907"/>
                  <a:pt x="1062323" y="303244"/>
                  <a:pt x="1045779" y="301668"/>
                </a:cubicBezTo>
                <a:cubicBezTo>
                  <a:pt x="951467" y="292686"/>
                  <a:pt x="856593" y="291158"/>
                  <a:pt x="762000" y="285903"/>
                </a:cubicBezTo>
                <a:cubicBezTo>
                  <a:pt x="746235" y="280648"/>
                  <a:pt x="730999" y="273396"/>
                  <a:pt x="714704" y="270137"/>
                </a:cubicBezTo>
                <a:cubicBezTo>
                  <a:pt x="577380" y="242672"/>
                  <a:pt x="396447" y="244472"/>
                  <a:pt x="273269" y="238606"/>
                </a:cubicBezTo>
                <a:cubicBezTo>
                  <a:pt x="190149" y="210901"/>
                  <a:pt x="257406" y="241153"/>
                  <a:pt x="178676" y="175544"/>
                </a:cubicBezTo>
                <a:cubicBezTo>
                  <a:pt x="137928" y="141587"/>
                  <a:pt x="131484" y="144048"/>
                  <a:pt x="84083" y="128248"/>
                </a:cubicBezTo>
                <a:cubicBezTo>
                  <a:pt x="32413" y="93802"/>
                  <a:pt x="0" y="57303"/>
                  <a:pt x="5255" y="49420"/>
                </a:cubicBezTo>
                <a:close/>
              </a:path>
            </a:pathLst>
          </a:custGeom>
          <a:solidFill>
            <a:srgbClr val="824A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1" name="Forma livre 20"/>
          <p:cNvSpPr/>
          <p:nvPr/>
        </p:nvSpPr>
        <p:spPr bwMode="auto">
          <a:xfrm>
            <a:off x="1284570" y="5927834"/>
            <a:ext cx="2073982" cy="425669"/>
          </a:xfrm>
          <a:custGeom>
            <a:avLst/>
            <a:gdLst>
              <a:gd name="connsiteX0" fmla="*/ 102796 w 2073982"/>
              <a:gd name="connsiteY0" fmla="*/ 63063 h 425669"/>
              <a:gd name="connsiteX1" fmla="*/ 150092 w 2073982"/>
              <a:gd name="connsiteY1" fmla="*/ 78828 h 425669"/>
              <a:gd name="connsiteX2" fmla="*/ 291982 w 2073982"/>
              <a:gd name="connsiteY2" fmla="*/ 63063 h 425669"/>
              <a:gd name="connsiteX3" fmla="*/ 402340 w 2073982"/>
              <a:gd name="connsiteY3" fmla="*/ 15766 h 425669"/>
              <a:gd name="connsiteX4" fmla="*/ 449637 w 2073982"/>
              <a:gd name="connsiteY4" fmla="*/ 0 h 425669"/>
              <a:gd name="connsiteX5" fmla="*/ 686120 w 2073982"/>
              <a:gd name="connsiteY5" fmla="*/ 15766 h 425669"/>
              <a:gd name="connsiteX6" fmla="*/ 796478 w 2073982"/>
              <a:gd name="connsiteY6" fmla="*/ 78828 h 425669"/>
              <a:gd name="connsiteX7" fmla="*/ 843775 w 2073982"/>
              <a:gd name="connsiteY7" fmla="*/ 126125 h 425669"/>
              <a:gd name="connsiteX8" fmla="*/ 891071 w 2073982"/>
              <a:gd name="connsiteY8" fmla="*/ 141890 h 425669"/>
              <a:gd name="connsiteX9" fmla="*/ 969899 w 2073982"/>
              <a:gd name="connsiteY9" fmla="*/ 126125 h 425669"/>
              <a:gd name="connsiteX10" fmla="*/ 1017196 w 2073982"/>
              <a:gd name="connsiteY10" fmla="*/ 94594 h 425669"/>
              <a:gd name="connsiteX11" fmla="*/ 1064492 w 2073982"/>
              <a:gd name="connsiteY11" fmla="*/ 78828 h 425669"/>
              <a:gd name="connsiteX12" fmla="*/ 1190616 w 2073982"/>
              <a:gd name="connsiteY12" fmla="*/ 94594 h 425669"/>
              <a:gd name="connsiteX13" fmla="*/ 1285209 w 2073982"/>
              <a:gd name="connsiteY13" fmla="*/ 126125 h 425669"/>
              <a:gd name="connsiteX14" fmla="*/ 1332506 w 2073982"/>
              <a:gd name="connsiteY14" fmla="*/ 141890 h 425669"/>
              <a:gd name="connsiteX15" fmla="*/ 1427099 w 2073982"/>
              <a:gd name="connsiteY15" fmla="*/ 173421 h 425669"/>
              <a:gd name="connsiteX16" fmla="*/ 1474396 w 2073982"/>
              <a:gd name="connsiteY16" fmla="*/ 189187 h 425669"/>
              <a:gd name="connsiteX17" fmla="*/ 1663582 w 2073982"/>
              <a:gd name="connsiteY17" fmla="*/ 204952 h 425669"/>
              <a:gd name="connsiteX18" fmla="*/ 1821237 w 2073982"/>
              <a:gd name="connsiteY18" fmla="*/ 220718 h 425669"/>
              <a:gd name="connsiteX19" fmla="*/ 2073485 w 2073982"/>
              <a:gd name="connsiteY19" fmla="*/ 236483 h 425669"/>
              <a:gd name="connsiteX20" fmla="*/ 2057720 w 2073982"/>
              <a:gd name="connsiteY20" fmla="*/ 283780 h 425669"/>
              <a:gd name="connsiteX21" fmla="*/ 1773940 w 2073982"/>
              <a:gd name="connsiteY21" fmla="*/ 299545 h 425669"/>
              <a:gd name="connsiteX22" fmla="*/ 1726644 w 2073982"/>
              <a:gd name="connsiteY22" fmla="*/ 315311 h 425669"/>
              <a:gd name="connsiteX23" fmla="*/ 1474396 w 2073982"/>
              <a:gd name="connsiteY23" fmla="*/ 331076 h 425669"/>
              <a:gd name="connsiteX24" fmla="*/ 1364037 w 2073982"/>
              <a:gd name="connsiteY24" fmla="*/ 346842 h 425669"/>
              <a:gd name="connsiteX25" fmla="*/ 1316740 w 2073982"/>
              <a:gd name="connsiteY25" fmla="*/ 378373 h 425669"/>
              <a:gd name="connsiteX26" fmla="*/ 1269444 w 2073982"/>
              <a:gd name="connsiteY26" fmla="*/ 394138 h 425669"/>
              <a:gd name="connsiteX27" fmla="*/ 1111789 w 2073982"/>
              <a:gd name="connsiteY27" fmla="*/ 425669 h 425669"/>
              <a:gd name="connsiteX28" fmla="*/ 481168 w 2073982"/>
              <a:gd name="connsiteY28" fmla="*/ 409904 h 425669"/>
              <a:gd name="connsiteX29" fmla="*/ 386575 w 2073982"/>
              <a:gd name="connsiteY29" fmla="*/ 378373 h 425669"/>
              <a:gd name="connsiteX30" fmla="*/ 244685 w 2073982"/>
              <a:gd name="connsiteY30" fmla="*/ 283780 h 425669"/>
              <a:gd name="connsiteX31" fmla="*/ 197389 w 2073982"/>
              <a:gd name="connsiteY31" fmla="*/ 252249 h 425669"/>
              <a:gd name="connsiteX32" fmla="*/ 102796 w 2073982"/>
              <a:gd name="connsiteY32" fmla="*/ 204952 h 425669"/>
              <a:gd name="connsiteX33" fmla="*/ 55499 w 2073982"/>
              <a:gd name="connsiteY33" fmla="*/ 63063 h 425669"/>
              <a:gd name="connsiteX34" fmla="*/ 102796 w 2073982"/>
              <a:gd name="connsiteY34" fmla="*/ 63063 h 4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073982" h="425669">
                <a:moveTo>
                  <a:pt x="102796" y="63063"/>
                </a:moveTo>
                <a:cubicBezTo>
                  <a:pt x="118561" y="65690"/>
                  <a:pt x="133474" y="78828"/>
                  <a:pt x="150092" y="78828"/>
                </a:cubicBezTo>
                <a:cubicBezTo>
                  <a:pt x="197680" y="78828"/>
                  <a:pt x="245042" y="70886"/>
                  <a:pt x="291982" y="63063"/>
                </a:cubicBezTo>
                <a:cubicBezTo>
                  <a:pt x="332312" y="56341"/>
                  <a:pt x="365797" y="31427"/>
                  <a:pt x="402340" y="15766"/>
                </a:cubicBezTo>
                <a:cubicBezTo>
                  <a:pt x="417615" y="9220"/>
                  <a:pt x="433871" y="5255"/>
                  <a:pt x="449637" y="0"/>
                </a:cubicBezTo>
                <a:cubicBezTo>
                  <a:pt x="528465" y="5255"/>
                  <a:pt x="608084" y="3444"/>
                  <a:pt x="686120" y="15766"/>
                </a:cubicBezTo>
                <a:cubicBezTo>
                  <a:pt x="705145" y="18770"/>
                  <a:pt x="778794" y="64091"/>
                  <a:pt x="796478" y="78828"/>
                </a:cubicBezTo>
                <a:cubicBezTo>
                  <a:pt x="813606" y="93102"/>
                  <a:pt x="825224" y="113757"/>
                  <a:pt x="843775" y="126125"/>
                </a:cubicBezTo>
                <a:cubicBezTo>
                  <a:pt x="857602" y="135343"/>
                  <a:pt x="875306" y="136635"/>
                  <a:pt x="891071" y="141890"/>
                </a:cubicBezTo>
                <a:cubicBezTo>
                  <a:pt x="917347" y="136635"/>
                  <a:pt x="944809" y="135534"/>
                  <a:pt x="969899" y="126125"/>
                </a:cubicBezTo>
                <a:cubicBezTo>
                  <a:pt x="987641" y="119472"/>
                  <a:pt x="1000249" y="103068"/>
                  <a:pt x="1017196" y="94594"/>
                </a:cubicBezTo>
                <a:cubicBezTo>
                  <a:pt x="1032060" y="87162"/>
                  <a:pt x="1048727" y="84083"/>
                  <a:pt x="1064492" y="78828"/>
                </a:cubicBezTo>
                <a:cubicBezTo>
                  <a:pt x="1106533" y="84083"/>
                  <a:pt x="1149188" y="85716"/>
                  <a:pt x="1190616" y="94594"/>
                </a:cubicBezTo>
                <a:cubicBezTo>
                  <a:pt x="1223115" y="101558"/>
                  <a:pt x="1253678" y="115615"/>
                  <a:pt x="1285209" y="126125"/>
                </a:cubicBezTo>
                <a:lnTo>
                  <a:pt x="1332506" y="141890"/>
                </a:lnTo>
                <a:lnTo>
                  <a:pt x="1427099" y="173421"/>
                </a:lnTo>
                <a:cubicBezTo>
                  <a:pt x="1442865" y="178676"/>
                  <a:pt x="1457835" y="187807"/>
                  <a:pt x="1474396" y="189187"/>
                </a:cubicBezTo>
                <a:lnTo>
                  <a:pt x="1663582" y="204952"/>
                </a:lnTo>
                <a:cubicBezTo>
                  <a:pt x="1716179" y="209734"/>
                  <a:pt x="1768579" y="216667"/>
                  <a:pt x="1821237" y="220718"/>
                </a:cubicBezTo>
                <a:cubicBezTo>
                  <a:pt x="1905236" y="227179"/>
                  <a:pt x="1989402" y="231228"/>
                  <a:pt x="2073485" y="236483"/>
                </a:cubicBezTo>
                <a:cubicBezTo>
                  <a:pt x="2068230" y="252249"/>
                  <a:pt x="2073982" y="280356"/>
                  <a:pt x="2057720" y="283780"/>
                </a:cubicBezTo>
                <a:cubicBezTo>
                  <a:pt x="1965013" y="303297"/>
                  <a:pt x="1868252" y="290563"/>
                  <a:pt x="1773940" y="299545"/>
                </a:cubicBezTo>
                <a:cubicBezTo>
                  <a:pt x="1757397" y="301121"/>
                  <a:pt x="1743171" y="313571"/>
                  <a:pt x="1726644" y="315311"/>
                </a:cubicBezTo>
                <a:cubicBezTo>
                  <a:pt x="1642860" y="324130"/>
                  <a:pt x="1558479" y="325821"/>
                  <a:pt x="1474396" y="331076"/>
                </a:cubicBezTo>
                <a:cubicBezTo>
                  <a:pt x="1437610" y="336331"/>
                  <a:pt x="1399630" y="336164"/>
                  <a:pt x="1364037" y="346842"/>
                </a:cubicBezTo>
                <a:cubicBezTo>
                  <a:pt x="1345888" y="352287"/>
                  <a:pt x="1333688" y="369899"/>
                  <a:pt x="1316740" y="378373"/>
                </a:cubicBezTo>
                <a:cubicBezTo>
                  <a:pt x="1301876" y="385805"/>
                  <a:pt x="1285423" y="389573"/>
                  <a:pt x="1269444" y="394138"/>
                </a:cubicBezTo>
                <a:cubicBezTo>
                  <a:pt x="1203586" y="412955"/>
                  <a:pt x="1186129" y="413279"/>
                  <a:pt x="1111789" y="425669"/>
                </a:cubicBezTo>
                <a:cubicBezTo>
                  <a:pt x="901582" y="420414"/>
                  <a:pt x="690995" y="423588"/>
                  <a:pt x="481168" y="409904"/>
                </a:cubicBezTo>
                <a:cubicBezTo>
                  <a:pt x="448002" y="407741"/>
                  <a:pt x="386575" y="378373"/>
                  <a:pt x="386575" y="378373"/>
                </a:cubicBezTo>
                <a:lnTo>
                  <a:pt x="244685" y="283780"/>
                </a:lnTo>
                <a:cubicBezTo>
                  <a:pt x="228920" y="273270"/>
                  <a:pt x="215364" y="258241"/>
                  <a:pt x="197389" y="252249"/>
                </a:cubicBezTo>
                <a:cubicBezTo>
                  <a:pt x="132117" y="230491"/>
                  <a:pt x="163919" y="245701"/>
                  <a:pt x="102796" y="204952"/>
                </a:cubicBezTo>
                <a:cubicBezTo>
                  <a:pt x="93794" y="191449"/>
                  <a:pt x="0" y="104687"/>
                  <a:pt x="55499" y="63063"/>
                </a:cubicBezTo>
                <a:cubicBezTo>
                  <a:pt x="68112" y="53604"/>
                  <a:pt x="87031" y="60436"/>
                  <a:pt x="102796" y="63063"/>
                </a:cubicBezTo>
                <a:close/>
              </a:path>
            </a:pathLst>
          </a:custGeom>
          <a:solidFill>
            <a:srgbClr val="824A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5" name="Seta para a direita 24"/>
          <p:cNvSpPr/>
          <p:nvPr/>
        </p:nvSpPr>
        <p:spPr bwMode="auto">
          <a:xfrm rot="12069858">
            <a:off x="5386218" y="3311047"/>
            <a:ext cx="1039108" cy="316717"/>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6" name="Seta para a direita 25"/>
          <p:cNvSpPr/>
          <p:nvPr/>
        </p:nvSpPr>
        <p:spPr bwMode="auto">
          <a:xfrm rot="9380269">
            <a:off x="5456249" y="4047597"/>
            <a:ext cx="1039108" cy="316717"/>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7" name="Seta para a direita 26"/>
          <p:cNvSpPr/>
          <p:nvPr/>
        </p:nvSpPr>
        <p:spPr bwMode="auto">
          <a:xfrm rot="21006547">
            <a:off x="7257828" y="3443884"/>
            <a:ext cx="1039108" cy="316717"/>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8" name="Seta para a direita 27"/>
          <p:cNvSpPr/>
          <p:nvPr/>
        </p:nvSpPr>
        <p:spPr bwMode="auto">
          <a:xfrm rot="1690800">
            <a:off x="7105481" y="4159642"/>
            <a:ext cx="1039108" cy="316717"/>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9" name="Seta para a direita 28"/>
          <p:cNvSpPr/>
          <p:nvPr/>
        </p:nvSpPr>
        <p:spPr bwMode="auto">
          <a:xfrm rot="17163299">
            <a:off x="6275869" y="2323861"/>
            <a:ext cx="1920854" cy="346375"/>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1" name="Seta para a direita 30"/>
          <p:cNvSpPr/>
          <p:nvPr/>
        </p:nvSpPr>
        <p:spPr bwMode="auto">
          <a:xfrm rot="14327638">
            <a:off x="5825234" y="2854144"/>
            <a:ext cx="1039108" cy="316717"/>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2" name="Elipse 31"/>
          <p:cNvSpPr/>
          <p:nvPr/>
        </p:nvSpPr>
        <p:spPr bwMode="auto">
          <a:xfrm>
            <a:off x="6660232" y="3638202"/>
            <a:ext cx="360040" cy="360040"/>
          </a:xfrm>
          <a:prstGeom prst="ellipse">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3" name="Elipse 32"/>
          <p:cNvSpPr/>
          <p:nvPr/>
        </p:nvSpPr>
        <p:spPr bwMode="auto">
          <a:xfrm>
            <a:off x="7380312" y="1045914"/>
            <a:ext cx="360040" cy="360040"/>
          </a:xfrm>
          <a:prstGeom prst="ellipse">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0" name="Seta para a direita 39"/>
          <p:cNvSpPr/>
          <p:nvPr/>
        </p:nvSpPr>
        <p:spPr bwMode="auto">
          <a:xfrm rot="12069858">
            <a:off x="6106298" y="718759"/>
            <a:ext cx="1039108" cy="316717"/>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1" name="Seta para a direita 40"/>
          <p:cNvSpPr/>
          <p:nvPr/>
        </p:nvSpPr>
        <p:spPr bwMode="auto">
          <a:xfrm rot="9380269">
            <a:off x="6176329" y="1455309"/>
            <a:ext cx="1039108" cy="316717"/>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2" name="Seta para a direita 41"/>
          <p:cNvSpPr/>
          <p:nvPr/>
        </p:nvSpPr>
        <p:spPr bwMode="auto">
          <a:xfrm rot="1182459">
            <a:off x="7974418" y="1427364"/>
            <a:ext cx="1039108" cy="316717"/>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3" name="Seta para a direita 42"/>
          <p:cNvSpPr/>
          <p:nvPr/>
        </p:nvSpPr>
        <p:spPr bwMode="auto">
          <a:xfrm rot="3296557">
            <a:off x="7584827" y="1907868"/>
            <a:ext cx="1039108" cy="316717"/>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4" name="Seta para a direita 43"/>
          <p:cNvSpPr/>
          <p:nvPr/>
        </p:nvSpPr>
        <p:spPr bwMode="auto">
          <a:xfrm rot="20319484">
            <a:off x="7975384" y="720082"/>
            <a:ext cx="1039108" cy="316717"/>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6" name="Seta para a direita 45"/>
          <p:cNvSpPr/>
          <p:nvPr/>
        </p:nvSpPr>
        <p:spPr bwMode="auto">
          <a:xfrm rot="5112904" flipV="1">
            <a:off x="1616295" y="3282695"/>
            <a:ext cx="4410585" cy="367052"/>
          </a:xfrm>
          <a:prstGeom prst="rightArrow">
            <a:avLst/>
          </a:prstGeom>
          <a:solidFill>
            <a:srgbClr val="FFFF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7" name="CaixaDeTexto 46"/>
          <p:cNvSpPr txBox="1"/>
          <p:nvPr/>
        </p:nvSpPr>
        <p:spPr>
          <a:xfrm>
            <a:off x="1115616" y="4293096"/>
            <a:ext cx="1800200" cy="369332"/>
          </a:xfrm>
          <a:prstGeom prst="rect">
            <a:avLst/>
          </a:prstGeom>
          <a:noFill/>
        </p:spPr>
        <p:txBody>
          <a:bodyPr wrap="square" rtlCol="0">
            <a:spAutoFit/>
          </a:bodyPr>
          <a:lstStyle/>
          <a:p>
            <a:r>
              <a:rPr lang="pt-BR" sz="1800" b="0" dirty="0" smtClean="0">
                <a:solidFill>
                  <a:schemeClr val="tx1"/>
                </a:solidFill>
                <a:latin typeface="Century Gothic" pitchFamily="34" charset="0"/>
              </a:rPr>
              <a:t>nuvem</a:t>
            </a:r>
            <a:endParaRPr lang="pt-BR" sz="1800" b="0" dirty="0">
              <a:solidFill>
                <a:schemeClr val="tx1"/>
              </a:solidFill>
              <a:latin typeface="Century Gothic" pitchFamily="34" charset="0"/>
            </a:endParaRPr>
          </a:p>
        </p:txBody>
      </p:sp>
      <p:sp>
        <p:nvSpPr>
          <p:cNvPr id="48" name="CaixaDeTexto 47"/>
          <p:cNvSpPr txBox="1"/>
          <p:nvPr/>
        </p:nvSpPr>
        <p:spPr>
          <a:xfrm>
            <a:off x="323528" y="4859868"/>
            <a:ext cx="2367880" cy="369332"/>
          </a:xfrm>
          <a:prstGeom prst="rect">
            <a:avLst/>
          </a:prstGeom>
          <a:noFill/>
        </p:spPr>
        <p:txBody>
          <a:bodyPr wrap="square" rtlCol="0">
            <a:spAutoFit/>
          </a:bodyPr>
          <a:lstStyle/>
          <a:p>
            <a:r>
              <a:rPr lang="pt-BR" sz="1800" b="0" dirty="0" smtClean="0">
                <a:solidFill>
                  <a:schemeClr val="tx1"/>
                </a:solidFill>
                <a:latin typeface="Century Gothic" pitchFamily="34" charset="0"/>
              </a:rPr>
              <a:t>atmosfera terrestre</a:t>
            </a:r>
            <a:endParaRPr lang="pt-BR" sz="1800" b="0" dirty="0">
              <a:solidFill>
                <a:schemeClr val="tx1"/>
              </a:solidFill>
              <a:latin typeface="Century Gothic" pitchFamily="34" charset="0"/>
            </a:endParaRPr>
          </a:p>
        </p:txBody>
      </p:sp>
      <p:sp>
        <p:nvSpPr>
          <p:cNvPr id="49" name="CaixaDeTexto 48"/>
          <p:cNvSpPr txBox="1"/>
          <p:nvPr/>
        </p:nvSpPr>
        <p:spPr>
          <a:xfrm>
            <a:off x="899592" y="1196752"/>
            <a:ext cx="2367880" cy="523220"/>
          </a:xfrm>
          <a:prstGeom prst="rect">
            <a:avLst/>
          </a:prstGeom>
          <a:noFill/>
        </p:spPr>
        <p:txBody>
          <a:bodyPr wrap="square" rtlCol="0">
            <a:spAutoFit/>
          </a:bodyPr>
          <a:lstStyle/>
          <a:p>
            <a:r>
              <a:rPr lang="pt-BR" sz="2800" b="0" dirty="0" smtClean="0">
                <a:solidFill>
                  <a:srgbClr val="FFFF00"/>
                </a:solidFill>
                <a:latin typeface="Century Gothic" pitchFamily="34" charset="0"/>
              </a:rPr>
              <a:t>luz visível</a:t>
            </a:r>
            <a:endParaRPr lang="pt-BR" sz="2800" b="0" dirty="0">
              <a:solidFill>
                <a:srgbClr val="FFFF00"/>
              </a:solidFill>
              <a:latin typeface="Century Gothic" pitchFamily="34" charset="0"/>
            </a:endParaRPr>
          </a:p>
        </p:txBody>
      </p:sp>
      <p:sp>
        <p:nvSpPr>
          <p:cNvPr id="50" name="CaixaDeTexto 49"/>
          <p:cNvSpPr txBox="1"/>
          <p:nvPr/>
        </p:nvSpPr>
        <p:spPr>
          <a:xfrm>
            <a:off x="1124000" y="1988840"/>
            <a:ext cx="2367880" cy="646331"/>
          </a:xfrm>
          <a:prstGeom prst="rect">
            <a:avLst/>
          </a:prstGeom>
          <a:noFill/>
        </p:spPr>
        <p:txBody>
          <a:bodyPr wrap="square" rtlCol="0">
            <a:spAutoFit/>
          </a:bodyPr>
          <a:lstStyle/>
          <a:p>
            <a:r>
              <a:rPr lang="pt-BR" sz="1800" b="0" dirty="0" smtClean="0">
                <a:solidFill>
                  <a:srgbClr val="FFFF00"/>
                </a:solidFill>
                <a:latin typeface="Century Gothic" pitchFamily="34" charset="0"/>
              </a:rPr>
              <a:t>luz solar </a:t>
            </a:r>
          </a:p>
          <a:p>
            <a:r>
              <a:rPr lang="pt-BR" sz="1800" b="0" dirty="0" smtClean="0">
                <a:solidFill>
                  <a:srgbClr val="FFFF00"/>
                </a:solidFill>
                <a:latin typeface="Century Gothic" pitchFamily="34" charset="0"/>
              </a:rPr>
              <a:t>refletida</a:t>
            </a:r>
            <a:endParaRPr lang="pt-BR" sz="1800" b="0" dirty="0">
              <a:solidFill>
                <a:srgbClr val="FFFF00"/>
              </a:solidFill>
              <a:latin typeface="Century Gothic" pitchFamily="34" charset="0"/>
            </a:endParaRPr>
          </a:p>
        </p:txBody>
      </p:sp>
      <p:sp>
        <p:nvSpPr>
          <p:cNvPr id="51" name="CaixaDeTexto 50"/>
          <p:cNvSpPr txBox="1"/>
          <p:nvPr/>
        </p:nvSpPr>
        <p:spPr>
          <a:xfrm>
            <a:off x="2996208" y="5962054"/>
            <a:ext cx="2367880" cy="923330"/>
          </a:xfrm>
          <a:prstGeom prst="rect">
            <a:avLst/>
          </a:prstGeom>
          <a:noFill/>
        </p:spPr>
        <p:txBody>
          <a:bodyPr wrap="square" rtlCol="0">
            <a:spAutoFit/>
          </a:bodyPr>
          <a:lstStyle/>
          <a:p>
            <a:r>
              <a:rPr lang="pt-BR" sz="1800" b="0" dirty="0" smtClean="0">
                <a:solidFill>
                  <a:srgbClr val="FFFF00"/>
                </a:solidFill>
                <a:latin typeface="Century Gothic" pitchFamily="34" charset="0"/>
              </a:rPr>
              <a:t>luz solar </a:t>
            </a:r>
          </a:p>
          <a:p>
            <a:r>
              <a:rPr lang="pt-BR" sz="1800" b="0" dirty="0" smtClean="0">
                <a:solidFill>
                  <a:srgbClr val="FFFF00"/>
                </a:solidFill>
                <a:latin typeface="Century Gothic" pitchFamily="34" charset="0"/>
              </a:rPr>
              <a:t>chegando na superfície</a:t>
            </a:r>
            <a:endParaRPr lang="pt-BR" sz="1800" b="0" dirty="0">
              <a:solidFill>
                <a:srgbClr val="FFFF00"/>
              </a:solidFill>
              <a:latin typeface="Century Gothic" pitchFamily="34" charset="0"/>
            </a:endParaRPr>
          </a:p>
        </p:txBody>
      </p:sp>
      <p:sp>
        <p:nvSpPr>
          <p:cNvPr id="52" name="CaixaDeTexto 51"/>
          <p:cNvSpPr txBox="1"/>
          <p:nvPr/>
        </p:nvSpPr>
        <p:spPr>
          <a:xfrm>
            <a:off x="3851920" y="5517232"/>
            <a:ext cx="4392488" cy="1200329"/>
          </a:xfrm>
          <a:prstGeom prst="rect">
            <a:avLst/>
          </a:prstGeom>
          <a:noFill/>
        </p:spPr>
        <p:txBody>
          <a:bodyPr wrap="square" rtlCol="0">
            <a:spAutoFit/>
          </a:bodyPr>
          <a:lstStyle/>
          <a:p>
            <a:r>
              <a:rPr lang="pt-BR" sz="1800" b="0" dirty="0" smtClean="0">
                <a:solidFill>
                  <a:srgbClr val="FF7171"/>
                </a:solidFill>
                <a:latin typeface="Century Gothic" pitchFamily="34" charset="0"/>
              </a:rPr>
              <a:t>radiação </a:t>
            </a:r>
          </a:p>
          <a:p>
            <a:r>
              <a:rPr lang="pt-BR" sz="1800" b="0" dirty="0" smtClean="0">
                <a:solidFill>
                  <a:srgbClr val="FF7171"/>
                </a:solidFill>
                <a:latin typeface="Century Gothic" pitchFamily="34" charset="0"/>
              </a:rPr>
              <a:t>infravermelha</a:t>
            </a:r>
          </a:p>
          <a:p>
            <a:r>
              <a:rPr lang="pt-BR" sz="1800" b="0" dirty="0" smtClean="0">
                <a:solidFill>
                  <a:srgbClr val="FF7171"/>
                </a:solidFill>
                <a:latin typeface="Century Gothic" pitchFamily="34" charset="0"/>
              </a:rPr>
              <a:t>Irradiada pela </a:t>
            </a:r>
          </a:p>
          <a:p>
            <a:r>
              <a:rPr lang="pt-BR" sz="1800" b="0" dirty="0" smtClean="0">
                <a:solidFill>
                  <a:srgbClr val="FF7171"/>
                </a:solidFill>
                <a:latin typeface="Century Gothic" pitchFamily="34" charset="0"/>
              </a:rPr>
              <a:t>superfície</a:t>
            </a:r>
            <a:endParaRPr lang="pt-BR" sz="1800" b="0" dirty="0">
              <a:solidFill>
                <a:srgbClr val="FF7171"/>
              </a:solidFill>
              <a:latin typeface="Century Gothic" pitchFamily="34" charset="0"/>
            </a:endParaRPr>
          </a:p>
        </p:txBody>
      </p:sp>
      <p:sp>
        <p:nvSpPr>
          <p:cNvPr id="53" name="CaixaDeTexto 52"/>
          <p:cNvSpPr txBox="1"/>
          <p:nvPr/>
        </p:nvSpPr>
        <p:spPr>
          <a:xfrm>
            <a:off x="-468560" y="6218148"/>
            <a:ext cx="4320480" cy="523220"/>
          </a:xfrm>
          <a:prstGeom prst="rect">
            <a:avLst/>
          </a:prstGeom>
          <a:noFill/>
        </p:spPr>
        <p:txBody>
          <a:bodyPr wrap="square" rtlCol="0">
            <a:spAutoFit/>
          </a:bodyPr>
          <a:lstStyle/>
          <a:p>
            <a:r>
              <a:rPr lang="pt-BR" sz="2800" b="0" dirty="0" smtClean="0">
                <a:solidFill>
                  <a:schemeClr val="bg1"/>
                </a:solidFill>
                <a:latin typeface="Century Gothic" pitchFamily="34" charset="0"/>
              </a:rPr>
              <a:t>superfície terrestre</a:t>
            </a:r>
            <a:endParaRPr lang="pt-BR" sz="2800" b="0" dirty="0">
              <a:solidFill>
                <a:schemeClr val="bg1"/>
              </a:solidFill>
              <a:latin typeface="Century Gothic" pitchFamily="34" charset="0"/>
            </a:endParaRPr>
          </a:p>
        </p:txBody>
      </p:sp>
      <p:sp>
        <p:nvSpPr>
          <p:cNvPr id="54" name="CaixaDeTexto 53"/>
          <p:cNvSpPr txBox="1"/>
          <p:nvPr/>
        </p:nvSpPr>
        <p:spPr>
          <a:xfrm>
            <a:off x="6776120" y="2566645"/>
            <a:ext cx="2367880" cy="646331"/>
          </a:xfrm>
          <a:prstGeom prst="rect">
            <a:avLst/>
          </a:prstGeom>
          <a:noFill/>
        </p:spPr>
        <p:txBody>
          <a:bodyPr wrap="square" rtlCol="0">
            <a:spAutoFit/>
          </a:bodyPr>
          <a:lstStyle/>
          <a:p>
            <a:r>
              <a:rPr lang="pt-BR" sz="1800" b="0" dirty="0" smtClean="0">
                <a:solidFill>
                  <a:schemeClr val="bg1"/>
                </a:solidFill>
                <a:latin typeface="Century Gothic" pitchFamily="34" charset="0"/>
              </a:rPr>
              <a:t>moléculas  </a:t>
            </a:r>
          </a:p>
          <a:p>
            <a:r>
              <a:rPr lang="pt-BR" sz="1800" b="0" dirty="0" smtClean="0">
                <a:solidFill>
                  <a:schemeClr val="bg1"/>
                </a:solidFill>
                <a:latin typeface="Century Gothic" pitchFamily="34" charset="0"/>
              </a:rPr>
              <a:t>de CO</a:t>
            </a:r>
            <a:r>
              <a:rPr lang="pt-BR" sz="1800" b="0" baseline="-25000" dirty="0" smtClean="0">
                <a:solidFill>
                  <a:schemeClr val="bg1"/>
                </a:solidFill>
                <a:latin typeface="Century Gothic" pitchFamily="34" charset="0"/>
              </a:rPr>
              <a:t>2</a:t>
            </a:r>
            <a:endParaRPr lang="pt-BR" sz="1800" b="0" baseline="-25000" dirty="0">
              <a:solidFill>
                <a:schemeClr val="bg1"/>
              </a:solidFill>
              <a:latin typeface="Century Gothic" pitchFamily="34" charset="0"/>
            </a:endParaRPr>
          </a:p>
        </p:txBody>
      </p:sp>
      <p:sp>
        <p:nvSpPr>
          <p:cNvPr id="55" name="Seta para a direita 54"/>
          <p:cNvSpPr/>
          <p:nvPr/>
        </p:nvSpPr>
        <p:spPr bwMode="auto">
          <a:xfrm rot="17163299">
            <a:off x="7467692" y="349861"/>
            <a:ext cx="681915" cy="261060"/>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56" name="CaixaDeTexto 55"/>
          <p:cNvSpPr txBox="1"/>
          <p:nvPr/>
        </p:nvSpPr>
        <p:spPr>
          <a:xfrm>
            <a:off x="6804248" y="4725144"/>
            <a:ext cx="2339752" cy="923330"/>
          </a:xfrm>
          <a:prstGeom prst="rect">
            <a:avLst/>
          </a:prstGeom>
          <a:noFill/>
        </p:spPr>
        <p:txBody>
          <a:bodyPr wrap="square" rtlCol="0">
            <a:spAutoFit/>
          </a:bodyPr>
          <a:lstStyle/>
          <a:p>
            <a:r>
              <a:rPr lang="pt-BR" sz="1800" b="0" dirty="0" smtClean="0">
                <a:solidFill>
                  <a:srgbClr val="FF0000"/>
                </a:solidFill>
                <a:latin typeface="Century Gothic" pitchFamily="34" charset="0"/>
              </a:rPr>
              <a:t>Infravermelho</a:t>
            </a:r>
          </a:p>
          <a:p>
            <a:r>
              <a:rPr lang="pt-BR" sz="1800" b="0" dirty="0" smtClean="0">
                <a:solidFill>
                  <a:srgbClr val="FF0000"/>
                </a:solidFill>
                <a:latin typeface="Century Gothic" pitchFamily="34" charset="0"/>
              </a:rPr>
              <a:t> parcialmente </a:t>
            </a:r>
          </a:p>
          <a:p>
            <a:r>
              <a:rPr lang="pt-BR" sz="1800" b="0" dirty="0" smtClean="0">
                <a:solidFill>
                  <a:srgbClr val="FF0000"/>
                </a:solidFill>
                <a:latin typeface="Century Gothic" pitchFamily="34" charset="0"/>
              </a:rPr>
              <a:t>absorvido</a:t>
            </a:r>
            <a:endParaRPr lang="pt-BR" sz="1800" b="0" dirty="0">
              <a:solidFill>
                <a:srgbClr val="FF0000"/>
              </a:solidFill>
              <a:latin typeface="Century Gothic" pitchFamily="34" charset="0"/>
            </a:endParaRPr>
          </a:p>
        </p:txBody>
      </p:sp>
      <p:sp>
        <p:nvSpPr>
          <p:cNvPr id="37" name="Retângulo 36"/>
          <p:cNvSpPr/>
          <p:nvPr/>
        </p:nvSpPr>
        <p:spPr>
          <a:xfrm>
            <a:off x="6807873" y="6525344"/>
            <a:ext cx="2300631" cy="338554"/>
          </a:xfrm>
          <a:prstGeom prst="rect">
            <a:avLst/>
          </a:prstGeom>
        </p:spPr>
        <p:txBody>
          <a:bodyPr wrap="none">
            <a:spAutoFit/>
          </a:bodyPr>
          <a:lstStyle/>
          <a:p>
            <a:r>
              <a:rPr lang="pt-BR" dirty="0" smtClean="0">
                <a:solidFill>
                  <a:srgbClr val="00B0F0"/>
                </a:solidFill>
                <a:latin typeface="Century Gothic" pitchFamily="34" charset="0"/>
              </a:rPr>
              <a:t>Figura fora de escala</a:t>
            </a:r>
            <a:endParaRPr lang="pt-BR" dirty="0">
              <a:solidFill>
                <a:srgbClr val="00B0F0"/>
              </a:solidFill>
              <a:latin typeface="Century Gothic" pitchFamily="34" charset="0"/>
            </a:endParaRPr>
          </a:p>
        </p:txBody>
      </p:sp>
      <p:sp>
        <p:nvSpPr>
          <p:cNvPr id="38" name="Retângulo 37"/>
          <p:cNvSpPr/>
          <p:nvPr/>
        </p:nvSpPr>
        <p:spPr>
          <a:xfrm>
            <a:off x="107504" y="663079"/>
            <a:ext cx="4752528" cy="400110"/>
          </a:xfrm>
          <a:prstGeom prst="rect">
            <a:avLst/>
          </a:prstGeom>
        </p:spPr>
        <p:txBody>
          <a:bodyPr wrap="square">
            <a:spAutoFit/>
          </a:bodyPr>
          <a:lstStyle/>
          <a:p>
            <a:pPr algn="l">
              <a:spcBef>
                <a:spcPct val="30000"/>
              </a:spcBef>
              <a:defRPr/>
            </a:pPr>
            <a:r>
              <a:rPr lang="pt-BR" sz="1000" dirty="0" smtClean="0">
                <a:solidFill>
                  <a:srgbClr val="5DD5FF"/>
                </a:solidFill>
                <a:latin typeface="Century Gothic" pitchFamily="34" charset="0"/>
              </a:rPr>
              <a:t>Crédito da Imagem: André Luiz da Silva/CDA/CDCC/USP  baseado em figura de </a:t>
            </a:r>
            <a:r>
              <a:rPr lang="pt-BR" sz="1000" dirty="0" err="1" smtClean="0">
                <a:solidFill>
                  <a:srgbClr val="5DD5FF"/>
                </a:solidFill>
                <a:latin typeface="Century Gothic" pitchFamily="34" charset="0"/>
              </a:rPr>
              <a:t>Chaisson</a:t>
            </a:r>
            <a:r>
              <a:rPr lang="pt-BR" sz="1000" dirty="0" smtClean="0">
                <a:solidFill>
                  <a:srgbClr val="5DD5FF"/>
                </a:solidFill>
                <a:latin typeface="Century Gothic" pitchFamily="34" charset="0"/>
              </a:rPr>
              <a:t> e </a:t>
            </a:r>
            <a:r>
              <a:rPr lang="pt-BR" sz="1000" dirty="0" err="1" smtClean="0">
                <a:solidFill>
                  <a:srgbClr val="5DD5FF"/>
                </a:solidFill>
                <a:latin typeface="Century Gothic" pitchFamily="34" charset="0"/>
              </a:rPr>
              <a:t>McMillan</a:t>
            </a:r>
            <a:r>
              <a:rPr lang="pt-BR" sz="1000" dirty="0" smtClean="0">
                <a:solidFill>
                  <a:srgbClr val="5DD5FF"/>
                </a:solidFill>
                <a:latin typeface="Century Gothic" pitchFamily="34" charset="0"/>
              </a:rPr>
              <a:t> – </a:t>
            </a:r>
            <a:r>
              <a:rPr lang="pt-BR" sz="1000" dirty="0" err="1" smtClean="0">
                <a:solidFill>
                  <a:srgbClr val="5DD5FF"/>
                </a:solidFill>
                <a:latin typeface="Century Gothic" pitchFamily="34" charset="0"/>
              </a:rPr>
              <a:t>Astronomy</a:t>
            </a:r>
            <a:r>
              <a:rPr lang="pt-BR" sz="1000" dirty="0" smtClean="0">
                <a:solidFill>
                  <a:srgbClr val="5DD5FF"/>
                </a:solidFill>
                <a:latin typeface="Century Gothic" pitchFamily="34" charset="0"/>
              </a:rPr>
              <a:t> </a:t>
            </a:r>
            <a:r>
              <a:rPr lang="pt-BR" sz="1000" dirty="0" err="1" smtClean="0">
                <a:solidFill>
                  <a:srgbClr val="5DD5FF"/>
                </a:solidFill>
                <a:latin typeface="Century Gothic" pitchFamily="34" charset="0"/>
              </a:rPr>
              <a:t>Today</a:t>
            </a:r>
            <a:endParaRPr lang="pt-BR" sz="1000" dirty="0" smtClean="0">
              <a:solidFill>
                <a:srgbClr val="5DD5FF"/>
              </a:solidFill>
              <a:latin typeface="Century Gothic" pitchFamily="34" charset="0"/>
            </a:endParaRPr>
          </a:p>
        </p:txBody>
      </p:sp>
      <p:sp>
        <p:nvSpPr>
          <p:cNvPr id="39" name="Espaço Reservado para Número de Slide 38"/>
          <p:cNvSpPr>
            <a:spLocks noGrp="1"/>
          </p:cNvSpPr>
          <p:nvPr>
            <p:ph type="sldNum" sz="quarter" idx="12"/>
          </p:nvPr>
        </p:nvSpPr>
        <p:spPr/>
        <p:txBody>
          <a:bodyPr/>
          <a:lstStyle/>
          <a:p>
            <a:pPr>
              <a:defRPr/>
            </a:pPr>
            <a:fld id="{4497D73F-2765-4B57-AE6B-A82B159AD942}" type="slidenum">
              <a:rPr lang="pt-BR" smtClean="0"/>
              <a:pPr>
                <a:defRPr/>
              </a:pPr>
              <a:t>27</a:t>
            </a:fld>
            <a:endParaRPr lang="pt-B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2000"/>
                                        <p:tgtEl>
                                          <p:spTgt spid="49"/>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1000"/>
                                        <p:tgtEl>
                                          <p:spTgt spid="16"/>
                                        </p:tgtEl>
                                      </p:cBhvr>
                                    </p:animEffect>
                                  </p:childTnLst>
                                </p:cTn>
                              </p:par>
                            </p:childTnLst>
                          </p:cTn>
                        </p:par>
                        <p:par>
                          <p:cTn id="12" fill="hold">
                            <p:stCondLst>
                              <p:cond delay="3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1000"/>
                                        <p:tgtEl>
                                          <p:spTgt spid="17"/>
                                        </p:tgtEl>
                                      </p:cBhvr>
                                    </p:animEffect>
                                  </p:childTnLst>
                                </p:cTn>
                              </p:par>
                            </p:childTnLst>
                          </p:cTn>
                        </p:par>
                        <p:par>
                          <p:cTn id="16" fill="hold">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2000"/>
                                        <p:tgtEl>
                                          <p:spTgt spid="5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wipe(up)">
                                      <p:cBhvr>
                                        <p:cTn id="24" dur="1000"/>
                                        <p:tgtEl>
                                          <p:spTgt spid="46"/>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2000"/>
                                        <p:tgtEl>
                                          <p:spTgt spid="5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fade">
                                      <p:cBhvr>
                                        <p:cTn id="33" dur="2000"/>
                                        <p:tgtEl>
                                          <p:spTgt spid="5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2000"/>
                                        <p:tgtEl>
                                          <p:spTgt spid="3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2000"/>
                                        <p:tgtEl>
                                          <p:spTgt spid="32"/>
                                        </p:tgtEl>
                                      </p:cBhvr>
                                    </p:animEffect>
                                  </p:childTnLst>
                                </p:cTn>
                              </p:par>
                            </p:childTnLst>
                          </p:cTn>
                        </p:par>
                        <p:par>
                          <p:cTn id="40" fill="hold">
                            <p:stCondLst>
                              <p:cond delay="2000"/>
                            </p:stCondLst>
                            <p:childTnLst>
                              <p:par>
                                <p:cTn id="41" presetID="22" presetClass="entr" presetSubtype="4"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1000"/>
                                        <p:tgtEl>
                                          <p:spTgt spid="1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2000"/>
                                        <p:tgtEl>
                                          <p:spTgt spid="52"/>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right)">
                                      <p:cBhvr>
                                        <p:cTn id="50" dur="3000"/>
                                        <p:tgtEl>
                                          <p:spTgt spid="31"/>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right)">
                                      <p:cBhvr>
                                        <p:cTn id="53" dur="3000"/>
                                        <p:tgtEl>
                                          <p:spTgt spid="25"/>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3000"/>
                                        <p:tgtEl>
                                          <p:spTgt spid="26"/>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3000"/>
                                        <p:tgtEl>
                                          <p:spTgt spid="27"/>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3000"/>
                                        <p:tgtEl>
                                          <p:spTgt spid="28"/>
                                        </p:tgtEl>
                                      </p:cBhvr>
                                    </p:animEffect>
                                  </p:childTnLst>
                                </p:cTn>
                              </p:par>
                            </p:childTnLst>
                          </p:cTn>
                        </p:par>
                        <p:par>
                          <p:cTn id="63" fill="hold">
                            <p:stCondLst>
                              <p:cond delay="7000"/>
                            </p:stCondLst>
                            <p:childTnLst>
                              <p:par>
                                <p:cTn id="64" presetID="22" presetClass="entr" presetSubtype="4" fill="hold" grpId="0" nodeType="after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wipe(down)">
                                      <p:cBhvr>
                                        <p:cTn id="66" dur="1000"/>
                                        <p:tgtEl>
                                          <p:spTgt spid="29"/>
                                        </p:tgtEl>
                                      </p:cBhvr>
                                    </p:animEffect>
                                  </p:childTnLst>
                                </p:cTn>
                              </p:par>
                            </p:childTnLst>
                          </p:cTn>
                        </p:par>
                        <p:par>
                          <p:cTn id="67" fill="hold">
                            <p:stCondLst>
                              <p:cond delay="8000"/>
                            </p:stCondLst>
                            <p:childTnLst>
                              <p:par>
                                <p:cTn id="68" presetID="10" presetClass="entr" presetSubtype="0"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fade">
                                      <p:cBhvr>
                                        <p:cTn id="70" dur="2000"/>
                                        <p:tgtEl>
                                          <p:spTgt spid="56"/>
                                        </p:tgtEl>
                                      </p:cBhvr>
                                    </p:animEffect>
                                  </p:childTnLst>
                                </p:cTn>
                              </p:par>
                              <p:par>
                                <p:cTn id="71" presetID="22" presetClass="entr" presetSubtype="2"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wipe(right)">
                                      <p:cBhvr>
                                        <p:cTn id="73" dur="3000"/>
                                        <p:tgtEl>
                                          <p:spTgt spid="41"/>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right)">
                                      <p:cBhvr>
                                        <p:cTn id="76" dur="3000"/>
                                        <p:tgtEl>
                                          <p:spTgt spid="4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left)">
                                      <p:cBhvr>
                                        <p:cTn id="79" dur="3000"/>
                                        <p:tgtEl>
                                          <p:spTgt spid="44"/>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left)">
                                      <p:cBhvr>
                                        <p:cTn id="82" dur="3000"/>
                                        <p:tgtEl>
                                          <p:spTgt spid="42"/>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wipe(left)">
                                      <p:cBhvr>
                                        <p:cTn id="85" dur="3000"/>
                                        <p:tgtEl>
                                          <p:spTgt spid="43"/>
                                        </p:tgtEl>
                                      </p:cBhvr>
                                    </p:animEffect>
                                  </p:childTnLst>
                                </p:cTn>
                              </p:par>
                            </p:childTnLst>
                          </p:cTn>
                        </p:par>
                        <p:par>
                          <p:cTn id="86" fill="hold">
                            <p:stCondLst>
                              <p:cond delay="11000"/>
                            </p:stCondLst>
                            <p:childTnLst>
                              <p:par>
                                <p:cTn id="87" presetID="22" presetClass="entr" presetSubtype="4" fill="hold" grpId="0"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down)">
                                      <p:cBhvr>
                                        <p:cTn id="89" dur="1000"/>
                                        <p:tgtEl>
                                          <p:spTgt spid="55"/>
                                        </p:tgtEl>
                                      </p:cBhvr>
                                    </p:animEffect>
                                  </p:childTnLst>
                                </p:cTn>
                              </p:par>
                            </p:childTnLst>
                          </p:cTn>
                        </p:par>
                        <p:par>
                          <p:cTn id="90" fill="hold">
                            <p:stCondLst>
                              <p:cond delay="12000"/>
                            </p:stCondLst>
                            <p:childTnLst>
                              <p:par>
                                <p:cTn id="91" presetID="10" presetClass="entr" presetSubtype="0" fill="hold" grpId="0" nodeType="afterEffect">
                                  <p:stCondLst>
                                    <p:cond delay="0"/>
                                  </p:stCondLst>
                                  <p:childTnLst>
                                    <p:set>
                                      <p:cBhvr>
                                        <p:cTn id="92" dur="1" fill="hold">
                                          <p:stCondLst>
                                            <p:cond delay="0"/>
                                          </p:stCondLst>
                                        </p:cTn>
                                        <p:tgtEl>
                                          <p:spTgt spid="38"/>
                                        </p:tgtEl>
                                        <p:attrNameLst>
                                          <p:attrName>style.visibility</p:attrName>
                                        </p:attrNameLst>
                                      </p:cBhvr>
                                      <p:to>
                                        <p:strVal val="visible"/>
                                      </p:to>
                                    </p:set>
                                    <p:animEffect transition="in" filter="fade">
                                      <p:cBhvr>
                                        <p:cTn id="93"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7" grpId="0" animBg="1"/>
      <p:bldP spid="25" grpId="0" animBg="1"/>
      <p:bldP spid="26" grpId="0" animBg="1"/>
      <p:bldP spid="27" grpId="0" animBg="1"/>
      <p:bldP spid="28" grpId="0" animBg="1"/>
      <p:bldP spid="29" grpId="0" animBg="1"/>
      <p:bldP spid="31" grpId="0" animBg="1"/>
      <p:bldP spid="32" grpId="0" animBg="1"/>
      <p:bldP spid="33" grpId="0" animBg="1"/>
      <p:bldP spid="40" grpId="0" animBg="1"/>
      <p:bldP spid="41" grpId="0" animBg="1"/>
      <p:bldP spid="42" grpId="0" animBg="1"/>
      <p:bldP spid="43" grpId="0" animBg="1"/>
      <p:bldP spid="44" grpId="0" animBg="1"/>
      <p:bldP spid="46" grpId="0" animBg="1"/>
      <p:bldP spid="49" grpId="0"/>
      <p:bldP spid="50" grpId="0"/>
      <p:bldP spid="51" grpId="0"/>
      <p:bldP spid="52" grpId="0"/>
      <p:bldP spid="54" grpId="0"/>
      <p:bldP spid="55" grpId="0" animBg="1"/>
      <p:bldP spid="56" grpId="0"/>
      <p:bldP spid="3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0" y="0"/>
            <a:ext cx="9144000" cy="1143000"/>
          </a:xfrm>
          <a:solidFill>
            <a:schemeClr val="tx1"/>
          </a:solidFill>
        </p:spPr>
        <p:txBody>
          <a:bodyPr/>
          <a:lstStyle/>
          <a:p>
            <a:r>
              <a:rPr lang="pt-BR" dirty="0" smtClean="0">
                <a:solidFill>
                  <a:schemeClr val="bg1"/>
                </a:solidFill>
                <a:latin typeface="Century Gothic" pitchFamily="34" charset="0"/>
              </a:rPr>
              <a:t>Terra</a:t>
            </a:r>
          </a:p>
        </p:txBody>
      </p:sp>
      <p:sp>
        <p:nvSpPr>
          <p:cNvPr id="36868" name="Rectangle 3"/>
          <p:cNvSpPr>
            <a:spLocks noChangeArrowheads="1"/>
          </p:cNvSpPr>
          <p:nvPr/>
        </p:nvSpPr>
        <p:spPr bwMode="auto">
          <a:xfrm>
            <a:off x="0" y="6309320"/>
            <a:ext cx="2177199" cy="276999"/>
          </a:xfrm>
          <a:prstGeom prst="rect">
            <a:avLst/>
          </a:prstGeom>
          <a:noFill/>
          <a:ln w="9525">
            <a:noFill/>
            <a:miter lim="800000"/>
            <a:headEnd/>
            <a:tailEnd/>
          </a:ln>
        </p:spPr>
        <p:txBody>
          <a:bodyPr wrap="none">
            <a:spAutoFit/>
          </a:bodyPr>
          <a:lstStyle/>
          <a:p>
            <a:pPr algn="l" eaLnBrk="1" hangingPunct="1"/>
            <a:r>
              <a:rPr lang="pt-BR" sz="1200" b="0" dirty="0">
                <a:solidFill>
                  <a:srgbClr val="EE8800"/>
                </a:solidFill>
                <a:latin typeface="Century Gothic" pitchFamily="34" charset="0"/>
              </a:rPr>
              <a:t>Crédito da imagem</a:t>
            </a:r>
            <a:r>
              <a:rPr lang="pt-BR" sz="1200" b="0" dirty="0" smtClean="0">
                <a:solidFill>
                  <a:srgbClr val="EE8800"/>
                </a:solidFill>
                <a:latin typeface="Century Gothic" pitchFamily="34" charset="0"/>
              </a:rPr>
              <a:t>: NASA</a:t>
            </a:r>
            <a:endParaRPr lang="pt-BR" sz="1200" b="0" dirty="0">
              <a:solidFill>
                <a:srgbClr val="EE8800"/>
              </a:solidFill>
              <a:latin typeface="Century Gothic" pitchFamily="34" charset="0"/>
            </a:endParaRPr>
          </a:p>
        </p:txBody>
      </p:sp>
      <p:pic>
        <p:nvPicPr>
          <p:cNvPr id="61444" name="Picture 4" descr="Earth (click to enlarge)"/>
          <p:cNvPicPr>
            <a:picLocks noChangeAspect="1" noChangeArrowheads="1"/>
          </p:cNvPicPr>
          <p:nvPr/>
        </p:nvPicPr>
        <p:blipFill>
          <a:blip r:embed="rId3" cstate="print"/>
          <a:srcRect/>
          <a:stretch>
            <a:fillRect/>
          </a:stretch>
        </p:blipFill>
        <p:spPr bwMode="auto">
          <a:xfrm>
            <a:off x="1331640" y="1412776"/>
            <a:ext cx="6426387" cy="4375027"/>
          </a:xfrm>
          <a:prstGeom prst="rect">
            <a:avLst/>
          </a:prstGeom>
          <a:noFill/>
        </p:spPr>
      </p:pic>
      <p:sp>
        <p:nvSpPr>
          <p:cNvPr id="5" name="Espaço Reservado para Número de Slide 4"/>
          <p:cNvSpPr>
            <a:spLocks noGrp="1"/>
          </p:cNvSpPr>
          <p:nvPr>
            <p:ph type="sldNum" sz="quarter" idx="12"/>
          </p:nvPr>
        </p:nvSpPr>
        <p:spPr/>
        <p:txBody>
          <a:bodyPr/>
          <a:lstStyle/>
          <a:p>
            <a:pPr>
              <a:defRPr/>
            </a:pPr>
            <a:fld id="{37EA3358-D533-4DE3-BB7E-0C918E9F7417}" type="slidenum">
              <a:rPr lang="pt-BR" smtClean="0"/>
              <a:pPr>
                <a:defRPr/>
              </a:pPr>
              <a:t>28</a:t>
            </a:fld>
            <a:endParaRPr lang="pt-BR"/>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ítulo 2"/>
          <p:cNvSpPr txBox="1">
            <a:spLocks/>
          </p:cNvSpPr>
          <p:nvPr/>
        </p:nvSpPr>
        <p:spPr bwMode="auto">
          <a:xfrm>
            <a:off x="0" y="197768"/>
            <a:ext cx="9143999" cy="1143000"/>
          </a:xfrm>
          <a:prstGeom prst="rect">
            <a:avLst/>
          </a:prstGeom>
          <a:noFill/>
          <a:ln w="9525">
            <a:noFill/>
            <a:miter lim="800000"/>
            <a:headEnd/>
            <a:tailEnd/>
          </a:ln>
        </p:spPr>
        <p:txBody>
          <a:bodyPr lIns="92075" tIns="46038" rIns="92075" bIns="46038"/>
          <a:lstStyle/>
          <a:p>
            <a:pPr>
              <a:spcBef>
                <a:spcPct val="20000"/>
              </a:spcBef>
              <a:buClr>
                <a:schemeClr val="accent6">
                  <a:lumMod val="60000"/>
                  <a:lumOff val="40000"/>
                </a:schemeClr>
              </a:buClr>
              <a:defRPr/>
            </a:pPr>
            <a:r>
              <a:rPr lang="pt-BR" sz="3600" kern="0" dirty="0" smtClean="0">
                <a:solidFill>
                  <a:schemeClr val="accent6">
                    <a:lumMod val="20000"/>
                    <a:lumOff val="80000"/>
                  </a:schemeClr>
                </a:solidFill>
                <a:latin typeface="Century Gothic" pitchFamily="34" charset="0"/>
              </a:rPr>
              <a:t>	</a:t>
            </a:r>
            <a:r>
              <a:rPr lang="pt-BR" sz="3600" kern="0" dirty="0" smtClean="0">
                <a:solidFill>
                  <a:schemeClr val="bg1"/>
                </a:solidFill>
                <a:latin typeface="Century Gothic" pitchFamily="34" charset="0"/>
              </a:rPr>
              <a:t>Camadas do interior da Terra</a:t>
            </a:r>
            <a:endParaRPr lang="pt-BR" sz="3600" kern="0" dirty="0">
              <a:solidFill>
                <a:schemeClr val="bg1"/>
              </a:solidFill>
              <a:latin typeface="Century Gothic" pitchFamily="34" charset="0"/>
            </a:endParaRPr>
          </a:p>
          <a:p>
            <a:pPr algn="l">
              <a:spcBef>
                <a:spcPct val="20000"/>
              </a:spcBef>
              <a:buClr>
                <a:schemeClr val="accent6">
                  <a:lumMod val="60000"/>
                  <a:lumOff val="40000"/>
                </a:schemeClr>
              </a:buClr>
              <a:defRPr/>
            </a:pPr>
            <a:endParaRPr lang="pt-BR" sz="3200" kern="0" dirty="0">
              <a:solidFill>
                <a:schemeClr val="accent6">
                  <a:lumMod val="20000"/>
                  <a:lumOff val="80000"/>
                </a:schemeClr>
              </a:solidFill>
              <a:latin typeface="+mn-lt"/>
            </a:endParaRPr>
          </a:p>
          <a:p>
            <a:pPr algn="l">
              <a:spcBef>
                <a:spcPct val="20000"/>
              </a:spcBef>
              <a:buClr>
                <a:schemeClr val="accent6">
                  <a:lumMod val="60000"/>
                  <a:lumOff val="40000"/>
                </a:schemeClr>
              </a:buClr>
              <a:buFont typeface="Wingdings" pitchFamily="2" charset="2"/>
              <a:buNone/>
              <a:defRPr/>
            </a:pPr>
            <a:endParaRPr lang="pt-BR" sz="3200" kern="0" dirty="0">
              <a:solidFill>
                <a:schemeClr val="accent6">
                  <a:lumMod val="20000"/>
                  <a:lumOff val="80000"/>
                </a:schemeClr>
              </a:solidFill>
              <a:latin typeface="+mn-lt"/>
            </a:endParaRPr>
          </a:p>
        </p:txBody>
      </p:sp>
      <p:grpSp>
        <p:nvGrpSpPr>
          <p:cNvPr id="2" name="Grupo 39"/>
          <p:cNvGrpSpPr/>
          <p:nvPr/>
        </p:nvGrpSpPr>
        <p:grpSpPr>
          <a:xfrm>
            <a:off x="138568" y="688928"/>
            <a:ext cx="6138906" cy="6048672"/>
            <a:chOff x="138568" y="688928"/>
            <a:chExt cx="6138906" cy="6048672"/>
          </a:xfrm>
        </p:grpSpPr>
        <p:sp>
          <p:nvSpPr>
            <p:cNvPr id="37" name="Elipse 36"/>
            <p:cNvSpPr>
              <a:spLocks noChangeAspect="1"/>
            </p:cNvSpPr>
            <p:nvPr/>
          </p:nvSpPr>
          <p:spPr bwMode="auto">
            <a:xfrm>
              <a:off x="138568" y="688928"/>
              <a:ext cx="6138906" cy="6048672"/>
            </a:xfrm>
            <a:prstGeom prst="ellipse">
              <a:avLst/>
            </a:prstGeom>
            <a:gradFill flip="none" rotWithShape="1">
              <a:gsLst>
                <a:gs pos="0">
                  <a:srgbClr val="438FFF">
                    <a:alpha val="0"/>
                  </a:srgbClr>
                </a:gs>
                <a:gs pos="82000">
                  <a:srgbClr val="0000FF"/>
                </a:gs>
                <a:gs pos="100000">
                  <a:schemeClr val="tx1">
                    <a:alpha val="0"/>
                  </a:schemeClr>
                </a:gs>
              </a:gsLst>
              <a:path path="shape">
                <a:fillToRect l="50000" t="50000" r="50000" b="50000"/>
              </a:path>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3" name="Grupo 10"/>
            <p:cNvGrpSpPr>
              <a:grpSpLocks noChangeAspect="1"/>
            </p:cNvGrpSpPr>
            <p:nvPr/>
          </p:nvGrpSpPr>
          <p:grpSpPr>
            <a:xfrm>
              <a:off x="614605" y="1124744"/>
              <a:ext cx="5181531" cy="5209530"/>
              <a:chOff x="2714969" y="2176734"/>
              <a:chExt cx="3600400" cy="3619856"/>
            </a:xfrm>
          </p:grpSpPr>
          <p:sp>
            <p:nvSpPr>
              <p:cNvPr id="25" name="Elipse 24"/>
              <p:cNvSpPr/>
              <p:nvPr/>
            </p:nvSpPr>
            <p:spPr bwMode="auto">
              <a:xfrm>
                <a:off x="2714969" y="2196190"/>
                <a:ext cx="3600400" cy="3600400"/>
              </a:xfrm>
              <a:prstGeom prst="ellipse">
                <a:avLst/>
              </a:prstGeom>
              <a:solidFill>
                <a:srgbClr val="0066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9" name="Forma livre 28"/>
              <p:cNvSpPr/>
              <p:nvPr/>
            </p:nvSpPr>
            <p:spPr bwMode="auto">
              <a:xfrm>
                <a:off x="3163820" y="2425661"/>
                <a:ext cx="2448272" cy="3368686"/>
              </a:xfrm>
              <a:custGeom>
                <a:avLst/>
                <a:gdLst>
                  <a:gd name="connsiteX0" fmla="*/ 767563 w 2317456"/>
                  <a:gd name="connsiteY0" fmla="*/ 56572 h 3224670"/>
                  <a:gd name="connsiteX1" fmla="*/ 797708 w 2317456"/>
                  <a:gd name="connsiteY1" fmla="*/ 116862 h 3224670"/>
                  <a:gd name="connsiteX2" fmla="*/ 837901 w 2317456"/>
                  <a:gd name="connsiteY2" fmla="*/ 207297 h 3224670"/>
                  <a:gd name="connsiteX3" fmla="*/ 868046 w 2317456"/>
                  <a:gd name="connsiteY3" fmla="*/ 227394 h 3224670"/>
                  <a:gd name="connsiteX4" fmla="*/ 888143 w 2317456"/>
                  <a:gd name="connsiteY4" fmla="*/ 257539 h 3224670"/>
                  <a:gd name="connsiteX5" fmla="*/ 898191 w 2317456"/>
                  <a:gd name="connsiteY5" fmla="*/ 287684 h 3224670"/>
                  <a:gd name="connsiteX6" fmla="*/ 928337 w 2317456"/>
                  <a:gd name="connsiteY6" fmla="*/ 307781 h 3224670"/>
                  <a:gd name="connsiteX7" fmla="*/ 988627 w 2317456"/>
                  <a:gd name="connsiteY7" fmla="*/ 257539 h 3224670"/>
                  <a:gd name="connsiteX8" fmla="*/ 1018772 w 2317456"/>
                  <a:gd name="connsiteY8" fmla="*/ 237443 h 3224670"/>
                  <a:gd name="connsiteX9" fmla="*/ 1169497 w 2317456"/>
                  <a:gd name="connsiteY9" fmla="*/ 247491 h 3224670"/>
                  <a:gd name="connsiteX10" fmla="*/ 1209690 w 2317456"/>
                  <a:gd name="connsiteY10" fmla="*/ 317829 h 3224670"/>
                  <a:gd name="connsiteX11" fmla="*/ 1239835 w 2317456"/>
                  <a:gd name="connsiteY11" fmla="*/ 327878 h 3224670"/>
                  <a:gd name="connsiteX12" fmla="*/ 1330271 w 2317456"/>
                  <a:gd name="connsiteY12" fmla="*/ 378119 h 3224670"/>
                  <a:gd name="connsiteX13" fmla="*/ 1350367 w 2317456"/>
                  <a:gd name="connsiteY13" fmla="*/ 408265 h 3224670"/>
                  <a:gd name="connsiteX14" fmla="*/ 1350367 w 2317456"/>
                  <a:gd name="connsiteY14" fmla="*/ 488651 h 3224670"/>
                  <a:gd name="connsiteX15" fmla="*/ 1310174 w 2317456"/>
                  <a:gd name="connsiteY15" fmla="*/ 498700 h 3224670"/>
                  <a:gd name="connsiteX16" fmla="*/ 1219739 w 2317456"/>
                  <a:gd name="connsiteY16" fmla="*/ 478603 h 3224670"/>
                  <a:gd name="connsiteX17" fmla="*/ 1119255 w 2317456"/>
                  <a:gd name="connsiteY17" fmla="*/ 428361 h 3224670"/>
                  <a:gd name="connsiteX18" fmla="*/ 988627 w 2317456"/>
                  <a:gd name="connsiteY18" fmla="*/ 448458 h 3224670"/>
                  <a:gd name="connsiteX19" fmla="*/ 958482 w 2317456"/>
                  <a:gd name="connsiteY19" fmla="*/ 468555 h 3224670"/>
                  <a:gd name="connsiteX20" fmla="*/ 918288 w 2317456"/>
                  <a:gd name="connsiteY20" fmla="*/ 538893 h 3224670"/>
                  <a:gd name="connsiteX21" fmla="*/ 958482 w 2317456"/>
                  <a:gd name="connsiteY21" fmla="*/ 659473 h 3224670"/>
                  <a:gd name="connsiteX22" fmla="*/ 1038868 w 2317456"/>
                  <a:gd name="connsiteY22" fmla="*/ 729812 h 3224670"/>
                  <a:gd name="connsiteX23" fmla="*/ 1119255 w 2317456"/>
                  <a:gd name="connsiteY23" fmla="*/ 739860 h 3224670"/>
                  <a:gd name="connsiteX24" fmla="*/ 1139352 w 2317456"/>
                  <a:gd name="connsiteY24" fmla="*/ 709715 h 3224670"/>
                  <a:gd name="connsiteX25" fmla="*/ 1149400 w 2317456"/>
                  <a:gd name="connsiteY25" fmla="*/ 589135 h 3224670"/>
                  <a:gd name="connsiteX26" fmla="*/ 1189594 w 2317456"/>
                  <a:gd name="connsiteY26" fmla="*/ 569038 h 3224670"/>
                  <a:gd name="connsiteX27" fmla="*/ 1229787 w 2317456"/>
                  <a:gd name="connsiteY27" fmla="*/ 579086 h 3224670"/>
                  <a:gd name="connsiteX28" fmla="*/ 1290077 w 2317456"/>
                  <a:gd name="connsiteY28" fmla="*/ 609232 h 3224670"/>
                  <a:gd name="connsiteX29" fmla="*/ 1300126 w 2317456"/>
                  <a:gd name="connsiteY29" fmla="*/ 639377 h 3224670"/>
                  <a:gd name="connsiteX30" fmla="*/ 1330271 w 2317456"/>
                  <a:gd name="connsiteY30" fmla="*/ 649425 h 3224670"/>
                  <a:gd name="connsiteX31" fmla="*/ 1390561 w 2317456"/>
                  <a:gd name="connsiteY31" fmla="*/ 689618 h 3224670"/>
                  <a:gd name="connsiteX32" fmla="*/ 1450851 w 2317456"/>
                  <a:gd name="connsiteY32" fmla="*/ 719763 h 3224670"/>
                  <a:gd name="connsiteX33" fmla="*/ 1480996 w 2317456"/>
                  <a:gd name="connsiteY33" fmla="*/ 729812 h 3224670"/>
                  <a:gd name="connsiteX34" fmla="*/ 1501093 w 2317456"/>
                  <a:gd name="connsiteY34" fmla="*/ 759957 h 3224670"/>
                  <a:gd name="connsiteX35" fmla="*/ 1501093 w 2317456"/>
                  <a:gd name="connsiteY35" fmla="*/ 860440 h 3224670"/>
                  <a:gd name="connsiteX36" fmla="*/ 1491044 w 2317456"/>
                  <a:gd name="connsiteY36" fmla="*/ 830295 h 3224670"/>
                  <a:gd name="connsiteX37" fmla="*/ 1310174 w 2317456"/>
                  <a:gd name="connsiteY37" fmla="*/ 830295 h 3224670"/>
                  <a:gd name="connsiteX38" fmla="*/ 1340319 w 2317456"/>
                  <a:gd name="connsiteY38" fmla="*/ 940827 h 3224670"/>
                  <a:gd name="connsiteX39" fmla="*/ 1350367 w 2317456"/>
                  <a:gd name="connsiteY39" fmla="*/ 970972 h 3224670"/>
                  <a:gd name="connsiteX40" fmla="*/ 1390561 w 2317456"/>
                  <a:gd name="connsiteY40" fmla="*/ 981021 h 3224670"/>
                  <a:gd name="connsiteX41" fmla="*/ 1470948 w 2317456"/>
                  <a:gd name="connsiteY41" fmla="*/ 970972 h 3224670"/>
                  <a:gd name="connsiteX42" fmla="*/ 1410657 w 2317456"/>
                  <a:gd name="connsiteY42" fmla="*/ 981021 h 3224670"/>
                  <a:gd name="connsiteX43" fmla="*/ 1380512 w 2317456"/>
                  <a:gd name="connsiteY43" fmla="*/ 991069 h 3224670"/>
                  <a:gd name="connsiteX44" fmla="*/ 1340319 w 2317456"/>
                  <a:gd name="connsiteY44" fmla="*/ 1001117 h 3224670"/>
                  <a:gd name="connsiteX45" fmla="*/ 1249884 w 2317456"/>
                  <a:gd name="connsiteY45" fmla="*/ 1051359 h 3224670"/>
                  <a:gd name="connsiteX46" fmla="*/ 1219739 w 2317456"/>
                  <a:gd name="connsiteY46" fmla="*/ 1071456 h 3224670"/>
                  <a:gd name="connsiteX47" fmla="*/ 1159449 w 2317456"/>
                  <a:gd name="connsiteY47" fmla="*/ 1131746 h 3224670"/>
                  <a:gd name="connsiteX48" fmla="*/ 1069013 w 2317456"/>
                  <a:gd name="connsiteY48" fmla="*/ 1171939 h 3224670"/>
                  <a:gd name="connsiteX49" fmla="*/ 1038868 w 2317456"/>
                  <a:gd name="connsiteY49" fmla="*/ 1181988 h 3224670"/>
                  <a:gd name="connsiteX50" fmla="*/ 1008723 w 2317456"/>
                  <a:gd name="connsiteY50" fmla="*/ 1212133 h 3224670"/>
                  <a:gd name="connsiteX51" fmla="*/ 968530 w 2317456"/>
                  <a:gd name="connsiteY51" fmla="*/ 1282471 h 3224670"/>
                  <a:gd name="connsiteX52" fmla="*/ 938385 w 2317456"/>
                  <a:gd name="connsiteY52" fmla="*/ 1302568 h 3224670"/>
                  <a:gd name="connsiteX53" fmla="*/ 908240 w 2317456"/>
                  <a:gd name="connsiteY53" fmla="*/ 1362858 h 3224670"/>
                  <a:gd name="connsiteX54" fmla="*/ 888143 w 2317456"/>
                  <a:gd name="connsiteY54" fmla="*/ 1423148 h 3224670"/>
                  <a:gd name="connsiteX55" fmla="*/ 878095 w 2317456"/>
                  <a:gd name="connsiteY55" fmla="*/ 1453293 h 3224670"/>
                  <a:gd name="connsiteX56" fmla="*/ 868046 w 2317456"/>
                  <a:gd name="connsiteY56" fmla="*/ 1513583 h 3224670"/>
                  <a:gd name="connsiteX57" fmla="*/ 847950 w 2317456"/>
                  <a:gd name="connsiteY57" fmla="*/ 1573873 h 3224670"/>
                  <a:gd name="connsiteX58" fmla="*/ 837901 w 2317456"/>
                  <a:gd name="connsiteY58" fmla="*/ 1604018 h 3224670"/>
                  <a:gd name="connsiteX59" fmla="*/ 807756 w 2317456"/>
                  <a:gd name="connsiteY59" fmla="*/ 1503535 h 3224670"/>
                  <a:gd name="connsiteX60" fmla="*/ 787660 w 2317456"/>
                  <a:gd name="connsiteY60" fmla="*/ 1473390 h 3224670"/>
                  <a:gd name="connsiteX61" fmla="*/ 757515 w 2317456"/>
                  <a:gd name="connsiteY61" fmla="*/ 1453293 h 3224670"/>
                  <a:gd name="connsiteX62" fmla="*/ 697224 w 2317456"/>
                  <a:gd name="connsiteY62" fmla="*/ 1413100 h 3224670"/>
                  <a:gd name="connsiteX63" fmla="*/ 667079 w 2317456"/>
                  <a:gd name="connsiteY63" fmla="*/ 1393003 h 3224670"/>
                  <a:gd name="connsiteX64" fmla="*/ 626886 w 2317456"/>
                  <a:gd name="connsiteY64" fmla="*/ 1382955 h 3224670"/>
                  <a:gd name="connsiteX65" fmla="*/ 596741 w 2317456"/>
                  <a:gd name="connsiteY65" fmla="*/ 1372906 h 3224670"/>
                  <a:gd name="connsiteX66" fmla="*/ 446016 w 2317456"/>
                  <a:gd name="connsiteY66" fmla="*/ 1382955 h 3224670"/>
                  <a:gd name="connsiteX67" fmla="*/ 415871 w 2317456"/>
                  <a:gd name="connsiteY67" fmla="*/ 1393003 h 3224670"/>
                  <a:gd name="connsiteX68" fmla="*/ 395774 w 2317456"/>
                  <a:gd name="connsiteY68" fmla="*/ 1423148 h 3224670"/>
                  <a:gd name="connsiteX69" fmla="*/ 385726 w 2317456"/>
                  <a:gd name="connsiteY69" fmla="*/ 1453293 h 3224670"/>
                  <a:gd name="connsiteX70" fmla="*/ 345532 w 2317456"/>
                  <a:gd name="connsiteY70" fmla="*/ 1533680 h 3224670"/>
                  <a:gd name="connsiteX71" fmla="*/ 345532 w 2317456"/>
                  <a:gd name="connsiteY71" fmla="*/ 1704502 h 3224670"/>
                  <a:gd name="connsiteX72" fmla="*/ 375677 w 2317456"/>
                  <a:gd name="connsiteY72" fmla="*/ 1724599 h 3224670"/>
                  <a:gd name="connsiteX73" fmla="*/ 636934 w 2317456"/>
                  <a:gd name="connsiteY73" fmla="*/ 1724599 h 3224670"/>
                  <a:gd name="connsiteX74" fmla="*/ 606789 w 2317456"/>
                  <a:gd name="connsiteY74" fmla="*/ 1815034 h 3224670"/>
                  <a:gd name="connsiteX75" fmla="*/ 576644 w 2317456"/>
                  <a:gd name="connsiteY75" fmla="*/ 1825082 h 3224670"/>
                  <a:gd name="connsiteX76" fmla="*/ 556548 w 2317456"/>
                  <a:gd name="connsiteY76" fmla="*/ 1855227 h 3224670"/>
                  <a:gd name="connsiteX77" fmla="*/ 566596 w 2317456"/>
                  <a:gd name="connsiteY77" fmla="*/ 1905469 h 3224670"/>
                  <a:gd name="connsiteX78" fmla="*/ 596741 w 2317456"/>
                  <a:gd name="connsiteY78" fmla="*/ 1915517 h 3224670"/>
                  <a:gd name="connsiteX79" fmla="*/ 677128 w 2317456"/>
                  <a:gd name="connsiteY79" fmla="*/ 1925566 h 3224670"/>
                  <a:gd name="connsiteX80" fmla="*/ 707273 w 2317456"/>
                  <a:gd name="connsiteY80" fmla="*/ 1935614 h 3224670"/>
                  <a:gd name="connsiteX81" fmla="*/ 717321 w 2317456"/>
                  <a:gd name="connsiteY81" fmla="*/ 1965759 h 3224670"/>
                  <a:gd name="connsiteX82" fmla="*/ 727369 w 2317456"/>
                  <a:gd name="connsiteY82" fmla="*/ 2076291 h 3224670"/>
                  <a:gd name="connsiteX83" fmla="*/ 737418 w 2317456"/>
                  <a:gd name="connsiteY83" fmla="*/ 2106436 h 3224670"/>
                  <a:gd name="connsiteX84" fmla="*/ 777611 w 2317456"/>
                  <a:gd name="connsiteY84" fmla="*/ 2166726 h 3224670"/>
                  <a:gd name="connsiteX85" fmla="*/ 817805 w 2317456"/>
                  <a:gd name="connsiteY85" fmla="*/ 2156678 h 3224670"/>
                  <a:gd name="connsiteX86" fmla="*/ 847950 w 2317456"/>
                  <a:gd name="connsiteY86" fmla="*/ 2146629 h 3224670"/>
                  <a:gd name="connsiteX87" fmla="*/ 908240 w 2317456"/>
                  <a:gd name="connsiteY87" fmla="*/ 2176774 h 3224670"/>
                  <a:gd name="connsiteX88" fmla="*/ 948433 w 2317456"/>
                  <a:gd name="connsiteY88" fmla="*/ 2216968 h 3224670"/>
                  <a:gd name="connsiteX89" fmla="*/ 968530 w 2317456"/>
                  <a:gd name="connsiteY89" fmla="*/ 2186823 h 3224670"/>
                  <a:gd name="connsiteX90" fmla="*/ 978578 w 2317456"/>
                  <a:gd name="connsiteY90" fmla="*/ 2156678 h 3224670"/>
                  <a:gd name="connsiteX91" fmla="*/ 1048917 w 2317456"/>
                  <a:gd name="connsiteY91" fmla="*/ 2126533 h 3224670"/>
                  <a:gd name="connsiteX92" fmla="*/ 1229787 w 2317456"/>
                  <a:gd name="connsiteY92" fmla="*/ 2136581 h 3224670"/>
                  <a:gd name="connsiteX93" fmla="*/ 1280029 w 2317456"/>
                  <a:gd name="connsiteY93" fmla="*/ 2166726 h 3224670"/>
                  <a:gd name="connsiteX94" fmla="*/ 1310174 w 2317456"/>
                  <a:gd name="connsiteY94" fmla="*/ 2176774 h 3224670"/>
                  <a:gd name="connsiteX95" fmla="*/ 1350367 w 2317456"/>
                  <a:gd name="connsiteY95" fmla="*/ 2186823 h 3224670"/>
                  <a:gd name="connsiteX96" fmla="*/ 1410657 w 2317456"/>
                  <a:gd name="connsiteY96" fmla="*/ 2206919 h 3224670"/>
                  <a:gd name="connsiteX97" fmla="*/ 1551334 w 2317456"/>
                  <a:gd name="connsiteY97" fmla="*/ 2216968 h 3224670"/>
                  <a:gd name="connsiteX98" fmla="*/ 1611624 w 2317456"/>
                  <a:gd name="connsiteY98" fmla="*/ 2257161 h 3224670"/>
                  <a:gd name="connsiteX99" fmla="*/ 1641769 w 2317456"/>
                  <a:gd name="connsiteY99" fmla="*/ 2287306 h 3224670"/>
                  <a:gd name="connsiteX100" fmla="*/ 1742253 w 2317456"/>
                  <a:gd name="connsiteY100" fmla="*/ 2317451 h 3224670"/>
                  <a:gd name="connsiteX101" fmla="*/ 1772398 w 2317456"/>
                  <a:gd name="connsiteY101" fmla="*/ 2337548 h 3224670"/>
                  <a:gd name="connsiteX102" fmla="*/ 1802543 w 2317456"/>
                  <a:gd name="connsiteY102" fmla="*/ 2397838 h 3224670"/>
                  <a:gd name="connsiteX103" fmla="*/ 1812591 w 2317456"/>
                  <a:gd name="connsiteY103" fmla="*/ 2478225 h 3224670"/>
                  <a:gd name="connsiteX104" fmla="*/ 1882930 w 2317456"/>
                  <a:gd name="connsiteY104" fmla="*/ 2508370 h 3224670"/>
                  <a:gd name="connsiteX105" fmla="*/ 2013558 w 2317456"/>
                  <a:gd name="connsiteY105" fmla="*/ 2498322 h 3224670"/>
                  <a:gd name="connsiteX106" fmla="*/ 1933172 w 2317456"/>
                  <a:gd name="connsiteY106" fmla="*/ 2508370 h 3224670"/>
                  <a:gd name="connsiteX107" fmla="*/ 1872882 w 2317456"/>
                  <a:gd name="connsiteY107" fmla="*/ 2498322 h 3224670"/>
                  <a:gd name="connsiteX108" fmla="*/ 1882930 w 2317456"/>
                  <a:gd name="connsiteY108" fmla="*/ 2468177 h 3224670"/>
                  <a:gd name="connsiteX109" fmla="*/ 1993462 w 2317456"/>
                  <a:gd name="connsiteY109" fmla="*/ 2468177 h 3224670"/>
                  <a:gd name="connsiteX110" fmla="*/ 2003510 w 2317456"/>
                  <a:gd name="connsiteY110" fmla="*/ 2498322 h 3224670"/>
                  <a:gd name="connsiteX111" fmla="*/ 2033655 w 2317456"/>
                  <a:gd name="connsiteY111" fmla="*/ 2518418 h 3224670"/>
                  <a:gd name="connsiteX112" fmla="*/ 2114042 w 2317456"/>
                  <a:gd name="connsiteY112" fmla="*/ 2498322 h 3224670"/>
                  <a:gd name="connsiteX113" fmla="*/ 2164284 w 2317456"/>
                  <a:gd name="connsiteY113" fmla="*/ 2508370 h 3224670"/>
                  <a:gd name="connsiteX114" fmla="*/ 2194429 w 2317456"/>
                  <a:gd name="connsiteY114" fmla="*/ 2518418 h 3224670"/>
                  <a:gd name="connsiteX115" fmla="*/ 2264767 w 2317456"/>
                  <a:gd name="connsiteY115" fmla="*/ 2508370 h 3224670"/>
                  <a:gd name="connsiteX116" fmla="*/ 2294912 w 2317456"/>
                  <a:gd name="connsiteY116" fmla="*/ 2498322 h 3224670"/>
                  <a:gd name="connsiteX117" fmla="*/ 2315009 w 2317456"/>
                  <a:gd name="connsiteY117" fmla="*/ 2538515 h 3224670"/>
                  <a:gd name="connsiteX118" fmla="*/ 2284864 w 2317456"/>
                  <a:gd name="connsiteY118" fmla="*/ 2598805 h 3224670"/>
                  <a:gd name="connsiteX119" fmla="*/ 2234622 w 2317456"/>
                  <a:gd name="connsiteY119" fmla="*/ 2689240 h 3224670"/>
                  <a:gd name="connsiteX120" fmla="*/ 2214526 w 2317456"/>
                  <a:gd name="connsiteY120" fmla="*/ 2719385 h 3224670"/>
                  <a:gd name="connsiteX121" fmla="*/ 2154235 w 2317456"/>
                  <a:gd name="connsiteY121" fmla="*/ 2759579 h 3224670"/>
                  <a:gd name="connsiteX122" fmla="*/ 2124090 w 2317456"/>
                  <a:gd name="connsiteY122" fmla="*/ 2779675 h 3224670"/>
                  <a:gd name="connsiteX123" fmla="*/ 2083897 w 2317456"/>
                  <a:gd name="connsiteY123" fmla="*/ 2850014 h 3224670"/>
                  <a:gd name="connsiteX124" fmla="*/ 2053752 w 2317456"/>
                  <a:gd name="connsiteY124" fmla="*/ 2920352 h 3224670"/>
                  <a:gd name="connsiteX125" fmla="*/ 2023607 w 2317456"/>
                  <a:gd name="connsiteY125" fmla="*/ 2940449 h 3224670"/>
                  <a:gd name="connsiteX126" fmla="*/ 1993462 w 2317456"/>
                  <a:gd name="connsiteY126" fmla="*/ 2970594 h 3224670"/>
                  <a:gd name="connsiteX127" fmla="*/ 1943220 w 2317456"/>
                  <a:gd name="connsiteY127" fmla="*/ 2980643 h 3224670"/>
                  <a:gd name="connsiteX128" fmla="*/ 1903027 w 2317456"/>
                  <a:gd name="connsiteY128" fmla="*/ 2990691 h 3224670"/>
                  <a:gd name="connsiteX129" fmla="*/ 1872882 w 2317456"/>
                  <a:gd name="connsiteY129" fmla="*/ 3000739 h 3224670"/>
                  <a:gd name="connsiteX130" fmla="*/ 1762350 w 2317456"/>
                  <a:gd name="connsiteY130" fmla="*/ 3010788 h 3224670"/>
                  <a:gd name="connsiteX131" fmla="*/ 1732205 w 2317456"/>
                  <a:gd name="connsiteY131" fmla="*/ 3020836 h 3224670"/>
                  <a:gd name="connsiteX132" fmla="*/ 1722156 w 2317456"/>
                  <a:gd name="connsiteY132" fmla="*/ 3050981 h 3224670"/>
                  <a:gd name="connsiteX133" fmla="*/ 1681963 w 2317456"/>
                  <a:gd name="connsiteY133" fmla="*/ 3121319 h 3224670"/>
                  <a:gd name="connsiteX134" fmla="*/ 1651818 w 2317456"/>
                  <a:gd name="connsiteY134" fmla="*/ 3141416 h 3224670"/>
                  <a:gd name="connsiteX135" fmla="*/ 1541286 w 2317456"/>
                  <a:gd name="connsiteY135" fmla="*/ 3151465 h 3224670"/>
                  <a:gd name="connsiteX136" fmla="*/ 1310174 w 2317456"/>
                  <a:gd name="connsiteY136" fmla="*/ 3161513 h 3224670"/>
                  <a:gd name="connsiteX137" fmla="*/ 1229787 w 2317456"/>
                  <a:gd name="connsiteY137" fmla="*/ 3211755 h 3224670"/>
                  <a:gd name="connsiteX138" fmla="*/ 1199642 w 2317456"/>
                  <a:gd name="connsiteY138" fmla="*/ 3221803 h 3224670"/>
                  <a:gd name="connsiteX139" fmla="*/ 1119255 w 2317456"/>
                  <a:gd name="connsiteY139" fmla="*/ 3181610 h 3224670"/>
                  <a:gd name="connsiteX140" fmla="*/ 1129304 w 2317456"/>
                  <a:gd name="connsiteY140" fmla="*/ 3151465 h 3224670"/>
                  <a:gd name="connsiteX141" fmla="*/ 1169497 w 2317456"/>
                  <a:gd name="connsiteY141" fmla="*/ 3091174 h 3224670"/>
                  <a:gd name="connsiteX142" fmla="*/ 1179545 w 2317456"/>
                  <a:gd name="connsiteY142" fmla="*/ 2910304 h 3224670"/>
                  <a:gd name="connsiteX143" fmla="*/ 1149400 w 2317456"/>
                  <a:gd name="connsiteY143" fmla="*/ 2880159 h 3224670"/>
                  <a:gd name="connsiteX144" fmla="*/ 1119255 w 2317456"/>
                  <a:gd name="connsiteY144" fmla="*/ 2870111 h 3224670"/>
                  <a:gd name="connsiteX145" fmla="*/ 1038868 w 2317456"/>
                  <a:gd name="connsiteY145" fmla="*/ 2839966 h 3224670"/>
                  <a:gd name="connsiteX146" fmla="*/ 998675 w 2317456"/>
                  <a:gd name="connsiteY146" fmla="*/ 2819869 h 3224670"/>
                  <a:gd name="connsiteX147" fmla="*/ 968530 w 2317456"/>
                  <a:gd name="connsiteY147" fmla="*/ 2809821 h 3224670"/>
                  <a:gd name="connsiteX148" fmla="*/ 938385 w 2317456"/>
                  <a:gd name="connsiteY148" fmla="*/ 2749530 h 3224670"/>
                  <a:gd name="connsiteX149" fmla="*/ 908240 w 2317456"/>
                  <a:gd name="connsiteY149" fmla="*/ 2649047 h 3224670"/>
                  <a:gd name="connsiteX150" fmla="*/ 868046 w 2317456"/>
                  <a:gd name="connsiteY150" fmla="*/ 2588757 h 3224670"/>
                  <a:gd name="connsiteX151" fmla="*/ 847950 w 2317456"/>
                  <a:gd name="connsiteY151" fmla="*/ 2558612 h 3224670"/>
                  <a:gd name="connsiteX152" fmla="*/ 797708 w 2317456"/>
                  <a:gd name="connsiteY152" fmla="*/ 2488273 h 3224670"/>
                  <a:gd name="connsiteX153" fmla="*/ 817805 w 2317456"/>
                  <a:gd name="connsiteY153" fmla="*/ 2458128 h 3224670"/>
                  <a:gd name="connsiteX154" fmla="*/ 868046 w 2317456"/>
                  <a:gd name="connsiteY154" fmla="*/ 2397838 h 3224670"/>
                  <a:gd name="connsiteX155" fmla="*/ 888143 w 2317456"/>
                  <a:gd name="connsiteY155" fmla="*/ 2337548 h 3224670"/>
                  <a:gd name="connsiteX156" fmla="*/ 898191 w 2317456"/>
                  <a:gd name="connsiteY156" fmla="*/ 2307403 h 3224670"/>
                  <a:gd name="connsiteX157" fmla="*/ 908240 w 2317456"/>
                  <a:gd name="connsiteY157" fmla="*/ 2277258 h 3224670"/>
                  <a:gd name="connsiteX158" fmla="*/ 898191 w 2317456"/>
                  <a:gd name="connsiteY158" fmla="*/ 2206919 h 3224670"/>
                  <a:gd name="connsiteX159" fmla="*/ 868046 w 2317456"/>
                  <a:gd name="connsiteY159" fmla="*/ 2196871 h 3224670"/>
                  <a:gd name="connsiteX160" fmla="*/ 797708 w 2317456"/>
                  <a:gd name="connsiteY160" fmla="*/ 2176774 h 3224670"/>
                  <a:gd name="connsiteX161" fmla="*/ 707273 w 2317456"/>
                  <a:gd name="connsiteY161" fmla="*/ 2186823 h 3224670"/>
                  <a:gd name="connsiteX162" fmla="*/ 677128 w 2317456"/>
                  <a:gd name="connsiteY162" fmla="*/ 2196871 h 3224670"/>
                  <a:gd name="connsiteX163" fmla="*/ 667079 w 2317456"/>
                  <a:gd name="connsiteY163" fmla="*/ 2116484 h 3224670"/>
                  <a:gd name="connsiteX164" fmla="*/ 636934 w 2317456"/>
                  <a:gd name="connsiteY164" fmla="*/ 2056194 h 3224670"/>
                  <a:gd name="connsiteX165" fmla="*/ 546499 w 2317456"/>
                  <a:gd name="connsiteY165" fmla="*/ 1985856 h 3224670"/>
                  <a:gd name="connsiteX166" fmla="*/ 516354 w 2317456"/>
                  <a:gd name="connsiteY166" fmla="*/ 1955711 h 3224670"/>
                  <a:gd name="connsiteX167" fmla="*/ 496257 w 2317456"/>
                  <a:gd name="connsiteY167" fmla="*/ 1915517 h 3224670"/>
                  <a:gd name="connsiteX168" fmla="*/ 476161 w 2317456"/>
                  <a:gd name="connsiteY168" fmla="*/ 1885372 h 3224670"/>
                  <a:gd name="connsiteX169" fmla="*/ 435967 w 2317456"/>
                  <a:gd name="connsiteY169" fmla="*/ 1825082 h 3224670"/>
                  <a:gd name="connsiteX170" fmla="*/ 405822 w 2317456"/>
                  <a:gd name="connsiteY170" fmla="*/ 1815034 h 3224670"/>
                  <a:gd name="connsiteX171" fmla="*/ 375677 w 2317456"/>
                  <a:gd name="connsiteY171" fmla="*/ 1794937 h 3224670"/>
                  <a:gd name="connsiteX172" fmla="*/ 325435 w 2317456"/>
                  <a:gd name="connsiteY172" fmla="*/ 1784889 h 3224670"/>
                  <a:gd name="connsiteX173" fmla="*/ 295290 w 2317456"/>
                  <a:gd name="connsiteY173" fmla="*/ 1754744 h 3224670"/>
                  <a:gd name="connsiteX174" fmla="*/ 235000 w 2317456"/>
                  <a:gd name="connsiteY174" fmla="*/ 1714550 h 3224670"/>
                  <a:gd name="connsiteX175" fmla="*/ 214904 w 2317456"/>
                  <a:gd name="connsiteY175" fmla="*/ 1674357 h 3224670"/>
                  <a:gd name="connsiteX176" fmla="*/ 194807 w 2317456"/>
                  <a:gd name="connsiteY176" fmla="*/ 1644212 h 3224670"/>
                  <a:gd name="connsiteX177" fmla="*/ 184758 w 2317456"/>
                  <a:gd name="connsiteY177" fmla="*/ 1614067 h 3224670"/>
                  <a:gd name="connsiteX178" fmla="*/ 174710 w 2317456"/>
                  <a:gd name="connsiteY178" fmla="*/ 1433196 h 3224670"/>
                  <a:gd name="connsiteX179" fmla="*/ 164662 w 2317456"/>
                  <a:gd name="connsiteY179" fmla="*/ 1393003 h 3224670"/>
                  <a:gd name="connsiteX180" fmla="*/ 144565 w 2317456"/>
                  <a:gd name="connsiteY180" fmla="*/ 1362858 h 3224670"/>
                  <a:gd name="connsiteX181" fmla="*/ 124468 w 2317456"/>
                  <a:gd name="connsiteY181" fmla="*/ 1302568 h 3224670"/>
                  <a:gd name="connsiteX182" fmla="*/ 114420 w 2317456"/>
                  <a:gd name="connsiteY182" fmla="*/ 1272423 h 3224670"/>
                  <a:gd name="connsiteX183" fmla="*/ 94323 w 2317456"/>
                  <a:gd name="connsiteY183" fmla="*/ 1202084 h 3224670"/>
                  <a:gd name="connsiteX184" fmla="*/ 54130 w 2317456"/>
                  <a:gd name="connsiteY184" fmla="*/ 1433196 h 3224670"/>
                  <a:gd name="connsiteX185" fmla="*/ 34033 w 2317456"/>
                  <a:gd name="connsiteY185" fmla="*/ 1393003 h 3224670"/>
                  <a:gd name="connsiteX186" fmla="*/ 13937 w 2317456"/>
                  <a:gd name="connsiteY186" fmla="*/ 1362858 h 3224670"/>
                  <a:gd name="connsiteX187" fmla="*/ 34033 w 2317456"/>
                  <a:gd name="connsiteY187" fmla="*/ 1202084 h 3224670"/>
                  <a:gd name="connsiteX188" fmla="*/ 54130 w 2317456"/>
                  <a:gd name="connsiteY188" fmla="*/ 1141794 h 3224670"/>
                  <a:gd name="connsiteX189" fmla="*/ 74227 w 2317456"/>
                  <a:gd name="connsiteY189" fmla="*/ 1071456 h 3224670"/>
                  <a:gd name="connsiteX190" fmla="*/ 94323 w 2317456"/>
                  <a:gd name="connsiteY190" fmla="*/ 950875 h 3224670"/>
                  <a:gd name="connsiteX191" fmla="*/ 104372 w 2317456"/>
                  <a:gd name="connsiteY191" fmla="*/ 900634 h 3224670"/>
                  <a:gd name="connsiteX192" fmla="*/ 124468 w 2317456"/>
                  <a:gd name="connsiteY192" fmla="*/ 840344 h 3224670"/>
                  <a:gd name="connsiteX193" fmla="*/ 144565 w 2317456"/>
                  <a:gd name="connsiteY193" fmla="*/ 810199 h 3224670"/>
                  <a:gd name="connsiteX194" fmla="*/ 174710 w 2317456"/>
                  <a:gd name="connsiteY194" fmla="*/ 739860 h 3224670"/>
                  <a:gd name="connsiteX195" fmla="*/ 224952 w 2317456"/>
                  <a:gd name="connsiteY195" fmla="*/ 649425 h 3224670"/>
                  <a:gd name="connsiteX196" fmla="*/ 255097 w 2317456"/>
                  <a:gd name="connsiteY196" fmla="*/ 639377 h 3224670"/>
                  <a:gd name="connsiteX197" fmla="*/ 295290 w 2317456"/>
                  <a:gd name="connsiteY197" fmla="*/ 609232 h 3224670"/>
                  <a:gd name="connsiteX198" fmla="*/ 335484 w 2317456"/>
                  <a:gd name="connsiteY198" fmla="*/ 548941 h 3224670"/>
                  <a:gd name="connsiteX199" fmla="*/ 395774 w 2317456"/>
                  <a:gd name="connsiteY199" fmla="*/ 498700 h 3224670"/>
                  <a:gd name="connsiteX200" fmla="*/ 446016 w 2317456"/>
                  <a:gd name="connsiteY200" fmla="*/ 448458 h 3224670"/>
                  <a:gd name="connsiteX201" fmla="*/ 486209 w 2317456"/>
                  <a:gd name="connsiteY201" fmla="*/ 388168 h 3224670"/>
                  <a:gd name="connsiteX202" fmla="*/ 506306 w 2317456"/>
                  <a:gd name="connsiteY202" fmla="*/ 317829 h 3224670"/>
                  <a:gd name="connsiteX203" fmla="*/ 486209 w 2317456"/>
                  <a:gd name="connsiteY203" fmla="*/ 257539 h 3224670"/>
                  <a:gd name="connsiteX204" fmla="*/ 446016 w 2317456"/>
                  <a:gd name="connsiteY204" fmla="*/ 247491 h 3224670"/>
                  <a:gd name="connsiteX205" fmla="*/ 415871 w 2317456"/>
                  <a:gd name="connsiteY205" fmla="*/ 237443 h 3224670"/>
                  <a:gd name="connsiteX206" fmla="*/ 365629 w 2317456"/>
                  <a:gd name="connsiteY206" fmla="*/ 227394 h 3224670"/>
                  <a:gd name="connsiteX207" fmla="*/ 345532 w 2317456"/>
                  <a:gd name="connsiteY207" fmla="*/ 197249 h 3224670"/>
                  <a:gd name="connsiteX208" fmla="*/ 395774 w 2317456"/>
                  <a:gd name="connsiteY208" fmla="*/ 187201 h 3224670"/>
                  <a:gd name="connsiteX209" fmla="*/ 435967 w 2317456"/>
                  <a:gd name="connsiteY209" fmla="*/ 167104 h 3224670"/>
                  <a:gd name="connsiteX210" fmla="*/ 496257 w 2317456"/>
                  <a:gd name="connsiteY210" fmla="*/ 126911 h 3224670"/>
                  <a:gd name="connsiteX211" fmla="*/ 536451 w 2317456"/>
                  <a:gd name="connsiteY211" fmla="*/ 76669 h 3224670"/>
                  <a:gd name="connsiteX212" fmla="*/ 576644 w 2317456"/>
                  <a:gd name="connsiteY212" fmla="*/ 86717 h 3224670"/>
                  <a:gd name="connsiteX213" fmla="*/ 606789 w 2317456"/>
                  <a:gd name="connsiteY213" fmla="*/ 106814 h 3224670"/>
                  <a:gd name="connsiteX214" fmla="*/ 657031 w 2317456"/>
                  <a:gd name="connsiteY214" fmla="*/ 157056 h 3224670"/>
                  <a:gd name="connsiteX215" fmla="*/ 687176 w 2317456"/>
                  <a:gd name="connsiteY215" fmla="*/ 136959 h 3224670"/>
                  <a:gd name="connsiteX216" fmla="*/ 717321 w 2317456"/>
                  <a:gd name="connsiteY216" fmla="*/ 106814 h 3224670"/>
                  <a:gd name="connsiteX217" fmla="*/ 747466 w 2317456"/>
                  <a:gd name="connsiteY217" fmla="*/ 96766 h 3224670"/>
                  <a:gd name="connsiteX218" fmla="*/ 817805 w 2317456"/>
                  <a:gd name="connsiteY218" fmla="*/ 136959 h 322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2317456" h="3224670">
                    <a:moveTo>
                      <a:pt x="767563" y="56572"/>
                    </a:moveTo>
                    <a:cubicBezTo>
                      <a:pt x="804204" y="166500"/>
                      <a:pt x="745768" y="0"/>
                      <a:pt x="797708" y="116862"/>
                    </a:cubicBezTo>
                    <a:cubicBezTo>
                      <a:pt x="813626" y="152678"/>
                      <a:pt x="810614" y="180009"/>
                      <a:pt x="837901" y="207297"/>
                    </a:cubicBezTo>
                    <a:cubicBezTo>
                      <a:pt x="846440" y="215837"/>
                      <a:pt x="857998" y="220695"/>
                      <a:pt x="868046" y="227394"/>
                    </a:cubicBezTo>
                    <a:cubicBezTo>
                      <a:pt x="874745" y="237442"/>
                      <a:pt x="882742" y="246737"/>
                      <a:pt x="888143" y="257539"/>
                    </a:cubicBezTo>
                    <a:cubicBezTo>
                      <a:pt x="892880" y="267013"/>
                      <a:pt x="891574" y="279413"/>
                      <a:pt x="898191" y="287684"/>
                    </a:cubicBezTo>
                    <a:cubicBezTo>
                      <a:pt x="905735" y="297114"/>
                      <a:pt x="918288" y="301082"/>
                      <a:pt x="928337" y="307781"/>
                    </a:cubicBezTo>
                    <a:cubicBezTo>
                      <a:pt x="1003188" y="257880"/>
                      <a:pt x="911250" y="322019"/>
                      <a:pt x="988627" y="257539"/>
                    </a:cubicBezTo>
                    <a:cubicBezTo>
                      <a:pt x="997904" y="249808"/>
                      <a:pt x="1008724" y="244142"/>
                      <a:pt x="1018772" y="237443"/>
                    </a:cubicBezTo>
                    <a:cubicBezTo>
                      <a:pt x="1069014" y="240792"/>
                      <a:pt x="1120343" y="236568"/>
                      <a:pt x="1169497" y="247491"/>
                    </a:cubicBezTo>
                    <a:cubicBezTo>
                      <a:pt x="1216360" y="257905"/>
                      <a:pt x="1189439" y="292515"/>
                      <a:pt x="1209690" y="317829"/>
                    </a:cubicBezTo>
                    <a:cubicBezTo>
                      <a:pt x="1216307" y="326100"/>
                      <a:pt x="1230576" y="322734"/>
                      <a:pt x="1239835" y="327878"/>
                    </a:cubicBezTo>
                    <a:cubicBezTo>
                      <a:pt x="1343485" y="385461"/>
                      <a:pt x="1262063" y="355384"/>
                      <a:pt x="1330271" y="378119"/>
                    </a:cubicBezTo>
                    <a:cubicBezTo>
                      <a:pt x="1336970" y="388168"/>
                      <a:pt x="1344966" y="397463"/>
                      <a:pt x="1350367" y="408265"/>
                    </a:cubicBezTo>
                    <a:cubicBezTo>
                      <a:pt x="1361714" y="430960"/>
                      <a:pt x="1369109" y="466161"/>
                      <a:pt x="1350367" y="488651"/>
                    </a:cubicBezTo>
                    <a:cubicBezTo>
                      <a:pt x="1341526" y="499260"/>
                      <a:pt x="1323572" y="495350"/>
                      <a:pt x="1310174" y="498700"/>
                    </a:cubicBezTo>
                    <a:cubicBezTo>
                      <a:pt x="1304893" y="497644"/>
                      <a:pt x="1229196" y="483332"/>
                      <a:pt x="1219739" y="478603"/>
                    </a:cubicBezTo>
                    <a:cubicBezTo>
                      <a:pt x="1100101" y="418785"/>
                      <a:pt x="1210245" y="451110"/>
                      <a:pt x="1119255" y="428361"/>
                    </a:cubicBezTo>
                    <a:cubicBezTo>
                      <a:pt x="1090444" y="431242"/>
                      <a:pt x="1024838" y="430353"/>
                      <a:pt x="988627" y="448458"/>
                    </a:cubicBezTo>
                    <a:cubicBezTo>
                      <a:pt x="977825" y="453859"/>
                      <a:pt x="968530" y="461856"/>
                      <a:pt x="958482" y="468555"/>
                    </a:cubicBezTo>
                    <a:cubicBezTo>
                      <a:pt x="949740" y="481668"/>
                      <a:pt x="919397" y="524482"/>
                      <a:pt x="918288" y="538893"/>
                    </a:cubicBezTo>
                    <a:cubicBezTo>
                      <a:pt x="909812" y="649079"/>
                      <a:pt x="916305" y="605245"/>
                      <a:pt x="958482" y="659473"/>
                    </a:cubicBezTo>
                    <a:cubicBezTo>
                      <a:pt x="1016237" y="733729"/>
                      <a:pt x="969582" y="712489"/>
                      <a:pt x="1038868" y="729812"/>
                    </a:cubicBezTo>
                    <a:cubicBezTo>
                      <a:pt x="1070054" y="750602"/>
                      <a:pt x="1075797" y="764693"/>
                      <a:pt x="1119255" y="739860"/>
                    </a:cubicBezTo>
                    <a:cubicBezTo>
                      <a:pt x="1129741" y="733868"/>
                      <a:pt x="1132653" y="719763"/>
                      <a:pt x="1139352" y="709715"/>
                    </a:cubicBezTo>
                    <a:cubicBezTo>
                      <a:pt x="1142701" y="669522"/>
                      <a:pt x="1135835" y="627118"/>
                      <a:pt x="1149400" y="589135"/>
                    </a:cubicBezTo>
                    <a:cubicBezTo>
                      <a:pt x="1154438" y="575028"/>
                      <a:pt x="1174730" y="570896"/>
                      <a:pt x="1189594" y="569038"/>
                    </a:cubicBezTo>
                    <a:cubicBezTo>
                      <a:pt x="1203297" y="567325"/>
                      <a:pt x="1216508" y="575292"/>
                      <a:pt x="1229787" y="579086"/>
                    </a:cubicBezTo>
                    <a:cubicBezTo>
                      <a:pt x="1266187" y="589486"/>
                      <a:pt x="1257050" y="587214"/>
                      <a:pt x="1290077" y="609232"/>
                    </a:cubicBezTo>
                    <a:cubicBezTo>
                      <a:pt x="1293427" y="619280"/>
                      <a:pt x="1292636" y="631887"/>
                      <a:pt x="1300126" y="639377"/>
                    </a:cubicBezTo>
                    <a:cubicBezTo>
                      <a:pt x="1307616" y="646866"/>
                      <a:pt x="1321012" y="644281"/>
                      <a:pt x="1330271" y="649425"/>
                    </a:cubicBezTo>
                    <a:cubicBezTo>
                      <a:pt x="1351385" y="661155"/>
                      <a:pt x="1367647" y="681980"/>
                      <a:pt x="1390561" y="689618"/>
                    </a:cubicBezTo>
                    <a:cubicBezTo>
                      <a:pt x="1466332" y="714877"/>
                      <a:pt x="1372935" y="680805"/>
                      <a:pt x="1450851" y="719763"/>
                    </a:cubicBezTo>
                    <a:cubicBezTo>
                      <a:pt x="1460325" y="724500"/>
                      <a:pt x="1470948" y="726462"/>
                      <a:pt x="1480996" y="729812"/>
                    </a:cubicBezTo>
                    <a:cubicBezTo>
                      <a:pt x="1487695" y="739860"/>
                      <a:pt x="1495692" y="749155"/>
                      <a:pt x="1501093" y="759957"/>
                    </a:cubicBezTo>
                    <a:cubicBezTo>
                      <a:pt x="1520579" y="798929"/>
                      <a:pt x="1508281" y="810120"/>
                      <a:pt x="1501093" y="860440"/>
                    </a:cubicBezTo>
                    <a:cubicBezTo>
                      <a:pt x="1497743" y="850392"/>
                      <a:pt x="1500240" y="835550"/>
                      <a:pt x="1491044" y="830295"/>
                    </a:cubicBezTo>
                    <a:cubicBezTo>
                      <a:pt x="1452834" y="808461"/>
                      <a:pt x="1328589" y="828760"/>
                      <a:pt x="1310174" y="830295"/>
                    </a:cubicBezTo>
                    <a:cubicBezTo>
                      <a:pt x="1324377" y="901312"/>
                      <a:pt x="1314820" y="864331"/>
                      <a:pt x="1340319" y="940827"/>
                    </a:cubicBezTo>
                    <a:cubicBezTo>
                      <a:pt x="1343668" y="950875"/>
                      <a:pt x="1340091" y="968403"/>
                      <a:pt x="1350367" y="970972"/>
                    </a:cubicBezTo>
                    <a:lnTo>
                      <a:pt x="1390561" y="981021"/>
                    </a:lnTo>
                    <a:cubicBezTo>
                      <a:pt x="1417357" y="977671"/>
                      <a:pt x="1443944" y="970972"/>
                      <a:pt x="1470948" y="970972"/>
                    </a:cubicBezTo>
                    <a:cubicBezTo>
                      <a:pt x="1491322" y="970972"/>
                      <a:pt x="1430546" y="976601"/>
                      <a:pt x="1410657" y="981021"/>
                    </a:cubicBezTo>
                    <a:cubicBezTo>
                      <a:pt x="1400317" y="983319"/>
                      <a:pt x="1390696" y="988159"/>
                      <a:pt x="1380512" y="991069"/>
                    </a:cubicBezTo>
                    <a:cubicBezTo>
                      <a:pt x="1367233" y="994863"/>
                      <a:pt x="1353598" y="997323"/>
                      <a:pt x="1340319" y="1001117"/>
                    </a:cubicBezTo>
                    <a:cubicBezTo>
                      <a:pt x="1293896" y="1014381"/>
                      <a:pt x="1303857" y="1015377"/>
                      <a:pt x="1249884" y="1051359"/>
                    </a:cubicBezTo>
                    <a:cubicBezTo>
                      <a:pt x="1239836" y="1058058"/>
                      <a:pt x="1228278" y="1062917"/>
                      <a:pt x="1219739" y="1071456"/>
                    </a:cubicBezTo>
                    <a:cubicBezTo>
                      <a:pt x="1199642" y="1091553"/>
                      <a:pt x="1183097" y="1115981"/>
                      <a:pt x="1159449" y="1131746"/>
                    </a:cubicBezTo>
                    <a:cubicBezTo>
                      <a:pt x="1111676" y="1163595"/>
                      <a:pt x="1140764" y="1148022"/>
                      <a:pt x="1069013" y="1171939"/>
                    </a:cubicBezTo>
                    <a:lnTo>
                      <a:pt x="1038868" y="1181988"/>
                    </a:lnTo>
                    <a:cubicBezTo>
                      <a:pt x="1028820" y="1192036"/>
                      <a:pt x="1016983" y="1200569"/>
                      <a:pt x="1008723" y="1212133"/>
                    </a:cubicBezTo>
                    <a:cubicBezTo>
                      <a:pt x="989017" y="1239721"/>
                      <a:pt x="992267" y="1258734"/>
                      <a:pt x="968530" y="1282471"/>
                    </a:cubicBezTo>
                    <a:cubicBezTo>
                      <a:pt x="959991" y="1291010"/>
                      <a:pt x="948433" y="1295869"/>
                      <a:pt x="938385" y="1302568"/>
                    </a:cubicBezTo>
                    <a:cubicBezTo>
                      <a:pt x="901744" y="1412496"/>
                      <a:pt x="960180" y="1245996"/>
                      <a:pt x="908240" y="1362858"/>
                    </a:cubicBezTo>
                    <a:cubicBezTo>
                      <a:pt x="899636" y="1382216"/>
                      <a:pt x="894842" y="1403051"/>
                      <a:pt x="888143" y="1423148"/>
                    </a:cubicBezTo>
                    <a:cubicBezTo>
                      <a:pt x="884794" y="1433196"/>
                      <a:pt x="879836" y="1442845"/>
                      <a:pt x="878095" y="1453293"/>
                    </a:cubicBezTo>
                    <a:cubicBezTo>
                      <a:pt x="874745" y="1473390"/>
                      <a:pt x="872987" y="1493817"/>
                      <a:pt x="868046" y="1513583"/>
                    </a:cubicBezTo>
                    <a:cubicBezTo>
                      <a:pt x="862908" y="1534134"/>
                      <a:pt x="854649" y="1553776"/>
                      <a:pt x="847950" y="1573873"/>
                    </a:cubicBezTo>
                    <a:lnTo>
                      <a:pt x="837901" y="1604018"/>
                    </a:lnTo>
                    <a:cubicBezTo>
                      <a:pt x="832284" y="1581548"/>
                      <a:pt x="817543" y="1518216"/>
                      <a:pt x="807756" y="1503535"/>
                    </a:cubicBezTo>
                    <a:cubicBezTo>
                      <a:pt x="801057" y="1493487"/>
                      <a:pt x="796199" y="1481929"/>
                      <a:pt x="787660" y="1473390"/>
                    </a:cubicBezTo>
                    <a:cubicBezTo>
                      <a:pt x="779121" y="1464850"/>
                      <a:pt x="766793" y="1461024"/>
                      <a:pt x="757515" y="1453293"/>
                    </a:cubicBezTo>
                    <a:cubicBezTo>
                      <a:pt x="707336" y="1411478"/>
                      <a:pt x="750200" y="1430758"/>
                      <a:pt x="697224" y="1413100"/>
                    </a:cubicBezTo>
                    <a:cubicBezTo>
                      <a:pt x="687176" y="1406401"/>
                      <a:pt x="678179" y="1397760"/>
                      <a:pt x="667079" y="1393003"/>
                    </a:cubicBezTo>
                    <a:cubicBezTo>
                      <a:pt x="654386" y="1387563"/>
                      <a:pt x="640165" y="1386749"/>
                      <a:pt x="626886" y="1382955"/>
                    </a:cubicBezTo>
                    <a:cubicBezTo>
                      <a:pt x="616702" y="1380045"/>
                      <a:pt x="606789" y="1376256"/>
                      <a:pt x="596741" y="1372906"/>
                    </a:cubicBezTo>
                    <a:cubicBezTo>
                      <a:pt x="546499" y="1376256"/>
                      <a:pt x="496061" y="1377394"/>
                      <a:pt x="446016" y="1382955"/>
                    </a:cubicBezTo>
                    <a:cubicBezTo>
                      <a:pt x="435489" y="1384125"/>
                      <a:pt x="424142" y="1386386"/>
                      <a:pt x="415871" y="1393003"/>
                    </a:cubicBezTo>
                    <a:cubicBezTo>
                      <a:pt x="406441" y="1400547"/>
                      <a:pt x="402473" y="1413100"/>
                      <a:pt x="395774" y="1423148"/>
                    </a:cubicBezTo>
                    <a:cubicBezTo>
                      <a:pt x="392425" y="1433196"/>
                      <a:pt x="390109" y="1443651"/>
                      <a:pt x="385726" y="1453293"/>
                    </a:cubicBezTo>
                    <a:cubicBezTo>
                      <a:pt x="373329" y="1480566"/>
                      <a:pt x="345532" y="1533680"/>
                      <a:pt x="345532" y="1533680"/>
                    </a:cubicBezTo>
                    <a:cubicBezTo>
                      <a:pt x="334889" y="1597538"/>
                      <a:pt x="323675" y="1633467"/>
                      <a:pt x="345532" y="1704502"/>
                    </a:cubicBezTo>
                    <a:cubicBezTo>
                      <a:pt x="349084" y="1716045"/>
                      <a:pt x="365629" y="1717900"/>
                      <a:pt x="375677" y="1724599"/>
                    </a:cubicBezTo>
                    <a:cubicBezTo>
                      <a:pt x="435257" y="1719182"/>
                      <a:pt x="586894" y="1699579"/>
                      <a:pt x="636934" y="1724599"/>
                    </a:cubicBezTo>
                    <a:cubicBezTo>
                      <a:pt x="656547" y="1734406"/>
                      <a:pt x="619429" y="1804922"/>
                      <a:pt x="606789" y="1815034"/>
                    </a:cubicBezTo>
                    <a:cubicBezTo>
                      <a:pt x="598518" y="1821651"/>
                      <a:pt x="586692" y="1821733"/>
                      <a:pt x="576644" y="1825082"/>
                    </a:cubicBezTo>
                    <a:cubicBezTo>
                      <a:pt x="569945" y="1835130"/>
                      <a:pt x="558046" y="1843244"/>
                      <a:pt x="556548" y="1855227"/>
                    </a:cubicBezTo>
                    <a:cubicBezTo>
                      <a:pt x="554430" y="1872174"/>
                      <a:pt x="557122" y="1891258"/>
                      <a:pt x="566596" y="1905469"/>
                    </a:cubicBezTo>
                    <a:cubicBezTo>
                      <a:pt x="572471" y="1914282"/>
                      <a:pt x="586320" y="1913622"/>
                      <a:pt x="596741" y="1915517"/>
                    </a:cubicBezTo>
                    <a:cubicBezTo>
                      <a:pt x="623310" y="1920348"/>
                      <a:pt x="650332" y="1922216"/>
                      <a:pt x="677128" y="1925566"/>
                    </a:cubicBezTo>
                    <a:cubicBezTo>
                      <a:pt x="687176" y="1928915"/>
                      <a:pt x="699783" y="1928124"/>
                      <a:pt x="707273" y="1935614"/>
                    </a:cubicBezTo>
                    <a:cubicBezTo>
                      <a:pt x="714763" y="1943104"/>
                      <a:pt x="715823" y="1955274"/>
                      <a:pt x="717321" y="1965759"/>
                    </a:cubicBezTo>
                    <a:cubicBezTo>
                      <a:pt x="722553" y="2002383"/>
                      <a:pt x="722137" y="2039667"/>
                      <a:pt x="727369" y="2076291"/>
                    </a:cubicBezTo>
                    <a:cubicBezTo>
                      <a:pt x="728867" y="2086776"/>
                      <a:pt x="732274" y="2097177"/>
                      <a:pt x="737418" y="2106436"/>
                    </a:cubicBezTo>
                    <a:cubicBezTo>
                      <a:pt x="749148" y="2127550"/>
                      <a:pt x="777611" y="2166726"/>
                      <a:pt x="777611" y="2166726"/>
                    </a:cubicBezTo>
                    <a:cubicBezTo>
                      <a:pt x="791009" y="2163377"/>
                      <a:pt x="804526" y="2160472"/>
                      <a:pt x="817805" y="2156678"/>
                    </a:cubicBezTo>
                    <a:cubicBezTo>
                      <a:pt x="827989" y="2153768"/>
                      <a:pt x="837358" y="2146629"/>
                      <a:pt x="847950" y="2146629"/>
                    </a:cubicBezTo>
                    <a:cubicBezTo>
                      <a:pt x="868749" y="2146629"/>
                      <a:pt x="893000" y="2166615"/>
                      <a:pt x="908240" y="2176774"/>
                    </a:cubicBezTo>
                    <a:cubicBezTo>
                      <a:pt x="912968" y="2190960"/>
                      <a:pt x="916909" y="2229577"/>
                      <a:pt x="948433" y="2216968"/>
                    </a:cubicBezTo>
                    <a:cubicBezTo>
                      <a:pt x="959646" y="2212483"/>
                      <a:pt x="961831" y="2196871"/>
                      <a:pt x="968530" y="2186823"/>
                    </a:cubicBezTo>
                    <a:cubicBezTo>
                      <a:pt x="971879" y="2176775"/>
                      <a:pt x="971088" y="2164168"/>
                      <a:pt x="978578" y="2156678"/>
                    </a:cubicBezTo>
                    <a:cubicBezTo>
                      <a:pt x="990996" y="2144260"/>
                      <a:pt x="1030901" y="2132538"/>
                      <a:pt x="1048917" y="2126533"/>
                    </a:cubicBezTo>
                    <a:cubicBezTo>
                      <a:pt x="1109207" y="2129882"/>
                      <a:pt x="1170297" y="2126235"/>
                      <a:pt x="1229787" y="2136581"/>
                    </a:cubicBezTo>
                    <a:cubicBezTo>
                      <a:pt x="1249029" y="2139927"/>
                      <a:pt x="1262560" y="2157992"/>
                      <a:pt x="1280029" y="2166726"/>
                    </a:cubicBezTo>
                    <a:cubicBezTo>
                      <a:pt x="1289503" y="2171463"/>
                      <a:pt x="1299990" y="2173864"/>
                      <a:pt x="1310174" y="2176774"/>
                    </a:cubicBezTo>
                    <a:cubicBezTo>
                      <a:pt x="1323453" y="2180568"/>
                      <a:pt x="1337139" y="2182855"/>
                      <a:pt x="1350367" y="2186823"/>
                    </a:cubicBezTo>
                    <a:cubicBezTo>
                      <a:pt x="1370657" y="2192910"/>
                      <a:pt x="1389527" y="2205410"/>
                      <a:pt x="1410657" y="2206919"/>
                    </a:cubicBezTo>
                    <a:lnTo>
                      <a:pt x="1551334" y="2216968"/>
                    </a:lnTo>
                    <a:cubicBezTo>
                      <a:pt x="1647500" y="2313134"/>
                      <a:pt x="1524371" y="2198993"/>
                      <a:pt x="1611624" y="2257161"/>
                    </a:cubicBezTo>
                    <a:cubicBezTo>
                      <a:pt x="1623448" y="2265044"/>
                      <a:pt x="1630205" y="2279046"/>
                      <a:pt x="1641769" y="2287306"/>
                    </a:cubicBezTo>
                    <a:cubicBezTo>
                      <a:pt x="1677327" y="2312705"/>
                      <a:pt x="1698278" y="2310122"/>
                      <a:pt x="1742253" y="2317451"/>
                    </a:cubicBezTo>
                    <a:cubicBezTo>
                      <a:pt x="1752301" y="2324150"/>
                      <a:pt x="1763859" y="2329009"/>
                      <a:pt x="1772398" y="2337548"/>
                    </a:cubicBezTo>
                    <a:cubicBezTo>
                      <a:pt x="1791878" y="2357028"/>
                      <a:pt x="1794370" y="2373319"/>
                      <a:pt x="1802543" y="2397838"/>
                    </a:cubicBezTo>
                    <a:cubicBezTo>
                      <a:pt x="1805892" y="2424634"/>
                      <a:pt x="1802562" y="2453152"/>
                      <a:pt x="1812591" y="2478225"/>
                    </a:cubicBezTo>
                    <a:cubicBezTo>
                      <a:pt x="1820301" y="2497501"/>
                      <a:pt x="1869815" y="2505091"/>
                      <a:pt x="1882930" y="2508370"/>
                    </a:cubicBezTo>
                    <a:cubicBezTo>
                      <a:pt x="1926473" y="2505021"/>
                      <a:pt x="1969887" y="2498322"/>
                      <a:pt x="2013558" y="2498322"/>
                    </a:cubicBezTo>
                    <a:cubicBezTo>
                      <a:pt x="2040562" y="2498322"/>
                      <a:pt x="1960176" y="2508370"/>
                      <a:pt x="1933172" y="2508370"/>
                    </a:cubicBezTo>
                    <a:cubicBezTo>
                      <a:pt x="1912798" y="2508370"/>
                      <a:pt x="1892979" y="2501671"/>
                      <a:pt x="1872882" y="2498322"/>
                    </a:cubicBezTo>
                    <a:cubicBezTo>
                      <a:pt x="1876231" y="2488274"/>
                      <a:pt x="1875441" y="2475667"/>
                      <a:pt x="1882930" y="2468177"/>
                    </a:cubicBezTo>
                    <a:cubicBezTo>
                      <a:pt x="1905649" y="2445457"/>
                      <a:pt x="1986811" y="2467346"/>
                      <a:pt x="1993462" y="2468177"/>
                    </a:cubicBezTo>
                    <a:cubicBezTo>
                      <a:pt x="1996811" y="2478225"/>
                      <a:pt x="1996893" y="2490051"/>
                      <a:pt x="2003510" y="2498322"/>
                    </a:cubicBezTo>
                    <a:cubicBezTo>
                      <a:pt x="2011054" y="2507752"/>
                      <a:pt x="2021672" y="2516920"/>
                      <a:pt x="2033655" y="2518418"/>
                    </a:cubicBezTo>
                    <a:cubicBezTo>
                      <a:pt x="2051292" y="2520623"/>
                      <a:pt x="2094356" y="2504884"/>
                      <a:pt x="2114042" y="2498322"/>
                    </a:cubicBezTo>
                    <a:cubicBezTo>
                      <a:pt x="2130789" y="2501671"/>
                      <a:pt x="2147715" y="2504228"/>
                      <a:pt x="2164284" y="2508370"/>
                    </a:cubicBezTo>
                    <a:cubicBezTo>
                      <a:pt x="2174560" y="2510939"/>
                      <a:pt x="2183837" y="2518418"/>
                      <a:pt x="2194429" y="2518418"/>
                    </a:cubicBezTo>
                    <a:cubicBezTo>
                      <a:pt x="2218113" y="2518418"/>
                      <a:pt x="2241321" y="2511719"/>
                      <a:pt x="2264767" y="2508370"/>
                    </a:cubicBezTo>
                    <a:cubicBezTo>
                      <a:pt x="2274815" y="2505021"/>
                      <a:pt x="2285830" y="2492873"/>
                      <a:pt x="2294912" y="2498322"/>
                    </a:cubicBezTo>
                    <a:cubicBezTo>
                      <a:pt x="2307757" y="2506029"/>
                      <a:pt x="2312890" y="2523686"/>
                      <a:pt x="2315009" y="2538515"/>
                    </a:cubicBezTo>
                    <a:cubicBezTo>
                      <a:pt x="2317456" y="2555646"/>
                      <a:pt x="2292235" y="2587749"/>
                      <a:pt x="2284864" y="2598805"/>
                    </a:cubicBezTo>
                    <a:cubicBezTo>
                      <a:pt x="2252798" y="2695001"/>
                      <a:pt x="2284761" y="2629073"/>
                      <a:pt x="2234622" y="2689240"/>
                    </a:cubicBezTo>
                    <a:cubicBezTo>
                      <a:pt x="2226891" y="2698517"/>
                      <a:pt x="2223614" y="2711433"/>
                      <a:pt x="2214526" y="2719385"/>
                    </a:cubicBezTo>
                    <a:cubicBezTo>
                      <a:pt x="2196349" y="2735290"/>
                      <a:pt x="2174332" y="2746181"/>
                      <a:pt x="2154235" y="2759579"/>
                    </a:cubicBezTo>
                    <a:lnTo>
                      <a:pt x="2124090" y="2779675"/>
                    </a:lnTo>
                    <a:cubicBezTo>
                      <a:pt x="2107434" y="2804660"/>
                      <a:pt x="2094823" y="2820879"/>
                      <a:pt x="2083897" y="2850014"/>
                    </a:cubicBezTo>
                    <a:cubicBezTo>
                      <a:pt x="2070059" y="2886914"/>
                      <a:pt x="2082262" y="2891842"/>
                      <a:pt x="2053752" y="2920352"/>
                    </a:cubicBezTo>
                    <a:cubicBezTo>
                      <a:pt x="2045213" y="2928891"/>
                      <a:pt x="2032885" y="2932718"/>
                      <a:pt x="2023607" y="2940449"/>
                    </a:cubicBezTo>
                    <a:cubicBezTo>
                      <a:pt x="2012690" y="2949546"/>
                      <a:pt x="2006172" y="2964239"/>
                      <a:pt x="1993462" y="2970594"/>
                    </a:cubicBezTo>
                    <a:cubicBezTo>
                      <a:pt x="1978186" y="2978232"/>
                      <a:pt x="1959892" y="2976938"/>
                      <a:pt x="1943220" y="2980643"/>
                    </a:cubicBezTo>
                    <a:cubicBezTo>
                      <a:pt x="1929739" y="2983639"/>
                      <a:pt x="1916306" y="2986897"/>
                      <a:pt x="1903027" y="2990691"/>
                    </a:cubicBezTo>
                    <a:cubicBezTo>
                      <a:pt x="1892843" y="2993601"/>
                      <a:pt x="1883367" y="2999241"/>
                      <a:pt x="1872882" y="3000739"/>
                    </a:cubicBezTo>
                    <a:cubicBezTo>
                      <a:pt x="1836258" y="3005971"/>
                      <a:pt x="1799194" y="3007438"/>
                      <a:pt x="1762350" y="3010788"/>
                    </a:cubicBezTo>
                    <a:cubicBezTo>
                      <a:pt x="1752302" y="3014137"/>
                      <a:pt x="1739695" y="3013347"/>
                      <a:pt x="1732205" y="3020836"/>
                    </a:cubicBezTo>
                    <a:cubicBezTo>
                      <a:pt x="1724715" y="3028326"/>
                      <a:pt x="1726328" y="3041245"/>
                      <a:pt x="1722156" y="3050981"/>
                    </a:cubicBezTo>
                    <a:cubicBezTo>
                      <a:pt x="1716244" y="3064776"/>
                      <a:pt x="1694579" y="3108703"/>
                      <a:pt x="1681963" y="3121319"/>
                    </a:cubicBezTo>
                    <a:cubicBezTo>
                      <a:pt x="1673424" y="3129858"/>
                      <a:pt x="1663627" y="3138886"/>
                      <a:pt x="1651818" y="3141416"/>
                    </a:cubicBezTo>
                    <a:cubicBezTo>
                      <a:pt x="1615643" y="3149168"/>
                      <a:pt x="1578218" y="3149292"/>
                      <a:pt x="1541286" y="3151465"/>
                    </a:cubicBezTo>
                    <a:cubicBezTo>
                      <a:pt x="1464309" y="3155993"/>
                      <a:pt x="1387211" y="3158164"/>
                      <a:pt x="1310174" y="3161513"/>
                    </a:cubicBezTo>
                    <a:cubicBezTo>
                      <a:pt x="1278326" y="3209284"/>
                      <a:pt x="1301534" y="3187839"/>
                      <a:pt x="1229787" y="3211755"/>
                    </a:cubicBezTo>
                    <a:lnTo>
                      <a:pt x="1199642" y="3221803"/>
                    </a:lnTo>
                    <a:cubicBezTo>
                      <a:pt x="1168303" y="3216580"/>
                      <a:pt x="1126431" y="3224670"/>
                      <a:pt x="1119255" y="3181610"/>
                    </a:cubicBezTo>
                    <a:cubicBezTo>
                      <a:pt x="1117514" y="3171162"/>
                      <a:pt x="1124160" y="3160724"/>
                      <a:pt x="1129304" y="3151465"/>
                    </a:cubicBezTo>
                    <a:cubicBezTo>
                      <a:pt x="1141034" y="3130351"/>
                      <a:pt x="1169497" y="3091174"/>
                      <a:pt x="1169497" y="3091174"/>
                    </a:cubicBezTo>
                    <a:cubicBezTo>
                      <a:pt x="1194769" y="3015360"/>
                      <a:pt x="1205785" y="3008701"/>
                      <a:pt x="1179545" y="2910304"/>
                    </a:cubicBezTo>
                    <a:cubicBezTo>
                      <a:pt x="1175883" y="2896573"/>
                      <a:pt x="1161224" y="2888042"/>
                      <a:pt x="1149400" y="2880159"/>
                    </a:cubicBezTo>
                    <a:cubicBezTo>
                      <a:pt x="1140587" y="2874284"/>
                      <a:pt x="1129303" y="2873460"/>
                      <a:pt x="1119255" y="2870111"/>
                    </a:cubicBezTo>
                    <a:cubicBezTo>
                      <a:pt x="1057339" y="2828833"/>
                      <a:pt x="1125786" y="2868939"/>
                      <a:pt x="1038868" y="2839966"/>
                    </a:cubicBezTo>
                    <a:cubicBezTo>
                      <a:pt x="1024658" y="2835229"/>
                      <a:pt x="1012443" y="2825770"/>
                      <a:pt x="998675" y="2819869"/>
                    </a:cubicBezTo>
                    <a:cubicBezTo>
                      <a:pt x="988940" y="2815697"/>
                      <a:pt x="978578" y="2813170"/>
                      <a:pt x="968530" y="2809821"/>
                    </a:cubicBezTo>
                    <a:cubicBezTo>
                      <a:pt x="946510" y="2776791"/>
                      <a:pt x="948785" y="2785932"/>
                      <a:pt x="938385" y="2749530"/>
                    </a:cubicBezTo>
                    <a:cubicBezTo>
                      <a:pt x="931364" y="2724954"/>
                      <a:pt x="920181" y="2666958"/>
                      <a:pt x="908240" y="2649047"/>
                    </a:cubicBezTo>
                    <a:lnTo>
                      <a:pt x="868046" y="2588757"/>
                    </a:lnTo>
                    <a:cubicBezTo>
                      <a:pt x="861347" y="2578709"/>
                      <a:pt x="853351" y="2569414"/>
                      <a:pt x="847950" y="2558612"/>
                    </a:cubicBezTo>
                    <a:cubicBezTo>
                      <a:pt x="821498" y="2505708"/>
                      <a:pt x="838445" y="2529010"/>
                      <a:pt x="797708" y="2488273"/>
                    </a:cubicBezTo>
                    <a:cubicBezTo>
                      <a:pt x="804407" y="2478225"/>
                      <a:pt x="810074" y="2467406"/>
                      <a:pt x="817805" y="2458128"/>
                    </a:cubicBezTo>
                    <a:cubicBezTo>
                      <a:pt x="840343" y="2431083"/>
                      <a:pt x="853789" y="2429916"/>
                      <a:pt x="868046" y="2397838"/>
                    </a:cubicBezTo>
                    <a:cubicBezTo>
                      <a:pt x="876649" y="2378480"/>
                      <a:pt x="881444" y="2357645"/>
                      <a:pt x="888143" y="2337548"/>
                    </a:cubicBezTo>
                    <a:lnTo>
                      <a:pt x="898191" y="2307403"/>
                    </a:lnTo>
                    <a:lnTo>
                      <a:pt x="908240" y="2277258"/>
                    </a:lnTo>
                    <a:cubicBezTo>
                      <a:pt x="904890" y="2253812"/>
                      <a:pt x="908783" y="2228103"/>
                      <a:pt x="898191" y="2206919"/>
                    </a:cubicBezTo>
                    <a:cubicBezTo>
                      <a:pt x="893454" y="2197445"/>
                      <a:pt x="878230" y="2199781"/>
                      <a:pt x="868046" y="2196871"/>
                    </a:cubicBezTo>
                    <a:cubicBezTo>
                      <a:pt x="779752" y="2171645"/>
                      <a:pt x="869966" y="2200861"/>
                      <a:pt x="797708" y="2176774"/>
                    </a:cubicBezTo>
                    <a:cubicBezTo>
                      <a:pt x="767563" y="2180124"/>
                      <a:pt x="737191" y="2181837"/>
                      <a:pt x="707273" y="2186823"/>
                    </a:cubicBezTo>
                    <a:cubicBezTo>
                      <a:pt x="696825" y="2188564"/>
                      <a:pt x="682383" y="2206067"/>
                      <a:pt x="677128" y="2196871"/>
                    </a:cubicBezTo>
                    <a:cubicBezTo>
                      <a:pt x="663730" y="2173425"/>
                      <a:pt x="671910" y="2143053"/>
                      <a:pt x="667079" y="2116484"/>
                    </a:cubicBezTo>
                    <a:cubicBezTo>
                      <a:pt x="663088" y="2094534"/>
                      <a:pt x="651646" y="2072745"/>
                      <a:pt x="636934" y="2056194"/>
                    </a:cubicBezTo>
                    <a:cubicBezTo>
                      <a:pt x="579856" y="1991982"/>
                      <a:pt x="599618" y="2003562"/>
                      <a:pt x="546499" y="1985856"/>
                    </a:cubicBezTo>
                    <a:cubicBezTo>
                      <a:pt x="536451" y="1975808"/>
                      <a:pt x="524614" y="1967275"/>
                      <a:pt x="516354" y="1955711"/>
                    </a:cubicBezTo>
                    <a:cubicBezTo>
                      <a:pt x="507647" y="1943522"/>
                      <a:pt x="503689" y="1928523"/>
                      <a:pt x="496257" y="1915517"/>
                    </a:cubicBezTo>
                    <a:cubicBezTo>
                      <a:pt x="490265" y="1905032"/>
                      <a:pt x="481562" y="1896174"/>
                      <a:pt x="476161" y="1885372"/>
                    </a:cubicBezTo>
                    <a:cubicBezTo>
                      <a:pt x="457726" y="1848502"/>
                      <a:pt x="478823" y="1853653"/>
                      <a:pt x="435967" y="1825082"/>
                    </a:cubicBezTo>
                    <a:cubicBezTo>
                      <a:pt x="427154" y="1819207"/>
                      <a:pt x="415870" y="1818383"/>
                      <a:pt x="405822" y="1815034"/>
                    </a:cubicBezTo>
                    <a:cubicBezTo>
                      <a:pt x="395774" y="1808335"/>
                      <a:pt x="386985" y="1799177"/>
                      <a:pt x="375677" y="1794937"/>
                    </a:cubicBezTo>
                    <a:cubicBezTo>
                      <a:pt x="359685" y="1788940"/>
                      <a:pt x="340711" y="1792527"/>
                      <a:pt x="325435" y="1784889"/>
                    </a:cubicBezTo>
                    <a:cubicBezTo>
                      <a:pt x="312725" y="1778534"/>
                      <a:pt x="306507" y="1763468"/>
                      <a:pt x="295290" y="1754744"/>
                    </a:cubicBezTo>
                    <a:cubicBezTo>
                      <a:pt x="276225" y="1739915"/>
                      <a:pt x="235000" y="1714550"/>
                      <a:pt x="235000" y="1714550"/>
                    </a:cubicBezTo>
                    <a:cubicBezTo>
                      <a:pt x="228301" y="1701152"/>
                      <a:pt x="222336" y="1687362"/>
                      <a:pt x="214904" y="1674357"/>
                    </a:cubicBezTo>
                    <a:cubicBezTo>
                      <a:pt x="208912" y="1663872"/>
                      <a:pt x="200208" y="1655014"/>
                      <a:pt x="194807" y="1644212"/>
                    </a:cubicBezTo>
                    <a:cubicBezTo>
                      <a:pt x="190070" y="1634738"/>
                      <a:pt x="188108" y="1624115"/>
                      <a:pt x="184758" y="1614067"/>
                    </a:cubicBezTo>
                    <a:cubicBezTo>
                      <a:pt x="181409" y="1553777"/>
                      <a:pt x="180177" y="1493331"/>
                      <a:pt x="174710" y="1433196"/>
                    </a:cubicBezTo>
                    <a:cubicBezTo>
                      <a:pt x="173460" y="1419443"/>
                      <a:pt x="170102" y="1405696"/>
                      <a:pt x="164662" y="1393003"/>
                    </a:cubicBezTo>
                    <a:cubicBezTo>
                      <a:pt x="159905" y="1381903"/>
                      <a:pt x="151264" y="1372906"/>
                      <a:pt x="144565" y="1362858"/>
                    </a:cubicBezTo>
                    <a:lnTo>
                      <a:pt x="124468" y="1302568"/>
                    </a:lnTo>
                    <a:cubicBezTo>
                      <a:pt x="121119" y="1292520"/>
                      <a:pt x="117330" y="1282607"/>
                      <a:pt x="114420" y="1272423"/>
                    </a:cubicBezTo>
                    <a:lnTo>
                      <a:pt x="94323" y="1202084"/>
                    </a:lnTo>
                    <a:cubicBezTo>
                      <a:pt x="0" y="1264967"/>
                      <a:pt x="97329" y="1188400"/>
                      <a:pt x="54130" y="1433196"/>
                    </a:cubicBezTo>
                    <a:cubicBezTo>
                      <a:pt x="51527" y="1447947"/>
                      <a:pt x="41465" y="1406009"/>
                      <a:pt x="34033" y="1393003"/>
                    </a:cubicBezTo>
                    <a:cubicBezTo>
                      <a:pt x="28041" y="1382518"/>
                      <a:pt x="20636" y="1372906"/>
                      <a:pt x="13937" y="1362858"/>
                    </a:cubicBezTo>
                    <a:cubicBezTo>
                      <a:pt x="17431" y="1327922"/>
                      <a:pt x="23645" y="1243635"/>
                      <a:pt x="34033" y="1202084"/>
                    </a:cubicBezTo>
                    <a:cubicBezTo>
                      <a:pt x="39171" y="1181533"/>
                      <a:pt x="48992" y="1162345"/>
                      <a:pt x="54130" y="1141794"/>
                    </a:cubicBezTo>
                    <a:cubicBezTo>
                      <a:pt x="66747" y="1091325"/>
                      <a:pt x="59811" y="1114702"/>
                      <a:pt x="74227" y="1071456"/>
                    </a:cubicBezTo>
                    <a:cubicBezTo>
                      <a:pt x="80926" y="1031262"/>
                      <a:pt x="86331" y="990832"/>
                      <a:pt x="94323" y="950875"/>
                    </a:cubicBezTo>
                    <a:cubicBezTo>
                      <a:pt x="97673" y="934128"/>
                      <a:pt x="99878" y="917111"/>
                      <a:pt x="104372" y="900634"/>
                    </a:cubicBezTo>
                    <a:cubicBezTo>
                      <a:pt x="109946" y="880197"/>
                      <a:pt x="112717" y="857970"/>
                      <a:pt x="124468" y="840344"/>
                    </a:cubicBezTo>
                    <a:lnTo>
                      <a:pt x="144565" y="810199"/>
                    </a:lnTo>
                    <a:cubicBezTo>
                      <a:pt x="165477" y="726547"/>
                      <a:pt x="140013" y="809253"/>
                      <a:pt x="174710" y="739860"/>
                    </a:cubicBezTo>
                    <a:cubicBezTo>
                      <a:pt x="188867" y="711547"/>
                      <a:pt x="186930" y="662098"/>
                      <a:pt x="224952" y="649425"/>
                    </a:cubicBezTo>
                    <a:lnTo>
                      <a:pt x="255097" y="639377"/>
                    </a:lnTo>
                    <a:cubicBezTo>
                      <a:pt x="268495" y="629329"/>
                      <a:pt x="284164" y="621749"/>
                      <a:pt x="295290" y="609232"/>
                    </a:cubicBezTo>
                    <a:cubicBezTo>
                      <a:pt x="311337" y="591179"/>
                      <a:pt x="315387" y="562339"/>
                      <a:pt x="335484" y="548941"/>
                    </a:cubicBezTo>
                    <a:cubicBezTo>
                      <a:pt x="365126" y="529181"/>
                      <a:pt x="371595" y="527714"/>
                      <a:pt x="395774" y="498700"/>
                    </a:cubicBezTo>
                    <a:cubicBezTo>
                      <a:pt x="437642" y="448458"/>
                      <a:pt x="390750" y="485302"/>
                      <a:pt x="446016" y="448458"/>
                    </a:cubicBezTo>
                    <a:cubicBezTo>
                      <a:pt x="459414" y="428361"/>
                      <a:pt x="480351" y="411600"/>
                      <a:pt x="486209" y="388168"/>
                    </a:cubicBezTo>
                    <a:cubicBezTo>
                      <a:pt x="498826" y="337698"/>
                      <a:pt x="491890" y="361076"/>
                      <a:pt x="506306" y="317829"/>
                    </a:cubicBezTo>
                    <a:cubicBezTo>
                      <a:pt x="499607" y="297732"/>
                      <a:pt x="506760" y="262677"/>
                      <a:pt x="486209" y="257539"/>
                    </a:cubicBezTo>
                    <a:cubicBezTo>
                      <a:pt x="472811" y="254190"/>
                      <a:pt x="459295" y="251285"/>
                      <a:pt x="446016" y="247491"/>
                    </a:cubicBezTo>
                    <a:cubicBezTo>
                      <a:pt x="435832" y="244581"/>
                      <a:pt x="426147" y="240012"/>
                      <a:pt x="415871" y="237443"/>
                    </a:cubicBezTo>
                    <a:cubicBezTo>
                      <a:pt x="399302" y="233301"/>
                      <a:pt x="382376" y="230744"/>
                      <a:pt x="365629" y="227394"/>
                    </a:cubicBezTo>
                    <a:cubicBezTo>
                      <a:pt x="358930" y="217346"/>
                      <a:pt x="338286" y="206910"/>
                      <a:pt x="345532" y="197249"/>
                    </a:cubicBezTo>
                    <a:cubicBezTo>
                      <a:pt x="355779" y="183586"/>
                      <a:pt x="379571" y="192602"/>
                      <a:pt x="395774" y="187201"/>
                    </a:cubicBezTo>
                    <a:cubicBezTo>
                      <a:pt x="409984" y="182464"/>
                      <a:pt x="423123" y="174811"/>
                      <a:pt x="435967" y="167104"/>
                    </a:cubicBezTo>
                    <a:cubicBezTo>
                      <a:pt x="456678" y="154677"/>
                      <a:pt x="496257" y="126911"/>
                      <a:pt x="496257" y="126911"/>
                    </a:cubicBezTo>
                    <a:cubicBezTo>
                      <a:pt x="503861" y="104102"/>
                      <a:pt x="504636" y="81214"/>
                      <a:pt x="536451" y="76669"/>
                    </a:cubicBezTo>
                    <a:cubicBezTo>
                      <a:pt x="550122" y="74716"/>
                      <a:pt x="563246" y="83368"/>
                      <a:pt x="576644" y="86717"/>
                    </a:cubicBezTo>
                    <a:cubicBezTo>
                      <a:pt x="586692" y="93416"/>
                      <a:pt x="598250" y="98275"/>
                      <a:pt x="606789" y="106814"/>
                    </a:cubicBezTo>
                    <a:cubicBezTo>
                      <a:pt x="673778" y="173803"/>
                      <a:pt x="576644" y="103464"/>
                      <a:pt x="657031" y="157056"/>
                    </a:cubicBezTo>
                    <a:cubicBezTo>
                      <a:pt x="667079" y="150357"/>
                      <a:pt x="677898" y="144690"/>
                      <a:pt x="687176" y="136959"/>
                    </a:cubicBezTo>
                    <a:cubicBezTo>
                      <a:pt x="698093" y="127862"/>
                      <a:pt x="705497" y="114697"/>
                      <a:pt x="717321" y="106814"/>
                    </a:cubicBezTo>
                    <a:cubicBezTo>
                      <a:pt x="726134" y="100939"/>
                      <a:pt x="737418" y="100115"/>
                      <a:pt x="747466" y="96766"/>
                    </a:cubicBezTo>
                    <a:cubicBezTo>
                      <a:pt x="810543" y="138817"/>
                      <a:pt x="783603" y="136959"/>
                      <a:pt x="817805" y="136959"/>
                    </a:cubicBezTo>
                  </a:path>
                </a:pathLst>
              </a:custGeom>
              <a:gradFill flip="none" rotWithShape="1">
                <a:gsLst>
                  <a:gs pos="1000">
                    <a:srgbClr val="EE8800"/>
                  </a:gs>
                  <a:gs pos="100000">
                    <a:srgbClr val="00B050"/>
                  </a:gs>
                  <a:gs pos="100000">
                    <a:srgbClr val="FFFFCC"/>
                  </a:gs>
                  <a:gs pos="0">
                    <a:srgbClr val="FFFFCC"/>
                  </a:gs>
                </a:gsLst>
                <a:lin ang="27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0" name="Forma livre 29"/>
              <p:cNvSpPr/>
              <p:nvPr/>
            </p:nvSpPr>
            <p:spPr bwMode="auto">
              <a:xfrm>
                <a:off x="4582404" y="2700246"/>
                <a:ext cx="447343" cy="472816"/>
              </a:xfrm>
              <a:custGeom>
                <a:avLst/>
                <a:gdLst>
                  <a:gd name="connsiteX0" fmla="*/ 3349 w 447343"/>
                  <a:gd name="connsiteY0" fmla="*/ 110532 h 472816"/>
                  <a:gd name="connsiteX1" fmla="*/ 93784 w 447343"/>
                  <a:gd name="connsiteY1" fmla="*/ 160774 h 472816"/>
                  <a:gd name="connsiteX2" fmla="*/ 123929 w 447343"/>
                  <a:gd name="connsiteY2" fmla="*/ 261257 h 472816"/>
                  <a:gd name="connsiteX3" fmla="*/ 164122 w 447343"/>
                  <a:gd name="connsiteY3" fmla="*/ 321548 h 472816"/>
                  <a:gd name="connsiteX4" fmla="*/ 184219 w 447343"/>
                  <a:gd name="connsiteY4" fmla="*/ 351693 h 472816"/>
                  <a:gd name="connsiteX5" fmla="*/ 194267 w 447343"/>
                  <a:gd name="connsiteY5" fmla="*/ 381838 h 472816"/>
                  <a:gd name="connsiteX6" fmla="*/ 254557 w 447343"/>
                  <a:gd name="connsiteY6" fmla="*/ 422031 h 472816"/>
                  <a:gd name="connsiteX7" fmla="*/ 284702 w 447343"/>
                  <a:gd name="connsiteY7" fmla="*/ 452176 h 472816"/>
                  <a:gd name="connsiteX8" fmla="*/ 344993 w 447343"/>
                  <a:gd name="connsiteY8" fmla="*/ 472273 h 472816"/>
                  <a:gd name="connsiteX9" fmla="*/ 375138 w 447343"/>
                  <a:gd name="connsiteY9" fmla="*/ 462224 h 472816"/>
                  <a:gd name="connsiteX10" fmla="*/ 344993 w 447343"/>
                  <a:gd name="connsiteY10" fmla="*/ 452176 h 472816"/>
                  <a:gd name="connsiteX11" fmla="*/ 375138 w 447343"/>
                  <a:gd name="connsiteY11" fmla="*/ 331596 h 472816"/>
                  <a:gd name="connsiteX12" fmla="*/ 405283 w 447343"/>
                  <a:gd name="connsiteY12" fmla="*/ 321548 h 472816"/>
                  <a:gd name="connsiteX13" fmla="*/ 445476 w 447343"/>
                  <a:gd name="connsiteY13" fmla="*/ 251209 h 472816"/>
                  <a:gd name="connsiteX14" fmla="*/ 415331 w 447343"/>
                  <a:gd name="connsiteY14" fmla="*/ 190919 h 472816"/>
                  <a:gd name="connsiteX15" fmla="*/ 385186 w 447343"/>
                  <a:gd name="connsiteY15" fmla="*/ 180871 h 472816"/>
                  <a:gd name="connsiteX16" fmla="*/ 355041 w 447343"/>
                  <a:gd name="connsiteY16" fmla="*/ 160774 h 472816"/>
                  <a:gd name="connsiteX17" fmla="*/ 334944 w 447343"/>
                  <a:gd name="connsiteY17" fmla="*/ 100484 h 472816"/>
                  <a:gd name="connsiteX18" fmla="*/ 284702 w 447343"/>
                  <a:gd name="connsiteY18" fmla="*/ 30145 h 472816"/>
                  <a:gd name="connsiteX19" fmla="*/ 254557 w 447343"/>
                  <a:gd name="connsiteY19" fmla="*/ 20097 h 472816"/>
                  <a:gd name="connsiteX20" fmla="*/ 224412 w 447343"/>
                  <a:gd name="connsiteY20" fmla="*/ 0 h 472816"/>
                  <a:gd name="connsiteX21" fmla="*/ 164122 w 447343"/>
                  <a:gd name="connsiteY21" fmla="*/ 20097 h 472816"/>
                  <a:gd name="connsiteX22" fmla="*/ 103832 w 447343"/>
                  <a:gd name="connsiteY22" fmla="*/ 60290 h 472816"/>
                  <a:gd name="connsiteX23" fmla="*/ 73687 w 447343"/>
                  <a:gd name="connsiteY23" fmla="*/ 70339 h 472816"/>
                  <a:gd name="connsiteX24" fmla="*/ 3349 w 447343"/>
                  <a:gd name="connsiteY24" fmla="*/ 110532 h 472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7343" h="472816">
                    <a:moveTo>
                      <a:pt x="3349" y="110532"/>
                    </a:moveTo>
                    <a:cubicBezTo>
                      <a:pt x="6698" y="125604"/>
                      <a:pt x="40725" y="143088"/>
                      <a:pt x="93784" y="160774"/>
                    </a:cubicBezTo>
                    <a:cubicBezTo>
                      <a:pt x="99401" y="183244"/>
                      <a:pt x="114142" y="246576"/>
                      <a:pt x="123929" y="261257"/>
                    </a:cubicBezTo>
                    <a:lnTo>
                      <a:pt x="164122" y="321548"/>
                    </a:lnTo>
                    <a:lnTo>
                      <a:pt x="184219" y="351693"/>
                    </a:lnTo>
                    <a:cubicBezTo>
                      <a:pt x="187568" y="361741"/>
                      <a:pt x="188392" y="373025"/>
                      <a:pt x="194267" y="381838"/>
                    </a:cubicBezTo>
                    <a:cubicBezTo>
                      <a:pt x="215772" y="414096"/>
                      <a:pt x="222953" y="411497"/>
                      <a:pt x="254557" y="422031"/>
                    </a:cubicBezTo>
                    <a:cubicBezTo>
                      <a:pt x="264605" y="432079"/>
                      <a:pt x="272280" y="445275"/>
                      <a:pt x="284702" y="452176"/>
                    </a:cubicBezTo>
                    <a:cubicBezTo>
                      <a:pt x="303220" y="462464"/>
                      <a:pt x="344993" y="472273"/>
                      <a:pt x="344993" y="472273"/>
                    </a:cubicBezTo>
                    <a:cubicBezTo>
                      <a:pt x="355041" y="468923"/>
                      <a:pt x="375138" y="472816"/>
                      <a:pt x="375138" y="462224"/>
                    </a:cubicBezTo>
                    <a:cubicBezTo>
                      <a:pt x="375138" y="451632"/>
                      <a:pt x="347070" y="462562"/>
                      <a:pt x="344993" y="452176"/>
                    </a:cubicBezTo>
                    <a:cubicBezTo>
                      <a:pt x="340092" y="427673"/>
                      <a:pt x="344700" y="355946"/>
                      <a:pt x="375138" y="331596"/>
                    </a:cubicBezTo>
                    <a:cubicBezTo>
                      <a:pt x="383409" y="324979"/>
                      <a:pt x="395235" y="324897"/>
                      <a:pt x="405283" y="321548"/>
                    </a:cubicBezTo>
                    <a:cubicBezTo>
                      <a:pt x="414999" y="306974"/>
                      <a:pt x="443158" y="267431"/>
                      <a:pt x="445476" y="251209"/>
                    </a:cubicBezTo>
                    <a:cubicBezTo>
                      <a:pt x="447343" y="238139"/>
                      <a:pt x="423364" y="197345"/>
                      <a:pt x="415331" y="190919"/>
                    </a:cubicBezTo>
                    <a:cubicBezTo>
                      <a:pt x="407060" y="184302"/>
                      <a:pt x="395234" y="184220"/>
                      <a:pt x="385186" y="180871"/>
                    </a:cubicBezTo>
                    <a:cubicBezTo>
                      <a:pt x="375138" y="174172"/>
                      <a:pt x="361442" y="171015"/>
                      <a:pt x="355041" y="160774"/>
                    </a:cubicBezTo>
                    <a:cubicBezTo>
                      <a:pt x="343814" y="142810"/>
                      <a:pt x="346695" y="118110"/>
                      <a:pt x="334944" y="100484"/>
                    </a:cubicBezTo>
                    <a:cubicBezTo>
                      <a:pt x="325781" y="86739"/>
                      <a:pt x="294048" y="37933"/>
                      <a:pt x="284702" y="30145"/>
                    </a:cubicBezTo>
                    <a:cubicBezTo>
                      <a:pt x="276565" y="23364"/>
                      <a:pt x="264605" y="23446"/>
                      <a:pt x="254557" y="20097"/>
                    </a:cubicBezTo>
                    <a:cubicBezTo>
                      <a:pt x="244509" y="13398"/>
                      <a:pt x="236489" y="0"/>
                      <a:pt x="224412" y="0"/>
                    </a:cubicBezTo>
                    <a:cubicBezTo>
                      <a:pt x="203228" y="0"/>
                      <a:pt x="164122" y="20097"/>
                      <a:pt x="164122" y="20097"/>
                    </a:cubicBezTo>
                    <a:cubicBezTo>
                      <a:pt x="144025" y="33495"/>
                      <a:pt x="126746" y="52652"/>
                      <a:pt x="103832" y="60290"/>
                    </a:cubicBezTo>
                    <a:cubicBezTo>
                      <a:pt x="93784" y="63640"/>
                      <a:pt x="82946" y="65195"/>
                      <a:pt x="73687" y="70339"/>
                    </a:cubicBezTo>
                    <a:cubicBezTo>
                      <a:pt x="163" y="111186"/>
                      <a:pt x="0" y="95460"/>
                      <a:pt x="3349" y="110532"/>
                    </a:cubicBezTo>
                    <a:close/>
                  </a:path>
                </a:pathLst>
              </a:custGeom>
              <a:gradFill flip="none" rotWithShape="1">
                <a:gsLst>
                  <a:gs pos="12000">
                    <a:srgbClr val="EE8800"/>
                  </a:gs>
                  <a:gs pos="100000">
                    <a:srgbClr val="00B050"/>
                  </a:gs>
                  <a:gs pos="0">
                    <a:srgbClr val="FFFFCC"/>
                  </a:gs>
                </a:gsLst>
                <a:lin ang="27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2" name="Forma livre 31"/>
              <p:cNvSpPr/>
              <p:nvPr/>
            </p:nvSpPr>
            <p:spPr bwMode="auto">
              <a:xfrm>
                <a:off x="3831711" y="2176734"/>
                <a:ext cx="2075409" cy="1213973"/>
              </a:xfrm>
              <a:custGeom>
                <a:avLst/>
                <a:gdLst>
                  <a:gd name="connsiteX0" fmla="*/ 61783 w 2075409"/>
                  <a:gd name="connsiteY0" fmla="*/ 156206 h 1213973"/>
                  <a:gd name="connsiteX1" fmla="*/ 52056 w 2075409"/>
                  <a:gd name="connsiteY1" fmla="*/ 195117 h 1213973"/>
                  <a:gd name="connsiteX2" fmla="*/ 37464 w 2075409"/>
                  <a:gd name="connsiteY2" fmla="*/ 204845 h 1213973"/>
                  <a:gd name="connsiteX3" fmla="*/ 115285 w 2075409"/>
                  <a:gd name="connsiteY3" fmla="*/ 229164 h 1213973"/>
                  <a:gd name="connsiteX4" fmla="*/ 110422 w 2075409"/>
                  <a:gd name="connsiteY4" fmla="*/ 243755 h 1213973"/>
                  <a:gd name="connsiteX5" fmla="*/ 95830 w 2075409"/>
                  <a:gd name="connsiteY5" fmla="*/ 253483 h 1213973"/>
                  <a:gd name="connsiteX6" fmla="*/ 47192 w 2075409"/>
                  <a:gd name="connsiteY6" fmla="*/ 268074 h 1213973"/>
                  <a:gd name="connsiteX7" fmla="*/ 32600 w 2075409"/>
                  <a:gd name="connsiteY7" fmla="*/ 272938 h 1213973"/>
                  <a:gd name="connsiteX8" fmla="*/ 52056 w 2075409"/>
                  <a:gd name="connsiteY8" fmla="*/ 277802 h 1213973"/>
                  <a:gd name="connsiteX9" fmla="*/ 120149 w 2075409"/>
                  <a:gd name="connsiteY9" fmla="*/ 263210 h 1213973"/>
                  <a:gd name="connsiteX10" fmla="*/ 159060 w 2075409"/>
                  <a:gd name="connsiteY10" fmla="*/ 243755 h 1213973"/>
                  <a:gd name="connsiteX11" fmla="*/ 193107 w 2075409"/>
                  <a:gd name="connsiteY11" fmla="*/ 229164 h 1213973"/>
                  <a:gd name="connsiteX12" fmla="*/ 217426 w 2075409"/>
                  <a:gd name="connsiteY12" fmla="*/ 199981 h 1213973"/>
                  <a:gd name="connsiteX13" fmla="*/ 246609 w 2075409"/>
                  <a:gd name="connsiteY13" fmla="*/ 180525 h 1213973"/>
                  <a:gd name="connsiteX14" fmla="*/ 280656 w 2075409"/>
                  <a:gd name="connsiteY14" fmla="*/ 175662 h 1213973"/>
                  <a:gd name="connsiteX15" fmla="*/ 295247 w 2075409"/>
                  <a:gd name="connsiteY15" fmla="*/ 170798 h 1213973"/>
                  <a:gd name="connsiteX16" fmla="*/ 343885 w 2075409"/>
                  <a:gd name="connsiteY16" fmla="*/ 161070 h 1213973"/>
                  <a:gd name="connsiteX17" fmla="*/ 373068 w 2075409"/>
                  <a:gd name="connsiteY17" fmla="*/ 151342 h 1213973"/>
                  <a:gd name="connsiteX18" fmla="*/ 387660 w 2075409"/>
                  <a:gd name="connsiteY18" fmla="*/ 146479 h 1213973"/>
                  <a:gd name="connsiteX19" fmla="*/ 421707 w 2075409"/>
                  <a:gd name="connsiteY19" fmla="*/ 131887 h 1213973"/>
                  <a:gd name="connsiteX20" fmla="*/ 455754 w 2075409"/>
                  <a:gd name="connsiteY20" fmla="*/ 117296 h 1213973"/>
                  <a:gd name="connsiteX21" fmla="*/ 484937 w 2075409"/>
                  <a:gd name="connsiteY21" fmla="*/ 107568 h 1213973"/>
                  <a:gd name="connsiteX22" fmla="*/ 499528 w 2075409"/>
                  <a:gd name="connsiteY22" fmla="*/ 97840 h 1213973"/>
                  <a:gd name="connsiteX23" fmla="*/ 538439 w 2075409"/>
                  <a:gd name="connsiteY23" fmla="*/ 92976 h 1213973"/>
                  <a:gd name="connsiteX24" fmla="*/ 621124 w 2075409"/>
                  <a:gd name="connsiteY24" fmla="*/ 88113 h 1213973"/>
                  <a:gd name="connsiteX25" fmla="*/ 708673 w 2075409"/>
                  <a:gd name="connsiteY25" fmla="*/ 92976 h 1213973"/>
                  <a:gd name="connsiteX26" fmla="*/ 723264 w 2075409"/>
                  <a:gd name="connsiteY26" fmla="*/ 102704 h 1213973"/>
                  <a:gd name="connsiteX27" fmla="*/ 737856 w 2075409"/>
                  <a:gd name="connsiteY27" fmla="*/ 107568 h 1213973"/>
                  <a:gd name="connsiteX28" fmla="*/ 762175 w 2075409"/>
                  <a:gd name="connsiteY28" fmla="*/ 146479 h 1213973"/>
                  <a:gd name="connsiteX29" fmla="*/ 791358 w 2075409"/>
                  <a:gd name="connsiteY29" fmla="*/ 141615 h 1213973"/>
                  <a:gd name="connsiteX30" fmla="*/ 820541 w 2075409"/>
                  <a:gd name="connsiteY30" fmla="*/ 131887 h 1213973"/>
                  <a:gd name="connsiteX31" fmla="*/ 937273 w 2075409"/>
                  <a:gd name="connsiteY31" fmla="*/ 136751 h 1213973"/>
                  <a:gd name="connsiteX32" fmla="*/ 976183 w 2075409"/>
                  <a:gd name="connsiteY32" fmla="*/ 141615 h 1213973"/>
                  <a:gd name="connsiteX33" fmla="*/ 990775 w 2075409"/>
                  <a:gd name="connsiteY33" fmla="*/ 146479 h 1213973"/>
                  <a:gd name="connsiteX34" fmla="*/ 1102643 w 2075409"/>
                  <a:gd name="connsiteY34" fmla="*/ 151342 h 1213973"/>
                  <a:gd name="connsiteX35" fmla="*/ 1122098 w 2075409"/>
                  <a:gd name="connsiteY35" fmla="*/ 156206 h 1213973"/>
                  <a:gd name="connsiteX36" fmla="*/ 1151281 w 2075409"/>
                  <a:gd name="connsiteY36" fmla="*/ 165934 h 1213973"/>
                  <a:gd name="connsiteX37" fmla="*/ 1180464 w 2075409"/>
                  <a:gd name="connsiteY37" fmla="*/ 170798 h 1213973"/>
                  <a:gd name="connsiteX38" fmla="*/ 1209647 w 2075409"/>
                  <a:gd name="connsiteY38" fmla="*/ 190253 h 1213973"/>
                  <a:gd name="connsiteX39" fmla="*/ 1224239 w 2075409"/>
                  <a:gd name="connsiteY39" fmla="*/ 199981 h 1213973"/>
                  <a:gd name="connsiteX40" fmla="*/ 1238830 w 2075409"/>
                  <a:gd name="connsiteY40" fmla="*/ 204845 h 1213973"/>
                  <a:gd name="connsiteX41" fmla="*/ 1268013 w 2075409"/>
                  <a:gd name="connsiteY41" fmla="*/ 224300 h 1213973"/>
                  <a:gd name="connsiteX42" fmla="*/ 1282605 w 2075409"/>
                  <a:gd name="connsiteY42" fmla="*/ 234028 h 1213973"/>
                  <a:gd name="connsiteX43" fmla="*/ 1297196 w 2075409"/>
                  <a:gd name="connsiteY43" fmla="*/ 263210 h 1213973"/>
                  <a:gd name="connsiteX44" fmla="*/ 1272877 w 2075409"/>
                  <a:gd name="connsiteY44" fmla="*/ 282666 h 1213973"/>
                  <a:gd name="connsiteX45" fmla="*/ 1229102 w 2075409"/>
                  <a:gd name="connsiteY45" fmla="*/ 297257 h 1213973"/>
                  <a:gd name="connsiteX46" fmla="*/ 1219375 w 2075409"/>
                  <a:gd name="connsiteY46" fmla="*/ 311849 h 1213973"/>
                  <a:gd name="connsiteX47" fmla="*/ 1233966 w 2075409"/>
                  <a:gd name="connsiteY47" fmla="*/ 355623 h 1213973"/>
                  <a:gd name="connsiteX48" fmla="*/ 1292332 w 2075409"/>
                  <a:gd name="connsiteY48" fmla="*/ 404262 h 1213973"/>
                  <a:gd name="connsiteX49" fmla="*/ 1306924 w 2075409"/>
                  <a:gd name="connsiteY49" fmla="*/ 413989 h 1213973"/>
                  <a:gd name="connsiteX50" fmla="*/ 1336107 w 2075409"/>
                  <a:gd name="connsiteY50" fmla="*/ 428581 h 1213973"/>
                  <a:gd name="connsiteX51" fmla="*/ 1360426 w 2075409"/>
                  <a:gd name="connsiteY51" fmla="*/ 448036 h 1213973"/>
                  <a:gd name="connsiteX52" fmla="*/ 1370154 w 2075409"/>
                  <a:gd name="connsiteY52" fmla="*/ 462628 h 1213973"/>
                  <a:gd name="connsiteX53" fmla="*/ 1384745 w 2075409"/>
                  <a:gd name="connsiteY53" fmla="*/ 472355 h 1213973"/>
                  <a:gd name="connsiteX54" fmla="*/ 1409064 w 2075409"/>
                  <a:gd name="connsiteY54" fmla="*/ 501538 h 1213973"/>
                  <a:gd name="connsiteX55" fmla="*/ 1433383 w 2075409"/>
                  <a:gd name="connsiteY55" fmla="*/ 530721 h 1213973"/>
                  <a:gd name="connsiteX56" fmla="*/ 1452839 w 2075409"/>
                  <a:gd name="connsiteY56" fmla="*/ 550176 h 1213973"/>
                  <a:gd name="connsiteX57" fmla="*/ 1462566 w 2075409"/>
                  <a:gd name="connsiteY57" fmla="*/ 564768 h 1213973"/>
                  <a:gd name="connsiteX58" fmla="*/ 1477158 w 2075409"/>
                  <a:gd name="connsiteY58" fmla="*/ 569632 h 1213973"/>
                  <a:gd name="connsiteX59" fmla="*/ 1506341 w 2075409"/>
                  <a:gd name="connsiteY59" fmla="*/ 584223 h 1213973"/>
                  <a:gd name="connsiteX60" fmla="*/ 1511205 w 2075409"/>
                  <a:gd name="connsiteY60" fmla="*/ 564768 h 1213973"/>
                  <a:gd name="connsiteX61" fmla="*/ 1525796 w 2075409"/>
                  <a:gd name="connsiteY61" fmla="*/ 555040 h 1213973"/>
                  <a:gd name="connsiteX62" fmla="*/ 1574434 w 2075409"/>
                  <a:gd name="connsiteY62" fmla="*/ 569632 h 1213973"/>
                  <a:gd name="connsiteX63" fmla="*/ 1603617 w 2075409"/>
                  <a:gd name="connsiteY63" fmla="*/ 584223 h 1213973"/>
                  <a:gd name="connsiteX64" fmla="*/ 1613345 w 2075409"/>
                  <a:gd name="connsiteY64" fmla="*/ 569632 h 1213973"/>
                  <a:gd name="connsiteX65" fmla="*/ 1589026 w 2075409"/>
                  <a:gd name="connsiteY65" fmla="*/ 530721 h 1213973"/>
                  <a:gd name="connsiteX66" fmla="*/ 1569571 w 2075409"/>
                  <a:gd name="connsiteY66" fmla="*/ 501538 h 1213973"/>
                  <a:gd name="connsiteX67" fmla="*/ 1559843 w 2075409"/>
                  <a:gd name="connsiteY67" fmla="*/ 486947 h 1213973"/>
                  <a:gd name="connsiteX68" fmla="*/ 1545251 w 2075409"/>
                  <a:gd name="connsiteY68" fmla="*/ 477219 h 1213973"/>
                  <a:gd name="connsiteX69" fmla="*/ 1467430 w 2075409"/>
                  <a:gd name="connsiteY69" fmla="*/ 467491 h 1213973"/>
                  <a:gd name="connsiteX70" fmla="*/ 1423656 w 2075409"/>
                  <a:gd name="connsiteY70" fmla="*/ 443172 h 1213973"/>
                  <a:gd name="connsiteX71" fmla="*/ 1404200 w 2075409"/>
                  <a:gd name="connsiteY71" fmla="*/ 433445 h 1213973"/>
                  <a:gd name="connsiteX72" fmla="*/ 1370154 w 2075409"/>
                  <a:gd name="connsiteY72" fmla="*/ 389670 h 1213973"/>
                  <a:gd name="connsiteX73" fmla="*/ 1384745 w 2075409"/>
                  <a:gd name="connsiteY73" fmla="*/ 384806 h 1213973"/>
                  <a:gd name="connsiteX74" fmla="*/ 1399337 w 2075409"/>
                  <a:gd name="connsiteY74" fmla="*/ 394534 h 1213973"/>
                  <a:gd name="connsiteX75" fmla="*/ 1423656 w 2075409"/>
                  <a:gd name="connsiteY75" fmla="*/ 423717 h 1213973"/>
                  <a:gd name="connsiteX76" fmla="*/ 1452839 w 2075409"/>
                  <a:gd name="connsiteY76" fmla="*/ 452900 h 1213973"/>
                  <a:gd name="connsiteX77" fmla="*/ 1535524 w 2075409"/>
                  <a:gd name="connsiteY77" fmla="*/ 462628 h 1213973"/>
                  <a:gd name="connsiteX78" fmla="*/ 1564707 w 2075409"/>
                  <a:gd name="connsiteY78" fmla="*/ 472355 h 1213973"/>
                  <a:gd name="connsiteX79" fmla="*/ 1579298 w 2075409"/>
                  <a:gd name="connsiteY79" fmla="*/ 477219 h 1213973"/>
                  <a:gd name="connsiteX80" fmla="*/ 1593890 w 2075409"/>
                  <a:gd name="connsiteY80" fmla="*/ 482083 h 1213973"/>
                  <a:gd name="connsiteX81" fmla="*/ 1608481 w 2075409"/>
                  <a:gd name="connsiteY81" fmla="*/ 491810 h 1213973"/>
                  <a:gd name="connsiteX82" fmla="*/ 1642528 w 2075409"/>
                  <a:gd name="connsiteY82" fmla="*/ 540449 h 1213973"/>
                  <a:gd name="connsiteX83" fmla="*/ 1647392 w 2075409"/>
                  <a:gd name="connsiteY83" fmla="*/ 555040 h 1213973"/>
                  <a:gd name="connsiteX84" fmla="*/ 1642528 w 2075409"/>
                  <a:gd name="connsiteY84" fmla="*/ 608542 h 1213973"/>
                  <a:gd name="connsiteX85" fmla="*/ 1632800 w 2075409"/>
                  <a:gd name="connsiteY85" fmla="*/ 623134 h 1213973"/>
                  <a:gd name="connsiteX86" fmla="*/ 1627937 w 2075409"/>
                  <a:gd name="connsiteY86" fmla="*/ 637725 h 1213973"/>
                  <a:gd name="connsiteX87" fmla="*/ 1632800 w 2075409"/>
                  <a:gd name="connsiteY87" fmla="*/ 681500 h 1213973"/>
                  <a:gd name="connsiteX88" fmla="*/ 1652256 w 2075409"/>
                  <a:gd name="connsiteY88" fmla="*/ 710683 h 1213973"/>
                  <a:gd name="connsiteX89" fmla="*/ 1666847 w 2075409"/>
                  <a:gd name="connsiteY89" fmla="*/ 739866 h 1213973"/>
                  <a:gd name="connsiteX90" fmla="*/ 1681439 w 2075409"/>
                  <a:gd name="connsiteY90" fmla="*/ 788504 h 1213973"/>
                  <a:gd name="connsiteX91" fmla="*/ 1686302 w 2075409"/>
                  <a:gd name="connsiteY91" fmla="*/ 803096 h 1213973"/>
                  <a:gd name="connsiteX92" fmla="*/ 1681439 w 2075409"/>
                  <a:gd name="connsiteY92" fmla="*/ 856598 h 1213973"/>
                  <a:gd name="connsiteX93" fmla="*/ 1676575 w 2075409"/>
                  <a:gd name="connsiteY93" fmla="*/ 885781 h 1213973"/>
                  <a:gd name="connsiteX94" fmla="*/ 1715485 w 2075409"/>
                  <a:gd name="connsiteY94" fmla="*/ 890645 h 1213973"/>
                  <a:gd name="connsiteX95" fmla="*/ 1759260 w 2075409"/>
                  <a:gd name="connsiteY95" fmla="*/ 910100 h 1213973"/>
                  <a:gd name="connsiteX96" fmla="*/ 1773851 w 2075409"/>
                  <a:gd name="connsiteY96" fmla="*/ 939283 h 1213973"/>
                  <a:gd name="connsiteX97" fmla="*/ 1788443 w 2075409"/>
                  <a:gd name="connsiteY97" fmla="*/ 944147 h 1213973"/>
                  <a:gd name="connsiteX98" fmla="*/ 1793307 w 2075409"/>
                  <a:gd name="connsiteY98" fmla="*/ 992785 h 1213973"/>
                  <a:gd name="connsiteX99" fmla="*/ 1778715 w 2075409"/>
                  <a:gd name="connsiteY99" fmla="*/ 997649 h 1213973"/>
                  <a:gd name="connsiteX100" fmla="*/ 1759260 w 2075409"/>
                  <a:gd name="connsiteY100" fmla="*/ 1002513 h 1213973"/>
                  <a:gd name="connsiteX101" fmla="*/ 1730077 w 2075409"/>
                  <a:gd name="connsiteY101" fmla="*/ 1026832 h 1213973"/>
                  <a:gd name="connsiteX102" fmla="*/ 1734941 w 2075409"/>
                  <a:gd name="connsiteY102" fmla="*/ 1060879 h 1213973"/>
                  <a:gd name="connsiteX103" fmla="*/ 1759260 w 2075409"/>
                  <a:gd name="connsiteY103" fmla="*/ 1065742 h 1213973"/>
                  <a:gd name="connsiteX104" fmla="*/ 1768988 w 2075409"/>
                  <a:gd name="connsiteY104" fmla="*/ 1094925 h 1213973"/>
                  <a:gd name="connsiteX105" fmla="*/ 1773851 w 2075409"/>
                  <a:gd name="connsiteY105" fmla="*/ 1109517 h 1213973"/>
                  <a:gd name="connsiteX106" fmla="*/ 1793307 w 2075409"/>
                  <a:gd name="connsiteY106" fmla="*/ 1138700 h 1213973"/>
                  <a:gd name="connsiteX107" fmla="*/ 1803034 w 2075409"/>
                  <a:gd name="connsiteY107" fmla="*/ 1167883 h 1213973"/>
                  <a:gd name="connsiteX108" fmla="*/ 1832217 w 2075409"/>
                  <a:gd name="connsiteY108" fmla="*/ 1182474 h 1213973"/>
                  <a:gd name="connsiteX109" fmla="*/ 1841945 w 2075409"/>
                  <a:gd name="connsiteY109" fmla="*/ 1197066 h 1213973"/>
                  <a:gd name="connsiteX110" fmla="*/ 1871128 w 2075409"/>
                  <a:gd name="connsiteY110" fmla="*/ 1187338 h 1213973"/>
                  <a:gd name="connsiteX111" fmla="*/ 1895447 w 2075409"/>
                  <a:gd name="connsiteY111" fmla="*/ 1211657 h 1213973"/>
                  <a:gd name="connsiteX112" fmla="*/ 1900311 w 2075409"/>
                  <a:gd name="connsiteY112" fmla="*/ 1197066 h 1213973"/>
                  <a:gd name="connsiteX113" fmla="*/ 1914902 w 2075409"/>
                  <a:gd name="connsiteY113" fmla="*/ 1187338 h 1213973"/>
                  <a:gd name="connsiteX114" fmla="*/ 1919766 w 2075409"/>
                  <a:gd name="connsiteY114" fmla="*/ 1070606 h 1213973"/>
                  <a:gd name="connsiteX115" fmla="*/ 1900311 w 2075409"/>
                  <a:gd name="connsiteY115" fmla="*/ 1041423 h 1213973"/>
                  <a:gd name="connsiteX116" fmla="*/ 1890583 w 2075409"/>
                  <a:gd name="connsiteY116" fmla="*/ 1026832 h 1213973"/>
                  <a:gd name="connsiteX117" fmla="*/ 1880856 w 2075409"/>
                  <a:gd name="connsiteY117" fmla="*/ 997649 h 1213973"/>
                  <a:gd name="connsiteX118" fmla="*/ 1875992 w 2075409"/>
                  <a:gd name="connsiteY118" fmla="*/ 983057 h 1213973"/>
                  <a:gd name="connsiteX119" fmla="*/ 1871128 w 2075409"/>
                  <a:gd name="connsiteY119" fmla="*/ 929555 h 1213973"/>
                  <a:gd name="connsiteX120" fmla="*/ 1837081 w 2075409"/>
                  <a:gd name="connsiteY120" fmla="*/ 924691 h 1213973"/>
                  <a:gd name="connsiteX121" fmla="*/ 1841945 w 2075409"/>
                  <a:gd name="connsiteY121" fmla="*/ 900372 h 1213973"/>
                  <a:gd name="connsiteX122" fmla="*/ 1880856 w 2075409"/>
                  <a:gd name="connsiteY122" fmla="*/ 895508 h 1213973"/>
                  <a:gd name="connsiteX123" fmla="*/ 1875992 w 2075409"/>
                  <a:gd name="connsiteY123" fmla="*/ 851734 h 1213973"/>
                  <a:gd name="connsiteX124" fmla="*/ 1880856 w 2075409"/>
                  <a:gd name="connsiteY124" fmla="*/ 837142 h 1213973"/>
                  <a:gd name="connsiteX125" fmla="*/ 1895447 w 2075409"/>
                  <a:gd name="connsiteY125" fmla="*/ 832279 h 1213973"/>
                  <a:gd name="connsiteX126" fmla="*/ 1910039 w 2075409"/>
                  <a:gd name="connsiteY126" fmla="*/ 846870 h 1213973"/>
                  <a:gd name="connsiteX127" fmla="*/ 1919766 w 2075409"/>
                  <a:gd name="connsiteY127" fmla="*/ 861462 h 1213973"/>
                  <a:gd name="connsiteX128" fmla="*/ 1934358 w 2075409"/>
                  <a:gd name="connsiteY128" fmla="*/ 871189 h 1213973"/>
                  <a:gd name="connsiteX129" fmla="*/ 1978132 w 2075409"/>
                  <a:gd name="connsiteY129" fmla="*/ 861462 h 1213973"/>
                  <a:gd name="connsiteX130" fmla="*/ 2012179 w 2075409"/>
                  <a:gd name="connsiteY130" fmla="*/ 871189 h 1213973"/>
                  <a:gd name="connsiteX131" fmla="*/ 2017043 w 2075409"/>
                  <a:gd name="connsiteY131" fmla="*/ 856598 h 1213973"/>
                  <a:gd name="connsiteX132" fmla="*/ 1987860 w 2075409"/>
                  <a:gd name="connsiteY132" fmla="*/ 842006 h 1213973"/>
                  <a:gd name="connsiteX133" fmla="*/ 1982996 w 2075409"/>
                  <a:gd name="connsiteY133" fmla="*/ 827415 h 1213973"/>
                  <a:gd name="connsiteX134" fmla="*/ 1987860 w 2075409"/>
                  <a:gd name="connsiteY134" fmla="*/ 807959 h 1213973"/>
                  <a:gd name="connsiteX135" fmla="*/ 1958677 w 2075409"/>
                  <a:gd name="connsiteY135" fmla="*/ 812823 h 1213973"/>
                  <a:gd name="connsiteX136" fmla="*/ 1944085 w 2075409"/>
                  <a:gd name="connsiteY136" fmla="*/ 817687 h 1213973"/>
                  <a:gd name="connsiteX137" fmla="*/ 1910039 w 2075409"/>
                  <a:gd name="connsiteY137" fmla="*/ 812823 h 1213973"/>
                  <a:gd name="connsiteX138" fmla="*/ 1875992 w 2075409"/>
                  <a:gd name="connsiteY138" fmla="*/ 798232 h 1213973"/>
                  <a:gd name="connsiteX139" fmla="*/ 1846809 w 2075409"/>
                  <a:gd name="connsiteY139" fmla="*/ 778776 h 1213973"/>
                  <a:gd name="connsiteX140" fmla="*/ 1841945 w 2075409"/>
                  <a:gd name="connsiteY140" fmla="*/ 764185 h 1213973"/>
                  <a:gd name="connsiteX141" fmla="*/ 1856537 w 2075409"/>
                  <a:gd name="connsiteY141" fmla="*/ 759321 h 1213973"/>
                  <a:gd name="connsiteX142" fmla="*/ 1890583 w 2075409"/>
                  <a:gd name="connsiteY142" fmla="*/ 764185 h 1213973"/>
                  <a:gd name="connsiteX143" fmla="*/ 1924630 w 2075409"/>
                  <a:gd name="connsiteY143" fmla="*/ 788504 h 1213973"/>
                  <a:gd name="connsiteX144" fmla="*/ 1953813 w 2075409"/>
                  <a:gd name="connsiteY144" fmla="*/ 807959 h 1213973"/>
                  <a:gd name="connsiteX145" fmla="*/ 1982996 w 2075409"/>
                  <a:gd name="connsiteY145" fmla="*/ 798232 h 1213973"/>
                  <a:gd name="connsiteX146" fmla="*/ 2017043 w 2075409"/>
                  <a:gd name="connsiteY146" fmla="*/ 812823 h 1213973"/>
                  <a:gd name="connsiteX147" fmla="*/ 2046226 w 2075409"/>
                  <a:gd name="connsiteY147" fmla="*/ 827415 h 1213973"/>
                  <a:gd name="connsiteX148" fmla="*/ 2060817 w 2075409"/>
                  <a:gd name="connsiteY148" fmla="*/ 822551 h 1213973"/>
                  <a:gd name="connsiteX149" fmla="*/ 2051090 w 2075409"/>
                  <a:gd name="connsiteY149" fmla="*/ 788504 h 1213973"/>
                  <a:gd name="connsiteX150" fmla="*/ 2021907 w 2075409"/>
                  <a:gd name="connsiteY150" fmla="*/ 769049 h 1213973"/>
                  <a:gd name="connsiteX151" fmla="*/ 2007315 w 2075409"/>
                  <a:gd name="connsiteY151" fmla="*/ 759321 h 1213973"/>
                  <a:gd name="connsiteX152" fmla="*/ 2002451 w 2075409"/>
                  <a:gd name="connsiteY152" fmla="*/ 710683 h 1213973"/>
                  <a:gd name="connsiteX153" fmla="*/ 2012179 w 2075409"/>
                  <a:gd name="connsiteY153" fmla="*/ 725274 h 1213973"/>
                  <a:gd name="connsiteX154" fmla="*/ 2017043 w 2075409"/>
                  <a:gd name="connsiteY154" fmla="*/ 739866 h 1213973"/>
                  <a:gd name="connsiteX155" fmla="*/ 2031634 w 2075409"/>
                  <a:gd name="connsiteY155" fmla="*/ 754457 h 1213973"/>
                  <a:gd name="connsiteX156" fmla="*/ 2075409 w 2075409"/>
                  <a:gd name="connsiteY156" fmla="*/ 778776 h 1213973"/>
                  <a:gd name="connsiteX157" fmla="*/ 2070545 w 2075409"/>
                  <a:gd name="connsiteY157" fmla="*/ 764185 h 1213973"/>
                  <a:gd name="connsiteX158" fmla="*/ 2060817 w 2075409"/>
                  <a:gd name="connsiteY158" fmla="*/ 715547 h 1213973"/>
                  <a:gd name="connsiteX159" fmla="*/ 2046226 w 2075409"/>
                  <a:gd name="connsiteY159" fmla="*/ 700955 h 1213973"/>
                  <a:gd name="connsiteX160" fmla="*/ 2036498 w 2075409"/>
                  <a:gd name="connsiteY160" fmla="*/ 686364 h 1213973"/>
                  <a:gd name="connsiteX161" fmla="*/ 2031634 w 2075409"/>
                  <a:gd name="connsiteY161" fmla="*/ 671772 h 1213973"/>
                  <a:gd name="connsiteX162" fmla="*/ 2017043 w 2075409"/>
                  <a:gd name="connsiteY162" fmla="*/ 623134 h 1213973"/>
                  <a:gd name="connsiteX163" fmla="*/ 2002451 w 2075409"/>
                  <a:gd name="connsiteY163" fmla="*/ 613406 h 1213973"/>
                  <a:gd name="connsiteX164" fmla="*/ 1973268 w 2075409"/>
                  <a:gd name="connsiteY164" fmla="*/ 564768 h 1213973"/>
                  <a:gd name="connsiteX165" fmla="*/ 1963541 w 2075409"/>
                  <a:gd name="connsiteY165" fmla="*/ 550176 h 1213973"/>
                  <a:gd name="connsiteX166" fmla="*/ 1934358 w 2075409"/>
                  <a:gd name="connsiteY166" fmla="*/ 545313 h 1213973"/>
                  <a:gd name="connsiteX167" fmla="*/ 1905175 w 2075409"/>
                  <a:gd name="connsiteY167" fmla="*/ 530721 h 1213973"/>
                  <a:gd name="connsiteX168" fmla="*/ 1890583 w 2075409"/>
                  <a:gd name="connsiteY168" fmla="*/ 525857 h 1213973"/>
                  <a:gd name="connsiteX169" fmla="*/ 1871128 w 2075409"/>
                  <a:gd name="connsiteY169" fmla="*/ 530721 h 1213973"/>
                  <a:gd name="connsiteX170" fmla="*/ 1856537 w 2075409"/>
                  <a:gd name="connsiteY170" fmla="*/ 535585 h 1213973"/>
                  <a:gd name="connsiteX171" fmla="*/ 1861400 w 2075409"/>
                  <a:gd name="connsiteY171" fmla="*/ 569632 h 1213973"/>
                  <a:gd name="connsiteX172" fmla="*/ 1885720 w 2075409"/>
                  <a:gd name="connsiteY172" fmla="*/ 613406 h 1213973"/>
                  <a:gd name="connsiteX173" fmla="*/ 1900311 w 2075409"/>
                  <a:gd name="connsiteY173" fmla="*/ 627998 h 1213973"/>
                  <a:gd name="connsiteX174" fmla="*/ 1953813 w 2075409"/>
                  <a:gd name="connsiteY174" fmla="*/ 652317 h 1213973"/>
                  <a:gd name="connsiteX175" fmla="*/ 1968405 w 2075409"/>
                  <a:gd name="connsiteY175" fmla="*/ 666908 h 1213973"/>
                  <a:gd name="connsiteX176" fmla="*/ 1987860 w 2075409"/>
                  <a:gd name="connsiteY176" fmla="*/ 696091 h 1213973"/>
                  <a:gd name="connsiteX177" fmla="*/ 1978132 w 2075409"/>
                  <a:gd name="connsiteY177" fmla="*/ 652317 h 1213973"/>
                  <a:gd name="connsiteX178" fmla="*/ 1968405 w 2075409"/>
                  <a:gd name="connsiteY178" fmla="*/ 623134 h 1213973"/>
                  <a:gd name="connsiteX179" fmla="*/ 1958677 w 2075409"/>
                  <a:gd name="connsiteY179" fmla="*/ 608542 h 1213973"/>
                  <a:gd name="connsiteX180" fmla="*/ 1948949 w 2075409"/>
                  <a:gd name="connsiteY180" fmla="*/ 574496 h 1213973"/>
                  <a:gd name="connsiteX181" fmla="*/ 1929494 w 2075409"/>
                  <a:gd name="connsiteY181" fmla="*/ 545313 h 1213973"/>
                  <a:gd name="connsiteX182" fmla="*/ 1919766 w 2075409"/>
                  <a:gd name="connsiteY182" fmla="*/ 530721 h 1213973"/>
                  <a:gd name="connsiteX183" fmla="*/ 1910039 w 2075409"/>
                  <a:gd name="connsiteY183" fmla="*/ 516130 h 1213973"/>
                  <a:gd name="connsiteX184" fmla="*/ 1895447 w 2075409"/>
                  <a:gd name="connsiteY184" fmla="*/ 506402 h 1213973"/>
                  <a:gd name="connsiteX185" fmla="*/ 1871128 w 2075409"/>
                  <a:gd name="connsiteY185" fmla="*/ 482083 h 1213973"/>
                  <a:gd name="connsiteX186" fmla="*/ 1861400 w 2075409"/>
                  <a:gd name="connsiteY186" fmla="*/ 467491 h 1213973"/>
                  <a:gd name="connsiteX187" fmla="*/ 1832217 w 2075409"/>
                  <a:gd name="connsiteY187" fmla="*/ 457764 h 1213973"/>
                  <a:gd name="connsiteX188" fmla="*/ 1798171 w 2075409"/>
                  <a:gd name="connsiteY188" fmla="*/ 438308 h 1213973"/>
                  <a:gd name="connsiteX189" fmla="*/ 1783579 w 2075409"/>
                  <a:gd name="connsiteY189" fmla="*/ 433445 h 1213973"/>
                  <a:gd name="connsiteX190" fmla="*/ 1754396 w 2075409"/>
                  <a:gd name="connsiteY190" fmla="*/ 413989 h 1213973"/>
                  <a:gd name="connsiteX191" fmla="*/ 1739805 w 2075409"/>
                  <a:gd name="connsiteY191" fmla="*/ 404262 h 1213973"/>
                  <a:gd name="connsiteX192" fmla="*/ 1725213 w 2075409"/>
                  <a:gd name="connsiteY192" fmla="*/ 389670 h 1213973"/>
                  <a:gd name="connsiteX193" fmla="*/ 1710622 w 2075409"/>
                  <a:gd name="connsiteY193" fmla="*/ 360487 h 1213973"/>
                  <a:gd name="connsiteX194" fmla="*/ 1696030 w 2075409"/>
                  <a:gd name="connsiteY194" fmla="*/ 355623 h 1213973"/>
                  <a:gd name="connsiteX195" fmla="*/ 1686302 w 2075409"/>
                  <a:gd name="connsiteY195" fmla="*/ 341032 h 1213973"/>
                  <a:gd name="connsiteX196" fmla="*/ 1676575 w 2075409"/>
                  <a:gd name="connsiteY196" fmla="*/ 311849 h 1213973"/>
                  <a:gd name="connsiteX197" fmla="*/ 1647392 w 2075409"/>
                  <a:gd name="connsiteY197" fmla="*/ 287530 h 1213973"/>
                  <a:gd name="connsiteX198" fmla="*/ 1618209 w 2075409"/>
                  <a:gd name="connsiteY198" fmla="*/ 277802 h 1213973"/>
                  <a:gd name="connsiteX199" fmla="*/ 1603617 w 2075409"/>
                  <a:gd name="connsiteY199" fmla="*/ 272938 h 1213973"/>
                  <a:gd name="connsiteX200" fmla="*/ 1559843 w 2075409"/>
                  <a:gd name="connsiteY200" fmla="*/ 248619 h 1213973"/>
                  <a:gd name="connsiteX201" fmla="*/ 1540388 w 2075409"/>
                  <a:gd name="connsiteY201" fmla="*/ 234028 h 1213973"/>
                  <a:gd name="connsiteX202" fmla="*/ 1496613 w 2075409"/>
                  <a:gd name="connsiteY202" fmla="*/ 219436 h 1213973"/>
                  <a:gd name="connsiteX203" fmla="*/ 1482022 w 2075409"/>
                  <a:gd name="connsiteY203" fmla="*/ 214572 h 1213973"/>
                  <a:gd name="connsiteX204" fmla="*/ 1452839 w 2075409"/>
                  <a:gd name="connsiteY204" fmla="*/ 195117 h 1213973"/>
                  <a:gd name="connsiteX205" fmla="*/ 1438247 w 2075409"/>
                  <a:gd name="connsiteY205" fmla="*/ 185389 h 1213973"/>
                  <a:gd name="connsiteX206" fmla="*/ 1389609 w 2075409"/>
                  <a:gd name="connsiteY206" fmla="*/ 170798 h 1213973"/>
                  <a:gd name="connsiteX207" fmla="*/ 1360426 w 2075409"/>
                  <a:gd name="connsiteY207" fmla="*/ 156206 h 1213973"/>
                  <a:gd name="connsiteX208" fmla="*/ 1326379 w 2075409"/>
                  <a:gd name="connsiteY208" fmla="*/ 141615 h 1213973"/>
                  <a:gd name="connsiteX209" fmla="*/ 1311788 w 2075409"/>
                  <a:gd name="connsiteY209" fmla="*/ 127023 h 1213973"/>
                  <a:gd name="connsiteX210" fmla="*/ 1233966 w 2075409"/>
                  <a:gd name="connsiteY210" fmla="*/ 112432 h 1213973"/>
                  <a:gd name="connsiteX211" fmla="*/ 1185328 w 2075409"/>
                  <a:gd name="connsiteY211" fmla="*/ 97840 h 1213973"/>
                  <a:gd name="connsiteX212" fmla="*/ 1170737 w 2075409"/>
                  <a:gd name="connsiteY212" fmla="*/ 92976 h 1213973"/>
                  <a:gd name="connsiteX213" fmla="*/ 1146417 w 2075409"/>
                  <a:gd name="connsiteY213" fmla="*/ 88113 h 1213973"/>
                  <a:gd name="connsiteX214" fmla="*/ 1117234 w 2075409"/>
                  <a:gd name="connsiteY214" fmla="*/ 68657 h 1213973"/>
                  <a:gd name="connsiteX215" fmla="*/ 1088051 w 2075409"/>
                  <a:gd name="connsiteY215" fmla="*/ 58930 h 1213973"/>
                  <a:gd name="connsiteX216" fmla="*/ 1034549 w 2075409"/>
                  <a:gd name="connsiteY216" fmla="*/ 49202 h 1213973"/>
                  <a:gd name="connsiteX217" fmla="*/ 956728 w 2075409"/>
                  <a:gd name="connsiteY217" fmla="*/ 39474 h 1213973"/>
                  <a:gd name="connsiteX218" fmla="*/ 927545 w 2075409"/>
                  <a:gd name="connsiteY218" fmla="*/ 29747 h 1213973"/>
                  <a:gd name="connsiteX219" fmla="*/ 820541 w 2075409"/>
                  <a:gd name="connsiteY219" fmla="*/ 24883 h 1213973"/>
                  <a:gd name="connsiteX220" fmla="*/ 805949 w 2075409"/>
                  <a:gd name="connsiteY220" fmla="*/ 20019 h 1213973"/>
                  <a:gd name="connsiteX221" fmla="*/ 509256 w 2075409"/>
                  <a:gd name="connsiteY221" fmla="*/ 20019 h 1213973"/>
                  <a:gd name="connsiteX222" fmla="*/ 455754 w 2075409"/>
                  <a:gd name="connsiteY222" fmla="*/ 29747 h 1213973"/>
                  <a:gd name="connsiteX223" fmla="*/ 421707 w 2075409"/>
                  <a:gd name="connsiteY223" fmla="*/ 34610 h 1213973"/>
                  <a:gd name="connsiteX224" fmla="*/ 392524 w 2075409"/>
                  <a:gd name="connsiteY224" fmla="*/ 44338 h 1213973"/>
                  <a:gd name="connsiteX225" fmla="*/ 377932 w 2075409"/>
                  <a:gd name="connsiteY225" fmla="*/ 49202 h 1213973"/>
                  <a:gd name="connsiteX226" fmla="*/ 324430 w 2075409"/>
                  <a:gd name="connsiteY226" fmla="*/ 54066 h 1213973"/>
                  <a:gd name="connsiteX227" fmla="*/ 309839 w 2075409"/>
                  <a:gd name="connsiteY227" fmla="*/ 58930 h 1213973"/>
                  <a:gd name="connsiteX228" fmla="*/ 275792 w 2075409"/>
                  <a:gd name="connsiteY228" fmla="*/ 78385 h 1213973"/>
                  <a:gd name="connsiteX229" fmla="*/ 232017 w 2075409"/>
                  <a:gd name="connsiteY229" fmla="*/ 88113 h 1213973"/>
                  <a:gd name="connsiteX230" fmla="*/ 217426 w 2075409"/>
                  <a:gd name="connsiteY230" fmla="*/ 92976 h 1213973"/>
                  <a:gd name="connsiteX231" fmla="*/ 183379 w 2075409"/>
                  <a:gd name="connsiteY231" fmla="*/ 107568 h 1213973"/>
                  <a:gd name="connsiteX232" fmla="*/ 163924 w 2075409"/>
                  <a:gd name="connsiteY232" fmla="*/ 117296 h 1213973"/>
                  <a:gd name="connsiteX233" fmla="*/ 144468 w 2075409"/>
                  <a:gd name="connsiteY233" fmla="*/ 122159 h 1213973"/>
                  <a:gd name="connsiteX234" fmla="*/ 110422 w 2075409"/>
                  <a:gd name="connsiteY234" fmla="*/ 131887 h 1213973"/>
                  <a:gd name="connsiteX235" fmla="*/ 95830 w 2075409"/>
                  <a:gd name="connsiteY235" fmla="*/ 141615 h 1213973"/>
                  <a:gd name="connsiteX236" fmla="*/ 61783 w 2075409"/>
                  <a:gd name="connsiteY236" fmla="*/ 161070 h 1213973"/>
                  <a:gd name="connsiteX237" fmla="*/ 47192 w 2075409"/>
                  <a:gd name="connsiteY237" fmla="*/ 175662 h 1213973"/>
                  <a:gd name="connsiteX238" fmla="*/ 42328 w 2075409"/>
                  <a:gd name="connsiteY238" fmla="*/ 190253 h 1213973"/>
                  <a:gd name="connsiteX239" fmla="*/ 32600 w 2075409"/>
                  <a:gd name="connsiteY239" fmla="*/ 204845 h 1213973"/>
                  <a:gd name="connsiteX240" fmla="*/ 32600 w 2075409"/>
                  <a:gd name="connsiteY240" fmla="*/ 219436 h 121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2075409" h="1213973">
                    <a:moveTo>
                      <a:pt x="61783" y="156206"/>
                    </a:moveTo>
                    <a:cubicBezTo>
                      <a:pt x="61540" y="157420"/>
                      <a:pt x="56045" y="190131"/>
                      <a:pt x="52056" y="195117"/>
                    </a:cubicBezTo>
                    <a:cubicBezTo>
                      <a:pt x="48404" y="199682"/>
                      <a:pt x="42328" y="201602"/>
                      <a:pt x="37464" y="204845"/>
                    </a:cubicBezTo>
                    <a:cubicBezTo>
                      <a:pt x="0" y="261041"/>
                      <a:pt x="6332" y="234612"/>
                      <a:pt x="115285" y="229164"/>
                    </a:cubicBezTo>
                    <a:cubicBezTo>
                      <a:pt x="113664" y="234028"/>
                      <a:pt x="113625" y="239752"/>
                      <a:pt x="110422" y="243755"/>
                    </a:cubicBezTo>
                    <a:cubicBezTo>
                      <a:pt x="106770" y="248320"/>
                      <a:pt x="101172" y="251109"/>
                      <a:pt x="95830" y="253483"/>
                    </a:cubicBezTo>
                    <a:cubicBezTo>
                      <a:pt x="75030" y="262727"/>
                      <a:pt x="66995" y="262416"/>
                      <a:pt x="47192" y="268074"/>
                    </a:cubicBezTo>
                    <a:cubicBezTo>
                      <a:pt x="42262" y="269483"/>
                      <a:pt x="37464" y="271317"/>
                      <a:pt x="32600" y="272938"/>
                    </a:cubicBezTo>
                    <a:cubicBezTo>
                      <a:pt x="39085" y="274559"/>
                      <a:pt x="45371" y="277802"/>
                      <a:pt x="52056" y="277802"/>
                    </a:cubicBezTo>
                    <a:cubicBezTo>
                      <a:pt x="75046" y="277802"/>
                      <a:pt x="99037" y="272258"/>
                      <a:pt x="120149" y="263210"/>
                    </a:cubicBezTo>
                    <a:cubicBezTo>
                      <a:pt x="133478" y="257498"/>
                      <a:pt x="145303" y="248341"/>
                      <a:pt x="159060" y="243755"/>
                    </a:cubicBezTo>
                    <a:cubicBezTo>
                      <a:pt x="180530" y="236598"/>
                      <a:pt x="169065" y="241184"/>
                      <a:pt x="193107" y="229164"/>
                    </a:cubicBezTo>
                    <a:cubicBezTo>
                      <a:pt x="201755" y="216190"/>
                      <a:pt x="204459" y="210066"/>
                      <a:pt x="217426" y="199981"/>
                    </a:cubicBezTo>
                    <a:cubicBezTo>
                      <a:pt x="226655" y="192803"/>
                      <a:pt x="235035" y="182178"/>
                      <a:pt x="246609" y="180525"/>
                    </a:cubicBezTo>
                    <a:lnTo>
                      <a:pt x="280656" y="175662"/>
                    </a:lnTo>
                    <a:cubicBezTo>
                      <a:pt x="285520" y="174041"/>
                      <a:pt x="290242" y="171910"/>
                      <a:pt x="295247" y="170798"/>
                    </a:cubicBezTo>
                    <a:cubicBezTo>
                      <a:pt x="329056" y="163285"/>
                      <a:pt x="316197" y="169377"/>
                      <a:pt x="343885" y="161070"/>
                    </a:cubicBezTo>
                    <a:cubicBezTo>
                      <a:pt x="353706" y="158123"/>
                      <a:pt x="363340" y="154584"/>
                      <a:pt x="373068" y="151342"/>
                    </a:cubicBezTo>
                    <a:cubicBezTo>
                      <a:pt x="377932" y="149721"/>
                      <a:pt x="383074" y="148772"/>
                      <a:pt x="387660" y="146479"/>
                    </a:cubicBezTo>
                    <a:cubicBezTo>
                      <a:pt x="411701" y="134458"/>
                      <a:pt x="400237" y="139044"/>
                      <a:pt x="421707" y="131887"/>
                    </a:cubicBezTo>
                    <a:cubicBezTo>
                      <a:pt x="444858" y="116452"/>
                      <a:pt x="427199" y="125862"/>
                      <a:pt x="455754" y="117296"/>
                    </a:cubicBezTo>
                    <a:cubicBezTo>
                      <a:pt x="465575" y="114350"/>
                      <a:pt x="484937" y="107568"/>
                      <a:pt x="484937" y="107568"/>
                    </a:cubicBezTo>
                    <a:cubicBezTo>
                      <a:pt x="489801" y="104325"/>
                      <a:pt x="493888" y="99378"/>
                      <a:pt x="499528" y="97840"/>
                    </a:cubicBezTo>
                    <a:cubicBezTo>
                      <a:pt x="512139" y="94401"/>
                      <a:pt x="525409" y="94018"/>
                      <a:pt x="538439" y="92976"/>
                    </a:cubicBezTo>
                    <a:cubicBezTo>
                      <a:pt x="565960" y="90774"/>
                      <a:pt x="593562" y="89734"/>
                      <a:pt x="621124" y="88113"/>
                    </a:cubicBezTo>
                    <a:cubicBezTo>
                      <a:pt x="650307" y="89734"/>
                      <a:pt x="679739" y="88843"/>
                      <a:pt x="708673" y="92976"/>
                    </a:cubicBezTo>
                    <a:cubicBezTo>
                      <a:pt x="714460" y="93803"/>
                      <a:pt x="718036" y="100090"/>
                      <a:pt x="723264" y="102704"/>
                    </a:cubicBezTo>
                    <a:cubicBezTo>
                      <a:pt x="727850" y="104997"/>
                      <a:pt x="732992" y="105947"/>
                      <a:pt x="737856" y="107568"/>
                    </a:cubicBezTo>
                    <a:cubicBezTo>
                      <a:pt x="749431" y="142297"/>
                      <a:pt x="739051" y="131063"/>
                      <a:pt x="762175" y="146479"/>
                    </a:cubicBezTo>
                    <a:cubicBezTo>
                      <a:pt x="771903" y="144858"/>
                      <a:pt x="781791" y="144007"/>
                      <a:pt x="791358" y="141615"/>
                    </a:cubicBezTo>
                    <a:cubicBezTo>
                      <a:pt x="801306" y="139128"/>
                      <a:pt x="820541" y="131887"/>
                      <a:pt x="820541" y="131887"/>
                    </a:cubicBezTo>
                    <a:cubicBezTo>
                      <a:pt x="859452" y="133508"/>
                      <a:pt x="898404" y="134322"/>
                      <a:pt x="937273" y="136751"/>
                    </a:cubicBezTo>
                    <a:cubicBezTo>
                      <a:pt x="950318" y="137566"/>
                      <a:pt x="963323" y="139277"/>
                      <a:pt x="976183" y="141615"/>
                    </a:cubicBezTo>
                    <a:cubicBezTo>
                      <a:pt x="981227" y="142532"/>
                      <a:pt x="985663" y="146086"/>
                      <a:pt x="990775" y="146479"/>
                    </a:cubicBezTo>
                    <a:cubicBezTo>
                      <a:pt x="1027990" y="149341"/>
                      <a:pt x="1065354" y="149721"/>
                      <a:pt x="1102643" y="151342"/>
                    </a:cubicBezTo>
                    <a:cubicBezTo>
                      <a:pt x="1109128" y="152963"/>
                      <a:pt x="1115695" y="154285"/>
                      <a:pt x="1122098" y="156206"/>
                    </a:cubicBezTo>
                    <a:cubicBezTo>
                      <a:pt x="1131919" y="159153"/>
                      <a:pt x="1141167" y="164248"/>
                      <a:pt x="1151281" y="165934"/>
                    </a:cubicBezTo>
                    <a:lnTo>
                      <a:pt x="1180464" y="170798"/>
                    </a:lnTo>
                    <a:lnTo>
                      <a:pt x="1209647" y="190253"/>
                    </a:lnTo>
                    <a:cubicBezTo>
                      <a:pt x="1214511" y="193496"/>
                      <a:pt x="1218693" y="198132"/>
                      <a:pt x="1224239" y="199981"/>
                    </a:cubicBezTo>
                    <a:cubicBezTo>
                      <a:pt x="1229103" y="201602"/>
                      <a:pt x="1234348" y="202355"/>
                      <a:pt x="1238830" y="204845"/>
                    </a:cubicBezTo>
                    <a:cubicBezTo>
                      <a:pt x="1249050" y="210523"/>
                      <a:pt x="1258285" y="217815"/>
                      <a:pt x="1268013" y="224300"/>
                    </a:cubicBezTo>
                    <a:lnTo>
                      <a:pt x="1282605" y="234028"/>
                    </a:lnTo>
                    <a:cubicBezTo>
                      <a:pt x="1285992" y="239109"/>
                      <a:pt x="1298538" y="255156"/>
                      <a:pt x="1297196" y="263210"/>
                    </a:cubicBezTo>
                    <a:cubicBezTo>
                      <a:pt x="1294214" y="281099"/>
                      <a:pt x="1284603" y="276803"/>
                      <a:pt x="1272877" y="282666"/>
                    </a:cubicBezTo>
                    <a:cubicBezTo>
                      <a:pt x="1238683" y="299762"/>
                      <a:pt x="1283277" y="288228"/>
                      <a:pt x="1229102" y="297257"/>
                    </a:cubicBezTo>
                    <a:cubicBezTo>
                      <a:pt x="1225860" y="302121"/>
                      <a:pt x="1220020" y="306039"/>
                      <a:pt x="1219375" y="311849"/>
                    </a:cubicBezTo>
                    <a:cubicBezTo>
                      <a:pt x="1217521" y="328542"/>
                      <a:pt x="1223321" y="343647"/>
                      <a:pt x="1233966" y="355623"/>
                    </a:cubicBezTo>
                    <a:cubicBezTo>
                      <a:pt x="1261199" y="386260"/>
                      <a:pt x="1260386" y="382965"/>
                      <a:pt x="1292332" y="404262"/>
                    </a:cubicBezTo>
                    <a:cubicBezTo>
                      <a:pt x="1297196" y="407505"/>
                      <a:pt x="1301378" y="412140"/>
                      <a:pt x="1306924" y="413989"/>
                    </a:cubicBezTo>
                    <a:cubicBezTo>
                      <a:pt x="1327061" y="420702"/>
                      <a:pt x="1317249" y="416009"/>
                      <a:pt x="1336107" y="428581"/>
                    </a:cubicBezTo>
                    <a:cubicBezTo>
                      <a:pt x="1363982" y="470395"/>
                      <a:pt x="1326865" y="421187"/>
                      <a:pt x="1360426" y="448036"/>
                    </a:cubicBezTo>
                    <a:cubicBezTo>
                      <a:pt x="1364991" y="451688"/>
                      <a:pt x="1366020" y="458494"/>
                      <a:pt x="1370154" y="462628"/>
                    </a:cubicBezTo>
                    <a:cubicBezTo>
                      <a:pt x="1374287" y="466761"/>
                      <a:pt x="1379881" y="469113"/>
                      <a:pt x="1384745" y="472355"/>
                    </a:cubicBezTo>
                    <a:cubicBezTo>
                      <a:pt x="1408898" y="508585"/>
                      <a:pt x="1377855" y="464088"/>
                      <a:pt x="1409064" y="501538"/>
                    </a:cubicBezTo>
                    <a:cubicBezTo>
                      <a:pt x="1442921" y="542167"/>
                      <a:pt x="1390757" y="488095"/>
                      <a:pt x="1433383" y="530721"/>
                    </a:cubicBezTo>
                    <a:cubicBezTo>
                      <a:pt x="1443996" y="562560"/>
                      <a:pt x="1429255" y="531309"/>
                      <a:pt x="1452839" y="550176"/>
                    </a:cubicBezTo>
                    <a:cubicBezTo>
                      <a:pt x="1457404" y="553828"/>
                      <a:pt x="1458001" y="561116"/>
                      <a:pt x="1462566" y="564768"/>
                    </a:cubicBezTo>
                    <a:cubicBezTo>
                      <a:pt x="1466570" y="567971"/>
                      <a:pt x="1472572" y="567339"/>
                      <a:pt x="1477158" y="569632"/>
                    </a:cubicBezTo>
                    <a:cubicBezTo>
                      <a:pt x="1514873" y="588489"/>
                      <a:pt x="1469662" y="571997"/>
                      <a:pt x="1506341" y="584223"/>
                    </a:cubicBezTo>
                    <a:cubicBezTo>
                      <a:pt x="1551243" y="572997"/>
                      <a:pt x="1511205" y="588915"/>
                      <a:pt x="1511205" y="564768"/>
                    </a:cubicBezTo>
                    <a:cubicBezTo>
                      <a:pt x="1511205" y="558922"/>
                      <a:pt x="1520932" y="558283"/>
                      <a:pt x="1525796" y="555040"/>
                    </a:cubicBezTo>
                    <a:cubicBezTo>
                      <a:pt x="1536673" y="557759"/>
                      <a:pt x="1567328" y="564895"/>
                      <a:pt x="1574434" y="569632"/>
                    </a:cubicBezTo>
                    <a:cubicBezTo>
                      <a:pt x="1593292" y="582203"/>
                      <a:pt x="1583480" y="577510"/>
                      <a:pt x="1603617" y="584223"/>
                    </a:cubicBezTo>
                    <a:cubicBezTo>
                      <a:pt x="1606860" y="579359"/>
                      <a:pt x="1613345" y="575478"/>
                      <a:pt x="1613345" y="569632"/>
                    </a:cubicBezTo>
                    <a:cubicBezTo>
                      <a:pt x="1613345" y="542622"/>
                      <a:pt x="1605549" y="541737"/>
                      <a:pt x="1589026" y="530721"/>
                    </a:cubicBezTo>
                    <a:cubicBezTo>
                      <a:pt x="1580478" y="505080"/>
                      <a:pt x="1589811" y="525826"/>
                      <a:pt x="1569571" y="501538"/>
                    </a:cubicBezTo>
                    <a:cubicBezTo>
                      <a:pt x="1565829" y="497047"/>
                      <a:pt x="1563976" y="491080"/>
                      <a:pt x="1559843" y="486947"/>
                    </a:cubicBezTo>
                    <a:cubicBezTo>
                      <a:pt x="1555709" y="482813"/>
                      <a:pt x="1550480" y="479833"/>
                      <a:pt x="1545251" y="477219"/>
                    </a:cubicBezTo>
                    <a:cubicBezTo>
                      <a:pt x="1524253" y="466720"/>
                      <a:pt x="1479502" y="468420"/>
                      <a:pt x="1467430" y="467491"/>
                    </a:cubicBezTo>
                    <a:cubicBezTo>
                      <a:pt x="1427073" y="454041"/>
                      <a:pt x="1490569" y="476625"/>
                      <a:pt x="1423656" y="443172"/>
                    </a:cubicBezTo>
                    <a:lnTo>
                      <a:pt x="1404200" y="433445"/>
                    </a:lnTo>
                    <a:cubicBezTo>
                      <a:pt x="1371392" y="400637"/>
                      <a:pt x="1379367" y="417313"/>
                      <a:pt x="1370154" y="389670"/>
                    </a:cubicBezTo>
                    <a:cubicBezTo>
                      <a:pt x="1375018" y="388049"/>
                      <a:pt x="1379688" y="383963"/>
                      <a:pt x="1384745" y="384806"/>
                    </a:cubicBezTo>
                    <a:cubicBezTo>
                      <a:pt x="1390511" y="385767"/>
                      <a:pt x="1394846" y="390792"/>
                      <a:pt x="1399337" y="394534"/>
                    </a:cubicBezTo>
                    <a:cubicBezTo>
                      <a:pt x="1427849" y="418294"/>
                      <a:pt x="1401794" y="399122"/>
                      <a:pt x="1423656" y="423717"/>
                    </a:cubicBezTo>
                    <a:cubicBezTo>
                      <a:pt x="1432796" y="433999"/>
                      <a:pt x="1439139" y="451654"/>
                      <a:pt x="1452839" y="452900"/>
                    </a:cubicBezTo>
                    <a:cubicBezTo>
                      <a:pt x="1471608" y="454606"/>
                      <a:pt x="1513214" y="457051"/>
                      <a:pt x="1535524" y="462628"/>
                    </a:cubicBezTo>
                    <a:cubicBezTo>
                      <a:pt x="1545472" y="465115"/>
                      <a:pt x="1554979" y="469113"/>
                      <a:pt x="1564707" y="472355"/>
                    </a:cubicBezTo>
                    <a:lnTo>
                      <a:pt x="1579298" y="477219"/>
                    </a:lnTo>
                    <a:cubicBezTo>
                      <a:pt x="1584162" y="478840"/>
                      <a:pt x="1589624" y="479239"/>
                      <a:pt x="1593890" y="482083"/>
                    </a:cubicBezTo>
                    <a:lnTo>
                      <a:pt x="1608481" y="491810"/>
                    </a:lnTo>
                    <a:cubicBezTo>
                      <a:pt x="1615141" y="500690"/>
                      <a:pt x="1640132" y="533262"/>
                      <a:pt x="1642528" y="540449"/>
                    </a:cubicBezTo>
                    <a:lnTo>
                      <a:pt x="1647392" y="555040"/>
                    </a:lnTo>
                    <a:cubicBezTo>
                      <a:pt x="1645771" y="572874"/>
                      <a:pt x="1646280" y="591032"/>
                      <a:pt x="1642528" y="608542"/>
                    </a:cubicBezTo>
                    <a:cubicBezTo>
                      <a:pt x="1641303" y="614258"/>
                      <a:pt x="1635414" y="617905"/>
                      <a:pt x="1632800" y="623134"/>
                    </a:cubicBezTo>
                    <a:cubicBezTo>
                      <a:pt x="1630507" y="627719"/>
                      <a:pt x="1629558" y="632861"/>
                      <a:pt x="1627937" y="637725"/>
                    </a:cubicBezTo>
                    <a:cubicBezTo>
                      <a:pt x="1629558" y="652317"/>
                      <a:pt x="1628157" y="667572"/>
                      <a:pt x="1632800" y="681500"/>
                    </a:cubicBezTo>
                    <a:cubicBezTo>
                      <a:pt x="1636497" y="692591"/>
                      <a:pt x="1648559" y="699592"/>
                      <a:pt x="1652256" y="710683"/>
                    </a:cubicBezTo>
                    <a:cubicBezTo>
                      <a:pt x="1658969" y="730820"/>
                      <a:pt x="1654276" y="721008"/>
                      <a:pt x="1666847" y="739866"/>
                    </a:cubicBezTo>
                    <a:cubicBezTo>
                      <a:pt x="1674200" y="769276"/>
                      <a:pt x="1669594" y="752968"/>
                      <a:pt x="1681439" y="788504"/>
                    </a:cubicBezTo>
                    <a:lnTo>
                      <a:pt x="1686302" y="803096"/>
                    </a:lnTo>
                    <a:cubicBezTo>
                      <a:pt x="1684681" y="820930"/>
                      <a:pt x="1685191" y="839088"/>
                      <a:pt x="1681439" y="856598"/>
                    </a:cubicBezTo>
                    <a:cubicBezTo>
                      <a:pt x="1680483" y="861060"/>
                      <a:pt x="1659674" y="878269"/>
                      <a:pt x="1676575" y="885781"/>
                    </a:cubicBezTo>
                    <a:cubicBezTo>
                      <a:pt x="1688519" y="891090"/>
                      <a:pt x="1702515" y="889024"/>
                      <a:pt x="1715485" y="890645"/>
                    </a:cubicBezTo>
                    <a:cubicBezTo>
                      <a:pt x="1750214" y="902220"/>
                      <a:pt x="1736136" y="894684"/>
                      <a:pt x="1759260" y="910100"/>
                    </a:cubicBezTo>
                    <a:cubicBezTo>
                      <a:pt x="1762464" y="919711"/>
                      <a:pt x="1765281" y="932427"/>
                      <a:pt x="1773851" y="939283"/>
                    </a:cubicBezTo>
                    <a:cubicBezTo>
                      <a:pt x="1777855" y="942486"/>
                      <a:pt x="1783579" y="942526"/>
                      <a:pt x="1788443" y="944147"/>
                    </a:cubicBezTo>
                    <a:cubicBezTo>
                      <a:pt x="1792989" y="957784"/>
                      <a:pt x="1805415" y="977651"/>
                      <a:pt x="1793307" y="992785"/>
                    </a:cubicBezTo>
                    <a:cubicBezTo>
                      <a:pt x="1790104" y="996789"/>
                      <a:pt x="1783645" y="996240"/>
                      <a:pt x="1778715" y="997649"/>
                    </a:cubicBezTo>
                    <a:cubicBezTo>
                      <a:pt x="1772288" y="999485"/>
                      <a:pt x="1765745" y="1000892"/>
                      <a:pt x="1759260" y="1002513"/>
                    </a:cubicBezTo>
                    <a:cubicBezTo>
                      <a:pt x="1753633" y="1006264"/>
                      <a:pt x="1731518" y="1019628"/>
                      <a:pt x="1730077" y="1026832"/>
                    </a:cubicBezTo>
                    <a:cubicBezTo>
                      <a:pt x="1727829" y="1038074"/>
                      <a:pt x="1728062" y="1051708"/>
                      <a:pt x="1734941" y="1060879"/>
                    </a:cubicBezTo>
                    <a:cubicBezTo>
                      <a:pt x="1739901" y="1067492"/>
                      <a:pt x="1751154" y="1064121"/>
                      <a:pt x="1759260" y="1065742"/>
                    </a:cubicBezTo>
                    <a:lnTo>
                      <a:pt x="1768988" y="1094925"/>
                    </a:lnTo>
                    <a:cubicBezTo>
                      <a:pt x="1770609" y="1099789"/>
                      <a:pt x="1771007" y="1105251"/>
                      <a:pt x="1773851" y="1109517"/>
                    </a:cubicBezTo>
                    <a:cubicBezTo>
                      <a:pt x="1780336" y="1119245"/>
                      <a:pt x="1789610" y="1127609"/>
                      <a:pt x="1793307" y="1138700"/>
                    </a:cubicBezTo>
                    <a:cubicBezTo>
                      <a:pt x="1796549" y="1148428"/>
                      <a:pt x="1793306" y="1164640"/>
                      <a:pt x="1803034" y="1167883"/>
                    </a:cubicBezTo>
                    <a:cubicBezTo>
                      <a:pt x="1823171" y="1174595"/>
                      <a:pt x="1813360" y="1169903"/>
                      <a:pt x="1832217" y="1182474"/>
                    </a:cubicBezTo>
                    <a:cubicBezTo>
                      <a:pt x="1835460" y="1187338"/>
                      <a:pt x="1836144" y="1196341"/>
                      <a:pt x="1841945" y="1197066"/>
                    </a:cubicBezTo>
                    <a:cubicBezTo>
                      <a:pt x="1852120" y="1198338"/>
                      <a:pt x="1871128" y="1187338"/>
                      <a:pt x="1871128" y="1187338"/>
                    </a:cubicBezTo>
                    <a:cubicBezTo>
                      <a:pt x="1873907" y="1191507"/>
                      <a:pt x="1886183" y="1213973"/>
                      <a:pt x="1895447" y="1211657"/>
                    </a:cubicBezTo>
                    <a:cubicBezTo>
                      <a:pt x="1900421" y="1210414"/>
                      <a:pt x="1897108" y="1201069"/>
                      <a:pt x="1900311" y="1197066"/>
                    </a:cubicBezTo>
                    <a:cubicBezTo>
                      <a:pt x="1903963" y="1192501"/>
                      <a:pt x="1910038" y="1190581"/>
                      <a:pt x="1914902" y="1187338"/>
                    </a:cubicBezTo>
                    <a:cubicBezTo>
                      <a:pt x="1941545" y="1147377"/>
                      <a:pt x="1936533" y="1161149"/>
                      <a:pt x="1919766" y="1070606"/>
                    </a:cubicBezTo>
                    <a:cubicBezTo>
                      <a:pt x="1917637" y="1059110"/>
                      <a:pt x="1906796" y="1051151"/>
                      <a:pt x="1900311" y="1041423"/>
                    </a:cubicBezTo>
                    <a:lnTo>
                      <a:pt x="1890583" y="1026832"/>
                    </a:lnTo>
                    <a:lnTo>
                      <a:pt x="1880856" y="997649"/>
                    </a:lnTo>
                    <a:lnTo>
                      <a:pt x="1875992" y="983057"/>
                    </a:lnTo>
                    <a:cubicBezTo>
                      <a:pt x="1874371" y="965223"/>
                      <a:pt x="1881061" y="944455"/>
                      <a:pt x="1871128" y="929555"/>
                    </a:cubicBezTo>
                    <a:cubicBezTo>
                      <a:pt x="1864769" y="920016"/>
                      <a:pt x="1845187" y="932797"/>
                      <a:pt x="1837081" y="924691"/>
                    </a:cubicBezTo>
                    <a:cubicBezTo>
                      <a:pt x="1831235" y="918845"/>
                      <a:pt x="1835067" y="904958"/>
                      <a:pt x="1841945" y="900372"/>
                    </a:cubicBezTo>
                    <a:cubicBezTo>
                      <a:pt x="1852821" y="893121"/>
                      <a:pt x="1867886" y="897129"/>
                      <a:pt x="1880856" y="895508"/>
                    </a:cubicBezTo>
                    <a:cubicBezTo>
                      <a:pt x="1879235" y="880917"/>
                      <a:pt x="1875992" y="866415"/>
                      <a:pt x="1875992" y="851734"/>
                    </a:cubicBezTo>
                    <a:cubicBezTo>
                      <a:pt x="1875992" y="846607"/>
                      <a:pt x="1877231" y="840767"/>
                      <a:pt x="1880856" y="837142"/>
                    </a:cubicBezTo>
                    <a:cubicBezTo>
                      <a:pt x="1884481" y="833517"/>
                      <a:pt x="1890583" y="833900"/>
                      <a:pt x="1895447" y="832279"/>
                    </a:cubicBezTo>
                    <a:cubicBezTo>
                      <a:pt x="1900311" y="837143"/>
                      <a:pt x="1905636" y="841586"/>
                      <a:pt x="1910039" y="846870"/>
                    </a:cubicBezTo>
                    <a:cubicBezTo>
                      <a:pt x="1913781" y="851361"/>
                      <a:pt x="1915633" y="857329"/>
                      <a:pt x="1919766" y="861462"/>
                    </a:cubicBezTo>
                    <a:cubicBezTo>
                      <a:pt x="1923899" y="865595"/>
                      <a:pt x="1929494" y="867947"/>
                      <a:pt x="1934358" y="871189"/>
                    </a:cubicBezTo>
                    <a:cubicBezTo>
                      <a:pt x="1947738" y="866729"/>
                      <a:pt x="1964219" y="860392"/>
                      <a:pt x="1978132" y="861462"/>
                    </a:cubicBezTo>
                    <a:cubicBezTo>
                      <a:pt x="1989900" y="862367"/>
                      <a:pt x="2000830" y="867947"/>
                      <a:pt x="2012179" y="871189"/>
                    </a:cubicBezTo>
                    <a:cubicBezTo>
                      <a:pt x="2013800" y="866325"/>
                      <a:pt x="2018947" y="861358"/>
                      <a:pt x="2017043" y="856598"/>
                    </a:cubicBezTo>
                    <a:cubicBezTo>
                      <a:pt x="2014142" y="849345"/>
                      <a:pt x="1994003" y="844054"/>
                      <a:pt x="1987860" y="842006"/>
                    </a:cubicBezTo>
                    <a:cubicBezTo>
                      <a:pt x="1986239" y="837142"/>
                      <a:pt x="1980703" y="832000"/>
                      <a:pt x="1982996" y="827415"/>
                    </a:cubicBezTo>
                    <a:cubicBezTo>
                      <a:pt x="1993545" y="806319"/>
                      <a:pt x="2011365" y="843217"/>
                      <a:pt x="1987860" y="807959"/>
                    </a:cubicBezTo>
                    <a:cubicBezTo>
                      <a:pt x="1978132" y="809580"/>
                      <a:pt x="1968304" y="810684"/>
                      <a:pt x="1958677" y="812823"/>
                    </a:cubicBezTo>
                    <a:cubicBezTo>
                      <a:pt x="1953672" y="813935"/>
                      <a:pt x="1949212" y="817687"/>
                      <a:pt x="1944085" y="817687"/>
                    </a:cubicBezTo>
                    <a:cubicBezTo>
                      <a:pt x="1932621" y="817687"/>
                      <a:pt x="1921388" y="814444"/>
                      <a:pt x="1910039" y="812823"/>
                    </a:cubicBezTo>
                    <a:cubicBezTo>
                      <a:pt x="1894946" y="807792"/>
                      <a:pt x="1891015" y="807246"/>
                      <a:pt x="1875992" y="798232"/>
                    </a:cubicBezTo>
                    <a:cubicBezTo>
                      <a:pt x="1865967" y="792217"/>
                      <a:pt x="1846809" y="778776"/>
                      <a:pt x="1846809" y="778776"/>
                    </a:cubicBezTo>
                    <a:cubicBezTo>
                      <a:pt x="1845188" y="773912"/>
                      <a:pt x="1839652" y="768770"/>
                      <a:pt x="1841945" y="764185"/>
                    </a:cubicBezTo>
                    <a:cubicBezTo>
                      <a:pt x="1844238" y="759599"/>
                      <a:pt x="1851410" y="759321"/>
                      <a:pt x="1856537" y="759321"/>
                    </a:cubicBezTo>
                    <a:cubicBezTo>
                      <a:pt x="1868001" y="759321"/>
                      <a:pt x="1879234" y="762564"/>
                      <a:pt x="1890583" y="764185"/>
                    </a:cubicBezTo>
                    <a:cubicBezTo>
                      <a:pt x="1938033" y="795818"/>
                      <a:pt x="1864288" y="746265"/>
                      <a:pt x="1924630" y="788504"/>
                    </a:cubicBezTo>
                    <a:cubicBezTo>
                      <a:pt x="1934208" y="795208"/>
                      <a:pt x="1953813" y="807959"/>
                      <a:pt x="1953813" y="807959"/>
                    </a:cubicBezTo>
                    <a:cubicBezTo>
                      <a:pt x="1963541" y="804717"/>
                      <a:pt x="1973268" y="794989"/>
                      <a:pt x="1982996" y="798232"/>
                    </a:cubicBezTo>
                    <a:cubicBezTo>
                      <a:pt x="2017213" y="809638"/>
                      <a:pt x="1974976" y="794795"/>
                      <a:pt x="2017043" y="812823"/>
                    </a:cubicBezTo>
                    <a:cubicBezTo>
                      <a:pt x="2045232" y="824904"/>
                      <a:pt x="2018187" y="808722"/>
                      <a:pt x="2046226" y="827415"/>
                    </a:cubicBezTo>
                    <a:cubicBezTo>
                      <a:pt x="2051090" y="825794"/>
                      <a:pt x="2058913" y="827311"/>
                      <a:pt x="2060817" y="822551"/>
                    </a:cubicBezTo>
                    <a:cubicBezTo>
                      <a:pt x="2060854" y="822460"/>
                      <a:pt x="2053356" y="790770"/>
                      <a:pt x="2051090" y="788504"/>
                    </a:cubicBezTo>
                    <a:cubicBezTo>
                      <a:pt x="2042823" y="780237"/>
                      <a:pt x="2031635" y="775534"/>
                      <a:pt x="2021907" y="769049"/>
                    </a:cubicBezTo>
                    <a:lnTo>
                      <a:pt x="2007315" y="759321"/>
                    </a:lnTo>
                    <a:cubicBezTo>
                      <a:pt x="1995474" y="723796"/>
                      <a:pt x="1995101" y="740086"/>
                      <a:pt x="2002451" y="710683"/>
                    </a:cubicBezTo>
                    <a:cubicBezTo>
                      <a:pt x="2005694" y="715547"/>
                      <a:pt x="2009565" y="720046"/>
                      <a:pt x="2012179" y="725274"/>
                    </a:cubicBezTo>
                    <a:cubicBezTo>
                      <a:pt x="2014472" y="729860"/>
                      <a:pt x="2014199" y="735600"/>
                      <a:pt x="2017043" y="739866"/>
                    </a:cubicBezTo>
                    <a:cubicBezTo>
                      <a:pt x="2020858" y="745589"/>
                      <a:pt x="2026205" y="750234"/>
                      <a:pt x="2031634" y="754457"/>
                    </a:cubicBezTo>
                    <a:cubicBezTo>
                      <a:pt x="2056723" y="773971"/>
                      <a:pt x="2053391" y="771438"/>
                      <a:pt x="2075409" y="778776"/>
                    </a:cubicBezTo>
                    <a:cubicBezTo>
                      <a:pt x="2073788" y="773912"/>
                      <a:pt x="2071550" y="769212"/>
                      <a:pt x="2070545" y="764185"/>
                    </a:cubicBezTo>
                    <a:cubicBezTo>
                      <a:pt x="2069897" y="760946"/>
                      <a:pt x="2067097" y="724967"/>
                      <a:pt x="2060817" y="715547"/>
                    </a:cubicBezTo>
                    <a:cubicBezTo>
                      <a:pt x="2057002" y="709824"/>
                      <a:pt x="2050629" y="706239"/>
                      <a:pt x="2046226" y="700955"/>
                    </a:cubicBezTo>
                    <a:cubicBezTo>
                      <a:pt x="2042484" y="696464"/>
                      <a:pt x="2039741" y="691228"/>
                      <a:pt x="2036498" y="686364"/>
                    </a:cubicBezTo>
                    <a:cubicBezTo>
                      <a:pt x="2034877" y="681500"/>
                      <a:pt x="2032746" y="676777"/>
                      <a:pt x="2031634" y="671772"/>
                    </a:cubicBezTo>
                    <a:cubicBezTo>
                      <a:pt x="2027487" y="653110"/>
                      <a:pt x="2029779" y="638416"/>
                      <a:pt x="2017043" y="623134"/>
                    </a:cubicBezTo>
                    <a:cubicBezTo>
                      <a:pt x="2013301" y="618643"/>
                      <a:pt x="2007315" y="616649"/>
                      <a:pt x="2002451" y="613406"/>
                    </a:cubicBezTo>
                    <a:cubicBezTo>
                      <a:pt x="1987494" y="583490"/>
                      <a:pt x="1996749" y="599990"/>
                      <a:pt x="1973268" y="564768"/>
                    </a:cubicBezTo>
                    <a:cubicBezTo>
                      <a:pt x="1970025" y="559904"/>
                      <a:pt x="1969307" y="551137"/>
                      <a:pt x="1963541" y="550176"/>
                    </a:cubicBezTo>
                    <a:lnTo>
                      <a:pt x="1934358" y="545313"/>
                    </a:lnTo>
                    <a:cubicBezTo>
                      <a:pt x="1897680" y="533087"/>
                      <a:pt x="1942890" y="549579"/>
                      <a:pt x="1905175" y="530721"/>
                    </a:cubicBezTo>
                    <a:cubicBezTo>
                      <a:pt x="1900589" y="528428"/>
                      <a:pt x="1895447" y="527478"/>
                      <a:pt x="1890583" y="525857"/>
                    </a:cubicBezTo>
                    <a:cubicBezTo>
                      <a:pt x="1884098" y="527478"/>
                      <a:pt x="1877555" y="528884"/>
                      <a:pt x="1871128" y="530721"/>
                    </a:cubicBezTo>
                    <a:cubicBezTo>
                      <a:pt x="1866198" y="532130"/>
                      <a:pt x="1857780" y="530611"/>
                      <a:pt x="1856537" y="535585"/>
                    </a:cubicBezTo>
                    <a:cubicBezTo>
                      <a:pt x="1853756" y="546707"/>
                      <a:pt x="1859152" y="558390"/>
                      <a:pt x="1861400" y="569632"/>
                    </a:cubicBezTo>
                    <a:cubicBezTo>
                      <a:pt x="1864458" y="584922"/>
                      <a:pt x="1875970" y="603656"/>
                      <a:pt x="1885720" y="613406"/>
                    </a:cubicBezTo>
                    <a:cubicBezTo>
                      <a:pt x="1890584" y="618270"/>
                      <a:pt x="1894588" y="624182"/>
                      <a:pt x="1900311" y="627998"/>
                    </a:cubicBezTo>
                    <a:cubicBezTo>
                      <a:pt x="1933946" y="650423"/>
                      <a:pt x="1895361" y="593869"/>
                      <a:pt x="1953813" y="652317"/>
                    </a:cubicBezTo>
                    <a:cubicBezTo>
                      <a:pt x="1958677" y="657181"/>
                      <a:pt x="1964182" y="661478"/>
                      <a:pt x="1968405" y="666908"/>
                    </a:cubicBezTo>
                    <a:cubicBezTo>
                      <a:pt x="1975583" y="676136"/>
                      <a:pt x="1987860" y="696091"/>
                      <a:pt x="1987860" y="696091"/>
                    </a:cubicBezTo>
                    <a:cubicBezTo>
                      <a:pt x="1985082" y="682202"/>
                      <a:pt x="1982254" y="666058"/>
                      <a:pt x="1978132" y="652317"/>
                    </a:cubicBezTo>
                    <a:cubicBezTo>
                      <a:pt x="1975186" y="642496"/>
                      <a:pt x="1974093" y="631666"/>
                      <a:pt x="1968405" y="623134"/>
                    </a:cubicBezTo>
                    <a:lnTo>
                      <a:pt x="1958677" y="608542"/>
                    </a:lnTo>
                    <a:cubicBezTo>
                      <a:pt x="1957532" y="603962"/>
                      <a:pt x="1952121" y="580206"/>
                      <a:pt x="1948949" y="574496"/>
                    </a:cubicBezTo>
                    <a:cubicBezTo>
                      <a:pt x="1943271" y="564276"/>
                      <a:pt x="1935979" y="555041"/>
                      <a:pt x="1929494" y="545313"/>
                    </a:cubicBezTo>
                    <a:lnTo>
                      <a:pt x="1919766" y="530721"/>
                    </a:lnTo>
                    <a:cubicBezTo>
                      <a:pt x="1916524" y="525857"/>
                      <a:pt x="1914903" y="519372"/>
                      <a:pt x="1910039" y="516130"/>
                    </a:cubicBezTo>
                    <a:lnTo>
                      <a:pt x="1895447" y="506402"/>
                    </a:lnTo>
                    <a:cubicBezTo>
                      <a:pt x="1869511" y="467494"/>
                      <a:pt x="1903551" y="514504"/>
                      <a:pt x="1871128" y="482083"/>
                    </a:cubicBezTo>
                    <a:cubicBezTo>
                      <a:pt x="1866994" y="477949"/>
                      <a:pt x="1866357" y="470589"/>
                      <a:pt x="1861400" y="467491"/>
                    </a:cubicBezTo>
                    <a:cubicBezTo>
                      <a:pt x="1852705" y="462057"/>
                      <a:pt x="1832217" y="457764"/>
                      <a:pt x="1832217" y="457764"/>
                    </a:cubicBezTo>
                    <a:cubicBezTo>
                      <a:pt x="1817565" y="447996"/>
                      <a:pt x="1815447" y="445712"/>
                      <a:pt x="1798171" y="438308"/>
                    </a:cubicBezTo>
                    <a:cubicBezTo>
                      <a:pt x="1793459" y="436288"/>
                      <a:pt x="1788443" y="435066"/>
                      <a:pt x="1783579" y="433445"/>
                    </a:cubicBezTo>
                    <a:lnTo>
                      <a:pt x="1754396" y="413989"/>
                    </a:lnTo>
                    <a:cubicBezTo>
                      <a:pt x="1749532" y="410747"/>
                      <a:pt x="1743938" y="408395"/>
                      <a:pt x="1739805" y="404262"/>
                    </a:cubicBezTo>
                    <a:lnTo>
                      <a:pt x="1725213" y="389670"/>
                    </a:lnTo>
                    <a:cubicBezTo>
                      <a:pt x="1722009" y="380059"/>
                      <a:pt x="1719192" y="367343"/>
                      <a:pt x="1710622" y="360487"/>
                    </a:cubicBezTo>
                    <a:cubicBezTo>
                      <a:pt x="1706618" y="357284"/>
                      <a:pt x="1700894" y="357244"/>
                      <a:pt x="1696030" y="355623"/>
                    </a:cubicBezTo>
                    <a:cubicBezTo>
                      <a:pt x="1692787" y="350759"/>
                      <a:pt x="1688676" y="346374"/>
                      <a:pt x="1686302" y="341032"/>
                    </a:cubicBezTo>
                    <a:cubicBezTo>
                      <a:pt x="1682138" y="331662"/>
                      <a:pt x="1683826" y="319100"/>
                      <a:pt x="1676575" y="311849"/>
                    </a:cubicBezTo>
                    <a:cubicBezTo>
                      <a:pt x="1667411" y="302685"/>
                      <a:pt x="1659581" y="292948"/>
                      <a:pt x="1647392" y="287530"/>
                    </a:cubicBezTo>
                    <a:cubicBezTo>
                      <a:pt x="1638022" y="283366"/>
                      <a:pt x="1627937" y="281045"/>
                      <a:pt x="1618209" y="277802"/>
                    </a:cubicBezTo>
                    <a:lnTo>
                      <a:pt x="1603617" y="272938"/>
                    </a:lnTo>
                    <a:cubicBezTo>
                      <a:pt x="1570168" y="250639"/>
                      <a:pt x="1585525" y="257180"/>
                      <a:pt x="1559843" y="248619"/>
                    </a:cubicBezTo>
                    <a:cubicBezTo>
                      <a:pt x="1553358" y="243755"/>
                      <a:pt x="1547638" y="237653"/>
                      <a:pt x="1540388" y="234028"/>
                    </a:cubicBezTo>
                    <a:cubicBezTo>
                      <a:pt x="1540385" y="234026"/>
                      <a:pt x="1503910" y="221869"/>
                      <a:pt x="1496613" y="219436"/>
                    </a:cubicBezTo>
                    <a:cubicBezTo>
                      <a:pt x="1491749" y="217815"/>
                      <a:pt x="1486288" y="217416"/>
                      <a:pt x="1482022" y="214572"/>
                    </a:cubicBezTo>
                    <a:lnTo>
                      <a:pt x="1452839" y="195117"/>
                    </a:lnTo>
                    <a:cubicBezTo>
                      <a:pt x="1447975" y="191874"/>
                      <a:pt x="1443918" y="186807"/>
                      <a:pt x="1438247" y="185389"/>
                    </a:cubicBezTo>
                    <a:cubicBezTo>
                      <a:pt x="1427373" y="182670"/>
                      <a:pt x="1396711" y="175533"/>
                      <a:pt x="1389609" y="170798"/>
                    </a:cubicBezTo>
                    <a:cubicBezTo>
                      <a:pt x="1347798" y="142924"/>
                      <a:pt x="1400693" y="176339"/>
                      <a:pt x="1360426" y="156206"/>
                    </a:cubicBezTo>
                    <a:cubicBezTo>
                      <a:pt x="1326838" y="139413"/>
                      <a:pt x="1366867" y="151737"/>
                      <a:pt x="1326379" y="141615"/>
                    </a:cubicBezTo>
                    <a:cubicBezTo>
                      <a:pt x="1321515" y="136751"/>
                      <a:pt x="1317385" y="131021"/>
                      <a:pt x="1311788" y="127023"/>
                    </a:cubicBezTo>
                    <a:cubicBezTo>
                      <a:pt x="1287411" y="109611"/>
                      <a:pt x="1265791" y="115084"/>
                      <a:pt x="1233966" y="112432"/>
                    </a:cubicBezTo>
                    <a:cubicBezTo>
                      <a:pt x="1204564" y="105081"/>
                      <a:pt x="1220851" y="109682"/>
                      <a:pt x="1185328" y="97840"/>
                    </a:cubicBezTo>
                    <a:cubicBezTo>
                      <a:pt x="1180464" y="96219"/>
                      <a:pt x="1175764" y="93981"/>
                      <a:pt x="1170737" y="92976"/>
                    </a:cubicBezTo>
                    <a:lnTo>
                      <a:pt x="1146417" y="88113"/>
                    </a:lnTo>
                    <a:cubicBezTo>
                      <a:pt x="1136689" y="81628"/>
                      <a:pt x="1128325" y="72354"/>
                      <a:pt x="1117234" y="68657"/>
                    </a:cubicBezTo>
                    <a:cubicBezTo>
                      <a:pt x="1107506" y="65415"/>
                      <a:pt x="1098106" y="60941"/>
                      <a:pt x="1088051" y="58930"/>
                    </a:cubicBezTo>
                    <a:cubicBezTo>
                      <a:pt x="1054062" y="52132"/>
                      <a:pt x="1071886" y="55425"/>
                      <a:pt x="1034549" y="49202"/>
                    </a:cubicBezTo>
                    <a:cubicBezTo>
                      <a:pt x="992256" y="35103"/>
                      <a:pt x="1056604" y="55243"/>
                      <a:pt x="956728" y="39474"/>
                    </a:cubicBezTo>
                    <a:cubicBezTo>
                      <a:pt x="946600" y="37875"/>
                      <a:pt x="937788" y="30213"/>
                      <a:pt x="927545" y="29747"/>
                    </a:cubicBezTo>
                    <a:lnTo>
                      <a:pt x="820541" y="24883"/>
                    </a:lnTo>
                    <a:cubicBezTo>
                      <a:pt x="815677" y="23262"/>
                      <a:pt x="810954" y="21131"/>
                      <a:pt x="805949" y="20019"/>
                    </a:cubicBezTo>
                    <a:cubicBezTo>
                      <a:pt x="715867" y="0"/>
                      <a:pt x="541799" y="19427"/>
                      <a:pt x="509256" y="20019"/>
                    </a:cubicBezTo>
                    <a:cubicBezTo>
                      <a:pt x="481546" y="29256"/>
                      <a:pt x="501581" y="23637"/>
                      <a:pt x="455754" y="29747"/>
                    </a:cubicBezTo>
                    <a:lnTo>
                      <a:pt x="421707" y="34610"/>
                    </a:lnTo>
                    <a:lnTo>
                      <a:pt x="392524" y="44338"/>
                    </a:lnTo>
                    <a:cubicBezTo>
                      <a:pt x="387660" y="45959"/>
                      <a:pt x="383038" y="48738"/>
                      <a:pt x="377932" y="49202"/>
                    </a:cubicBezTo>
                    <a:lnTo>
                      <a:pt x="324430" y="54066"/>
                    </a:lnTo>
                    <a:cubicBezTo>
                      <a:pt x="319566" y="55687"/>
                      <a:pt x="314425" y="56637"/>
                      <a:pt x="309839" y="58930"/>
                    </a:cubicBezTo>
                    <a:cubicBezTo>
                      <a:pt x="260996" y="83350"/>
                      <a:pt x="335475" y="52806"/>
                      <a:pt x="275792" y="78385"/>
                    </a:cubicBezTo>
                    <a:cubicBezTo>
                      <a:pt x="258107" y="85965"/>
                      <a:pt x="254212" y="83181"/>
                      <a:pt x="232017" y="88113"/>
                    </a:cubicBezTo>
                    <a:cubicBezTo>
                      <a:pt x="227012" y="89225"/>
                      <a:pt x="222290" y="91355"/>
                      <a:pt x="217426" y="92976"/>
                    </a:cubicBezTo>
                    <a:cubicBezTo>
                      <a:pt x="187854" y="112691"/>
                      <a:pt x="219275" y="94106"/>
                      <a:pt x="183379" y="107568"/>
                    </a:cubicBezTo>
                    <a:cubicBezTo>
                      <a:pt x="176590" y="110114"/>
                      <a:pt x="170713" y="114750"/>
                      <a:pt x="163924" y="117296"/>
                    </a:cubicBezTo>
                    <a:cubicBezTo>
                      <a:pt x="157665" y="119643"/>
                      <a:pt x="150896" y="120323"/>
                      <a:pt x="144468" y="122159"/>
                    </a:cubicBezTo>
                    <a:cubicBezTo>
                      <a:pt x="95573" y="136128"/>
                      <a:pt x="171309" y="116664"/>
                      <a:pt x="110422" y="131887"/>
                    </a:cubicBezTo>
                    <a:cubicBezTo>
                      <a:pt x="105558" y="135130"/>
                      <a:pt x="100906" y="138715"/>
                      <a:pt x="95830" y="141615"/>
                    </a:cubicBezTo>
                    <a:cubicBezTo>
                      <a:pt x="80693" y="150265"/>
                      <a:pt x="74711" y="150297"/>
                      <a:pt x="61783" y="161070"/>
                    </a:cubicBezTo>
                    <a:cubicBezTo>
                      <a:pt x="56499" y="165474"/>
                      <a:pt x="52056" y="170798"/>
                      <a:pt x="47192" y="175662"/>
                    </a:cubicBezTo>
                    <a:cubicBezTo>
                      <a:pt x="45571" y="180526"/>
                      <a:pt x="44621" y="185667"/>
                      <a:pt x="42328" y="190253"/>
                    </a:cubicBezTo>
                    <a:cubicBezTo>
                      <a:pt x="39714" y="195482"/>
                      <a:pt x="34449" y="199299"/>
                      <a:pt x="32600" y="204845"/>
                    </a:cubicBezTo>
                    <a:cubicBezTo>
                      <a:pt x="31062" y="209459"/>
                      <a:pt x="32600" y="214572"/>
                      <a:pt x="32600" y="219436"/>
                    </a:cubicBezTo>
                  </a:path>
                </a:pathLst>
              </a:custGeom>
              <a:gradFill flip="none" rotWithShape="1">
                <a:gsLst>
                  <a:gs pos="12000">
                    <a:srgbClr val="EE8800"/>
                  </a:gs>
                  <a:gs pos="100000">
                    <a:srgbClr val="00B050"/>
                  </a:gs>
                  <a:gs pos="100000">
                    <a:srgbClr val="FFFFCC"/>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3" name="Forma livre 32"/>
              <p:cNvSpPr/>
              <p:nvPr/>
            </p:nvSpPr>
            <p:spPr bwMode="auto">
              <a:xfrm>
                <a:off x="5747979" y="2939947"/>
                <a:ext cx="567335" cy="1471471"/>
              </a:xfrm>
              <a:custGeom>
                <a:avLst/>
                <a:gdLst>
                  <a:gd name="connsiteX0" fmla="*/ 211685 w 567335"/>
                  <a:gd name="connsiteY0" fmla="*/ 10700 h 1471471"/>
                  <a:gd name="connsiteX1" fmla="*/ 231141 w 567335"/>
                  <a:gd name="connsiteY1" fmla="*/ 39883 h 1471471"/>
                  <a:gd name="connsiteX2" fmla="*/ 240868 w 567335"/>
                  <a:gd name="connsiteY2" fmla="*/ 54475 h 1471471"/>
                  <a:gd name="connsiteX3" fmla="*/ 265187 w 567335"/>
                  <a:gd name="connsiteY3" fmla="*/ 83658 h 1471471"/>
                  <a:gd name="connsiteX4" fmla="*/ 274915 w 567335"/>
                  <a:gd name="connsiteY4" fmla="*/ 112841 h 1471471"/>
                  <a:gd name="connsiteX5" fmla="*/ 279779 w 567335"/>
                  <a:gd name="connsiteY5" fmla="*/ 127432 h 1471471"/>
                  <a:gd name="connsiteX6" fmla="*/ 279779 w 567335"/>
                  <a:gd name="connsiteY6" fmla="*/ 253892 h 1471471"/>
                  <a:gd name="connsiteX7" fmla="*/ 299234 w 567335"/>
                  <a:gd name="connsiteY7" fmla="*/ 283075 h 1471471"/>
                  <a:gd name="connsiteX8" fmla="*/ 294370 w 567335"/>
                  <a:gd name="connsiteY8" fmla="*/ 307394 h 1471471"/>
                  <a:gd name="connsiteX9" fmla="*/ 279779 w 567335"/>
                  <a:gd name="connsiteY9" fmla="*/ 312258 h 1471471"/>
                  <a:gd name="connsiteX10" fmla="*/ 221413 w 567335"/>
                  <a:gd name="connsiteY10" fmla="*/ 297666 h 1471471"/>
                  <a:gd name="connsiteX11" fmla="*/ 206822 w 567335"/>
                  <a:gd name="connsiteY11" fmla="*/ 287939 h 1471471"/>
                  <a:gd name="connsiteX12" fmla="*/ 182502 w 567335"/>
                  <a:gd name="connsiteY12" fmla="*/ 292802 h 1471471"/>
                  <a:gd name="connsiteX13" fmla="*/ 177639 w 567335"/>
                  <a:gd name="connsiteY13" fmla="*/ 312258 h 1471471"/>
                  <a:gd name="connsiteX14" fmla="*/ 167911 w 567335"/>
                  <a:gd name="connsiteY14" fmla="*/ 297666 h 1471471"/>
                  <a:gd name="connsiteX15" fmla="*/ 148456 w 567335"/>
                  <a:gd name="connsiteY15" fmla="*/ 258756 h 1471471"/>
                  <a:gd name="connsiteX16" fmla="*/ 138728 w 567335"/>
                  <a:gd name="connsiteY16" fmla="*/ 244164 h 1471471"/>
                  <a:gd name="connsiteX17" fmla="*/ 124136 w 567335"/>
                  <a:gd name="connsiteY17" fmla="*/ 239300 h 1471471"/>
                  <a:gd name="connsiteX18" fmla="*/ 119273 w 567335"/>
                  <a:gd name="connsiteY18" fmla="*/ 253892 h 1471471"/>
                  <a:gd name="connsiteX19" fmla="*/ 109545 w 567335"/>
                  <a:gd name="connsiteY19" fmla="*/ 292802 h 1471471"/>
                  <a:gd name="connsiteX20" fmla="*/ 90090 w 567335"/>
                  <a:gd name="connsiteY20" fmla="*/ 321985 h 1471471"/>
                  <a:gd name="connsiteX21" fmla="*/ 75498 w 567335"/>
                  <a:gd name="connsiteY21" fmla="*/ 370624 h 1471471"/>
                  <a:gd name="connsiteX22" fmla="*/ 65770 w 567335"/>
                  <a:gd name="connsiteY22" fmla="*/ 399807 h 1471471"/>
                  <a:gd name="connsiteX23" fmla="*/ 56043 w 567335"/>
                  <a:gd name="connsiteY23" fmla="*/ 433853 h 1471471"/>
                  <a:gd name="connsiteX24" fmla="*/ 26860 w 567335"/>
                  <a:gd name="connsiteY24" fmla="*/ 458173 h 1471471"/>
                  <a:gd name="connsiteX25" fmla="*/ 12268 w 567335"/>
                  <a:gd name="connsiteY25" fmla="*/ 463036 h 1471471"/>
                  <a:gd name="connsiteX26" fmla="*/ 21996 w 567335"/>
                  <a:gd name="connsiteY26" fmla="*/ 492219 h 1471471"/>
                  <a:gd name="connsiteX27" fmla="*/ 31724 w 567335"/>
                  <a:gd name="connsiteY27" fmla="*/ 531130 h 1471471"/>
                  <a:gd name="connsiteX28" fmla="*/ 21996 w 567335"/>
                  <a:gd name="connsiteY28" fmla="*/ 574905 h 1471471"/>
                  <a:gd name="connsiteX29" fmla="*/ 12268 w 567335"/>
                  <a:gd name="connsiteY29" fmla="*/ 589496 h 1471471"/>
                  <a:gd name="connsiteX30" fmla="*/ 21996 w 567335"/>
                  <a:gd name="connsiteY30" fmla="*/ 638134 h 1471471"/>
                  <a:gd name="connsiteX31" fmla="*/ 31724 w 567335"/>
                  <a:gd name="connsiteY31" fmla="*/ 667317 h 1471471"/>
                  <a:gd name="connsiteX32" fmla="*/ 36587 w 567335"/>
                  <a:gd name="connsiteY32" fmla="*/ 681909 h 1471471"/>
                  <a:gd name="connsiteX33" fmla="*/ 31724 w 567335"/>
                  <a:gd name="connsiteY33" fmla="*/ 740275 h 1471471"/>
                  <a:gd name="connsiteX34" fmla="*/ 26860 w 567335"/>
                  <a:gd name="connsiteY34" fmla="*/ 754866 h 1471471"/>
                  <a:gd name="connsiteX35" fmla="*/ 17132 w 567335"/>
                  <a:gd name="connsiteY35" fmla="*/ 788913 h 1471471"/>
                  <a:gd name="connsiteX36" fmla="*/ 12268 w 567335"/>
                  <a:gd name="connsiteY36" fmla="*/ 983466 h 1471471"/>
                  <a:gd name="connsiteX37" fmla="*/ 31724 w 567335"/>
                  <a:gd name="connsiteY37" fmla="*/ 1046696 h 1471471"/>
                  <a:gd name="connsiteX38" fmla="*/ 46315 w 567335"/>
                  <a:gd name="connsiteY38" fmla="*/ 1061288 h 1471471"/>
                  <a:gd name="connsiteX39" fmla="*/ 51179 w 567335"/>
                  <a:gd name="connsiteY39" fmla="*/ 1080743 h 1471471"/>
                  <a:gd name="connsiteX40" fmla="*/ 60907 w 567335"/>
                  <a:gd name="connsiteY40" fmla="*/ 1109926 h 1471471"/>
                  <a:gd name="connsiteX41" fmla="*/ 70634 w 567335"/>
                  <a:gd name="connsiteY41" fmla="*/ 1143973 h 1471471"/>
                  <a:gd name="connsiteX42" fmla="*/ 75498 w 567335"/>
                  <a:gd name="connsiteY42" fmla="*/ 1158564 h 1471471"/>
                  <a:gd name="connsiteX43" fmla="*/ 80362 w 567335"/>
                  <a:gd name="connsiteY43" fmla="*/ 1178019 h 1471471"/>
                  <a:gd name="connsiteX44" fmla="*/ 90090 w 567335"/>
                  <a:gd name="connsiteY44" fmla="*/ 1207202 h 1471471"/>
                  <a:gd name="connsiteX45" fmla="*/ 94953 w 567335"/>
                  <a:gd name="connsiteY45" fmla="*/ 1221794 h 1471471"/>
                  <a:gd name="connsiteX46" fmla="*/ 99817 w 567335"/>
                  <a:gd name="connsiteY46" fmla="*/ 1241249 h 1471471"/>
                  <a:gd name="connsiteX47" fmla="*/ 104681 w 567335"/>
                  <a:gd name="connsiteY47" fmla="*/ 1299615 h 1471471"/>
                  <a:gd name="connsiteX48" fmla="*/ 109545 w 567335"/>
                  <a:gd name="connsiteY48" fmla="*/ 1319071 h 1471471"/>
                  <a:gd name="connsiteX49" fmla="*/ 129000 w 567335"/>
                  <a:gd name="connsiteY49" fmla="*/ 1323934 h 1471471"/>
                  <a:gd name="connsiteX50" fmla="*/ 143592 w 567335"/>
                  <a:gd name="connsiteY50" fmla="*/ 1343390 h 1471471"/>
                  <a:gd name="connsiteX51" fmla="*/ 158183 w 567335"/>
                  <a:gd name="connsiteY51" fmla="*/ 1372573 h 1471471"/>
                  <a:gd name="connsiteX52" fmla="*/ 172775 w 567335"/>
                  <a:gd name="connsiteY52" fmla="*/ 1377436 h 1471471"/>
                  <a:gd name="connsiteX53" fmla="*/ 236004 w 567335"/>
                  <a:gd name="connsiteY53" fmla="*/ 1401756 h 1471471"/>
                  <a:gd name="connsiteX54" fmla="*/ 240868 w 567335"/>
                  <a:gd name="connsiteY54" fmla="*/ 1416347 h 1471471"/>
                  <a:gd name="connsiteX55" fmla="*/ 255460 w 567335"/>
                  <a:gd name="connsiteY55" fmla="*/ 1421211 h 1471471"/>
                  <a:gd name="connsiteX56" fmla="*/ 284643 w 567335"/>
                  <a:gd name="connsiteY56" fmla="*/ 1445530 h 1471471"/>
                  <a:gd name="connsiteX57" fmla="*/ 304098 w 567335"/>
                  <a:gd name="connsiteY57" fmla="*/ 1455258 h 1471471"/>
                  <a:gd name="connsiteX58" fmla="*/ 308962 w 567335"/>
                  <a:gd name="connsiteY58" fmla="*/ 1440666 h 1471471"/>
                  <a:gd name="connsiteX59" fmla="*/ 328417 w 567335"/>
                  <a:gd name="connsiteY59" fmla="*/ 1411483 h 1471471"/>
                  <a:gd name="connsiteX60" fmla="*/ 338145 w 567335"/>
                  <a:gd name="connsiteY60" fmla="*/ 1392028 h 1471471"/>
                  <a:gd name="connsiteX61" fmla="*/ 367328 w 567335"/>
                  <a:gd name="connsiteY61" fmla="*/ 1377436 h 1471471"/>
                  <a:gd name="connsiteX62" fmla="*/ 381919 w 567335"/>
                  <a:gd name="connsiteY62" fmla="*/ 1367709 h 1471471"/>
                  <a:gd name="connsiteX63" fmla="*/ 386783 w 567335"/>
                  <a:gd name="connsiteY63" fmla="*/ 1353117 h 1471471"/>
                  <a:gd name="connsiteX64" fmla="*/ 396511 w 567335"/>
                  <a:gd name="connsiteY64" fmla="*/ 1304479 h 1471471"/>
                  <a:gd name="connsiteX65" fmla="*/ 420830 w 567335"/>
                  <a:gd name="connsiteY65" fmla="*/ 1275296 h 1471471"/>
                  <a:gd name="connsiteX66" fmla="*/ 454877 w 567335"/>
                  <a:gd name="connsiteY66" fmla="*/ 1231522 h 1471471"/>
                  <a:gd name="connsiteX67" fmla="*/ 469468 w 567335"/>
                  <a:gd name="connsiteY67" fmla="*/ 1202339 h 1471471"/>
                  <a:gd name="connsiteX68" fmla="*/ 493787 w 567335"/>
                  <a:gd name="connsiteY68" fmla="*/ 1236385 h 1471471"/>
                  <a:gd name="connsiteX69" fmla="*/ 508379 w 567335"/>
                  <a:gd name="connsiteY69" fmla="*/ 1221794 h 1471471"/>
                  <a:gd name="connsiteX70" fmla="*/ 518107 w 567335"/>
                  <a:gd name="connsiteY70" fmla="*/ 1192611 h 1471471"/>
                  <a:gd name="connsiteX71" fmla="*/ 522970 w 567335"/>
                  <a:gd name="connsiteY71" fmla="*/ 1255841 h 1471471"/>
                  <a:gd name="connsiteX72" fmla="*/ 527834 w 567335"/>
                  <a:gd name="connsiteY72" fmla="*/ 1270432 h 1471471"/>
                  <a:gd name="connsiteX73" fmla="*/ 522970 w 567335"/>
                  <a:gd name="connsiteY73" fmla="*/ 1348253 h 1471471"/>
                  <a:gd name="connsiteX74" fmla="*/ 527834 w 567335"/>
                  <a:gd name="connsiteY74" fmla="*/ 1411483 h 1471471"/>
                  <a:gd name="connsiteX75" fmla="*/ 537562 w 567335"/>
                  <a:gd name="connsiteY75" fmla="*/ 1382300 h 1471471"/>
                  <a:gd name="connsiteX76" fmla="*/ 547290 w 567335"/>
                  <a:gd name="connsiteY76" fmla="*/ 1328798 h 1471471"/>
                  <a:gd name="connsiteX77" fmla="*/ 552153 w 567335"/>
                  <a:gd name="connsiteY77" fmla="*/ 1285024 h 1471471"/>
                  <a:gd name="connsiteX78" fmla="*/ 557017 w 567335"/>
                  <a:gd name="connsiteY78" fmla="*/ 1260705 h 1471471"/>
                  <a:gd name="connsiteX79" fmla="*/ 566745 w 567335"/>
                  <a:gd name="connsiteY79" fmla="*/ 1212066 h 1471471"/>
                  <a:gd name="connsiteX80" fmla="*/ 561881 w 567335"/>
                  <a:gd name="connsiteY80" fmla="*/ 1178019 h 1471471"/>
                  <a:gd name="connsiteX81" fmla="*/ 557017 w 567335"/>
                  <a:gd name="connsiteY81" fmla="*/ 1163428 h 1471471"/>
                  <a:gd name="connsiteX82" fmla="*/ 566745 w 567335"/>
                  <a:gd name="connsiteY82" fmla="*/ 993194 h 1471471"/>
                  <a:gd name="connsiteX83" fmla="*/ 561881 w 567335"/>
                  <a:gd name="connsiteY83" fmla="*/ 905645 h 1471471"/>
                  <a:gd name="connsiteX84" fmla="*/ 552153 w 567335"/>
                  <a:gd name="connsiteY84" fmla="*/ 793777 h 1471471"/>
                  <a:gd name="connsiteX85" fmla="*/ 547290 w 567335"/>
                  <a:gd name="connsiteY85" fmla="*/ 764594 h 1471471"/>
                  <a:gd name="connsiteX86" fmla="*/ 542426 w 567335"/>
                  <a:gd name="connsiteY86" fmla="*/ 715956 h 1471471"/>
                  <a:gd name="connsiteX87" fmla="*/ 537562 w 567335"/>
                  <a:gd name="connsiteY87" fmla="*/ 701364 h 1471471"/>
                  <a:gd name="connsiteX88" fmla="*/ 527834 w 567335"/>
                  <a:gd name="connsiteY88" fmla="*/ 657590 h 1471471"/>
                  <a:gd name="connsiteX89" fmla="*/ 518107 w 567335"/>
                  <a:gd name="connsiteY89" fmla="*/ 628407 h 1471471"/>
                  <a:gd name="connsiteX90" fmla="*/ 498651 w 567335"/>
                  <a:gd name="connsiteY90" fmla="*/ 570041 h 1471471"/>
                  <a:gd name="connsiteX91" fmla="*/ 488924 w 567335"/>
                  <a:gd name="connsiteY91" fmla="*/ 540858 h 1471471"/>
                  <a:gd name="connsiteX92" fmla="*/ 484060 w 567335"/>
                  <a:gd name="connsiteY92" fmla="*/ 521402 h 1471471"/>
                  <a:gd name="connsiteX93" fmla="*/ 474332 w 567335"/>
                  <a:gd name="connsiteY93" fmla="*/ 492219 h 1471471"/>
                  <a:gd name="connsiteX94" fmla="*/ 464604 w 567335"/>
                  <a:gd name="connsiteY94" fmla="*/ 477628 h 1471471"/>
                  <a:gd name="connsiteX95" fmla="*/ 459741 w 567335"/>
                  <a:gd name="connsiteY95" fmla="*/ 463036 h 1471471"/>
                  <a:gd name="connsiteX96" fmla="*/ 440285 w 567335"/>
                  <a:gd name="connsiteY96" fmla="*/ 433853 h 1471471"/>
                  <a:gd name="connsiteX97" fmla="*/ 420830 w 567335"/>
                  <a:gd name="connsiteY97" fmla="*/ 375488 h 1471471"/>
                  <a:gd name="connsiteX98" fmla="*/ 411102 w 567335"/>
                  <a:gd name="connsiteY98" fmla="*/ 346305 h 1471471"/>
                  <a:gd name="connsiteX99" fmla="*/ 406239 w 567335"/>
                  <a:gd name="connsiteY99" fmla="*/ 331713 h 1471471"/>
                  <a:gd name="connsiteX100" fmla="*/ 396511 w 567335"/>
                  <a:gd name="connsiteY100" fmla="*/ 317122 h 1471471"/>
                  <a:gd name="connsiteX101" fmla="*/ 381919 w 567335"/>
                  <a:gd name="connsiteY101" fmla="*/ 273347 h 1471471"/>
                  <a:gd name="connsiteX102" fmla="*/ 377056 w 567335"/>
                  <a:gd name="connsiteY102" fmla="*/ 258756 h 1471471"/>
                  <a:gd name="connsiteX103" fmla="*/ 367328 w 567335"/>
                  <a:gd name="connsiteY103" fmla="*/ 244164 h 1471471"/>
                  <a:gd name="connsiteX104" fmla="*/ 357600 w 567335"/>
                  <a:gd name="connsiteY104" fmla="*/ 214981 h 1471471"/>
                  <a:gd name="connsiteX105" fmla="*/ 352736 w 567335"/>
                  <a:gd name="connsiteY105" fmla="*/ 200390 h 1471471"/>
                  <a:gd name="connsiteX106" fmla="*/ 338145 w 567335"/>
                  <a:gd name="connsiteY106" fmla="*/ 185798 h 1471471"/>
                  <a:gd name="connsiteX107" fmla="*/ 318690 w 567335"/>
                  <a:gd name="connsiteY107" fmla="*/ 156615 h 1471471"/>
                  <a:gd name="connsiteX108" fmla="*/ 304098 w 567335"/>
                  <a:gd name="connsiteY108" fmla="*/ 146888 h 1471471"/>
                  <a:gd name="connsiteX109" fmla="*/ 294370 w 567335"/>
                  <a:gd name="connsiteY109" fmla="*/ 132296 h 1471471"/>
                  <a:gd name="connsiteX110" fmla="*/ 284643 w 567335"/>
                  <a:gd name="connsiteY110" fmla="*/ 103113 h 1471471"/>
                  <a:gd name="connsiteX111" fmla="*/ 274915 w 567335"/>
                  <a:gd name="connsiteY111" fmla="*/ 88522 h 1471471"/>
                  <a:gd name="connsiteX112" fmla="*/ 270051 w 567335"/>
                  <a:gd name="connsiteY112" fmla="*/ 73930 h 1471471"/>
                  <a:gd name="connsiteX113" fmla="*/ 236004 w 567335"/>
                  <a:gd name="connsiteY113" fmla="*/ 30156 h 1471471"/>
                  <a:gd name="connsiteX114" fmla="*/ 216549 w 567335"/>
                  <a:gd name="connsiteY114" fmla="*/ 973 h 1471471"/>
                  <a:gd name="connsiteX115" fmla="*/ 211685 w 567335"/>
                  <a:gd name="connsiteY115" fmla="*/ 10700 h 1471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67335" h="1471471">
                    <a:moveTo>
                      <a:pt x="211685" y="10700"/>
                    </a:moveTo>
                    <a:cubicBezTo>
                      <a:pt x="214117" y="17185"/>
                      <a:pt x="224656" y="30155"/>
                      <a:pt x="231141" y="39883"/>
                    </a:cubicBezTo>
                    <a:cubicBezTo>
                      <a:pt x="234384" y="44747"/>
                      <a:pt x="236734" y="50342"/>
                      <a:pt x="240868" y="54475"/>
                    </a:cubicBezTo>
                    <a:cubicBezTo>
                      <a:pt x="250035" y="63641"/>
                      <a:pt x="259768" y="71466"/>
                      <a:pt x="265187" y="83658"/>
                    </a:cubicBezTo>
                    <a:cubicBezTo>
                      <a:pt x="269351" y="93028"/>
                      <a:pt x="271672" y="103113"/>
                      <a:pt x="274915" y="112841"/>
                    </a:cubicBezTo>
                    <a:lnTo>
                      <a:pt x="279779" y="127432"/>
                    </a:lnTo>
                    <a:cubicBezTo>
                      <a:pt x="270143" y="175612"/>
                      <a:pt x="266636" y="182920"/>
                      <a:pt x="279779" y="253892"/>
                    </a:cubicBezTo>
                    <a:cubicBezTo>
                      <a:pt x="281908" y="265388"/>
                      <a:pt x="299234" y="283075"/>
                      <a:pt x="299234" y="283075"/>
                    </a:cubicBezTo>
                    <a:cubicBezTo>
                      <a:pt x="297613" y="291181"/>
                      <a:pt x="298956" y="300516"/>
                      <a:pt x="294370" y="307394"/>
                    </a:cubicBezTo>
                    <a:cubicBezTo>
                      <a:pt x="291526" y="311660"/>
                      <a:pt x="284906" y="312258"/>
                      <a:pt x="279779" y="312258"/>
                    </a:cubicBezTo>
                    <a:cubicBezTo>
                      <a:pt x="268838" y="312258"/>
                      <a:pt x="230468" y="303703"/>
                      <a:pt x="221413" y="297666"/>
                    </a:cubicBezTo>
                    <a:lnTo>
                      <a:pt x="206822" y="287939"/>
                    </a:lnTo>
                    <a:cubicBezTo>
                      <a:pt x="198715" y="289560"/>
                      <a:pt x="188853" y="287510"/>
                      <a:pt x="182502" y="292802"/>
                    </a:cubicBezTo>
                    <a:cubicBezTo>
                      <a:pt x="177367" y="297082"/>
                      <a:pt x="183981" y="310144"/>
                      <a:pt x="177639" y="312258"/>
                    </a:cubicBezTo>
                    <a:cubicBezTo>
                      <a:pt x="172093" y="314107"/>
                      <a:pt x="170710" y="302798"/>
                      <a:pt x="167911" y="297666"/>
                    </a:cubicBezTo>
                    <a:cubicBezTo>
                      <a:pt x="160967" y="284936"/>
                      <a:pt x="156500" y="270821"/>
                      <a:pt x="148456" y="258756"/>
                    </a:cubicBezTo>
                    <a:cubicBezTo>
                      <a:pt x="145213" y="253892"/>
                      <a:pt x="143293" y="247816"/>
                      <a:pt x="138728" y="244164"/>
                    </a:cubicBezTo>
                    <a:cubicBezTo>
                      <a:pt x="134724" y="240961"/>
                      <a:pt x="129000" y="240921"/>
                      <a:pt x="124136" y="239300"/>
                    </a:cubicBezTo>
                    <a:cubicBezTo>
                      <a:pt x="122515" y="244164"/>
                      <a:pt x="120516" y="248918"/>
                      <a:pt x="119273" y="253892"/>
                    </a:cubicBezTo>
                    <a:cubicBezTo>
                      <a:pt x="117313" y="261733"/>
                      <a:pt x="114599" y="283705"/>
                      <a:pt x="109545" y="292802"/>
                    </a:cubicBezTo>
                    <a:cubicBezTo>
                      <a:pt x="103867" y="303022"/>
                      <a:pt x="90090" y="321985"/>
                      <a:pt x="90090" y="321985"/>
                    </a:cubicBezTo>
                    <a:cubicBezTo>
                      <a:pt x="82739" y="351388"/>
                      <a:pt x="87340" y="335101"/>
                      <a:pt x="75498" y="370624"/>
                    </a:cubicBezTo>
                    <a:lnTo>
                      <a:pt x="65770" y="399807"/>
                    </a:lnTo>
                    <a:cubicBezTo>
                      <a:pt x="65121" y="402405"/>
                      <a:pt x="58836" y="429664"/>
                      <a:pt x="56043" y="433853"/>
                    </a:cubicBezTo>
                    <a:cubicBezTo>
                      <a:pt x="50665" y="441919"/>
                      <a:pt x="35831" y="453687"/>
                      <a:pt x="26860" y="458173"/>
                    </a:cubicBezTo>
                    <a:cubicBezTo>
                      <a:pt x="22274" y="460466"/>
                      <a:pt x="17132" y="461415"/>
                      <a:pt x="12268" y="463036"/>
                    </a:cubicBezTo>
                    <a:cubicBezTo>
                      <a:pt x="15511" y="472764"/>
                      <a:pt x="19985" y="482164"/>
                      <a:pt x="21996" y="492219"/>
                    </a:cubicBezTo>
                    <a:cubicBezTo>
                      <a:pt x="27865" y="521566"/>
                      <a:pt x="24246" y="508696"/>
                      <a:pt x="31724" y="531130"/>
                    </a:cubicBezTo>
                    <a:cubicBezTo>
                      <a:pt x="29856" y="542337"/>
                      <a:pt x="27983" y="562932"/>
                      <a:pt x="21996" y="574905"/>
                    </a:cubicBezTo>
                    <a:cubicBezTo>
                      <a:pt x="19382" y="580133"/>
                      <a:pt x="15511" y="584632"/>
                      <a:pt x="12268" y="589496"/>
                    </a:cubicBezTo>
                    <a:cubicBezTo>
                      <a:pt x="15555" y="609217"/>
                      <a:pt x="16554" y="619994"/>
                      <a:pt x="21996" y="638134"/>
                    </a:cubicBezTo>
                    <a:cubicBezTo>
                      <a:pt x="24943" y="647955"/>
                      <a:pt x="28482" y="657589"/>
                      <a:pt x="31724" y="667317"/>
                    </a:cubicBezTo>
                    <a:lnTo>
                      <a:pt x="36587" y="681909"/>
                    </a:lnTo>
                    <a:cubicBezTo>
                      <a:pt x="34966" y="701364"/>
                      <a:pt x="34304" y="720923"/>
                      <a:pt x="31724" y="740275"/>
                    </a:cubicBezTo>
                    <a:cubicBezTo>
                      <a:pt x="31046" y="745357"/>
                      <a:pt x="28268" y="749936"/>
                      <a:pt x="26860" y="754866"/>
                    </a:cubicBezTo>
                    <a:cubicBezTo>
                      <a:pt x="14645" y="797617"/>
                      <a:pt x="28794" y="753929"/>
                      <a:pt x="17132" y="788913"/>
                    </a:cubicBezTo>
                    <a:cubicBezTo>
                      <a:pt x="15511" y="853764"/>
                      <a:pt x="12268" y="918595"/>
                      <a:pt x="12268" y="983466"/>
                    </a:cubicBezTo>
                    <a:cubicBezTo>
                      <a:pt x="12268" y="1045178"/>
                      <a:pt x="0" y="1036121"/>
                      <a:pt x="31724" y="1046696"/>
                    </a:cubicBezTo>
                    <a:cubicBezTo>
                      <a:pt x="36588" y="1051560"/>
                      <a:pt x="42902" y="1055316"/>
                      <a:pt x="46315" y="1061288"/>
                    </a:cubicBezTo>
                    <a:cubicBezTo>
                      <a:pt x="49631" y="1067092"/>
                      <a:pt x="49258" y="1074340"/>
                      <a:pt x="51179" y="1080743"/>
                    </a:cubicBezTo>
                    <a:cubicBezTo>
                      <a:pt x="54126" y="1090564"/>
                      <a:pt x="57665" y="1100198"/>
                      <a:pt x="60907" y="1109926"/>
                    </a:cubicBezTo>
                    <a:cubicBezTo>
                      <a:pt x="72565" y="1144902"/>
                      <a:pt x="58422" y="1101233"/>
                      <a:pt x="70634" y="1143973"/>
                    </a:cubicBezTo>
                    <a:cubicBezTo>
                      <a:pt x="72042" y="1148903"/>
                      <a:pt x="74089" y="1153634"/>
                      <a:pt x="75498" y="1158564"/>
                    </a:cubicBezTo>
                    <a:cubicBezTo>
                      <a:pt x="77335" y="1164991"/>
                      <a:pt x="78441" y="1171616"/>
                      <a:pt x="80362" y="1178019"/>
                    </a:cubicBezTo>
                    <a:cubicBezTo>
                      <a:pt x="83309" y="1187840"/>
                      <a:pt x="86848" y="1197474"/>
                      <a:pt x="90090" y="1207202"/>
                    </a:cubicBezTo>
                    <a:cubicBezTo>
                      <a:pt x="91711" y="1212066"/>
                      <a:pt x="93709" y="1216820"/>
                      <a:pt x="94953" y="1221794"/>
                    </a:cubicBezTo>
                    <a:lnTo>
                      <a:pt x="99817" y="1241249"/>
                    </a:lnTo>
                    <a:cubicBezTo>
                      <a:pt x="101438" y="1260704"/>
                      <a:pt x="102259" y="1280243"/>
                      <a:pt x="104681" y="1299615"/>
                    </a:cubicBezTo>
                    <a:cubicBezTo>
                      <a:pt x="105510" y="1306248"/>
                      <a:pt x="104818" y="1314344"/>
                      <a:pt x="109545" y="1319071"/>
                    </a:cubicBezTo>
                    <a:cubicBezTo>
                      <a:pt x="114272" y="1323798"/>
                      <a:pt x="122515" y="1322313"/>
                      <a:pt x="129000" y="1323934"/>
                    </a:cubicBezTo>
                    <a:cubicBezTo>
                      <a:pt x="133864" y="1330419"/>
                      <a:pt x="139570" y="1336351"/>
                      <a:pt x="143592" y="1343390"/>
                    </a:cubicBezTo>
                    <a:cubicBezTo>
                      <a:pt x="151011" y="1356372"/>
                      <a:pt x="144807" y="1361873"/>
                      <a:pt x="158183" y="1372573"/>
                    </a:cubicBezTo>
                    <a:cubicBezTo>
                      <a:pt x="162187" y="1375776"/>
                      <a:pt x="167911" y="1375815"/>
                      <a:pt x="172775" y="1377436"/>
                    </a:cubicBezTo>
                    <a:cubicBezTo>
                      <a:pt x="211496" y="1403251"/>
                      <a:pt x="190384" y="1395239"/>
                      <a:pt x="236004" y="1401756"/>
                    </a:cubicBezTo>
                    <a:cubicBezTo>
                      <a:pt x="237625" y="1406620"/>
                      <a:pt x="237243" y="1412722"/>
                      <a:pt x="240868" y="1416347"/>
                    </a:cubicBezTo>
                    <a:cubicBezTo>
                      <a:pt x="244494" y="1419972"/>
                      <a:pt x="250874" y="1418918"/>
                      <a:pt x="255460" y="1421211"/>
                    </a:cubicBezTo>
                    <a:cubicBezTo>
                      <a:pt x="269000" y="1427981"/>
                      <a:pt x="273888" y="1434776"/>
                      <a:pt x="284643" y="1445530"/>
                    </a:cubicBezTo>
                    <a:cubicBezTo>
                      <a:pt x="287885" y="1455257"/>
                      <a:pt x="287886" y="1471471"/>
                      <a:pt x="304098" y="1455258"/>
                    </a:cubicBezTo>
                    <a:cubicBezTo>
                      <a:pt x="307723" y="1451632"/>
                      <a:pt x="306472" y="1445148"/>
                      <a:pt x="308962" y="1440666"/>
                    </a:cubicBezTo>
                    <a:cubicBezTo>
                      <a:pt x="314640" y="1430446"/>
                      <a:pt x="323188" y="1421940"/>
                      <a:pt x="328417" y="1411483"/>
                    </a:cubicBezTo>
                    <a:cubicBezTo>
                      <a:pt x="331660" y="1404998"/>
                      <a:pt x="333503" y="1397598"/>
                      <a:pt x="338145" y="1392028"/>
                    </a:cubicBezTo>
                    <a:cubicBezTo>
                      <a:pt x="348102" y="1380080"/>
                      <a:pt x="354997" y="1383602"/>
                      <a:pt x="367328" y="1377436"/>
                    </a:cubicBezTo>
                    <a:cubicBezTo>
                      <a:pt x="372556" y="1374822"/>
                      <a:pt x="377055" y="1370951"/>
                      <a:pt x="381919" y="1367709"/>
                    </a:cubicBezTo>
                    <a:cubicBezTo>
                      <a:pt x="383540" y="1362845"/>
                      <a:pt x="385777" y="1358145"/>
                      <a:pt x="386783" y="1353117"/>
                    </a:cubicBezTo>
                    <a:cubicBezTo>
                      <a:pt x="389770" y="1338182"/>
                      <a:pt x="389185" y="1319129"/>
                      <a:pt x="396511" y="1304479"/>
                    </a:cubicBezTo>
                    <a:cubicBezTo>
                      <a:pt x="406937" y="1283627"/>
                      <a:pt x="405774" y="1294655"/>
                      <a:pt x="420830" y="1275296"/>
                    </a:cubicBezTo>
                    <a:cubicBezTo>
                      <a:pt x="461545" y="1222947"/>
                      <a:pt x="421755" y="1264642"/>
                      <a:pt x="454877" y="1231522"/>
                    </a:cubicBezTo>
                    <a:cubicBezTo>
                      <a:pt x="455732" y="1228958"/>
                      <a:pt x="463576" y="1201160"/>
                      <a:pt x="469468" y="1202339"/>
                    </a:cubicBezTo>
                    <a:cubicBezTo>
                      <a:pt x="471790" y="1202803"/>
                      <a:pt x="490940" y="1232115"/>
                      <a:pt x="493787" y="1236385"/>
                    </a:cubicBezTo>
                    <a:cubicBezTo>
                      <a:pt x="498651" y="1231521"/>
                      <a:pt x="505038" y="1227807"/>
                      <a:pt x="508379" y="1221794"/>
                    </a:cubicBezTo>
                    <a:cubicBezTo>
                      <a:pt x="513359" y="1212831"/>
                      <a:pt x="518107" y="1192611"/>
                      <a:pt x="518107" y="1192611"/>
                    </a:cubicBezTo>
                    <a:cubicBezTo>
                      <a:pt x="519728" y="1213688"/>
                      <a:pt x="520348" y="1234865"/>
                      <a:pt x="522970" y="1255841"/>
                    </a:cubicBezTo>
                    <a:cubicBezTo>
                      <a:pt x="523606" y="1260928"/>
                      <a:pt x="527834" y="1265305"/>
                      <a:pt x="527834" y="1270432"/>
                    </a:cubicBezTo>
                    <a:cubicBezTo>
                      <a:pt x="527834" y="1296423"/>
                      <a:pt x="524591" y="1322313"/>
                      <a:pt x="522970" y="1348253"/>
                    </a:cubicBezTo>
                    <a:cubicBezTo>
                      <a:pt x="524591" y="1369330"/>
                      <a:pt x="519507" y="1392053"/>
                      <a:pt x="527834" y="1411483"/>
                    </a:cubicBezTo>
                    <a:cubicBezTo>
                      <a:pt x="531873" y="1420908"/>
                      <a:pt x="535075" y="1392248"/>
                      <a:pt x="537562" y="1382300"/>
                    </a:cubicBezTo>
                    <a:cubicBezTo>
                      <a:pt x="544359" y="1355112"/>
                      <a:pt x="542934" y="1363650"/>
                      <a:pt x="547290" y="1328798"/>
                    </a:cubicBezTo>
                    <a:cubicBezTo>
                      <a:pt x="549111" y="1314230"/>
                      <a:pt x="550077" y="1299558"/>
                      <a:pt x="552153" y="1285024"/>
                    </a:cubicBezTo>
                    <a:cubicBezTo>
                      <a:pt x="553322" y="1276840"/>
                      <a:pt x="555538" y="1268839"/>
                      <a:pt x="557017" y="1260705"/>
                    </a:cubicBezTo>
                    <a:cubicBezTo>
                      <a:pt x="564968" y="1216976"/>
                      <a:pt x="558142" y="1246480"/>
                      <a:pt x="566745" y="1212066"/>
                    </a:cubicBezTo>
                    <a:cubicBezTo>
                      <a:pt x="565124" y="1200717"/>
                      <a:pt x="564129" y="1189261"/>
                      <a:pt x="561881" y="1178019"/>
                    </a:cubicBezTo>
                    <a:cubicBezTo>
                      <a:pt x="560876" y="1172992"/>
                      <a:pt x="557017" y="1168555"/>
                      <a:pt x="557017" y="1163428"/>
                    </a:cubicBezTo>
                    <a:cubicBezTo>
                      <a:pt x="557017" y="1034947"/>
                      <a:pt x="553210" y="1060868"/>
                      <a:pt x="566745" y="993194"/>
                    </a:cubicBezTo>
                    <a:cubicBezTo>
                      <a:pt x="565124" y="964011"/>
                      <a:pt x="563417" y="934833"/>
                      <a:pt x="561881" y="905645"/>
                    </a:cubicBezTo>
                    <a:cubicBezTo>
                      <a:pt x="556441" y="802288"/>
                      <a:pt x="567335" y="839319"/>
                      <a:pt x="552153" y="793777"/>
                    </a:cubicBezTo>
                    <a:cubicBezTo>
                      <a:pt x="550532" y="784049"/>
                      <a:pt x="548513" y="774380"/>
                      <a:pt x="547290" y="764594"/>
                    </a:cubicBezTo>
                    <a:cubicBezTo>
                      <a:pt x="545269" y="748426"/>
                      <a:pt x="544904" y="732060"/>
                      <a:pt x="542426" y="715956"/>
                    </a:cubicBezTo>
                    <a:cubicBezTo>
                      <a:pt x="541646" y="710889"/>
                      <a:pt x="538806" y="706338"/>
                      <a:pt x="537562" y="701364"/>
                    </a:cubicBezTo>
                    <a:cubicBezTo>
                      <a:pt x="530616" y="673583"/>
                      <a:pt x="535326" y="682565"/>
                      <a:pt x="527834" y="657590"/>
                    </a:cubicBezTo>
                    <a:cubicBezTo>
                      <a:pt x="524888" y="647769"/>
                      <a:pt x="521349" y="638135"/>
                      <a:pt x="518107" y="628407"/>
                    </a:cubicBezTo>
                    <a:lnTo>
                      <a:pt x="498651" y="570041"/>
                    </a:lnTo>
                    <a:cubicBezTo>
                      <a:pt x="498648" y="570031"/>
                      <a:pt x="488927" y="540869"/>
                      <a:pt x="488924" y="540858"/>
                    </a:cubicBezTo>
                    <a:cubicBezTo>
                      <a:pt x="487303" y="534373"/>
                      <a:pt x="485981" y="527805"/>
                      <a:pt x="484060" y="521402"/>
                    </a:cubicBezTo>
                    <a:cubicBezTo>
                      <a:pt x="481114" y="511581"/>
                      <a:pt x="480020" y="500751"/>
                      <a:pt x="474332" y="492219"/>
                    </a:cubicBezTo>
                    <a:lnTo>
                      <a:pt x="464604" y="477628"/>
                    </a:lnTo>
                    <a:cubicBezTo>
                      <a:pt x="462983" y="472764"/>
                      <a:pt x="462231" y="467518"/>
                      <a:pt x="459741" y="463036"/>
                    </a:cubicBezTo>
                    <a:cubicBezTo>
                      <a:pt x="454063" y="452816"/>
                      <a:pt x="440285" y="433853"/>
                      <a:pt x="440285" y="433853"/>
                    </a:cubicBezTo>
                    <a:lnTo>
                      <a:pt x="420830" y="375488"/>
                    </a:lnTo>
                    <a:lnTo>
                      <a:pt x="411102" y="346305"/>
                    </a:lnTo>
                    <a:cubicBezTo>
                      <a:pt x="409481" y="341441"/>
                      <a:pt x="409083" y="335979"/>
                      <a:pt x="406239" y="331713"/>
                    </a:cubicBezTo>
                    <a:lnTo>
                      <a:pt x="396511" y="317122"/>
                    </a:lnTo>
                    <a:lnTo>
                      <a:pt x="381919" y="273347"/>
                    </a:lnTo>
                    <a:cubicBezTo>
                      <a:pt x="380298" y="268483"/>
                      <a:pt x="379900" y="263022"/>
                      <a:pt x="377056" y="258756"/>
                    </a:cubicBezTo>
                    <a:cubicBezTo>
                      <a:pt x="373813" y="253892"/>
                      <a:pt x="369702" y="249506"/>
                      <a:pt x="367328" y="244164"/>
                    </a:cubicBezTo>
                    <a:cubicBezTo>
                      <a:pt x="363163" y="234794"/>
                      <a:pt x="360843" y="224709"/>
                      <a:pt x="357600" y="214981"/>
                    </a:cubicBezTo>
                    <a:cubicBezTo>
                      <a:pt x="355979" y="210117"/>
                      <a:pt x="356361" y="204015"/>
                      <a:pt x="352736" y="200390"/>
                    </a:cubicBezTo>
                    <a:cubicBezTo>
                      <a:pt x="347872" y="195526"/>
                      <a:pt x="342368" y="191228"/>
                      <a:pt x="338145" y="185798"/>
                    </a:cubicBezTo>
                    <a:cubicBezTo>
                      <a:pt x="330967" y="176569"/>
                      <a:pt x="328418" y="163100"/>
                      <a:pt x="318690" y="156615"/>
                    </a:cubicBezTo>
                    <a:lnTo>
                      <a:pt x="304098" y="146888"/>
                    </a:lnTo>
                    <a:cubicBezTo>
                      <a:pt x="300855" y="142024"/>
                      <a:pt x="296744" y="137638"/>
                      <a:pt x="294370" y="132296"/>
                    </a:cubicBezTo>
                    <a:cubicBezTo>
                      <a:pt x="290206" y="122926"/>
                      <a:pt x="290331" y="111644"/>
                      <a:pt x="284643" y="103113"/>
                    </a:cubicBezTo>
                    <a:lnTo>
                      <a:pt x="274915" y="88522"/>
                    </a:lnTo>
                    <a:cubicBezTo>
                      <a:pt x="273294" y="83658"/>
                      <a:pt x="272541" y="78412"/>
                      <a:pt x="270051" y="73930"/>
                    </a:cubicBezTo>
                    <a:cubicBezTo>
                      <a:pt x="255506" y="47749"/>
                      <a:pt x="253729" y="47880"/>
                      <a:pt x="236004" y="30156"/>
                    </a:cubicBezTo>
                    <a:cubicBezTo>
                      <a:pt x="230474" y="13564"/>
                      <a:pt x="232743" y="13118"/>
                      <a:pt x="216549" y="973"/>
                    </a:cubicBezTo>
                    <a:cubicBezTo>
                      <a:pt x="215252" y="0"/>
                      <a:pt x="209253" y="4215"/>
                      <a:pt x="211685" y="10700"/>
                    </a:cubicBezTo>
                    <a:close/>
                  </a:path>
                </a:pathLst>
              </a:custGeom>
              <a:gradFill flip="none" rotWithShape="1">
                <a:gsLst>
                  <a:gs pos="12000">
                    <a:srgbClr val="EE8800"/>
                  </a:gs>
                  <a:gs pos="100000">
                    <a:srgbClr val="00B050"/>
                  </a:gs>
                  <a:gs pos="0">
                    <a:srgbClr val="FFFFCC"/>
                  </a:gs>
                </a:gsLst>
                <a:lin ang="27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grpSp>
      <p:sp>
        <p:nvSpPr>
          <p:cNvPr id="12" name="Lua 11"/>
          <p:cNvSpPr/>
          <p:nvPr/>
        </p:nvSpPr>
        <p:spPr bwMode="auto">
          <a:xfrm>
            <a:off x="607549" y="1150439"/>
            <a:ext cx="2575980" cy="5180954"/>
          </a:xfrm>
          <a:prstGeom prst="moon">
            <a:avLst/>
          </a:prstGeom>
          <a:solidFill>
            <a:schemeClr val="tx1">
              <a:alpha val="49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4" name="Grupo 38"/>
          <p:cNvGrpSpPr>
            <a:grpSpLocks noChangeAspect="1"/>
          </p:cNvGrpSpPr>
          <p:nvPr/>
        </p:nvGrpSpPr>
        <p:grpSpPr>
          <a:xfrm>
            <a:off x="1039596" y="1484784"/>
            <a:ext cx="4335365" cy="4707978"/>
            <a:chOff x="2321743" y="2399457"/>
            <a:chExt cx="3343890" cy="3890891"/>
          </a:xfrm>
        </p:grpSpPr>
        <p:grpSp>
          <p:nvGrpSpPr>
            <p:cNvPr id="5" name="Grupo 18"/>
            <p:cNvGrpSpPr/>
            <p:nvPr/>
          </p:nvGrpSpPr>
          <p:grpSpPr>
            <a:xfrm>
              <a:off x="2407935" y="2401916"/>
              <a:ext cx="3240360" cy="3888432"/>
              <a:chOff x="2771800" y="2356314"/>
              <a:chExt cx="3240360" cy="3888432"/>
            </a:xfrm>
          </p:grpSpPr>
          <p:sp>
            <p:nvSpPr>
              <p:cNvPr id="13" name="Arco 12"/>
              <p:cNvSpPr/>
              <p:nvPr/>
            </p:nvSpPr>
            <p:spPr bwMode="auto">
              <a:xfrm>
                <a:off x="2771800" y="2356314"/>
                <a:ext cx="3240360" cy="3888432"/>
              </a:xfrm>
              <a:prstGeom prst="arc">
                <a:avLst>
                  <a:gd name="adj1" fmla="val 16235810"/>
                  <a:gd name="adj2" fmla="val 1133409"/>
                </a:avLst>
              </a:prstGeom>
              <a:solidFill>
                <a:srgbClr val="FFFC93"/>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5" name="Arco 14"/>
              <p:cNvSpPr>
                <a:spLocks noChangeAspect="1"/>
              </p:cNvSpPr>
              <p:nvPr/>
            </p:nvSpPr>
            <p:spPr bwMode="auto">
              <a:xfrm>
                <a:off x="2855323" y="2452293"/>
                <a:ext cx="3089253" cy="3707106"/>
              </a:xfrm>
              <a:prstGeom prst="arc">
                <a:avLst>
                  <a:gd name="adj1" fmla="val 16235810"/>
                  <a:gd name="adj2" fmla="val 1112774"/>
                </a:avLst>
              </a:prstGeom>
              <a:solidFill>
                <a:srgbClr val="DAA6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6" name="Arco 15"/>
              <p:cNvSpPr>
                <a:spLocks noChangeAspect="1"/>
              </p:cNvSpPr>
              <p:nvPr/>
            </p:nvSpPr>
            <p:spPr bwMode="auto">
              <a:xfrm>
                <a:off x="3106901" y="2757397"/>
                <a:ext cx="2601317" cy="3121587"/>
              </a:xfrm>
              <a:prstGeom prst="arc">
                <a:avLst>
                  <a:gd name="adj1" fmla="val 16235810"/>
                  <a:gd name="adj2" fmla="val 1094734"/>
                </a:avLst>
              </a:prstGeom>
              <a:solidFill>
                <a:srgbClr val="D278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7" name="Arco 16"/>
              <p:cNvSpPr>
                <a:spLocks noChangeAspect="1"/>
              </p:cNvSpPr>
              <p:nvPr/>
            </p:nvSpPr>
            <p:spPr bwMode="auto">
              <a:xfrm>
                <a:off x="3712614" y="3475249"/>
                <a:ext cx="1388350" cy="1659262"/>
              </a:xfrm>
              <a:prstGeom prst="arc">
                <a:avLst>
                  <a:gd name="adj1" fmla="val 16235810"/>
                  <a:gd name="adj2" fmla="val 1123585"/>
                </a:avLst>
              </a:prstGeom>
              <a:solidFill>
                <a:srgbClr val="A8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8" name="Arco 17"/>
              <p:cNvSpPr>
                <a:spLocks noChangeAspect="1"/>
              </p:cNvSpPr>
              <p:nvPr/>
            </p:nvSpPr>
            <p:spPr bwMode="auto">
              <a:xfrm>
                <a:off x="4054210" y="3896572"/>
                <a:ext cx="661563" cy="785593"/>
              </a:xfrm>
              <a:prstGeom prst="arc">
                <a:avLst>
                  <a:gd name="adj1" fmla="val 16235810"/>
                  <a:gd name="adj2" fmla="val 1185136"/>
                </a:avLst>
              </a:prstGeom>
              <a:solidFill>
                <a:srgbClr val="DC260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grpSp>
          <p:nvGrpSpPr>
            <p:cNvPr id="6" name="Grupo 19"/>
            <p:cNvGrpSpPr/>
            <p:nvPr/>
          </p:nvGrpSpPr>
          <p:grpSpPr>
            <a:xfrm rot="6481529">
              <a:off x="2996994" y="2684455"/>
              <a:ext cx="1993388" cy="3343890"/>
              <a:chOff x="2756316" y="2359112"/>
              <a:chExt cx="3323658" cy="3904981"/>
            </a:xfrm>
          </p:grpSpPr>
          <p:sp>
            <p:nvSpPr>
              <p:cNvPr id="21" name="Arco 20"/>
              <p:cNvSpPr/>
              <p:nvPr/>
            </p:nvSpPr>
            <p:spPr bwMode="auto">
              <a:xfrm>
                <a:off x="2756316" y="2359112"/>
                <a:ext cx="3323658" cy="3888431"/>
              </a:xfrm>
              <a:prstGeom prst="arc">
                <a:avLst>
                  <a:gd name="adj1" fmla="val 16201861"/>
                  <a:gd name="adj2" fmla="val 1133409"/>
                </a:avLst>
              </a:prstGeom>
              <a:solidFill>
                <a:srgbClr val="FFFFCC"/>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2" name="Arco 21"/>
              <p:cNvSpPr>
                <a:spLocks noChangeAspect="1"/>
              </p:cNvSpPr>
              <p:nvPr/>
            </p:nvSpPr>
            <p:spPr bwMode="auto">
              <a:xfrm>
                <a:off x="2824239" y="2454284"/>
                <a:ext cx="3174839" cy="3809809"/>
              </a:xfrm>
              <a:prstGeom prst="arc">
                <a:avLst>
                  <a:gd name="adj1" fmla="val 16197718"/>
                  <a:gd name="adj2" fmla="val 1133409"/>
                </a:avLst>
              </a:prstGeom>
              <a:solidFill>
                <a:srgbClr val="FFC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3" name="Arco 22"/>
              <p:cNvSpPr>
                <a:spLocks noChangeAspect="1"/>
              </p:cNvSpPr>
              <p:nvPr/>
            </p:nvSpPr>
            <p:spPr bwMode="auto">
              <a:xfrm>
                <a:off x="3064630" y="2735023"/>
                <a:ext cx="2652721" cy="3183270"/>
              </a:xfrm>
              <a:prstGeom prst="arc">
                <a:avLst>
                  <a:gd name="adj1" fmla="val 16206578"/>
                  <a:gd name="adj2" fmla="val 1133409"/>
                </a:avLst>
              </a:prstGeom>
              <a:solidFill>
                <a:srgbClr val="FF991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4" name="Arco 23"/>
              <p:cNvSpPr>
                <a:spLocks noChangeAspect="1"/>
              </p:cNvSpPr>
              <p:nvPr/>
            </p:nvSpPr>
            <p:spPr bwMode="auto">
              <a:xfrm>
                <a:off x="3647966" y="3439241"/>
                <a:ext cx="1430166" cy="1716200"/>
              </a:xfrm>
              <a:prstGeom prst="arc">
                <a:avLst>
                  <a:gd name="adj1" fmla="val 16262172"/>
                  <a:gd name="adj2" fmla="val 1133409"/>
                </a:avLst>
              </a:prstGeom>
              <a:solidFill>
                <a:srgbClr val="C0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6" name="Arco 25"/>
              <p:cNvSpPr>
                <a:spLocks/>
              </p:cNvSpPr>
              <p:nvPr/>
            </p:nvSpPr>
            <p:spPr bwMode="auto">
              <a:xfrm>
                <a:off x="4014681" y="3894529"/>
                <a:ext cx="694496" cy="778228"/>
              </a:xfrm>
              <a:prstGeom prst="arc">
                <a:avLst>
                  <a:gd name="adj1" fmla="val 16276223"/>
                  <a:gd name="adj2" fmla="val 1133409"/>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grpSp>
          <p:nvGrpSpPr>
            <p:cNvPr id="8" name="Grupo 26"/>
            <p:cNvGrpSpPr/>
            <p:nvPr/>
          </p:nvGrpSpPr>
          <p:grpSpPr>
            <a:xfrm rot="120000" flipH="1">
              <a:off x="3369526" y="2399457"/>
              <a:ext cx="1296000" cy="3888432"/>
              <a:chOff x="2771800" y="2356314"/>
              <a:chExt cx="3240360" cy="3888432"/>
            </a:xfrm>
          </p:grpSpPr>
          <p:sp>
            <p:nvSpPr>
              <p:cNvPr id="28" name="Arco 27"/>
              <p:cNvSpPr/>
              <p:nvPr/>
            </p:nvSpPr>
            <p:spPr bwMode="auto">
              <a:xfrm>
                <a:off x="2771800" y="2356314"/>
                <a:ext cx="3240360" cy="3888432"/>
              </a:xfrm>
              <a:prstGeom prst="arc">
                <a:avLst>
                  <a:gd name="adj1" fmla="val 16216651"/>
                  <a:gd name="adj2" fmla="val 3280377"/>
                </a:avLst>
              </a:prstGeom>
              <a:solidFill>
                <a:srgbClr val="FFFFEB"/>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1" name="Arco 30"/>
              <p:cNvSpPr>
                <a:spLocks noChangeAspect="1"/>
              </p:cNvSpPr>
              <p:nvPr/>
            </p:nvSpPr>
            <p:spPr bwMode="auto">
              <a:xfrm>
                <a:off x="2821137" y="2449499"/>
                <a:ext cx="3089252" cy="3707106"/>
              </a:xfrm>
              <a:prstGeom prst="arc">
                <a:avLst>
                  <a:gd name="adj1" fmla="val 16235810"/>
                  <a:gd name="adj2" fmla="val 3303665"/>
                </a:avLst>
              </a:prstGeom>
              <a:solidFill>
                <a:srgbClr val="FFD85D"/>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5" name="Arco 34"/>
              <p:cNvSpPr>
                <a:spLocks/>
              </p:cNvSpPr>
              <p:nvPr/>
            </p:nvSpPr>
            <p:spPr bwMode="auto">
              <a:xfrm>
                <a:off x="3117464" y="2764226"/>
                <a:ext cx="2499306" cy="3064463"/>
              </a:xfrm>
              <a:prstGeom prst="arc">
                <a:avLst>
                  <a:gd name="adj1" fmla="val 16235810"/>
                  <a:gd name="adj2" fmla="val 3324417"/>
                </a:avLst>
              </a:prstGeom>
              <a:solidFill>
                <a:srgbClr val="FFA937"/>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6" name="Arco 35"/>
              <p:cNvSpPr>
                <a:spLocks noChangeAspect="1"/>
              </p:cNvSpPr>
              <p:nvPr/>
            </p:nvSpPr>
            <p:spPr bwMode="auto">
              <a:xfrm>
                <a:off x="3666875" y="3480476"/>
                <a:ext cx="1355874" cy="1627050"/>
              </a:xfrm>
              <a:prstGeom prst="arc">
                <a:avLst>
                  <a:gd name="adj1" fmla="val 16235810"/>
                  <a:gd name="adj2" fmla="val 3291173"/>
                </a:avLst>
              </a:prstGeom>
              <a:solidFill>
                <a:srgbClr val="DE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8" name="Arco 37"/>
              <p:cNvSpPr>
                <a:spLocks noChangeAspect="1"/>
              </p:cNvSpPr>
              <p:nvPr/>
            </p:nvSpPr>
            <p:spPr bwMode="auto">
              <a:xfrm>
                <a:off x="4018733" y="3898067"/>
                <a:ext cx="654650" cy="785593"/>
              </a:xfrm>
              <a:prstGeom prst="arc">
                <a:avLst>
                  <a:gd name="adj1" fmla="val 16235810"/>
                  <a:gd name="adj2" fmla="val 3282321"/>
                </a:avLst>
              </a:prstGeom>
              <a:solidFill>
                <a:srgbClr val="FD5A39"/>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grpSp>
      <p:sp>
        <p:nvSpPr>
          <p:cNvPr id="47" name="Texto Explicativo 1 (Sem Bordas) 46"/>
          <p:cNvSpPr/>
          <p:nvPr/>
        </p:nvSpPr>
        <p:spPr bwMode="auto">
          <a:xfrm>
            <a:off x="6015928" y="1340768"/>
            <a:ext cx="1368152" cy="792088"/>
          </a:xfrm>
          <a:prstGeom prst="callout1">
            <a:avLst>
              <a:gd name="adj1" fmla="val 41149"/>
              <a:gd name="adj2" fmla="val -415"/>
              <a:gd name="adj3" fmla="val 40134"/>
              <a:gd name="adj4" fmla="val -167700"/>
            </a:avLst>
          </a:prstGeom>
          <a:noFill/>
          <a:ln w="50800" cap="flat" cmpd="sng" algn="ctr">
            <a:solidFill>
              <a:schemeClr val="bg1"/>
            </a:solidFill>
            <a:prstDash val="solid"/>
            <a:round/>
            <a:headEnd type="none" w="sm" len="sm"/>
            <a:tailEnd type="arrow"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pt-BR" sz="2800" dirty="0" smtClean="0">
                <a:solidFill>
                  <a:srgbClr val="FFFC93"/>
                </a:solidFill>
                <a:latin typeface="Century Gothic" pitchFamily="34" charset="0"/>
              </a:rPr>
              <a:t>crosta</a:t>
            </a:r>
            <a:endParaRPr kumimoji="0" lang="pt-BR" sz="2800" b="1" i="0" u="none" strike="noStrike" cap="none" normalizeH="0" baseline="0" dirty="0" smtClean="0">
              <a:ln>
                <a:noFill/>
              </a:ln>
              <a:solidFill>
                <a:srgbClr val="FFFC93"/>
              </a:solidFill>
              <a:effectLst/>
              <a:latin typeface="Century Gothic" pitchFamily="34" charset="0"/>
            </a:endParaRPr>
          </a:p>
        </p:txBody>
      </p:sp>
      <p:sp>
        <p:nvSpPr>
          <p:cNvPr id="48" name="Texto Explicativo 1 (Sem Bordas) 47"/>
          <p:cNvSpPr/>
          <p:nvPr/>
        </p:nvSpPr>
        <p:spPr bwMode="auto">
          <a:xfrm>
            <a:off x="6012160" y="2060848"/>
            <a:ext cx="2808312" cy="576064"/>
          </a:xfrm>
          <a:prstGeom prst="callout1">
            <a:avLst>
              <a:gd name="adj1" fmla="val 49333"/>
              <a:gd name="adj2" fmla="val -210"/>
              <a:gd name="adj3" fmla="val 87695"/>
              <a:gd name="adj4" fmla="val -47199"/>
            </a:avLst>
          </a:prstGeom>
          <a:noFill/>
          <a:ln w="50800" cap="flat" cmpd="sng" algn="ctr">
            <a:solidFill>
              <a:schemeClr val="bg1"/>
            </a:solidFill>
            <a:prstDash val="solid"/>
            <a:round/>
            <a:headEnd type="none" w="sm" len="sm"/>
            <a:tailEnd type="arrow"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pt-BR" sz="2800" dirty="0" smtClean="0">
                <a:solidFill>
                  <a:srgbClr val="FFD85D"/>
                </a:solidFill>
                <a:latin typeface="Century Gothic" pitchFamily="34" charset="0"/>
              </a:rPr>
              <a:t>manto superior</a:t>
            </a:r>
            <a:endParaRPr kumimoji="0" lang="pt-BR" sz="2800" b="1" i="0" u="none" strike="noStrike" cap="none" normalizeH="0" baseline="0" dirty="0" smtClean="0">
              <a:ln>
                <a:noFill/>
              </a:ln>
              <a:solidFill>
                <a:srgbClr val="FFD85D"/>
              </a:solidFill>
              <a:effectLst/>
              <a:latin typeface="Century Gothic" pitchFamily="34" charset="0"/>
            </a:endParaRPr>
          </a:p>
        </p:txBody>
      </p:sp>
      <p:sp>
        <p:nvSpPr>
          <p:cNvPr id="49" name="Texto Explicativo 1 (Sem Bordas) 48"/>
          <p:cNvSpPr/>
          <p:nvPr/>
        </p:nvSpPr>
        <p:spPr bwMode="auto">
          <a:xfrm>
            <a:off x="6012160" y="2852936"/>
            <a:ext cx="2736304" cy="504056"/>
          </a:xfrm>
          <a:prstGeom prst="callout1">
            <a:avLst>
              <a:gd name="adj1" fmla="val 50010"/>
              <a:gd name="adj2" fmla="val -1412"/>
              <a:gd name="adj3" fmla="val 54833"/>
              <a:gd name="adj4" fmla="val -65516"/>
            </a:avLst>
          </a:prstGeom>
          <a:noFill/>
          <a:ln w="50800" cap="flat" cmpd="sng" algn="ctr">
            <a:solidFill>
              <a:schemeClr val="bg1"/>
            </a:solidFill>
            <a:prstDash val="solid"/>
            <a:round/>
            <a:headEnd type="none" w="sm" len="sm"/>
            <a:tailEnd type="arrow"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pt-BR" sz="2800" dirty="0" smtClean="0">
                <a:solidFill>
                  <a:srgbClr val="FFA937"/>
                </a:solidFill>
                <a:latin typeface="Century Gothic" pitchFamily="34" charset="0"/>
              </a:rPr>
              <a:t>manto inferior</a:t>
            </a:r>
            <a:endParaRPr kumimoji="0" lang="pt-BR" sz="2800" b="1" i="0" u="none" strike="noStrike" cap="none" normalizeH="0" baseline="0" dirty="0" smtClean="0">
              <a:ln>
                <a:noFill/>
              </a:ln>
              <a:solidFill>
                <a:srgbClr val="FFA937"/>
              </a:solidFill>
              <a:effectLst/>
              <a:latin typeface="Century Gothic" pitchFamily="34" charset="0"/>
            </a:endParaRPr>
          </a:p>
        </p:txBody>
      </p:sp>
      <p:sp>
        <p:nvSpPr>
          <p:cNvPr id="50" name="Texto Explicativo 1 (Sem Bordas) 49"/>
          <p:cNvSpPr/>
          <p:nvPr/>
        </p:nvSpPr>
        <p:spPr bwMode="auto">
          <a:xfrm>
            <a:off x="6012160" y="3645024"/>
            <a:ext cx="2808312" cy="432048"/>
          </a:xfrm>
          <a:prstGeom prst="callout1">
            <a:avLst>
              <a:gd name="adj1" fmla="val 50913"/>
              <a:gd name="adj2" fmla="val -1182"/>
              <a:gd name="adj3" fmla="val -16545"/>
              <a:gd name="adj4" fmla="val -76117"/>
            </a:avLst>
          </a:prstGeom>
          <a:noFill/>
          <a:ln w="50800" cap="flat" cmpd="sng" algn="ctr">
            <a:solidFill>
              <a:schemeClr val="bg1"/>
            </a:solidFill>
            <a:prstDash val="solid"/>
            <a:round/>
            <a:headEnd type="none" w="sm" len="sm"/>
            <a:tailEnd type="arrow"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pt-BR" sz="2800" dirty="0" smtClean="0">
                <a:solidFill>
                  <a:srgbClr val="C00000"/>
                </a:solidFill>
                <a:latin typeface="Century Gothic" pitchFamily="34" charset="0"/>
              </a:rPr>
              <a:t>núcleo externo</a:t>
            </a:r>
            <a:endParaRPr kumimoji="0" lang="pt-BR" sz="2800" b="1" i="0" u="none" strike="noStrike" cap="none" normalizeH="0" baseline="0" dirty="0" smtClean="0">
              <a:ln>
                <a:noFill/>
              </a:ln>
              <a:solidFill>
                <a:srgbClr val="C00000"/>
              </a:solidFill>
              <a:effectLst/>
              <a:latin typeface="Century Gothic" pitchFamily="34" charset="0"/>
            </a:endParaRPr>
          </a:p>
        </p:txBody>
      </p:sp>
      <p:sp>
        <p:nvSpPr>
          <p:cNvPr id="51" name="Texto Explicativo 1 (Sem Bordas) 50"/>
          <p:cNvSpPr/>
          <p:nvPr/>
        </p:nvSpPr>
        <p:spPr bwMode="auto">
          <a:xfrm>
            <a:off x="6043224" y="4581128"/>
            <a:ext cx="2705240" cy="360040"/>
          </a:xfrm>
          <a:prstGeom prst="callout1">
            <a:avLst>
              <a:gd name="adj1" fmla="val 78710"/>
              <a:gd name="adj2" fmla="val -1594"/>
              <a:gd name="adj3" fmla="val -245050"/>
              <a:gd name="adj4" fmla="val -97011"/>
            </a:avLst>
          </a:prstGeom>
          <a:noFill/>
          <a:ln w="50800" cap="flat" cmpd="sng" algn="ctr">
            <a:solidFill>
              <a:schemeClr val="bg1"/>
            </a:solidFill>
            <a:prstDash val="solid"/>
            <a:round/>
            <a:headEnd type="none" w="sm" len="sm"/>
            <a:tailEnd type="arrow"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pt-BR" sz="2800" dirty="0" smtClean="0">
                <a:solidFill>
                  <a:srgbClr val="FF3300"/>
                </a:solidFill>
                <a:latin typeface="Century Gothic" pitchFamily="34" charset="0"/>
              </a:rPr>
              <a:t>núcleo interno</a:t>
            </a:r>
            <a:endParaRPr kumimoji="0" lang="pt-BR" sz="2800" b="1" i="0" u="none" strike="noStrike" cap="none" normalizeH="0" baseline="0" dirty="0" smtClean="0">
              <a:ln>
                <a:noFill/>
              </a:ln>
              <a:solidFill>
                <a:srgbClr val="FF3300"/>
              </a:solidFill>
              <a:effectLst/>
              <a:latin typeface="Century Gothic" pitchFamily="34" charset="0"/>
            </a:endParaRPr>
          </a:p>
        </p:txBody>
      </p:sp>
      <p:sp>
        <p:nvSpPr>
          <p:cNvPr id="42" name="Arco 41"/>
          <p:cNvSpPr/>
          <p:nvPr/>
        </p:nvSpPr>
        <p:spPr bwMode="auto">
          <a:xfrm rot="120000" flipH="1">
            <a:off x="2359273" y="1470481"/>
            <a:ext cx="1680269" cy="4705003"/>
          </a:xfrm>
          <a:prstGeom prst="arc">
            <a:avLst>
              <a:gd name="adj1" fmla="val 16235810"/>
              <a:gd name="adj2" fmla="val 3280377"/>
            </a:avLst>
          </a:prstGeom>
          <a:noFill/>
          <a:ln w="57150" cap="flat" cmpd="sng" algn="ctr">
            <a:solidFill>
              <a:schemeClr val="bg1"/>
            </a:solidFill>
            <a:prstDash val="sys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3" name="Arco 42"/>
          <p:cNvSpPr/>
          <p:nvPr/>
        </p:nvSpPr>
        <p:spPr bwMode="auto">
          <a:xfrm>
            <a:off x="1195202" y="1460301"/>
            <a:ext cx="4201138" cy="4705003"/>
          </a:xfrm>
          <a:prstGeom prst="arc">
            <a:avLst>
              <a:gd name="adj1" fmla="val 16235810"/>
              <a:gd name="adj2" fmla="val 1133409"/>
            </a:avLst>
          </a:prstGeom>
          <a:noFill/>
          <a:ln w="57150" cap="flat" cmpd="sng" algn="ctr">
            <a:solidFill>
              <a:schemeClr val="bg1"/>
            </a:solidFill>
            <a:prstDash val="sys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5" name="Arco 44"/>
          <p:cNvSpPr/>
          <p:nvPr/>
        </p:nvSpPr>
        <p:spPr bwMode="auto">
          <a:xfrm rot="6481529">
            <a:off x="2017507" y="1740103"/>
            <a:ext cx="2411999" cy="4316991"/>
          </a:xfrm>
          <a:prstGeom prst="arc">
            <a:avLst>
              <a:gd name="adj1" fmla="val 16201861"/>
              <a:gd name="adj2" fmla="val 1133409"/>
            </a:avLst>
          </a:prstGeom>
          <a:noFill/>
          <a:ln w="57150" cap="flat" cmpd="sng" algn="ctr">
            <a:solidFill>
              <a:schemeClr val="bg1"/>
            </a:solidFill>
            <a:prstDash val="sys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52" name="Retângulo 51"/>
          <p:cNvSpPr/>
          <p:nvPr/>
        </p:nvSpPr>
        <p:spPr>
          <a:xfrm>
            <a:off x="6623109" y="6381328"/>
            <a:ext cx="2300631" cy="338554"/>
          </a:xfrm>
          <a:prstGeom prst="rect">
            <a:avLst/>
          </a:prstGeom>
        </p:spPr>
        <p:txBody>
          <a:bodyPr wrap="none">
            <a:spAutoFit/>
          </a:bodyPr>
          <a:lstStyle/>
          <a:p>
            <a:r>
              <a:rPr lang="pt-BR" dirty="0" smtClean="0">
                <a:solidFill>
                  <a:srgbClr val="FFC000"/>
                </a:solidFill>
                <a:latin typeface="Century Gothic" pitchFamily="34" charset="0"/>
              </a:rPr>
              <a:t>Figura fora de escala</a:t>
            </a:r>
            <a:endParaRPr lang="pt-BR" dirty="0">
              <a:solidFill>
                <a:srgbClr val="FFC000"/>
              </a:solidFill>
              <a:latin typeface="Century Gothic" pitchFamily="34" charset="0"/>
            </a:endParaRPr>
          </a:p>
        </p:txBody>
      </p:sp>
      <p:sp>
        <p:nvSpPr>
          <p:cNvPr id="41" name="Retângulo 40"/>
          <p:cNvSpPr/>
          <p:nvPr/>
        </p:nvSpPr>
        <p:spPr>
          <a:xfrm>
            <a:off x="35496" y="6536377"/>
            <a:ext cx="4464496" cy="276999"/>
          </a:xfrm>
          <a:prstGeom prst="rect">
            <a:avLst/>
          </a:prstGeom>
        </p:spPr>
        <p:txBody>
          <a:bodyPr wrap="square">
            <a:spAutoFit/>
          </a:bodyPr>
          <a:lstStyle/>
          <a:p>
            <a:pPr algn="just"/>
            <a:r>
              <a:rPr lang="pt-BR" sz="1200" dirty="0" smtClean="0">
                <a:solidFill>
                  <a:srgbClr val="FFC000"/>
                </a:solidFill>
                <a:latin typeface="Century Gothic" pitchFamily="34" charset="0"/>
              </a:rPr>
              <a:t>Crédito da Imagem: André Luiz da Silva CDA/CDCC/USP</a:t>
            </a:r>
          </a:p>
        </p:txBody>
      </p:sp>
      <p:sp>
        <p:nvSpPr>
          <p:cNvPr id="44" name="Espaço Reservado para Número de Slide 43"/>
          <p:cNvSpPr>
            <a:spLocks noGrp="1"/>
          </p:cNvSpPr>
          <p:nvPr>
            <p:ph type="sldNum" sz="quarter" idx="12"/>
          </p:nvPr>
        </p:nvSpPr>
        <p:spPr/>
        <p:txBody>
          <a:bodyPr/>
          <a:lstStyle/>
          <a:p>
            <a:pPr>
              <a:defRPr/>
            </a:pPr>
            <a:fld id="{4497D73F-2765-4B57-AE6B-A82B159AD942}" type="slidenum">
              <a:rPr lang="pt-BR" smtClean="0"/>
              <a:pPr>
                <a:defRPr/>
              </a:pPr>
              <a:t>29</a:t>
            </a:fld>
            <a:endParaRPr lang="pt-B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2000"/>
                                        <p:tgtEl>
                                          <p:spTgt spid="42"/>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2000"/>
                                        <p:tgtEl>
                                          <p:spTgt spid="43"/>
                                        </p:tgtEl>
                                      </p:cBhvr>
                                    </p:animEffect>
                                  </p:childTnLst>
                                </p:cTn>
                              </p:par>
                            </p:childTnLst>
                          </p:cTn>
                        </p:par>
                        <p:par>
                          <p:cTn id="12" fill="hold">
                            <p:stCondLst>
                              <p:cond delay="4000"/>
                            </p:stCondLst>
                            <p:childTnLst>
                              <p:par>
                                <p:cTn id="13" presetID="22" presetClass="entr" presetSubtype="2"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right)">
                                      <p:cBhvr>
                                        <p:cTn id="15" dur="2000"/>
                                        <p:tgtEl>
                                          <p:spTgt spid="45"/>
                                        </p:tgtEl>
                                      </p:cBhvr>
                                    </p:animEffect>
                                  </p:childTnLst>
                                </p:cTn>
                              </p:par>
                            </p:childTnLst>
                          </p:cTn>
                        </p:par>
                        <p:par>
                          <p:cTn id="16" fill="hold">
                            <p:stCondLst>
                              <p:cond delay="6000"/>
                            </p:stCondLst>
                            <p:childTnLst>
                              <p:par>
                                <p:cTn id="17" presetID="10" presetClass="exit" presetSubtype="0" fill="hold" grpId="1" nodeType="afterEffect">
                                  <p:stCondLst>
                                    <p:cond delay="0"/>
                                  </p:stCondLst>
                                  <p:childTnLst>
                                    <p:animEffect transition="out" filter="fade">
                                      <p:cBhvr>
                                        <p:cTn id="18" dur="2000"/>
                                        <p:tgtEl>
                                          <p:spTgt spid="42"/>
                                        </p:tgtEl>
                                      </p:cBhvr>
                                    </p:animEffect>
                                    <p:set>
                                      <p:cBhvr>
                                        <p:cTn id="19" dur="1" fill="hold">
                                          <p:stCondLst>
                                            <p:cond delay="1999"/>
                                          </p:stCondLst>
                                        </p:cTn>
                                        <p:tgtEl>
                                          <p:spTgt spid="42"/>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2000"/>
                                        <p:tgtEl>
                                          <p:spTgt spid="45"/>
                                        </p:tgtEl>
                                      </p:cBhvr>
                                    </p:animEffect>
                                    <p:set>
                                      <p:cBhvr>
                                        <p:cTn id="22" dur="1" fill="hold">
                                          <p:stCondLst>
                                            <p:cond delay="1999"/>
                                          </p:stCondLst>
                                        </p:cTn>
                                        <p:tgtEl>
                                          <p:spTgt spid="45"/>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2000"/>
                                        <p:tgtEl>
                                          <p:spTgt spid="43"/>
                                        </p:tgtEl>
                                      </p:cBhvr>
                                    </p:animEffect>
                                    <p:set>
                                      <p:cBhvr>
                                        <p:cTn id="25" dur="1" fill="hold">
                                          <p:stCondLst>
                                            <p:cond delay="1999"/>
                                          </p:stCondLst>
                                        </p:cTn>
                                        <p:tgtEl>
                                          <p:spTgt spid="43"/>
                                        </p:tgtEl>
                                        <p:attrNameLst>
                                          <p:attrName>style.visibility</p:attrName>
                                        </p:attrNameLst>
                                      </p:cBhvr>
                                      <p:to>
                                        <p:strVal val="hidden"/>
                                      </p:to>
                                    </p:set>
                                  </p:childTnLst>
                                </p:cTn>
                              </p:par>
                            </p:childTnLst>
                          </p:cTn>
                        </p:par>
                        <p:par>
                          <p:cTn id="26" fill="hold">
                            <p:stCondLst>
                              <p:cond delay="8000"/>
                            </p:stCondLst>
                            <p:childTnLst>
                              <p:par>
                                <p:cTn id="27" presetID="6"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circle(in)">
                                      <p:cBhvr>
                                        <p:cTn id="29" dur="3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2000"/>
                                        <p:tgtEl>
                                          <p:spTgt spid="4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2000"/>
                                        <p:tgtEl>
                                          <p:spTgt spid="4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2000"/>
                                        <p:tgtEl>
                                          <p:spTgt spid="4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fade">
                                      <p:cBhvr>
                                        <p:cTn id="49" dur="2000"/>
                                        <p:tgtEl>
                                          <p:spTgt spid="5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2000"/>
                                        <p:tgtEl>
                                          <p:spTgt spid="51"/>
                                        </p:tgtEl>
                                      </p:cBhvr>
                                    </p:animEffect>
                                  </p:childTnLst>
                                </p:cTn>
                              </p:par>
                            </p:childTnLst>
                          </p:cTn>
                        </p:par>
                        <p:par>
                          <p:cTn id="55" fill="hold">
                            <p:stCondLst>
                              <p:cond delay="2000"/>
                            </p:stCondLst>
                            <p:childTnLst>
                              <p:par>
                                <p:cTn id="56" presetID="10"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0" grpId="0" animBg="1"/>
      <p:bldP spid="51" grpId="0" animBg="1"/>
      <p:bldP spid="42" grpId="0" animBg="1"/>
      <p:bldP spid="42" grpId="1" animBg="1"/>
      <p:bldP spid="43" grpId="0" animBg="1"/>
      <p:bldP spid="43" grpId="1" animBg="1"/>
      <p:bldP spid="45" grpId="0" animBg="1"/>
      <p:bldP spid="45" grpId="1" animBg="1"/>
      <p:bldP spid="4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iscovermagazine.com/%7E/media/import/images/5/8/0/outer-illus"/>
          <p:cNvPicPr>
            <a:picLocks noChangeAspect="1" noChangeArrowheads="1"/>
          </p:cNvPicPr>
          <p:nvPr/>
        </p:nvPicPr>
        <p:blipFill>
          <a:blip r:embed="rId3" cstate="print"/>
          <a:srcRect/>
          <a:stretch>
            <a:fillRect/>
          </a:stretch>
        </p:blipFill>
        <p:spPr bwMode="auto">
          <a:xfrm>
            <a:off x="0" y="802640"/>
            <a:ext cx="9144000" cy="6055360"/>
          </a:xfrm>
          <a:prstGeom prst="rect">
            <a:avLst/>
          </a:prstGeom>
          <a:noFill/>
        </p:spPr>
      </p:pic>
      <p:sp>
        <p:nvSpPr>
          <p:cNvPr id="2" name="Título 1"/>
          <p:cNvSpPr>
            <a:spLocks noGrp="1"/>
          </p:cNvSpPr>
          <p:nvPr>
            <p:ph type="title"/>
          </p:nvPr>
        </p:nvSpPr>
        <p:spPr>
          <a:xfrm>
            <a:off x="685800" y="116632"/>
            <a:ext cx="7772400" cy="1143000"/>
          </a:xfrm>
        </p:spPr>
        <p:txBody>
          <a:bodyPr/>
          <a:lstStyle/>
          <a:p>
            <a:r>
              <a:rPr lang="pt-BR" dirty="0" smtClean="0">
                <a:solidFill>
                  <a:schemeClr val="bg1"/>
                </a:solidFill>
                <a:latin typeface="Century Gothic" pitchFamily="34" charset="0"/>
              </a:rPr>
              <a:t>Estrutura do Sistema Solar</a:t>
            </a:r>
            <a:endParaRPr lang="pt-BR" dirty="0">
              <a:solidFill>
                <a:schemeClr val="bg1"/>
              </a:solidFill>
              <a:latin typeface="Century Gothic" pitchFamily="34" charset="0"/>
            </a:endParaRPr>
          </a:p>
        </p:txBody>
      </p:sp>
      <p:sp>
        <p:nvSpPr>
          <p:cNvPr id="10" name="Text Box 28"/>
          <p:cNvSpPr txBox="1">
            <a:spLocks noChangeArrowheads="1"/>
          </p:cNvSpPr>
          <p:nvPr/>
        </p:nvSpPr>
        <p:spPr bwMode="auto">
          <a:xfrm>
            <a:off x="539552" y="3501008"/>
            <a:ext cx="2071688" cy="707886"/>
          </a:xfrm>
          <a:prstGeom prst="rect">
            <a:avLst/>
          </a:prstGeom>
          <a:noFill/>
          <a:ln w="12700">
            <a:noFill/>
            <a:miter lim="800000"/>
            <a:headEnd type="none" w="sm" len="sm"/>
            <a:tailEnd/>
          </a:ln>
        </p:spPr>
        <p:txBody>
          <a:bodyPr>
            <a:spAutoFit/>
          </a:bodyPr>
          <a:lstStyle/>
          <a:p>
            <a:r>
              <a:rPr lang="pt-BR" sz="2000" b="0" dirty="0">
                <a:solidFill>
                  <a:schemeClr val="bg1"/>
                </a:solidFill>
                <a:latin typeface="Century Gothic" pitchFamily="34" charset="0"/>
              </a:rPr>
              <a:t>Cinturão de </a:t>
            </a:r>
            <a:r>
              <a:rPr lang="pt-BR" sz="2000" b="0" dirty="0" smtClean="0">
                <a:solidFill>
                  <a:schemeClr val="bg1"/>
                </a:solidFill>
                <a:latin typeface="Century Gothic" pitchFamily="34" charset="0"/>
              </a:rPr>
              <a:t>asteroides</a:t>
            </a:r>
            <a:endParaRPr lang="pt-BR" sz="2000" b="0" dirty="0">
              <a:solidFill>
                <a:schemeClr val="bg1"/>
              </a:solidFill>
              <a:latin typeface="Century Gothic" pitchFamily="34" charset="0"/>
            </a:endParaRPr>
          </a:p>
        </p:txBody>
      </p:sp>
      <p:sp>
        <p:nvSpPr>
          <p:cNvPr id="11" name="Text Box 29"/>
          <p:cNvSpPr txBox="1">
            <a:spLocks noChangeArrowheads="1"/>
          </p:cNvSpPr>
          <p:nvPr/>
        </p:nvSpPr>
        <p:spPr bwMode="auto">
          <a:xfrm>
            <a:off x="5796136" y="3789040"/>
            <a:ext cx="2432248" cy="707886"/>
          </a:xfrm>
          <a:prstGeom prst="rect">
            <a:avLst/>
          </a:prstGeom>
          <a:noFill/>
          <a:ln w="12700">
            <a:noFill/>
            <a:miter lim="800000"/>
            <a:headEnd type="none" w="sm" len="sm"/>
            <a:tailEnd/>
          </a:ln>
        </p:spPr>
        <p:txBody>
          <a:bodyPr wrap="square">
            <a:spAutoFit/>
          </a:bodyPr>
          <a:lstStyle/>
          <a:p>
            <a:r>
              <a:rPr lang="pt-BR" sz="2000" b="0" dirty="0">
                <a:solidFill>
                  <a:schemeClr val="bg1"/>
                </a:solidFill>
                <a:latin typeface="Century Gothic" pitchFamily="34" charset="0"/>
              </a:rPr>
              <a:t>Cinturão de </a:t>
            </a:r>
            <a:r>
              <a:rPr lang="pt-BR" sz="2000" b="0" dirty="0" err="1" smtClean="0">
                <a:solidFill>
                  <a:schemeClr val="bg1"/>
                </a:solidFill>
                <a:latin typeface="Century Gothic" pitchFamily="34" charset="0"/>
              </a:rPr>
              <a:t>Edgeworth-Kuiper</a:t>
            </a:r>
            <a:endParaRPr lang="pt-BR" sz="2000" b="0" dirty="0">
              <a:solidFill>
                <a:schemeClr val="bg1"/>
              </a:solidFill>
              <a:latin typeface="Century Gothic" pitchFamily="34" charset="0"/>
            </a:endParaRPr>
          </a:p>
        </p:txBody>
      </p:sp>
      <p:sp>
        <p:nvSpPr>
          <p:cNvPr id="12" name="Text Box 28"/>
          <p:cNvSpPr txBox="1">
            <a:spLocks noChangeArrowheads="1"/>
          </p:cNvSpPr>
          <p:nvPr/>
        </p:nvSpPr>
        <p:spPr bwMode="auto">
          <a:xfrm>
            <a:off x="6732240" y="5795972"/>
            <a:ext cx="1979712" cy="707886"/>
          </a:xfrm>
          <a:prstGeom prst="rect">
            <a:avLst/>
          </a:prstGeom>
          <a:noFill/>
          <a:ln w="12700">
            <a:noFill/>
            <a:miter lim="800000"/>
            <a:headEnd type="none" w="sm" len="sm"/>
            <a:tailEnd/>
          </a:ln>
        </p:spPr>
        <p:txBody>
          <a:bodyPr wrap="square">
            <a:spAutoFit/>
          </a:bodyPr>
          <a:lstStyle/>
          <a:p>
            <a:r>
              <a:rPr lang="pt-BR" sz="2000" b="0" dirty="0">
                <a:solidFill>
                  <a:schemeClr val="bg1"/>
                </a:solidFill>
                <a:latin typeface="Century Gothic" pitchFamily="34" charset="0"/>
              </a:rPr>
              <a:t>Nuvem de </a:t>
            </a:r>
            <a:r>
              <a:rPr lang="pt-BR" sz="2000" b="0" dirty="0" err="1">
                <a:solidFill>
                  <a:schemeClr val="bg1"/>
                </a:solidFill>
                <a:latin typeface="Century Gothic" pitchFamily="34" charset="0"/>
              </a:rPr>
              <a:t>Oort</a:t>
            </a:r>
            <a:endParaRPr lang="pt-BR" sz="2000" b="0" dirty="0">
              <a:solidFill>
                <a:schemeClr val="bg1"/>
              </a:solidFill>
              <a:latin typeface="Century Gothic" pitchFamily="34" charset="0"/>
            </a:endParaRPr>
          </a:p>
        </p:txBody>
      </p:sp>
      <p:cxnSp>
        <p:nvCxnSpPr>
          <p:cNvPr id="13" name="Conector de seta reta 33"/>
          <p:cNvCxnSpPr>
            <a:cxnSpLocks noChangeShapeType="1"/>
          </p:cNvCxnSpPr>
          <p:nvPr/>
        </p:nvCxnSpPr>
        <p:spPr bwMode="auto">
          <a:xfrm flipH="1" flipV="1">
            <a:off x="5220072" y="3645024"/>
            <a:ext cx="936104" cy="288032"/>
          </a:xfrm>
          <a:prstGeom prst="straightConnector1">
            <a:avLst/>
          </a:prstGeom>
          <a:noFill/>
          <a:ln w="25400" algn="ctr">
            <a:solidFill>
              <a:schemeClr val="bg1"/>
            </a:solidFill>
            <a:round/>
            <a:headEnd type="none" w="sm" len="sm"/>
            <a:tailEnd type="arrow" w="med" len="med"/>
          </a:ln>
        </p:spPr>
      </p:cxnSp>
      <p:cxnSp>
        <p:nvCxnSpPr>
          <p:cNvPr id="14" name="Conector de seta reta 34"/>
          <p:cNvCxnSpPr>
            <a:cxnSpLocks noChangeShapeType="1"/>
          </p:cNvCxnSpPr>
          <p:nvPr/>
        </p:nvCxnSpPr>
        <p:spPr bwMode="auto">
          <a:xfrm flipH="1">
            <a:off x="1403648" y="4215383"/>
            <a:ext cx="64593" cy="941809"/>
          </a:xfrm>
          <a:prstGeom prst="straightConnector1">
            <a:avLst/>
          </a:prstGeom>
          <a:noFill/>
          <a:ln w="25400" algn="ctr">
            <a:solidFill>
              <a:schemeClr val="bg1"/>
            </a:solidFill>
            <a:round/>
            <a:headEnd type="none" w="sm" len="sm"/>
            <a:tailEnd type="arrow" w="med" len="med"/>
          </a:ln>
        </p:spPr>
      </p:cxnSp>
      <p:sp>
        <p:nvSpPr>
          <p:cNvPr id="19" name="Text Box 28"/>
          <p:cNvSpPr txBox="1">
            <a:spLocks noChangeArrowheads="1"/>
          </p:cNvSpPr>
          <p:nvPr/>
        </p:nvSpPr>
        <p:spPr bwMode="auto">
          <a:xfrm>
            <a:off x="432048" y="1303600"/>
            <a:ext cx="8711952" cy="523220"/>
          </a:xfrm>
          <a:prstGeom prst="rect">
            <a:avLst/>
          </a:prstGeom>
          <a:noFill/>
          <a:ln w="12700">
            <a:noFill/>
            <a:miter lim="800000"/>
            <a:headEnd type="none" w="sm" len="sm"/>
            <a:tailEnd/>
          </a:ln>
        </p:spPr>
        <p:txBody>
          <a:bodyPr wrap="square">
            <a:spAutoFit/>
          </a:bodyPr>
          <a:lstStyle/>
          <a:p>
            <a:pPr algn="l">
              <a:buFont typeface="Arial" pitchFamily="34" charset="0"/>
              <a:buChar char="•"/>
            </a:pPr>
            <a:r>
              <a:rPr lang="pt-BR" sz="2800" b="0" dirty="0" smtClean="0">
                <a:solidFill>
                  <a:srgbClr val="FFC000"/>
                </a:solidFill>
                <a:latin typeface="Century Gothic" pitchFamily="34" charset="0"/>
              </a:rPr>
              <a:t> NO: entre 30 mil e 100 mil UA</a:t>
            </a:r>
            <a:endParaRPr lang="pt-BR" sz="2800" b="0" dirty="0">
              <a:solidFill>
                <a:srgbClr val="FFC000"/>
              </a:solidFill>
              <a:latin typeface="Century Gothic" pitchFamily="34" charset="0"/>
            </a:endParaRPr>
          </a:p>
        </p:txBody>
      </p:sp>
      <p:sp>
        <p:nvSpPr>
          <p:cNvPr id="15" name="Text Box 141"/>
          <p:cNvSpPr txBox="1">
            <a:spLocks noChangeArrowheads="1"/>
          </p:cNvSpPr>
          <p:nvPr/>
        </p:nvSpPr>
        <p:spPr bwMode="auto">
          <a:xfrm>
            <a:off x="0" y="6542335"/>
            <a:ext cx="9144000" cy="276999"/>
          </a:xfrm>
          <a:prstGeom prst="rect">
            <a:avLst/>
          </a:prstGeom>
          <a:noFill/>
          <a:ln w="9525">
            <a:noFill/>
            <a:miter lim="800000"/>
            <a:headEnd/>
            <a:tailEnd/>
          </a:ln>
        </p:spPr>
        <p:txBody>
          <a:bodyPr wrap="square">
            <a:spAutoFit/>
          </a:bodyPr>
          <a:lstStyle/>
          <a:p>
            <a:pPr algn="l">
              <a:defRPr/>
            </a:pPr>
            <a:r>
              <a:rPr lang="pt-BR" sz="1200" dirty="0">
                <a:solidFill>
                  <a:srgbClr val="FFC000"/>
                </a:solidFill>
                <a:latin typeface="Century Gothic" pitchFamily="34" charset="0"/>
              </a:rPr>
              <a:t>Crédito da imagem</a:t>
            </a:r>
            <a:r>
              <a:rPr lang="pt-BR" sz="1200" dirty="0" smtClean="0">
                <a:solidFill>
                  <a:srgbClr val="FFC000"/>
                </a:solidFill>
                <a:latin typeface="Century Gothic" pitchFamily="34" charset="0"/>
              </a:rPr>
              <a:t>: http://discovermagazine.com/2004/nov/cover#.UjtJr3-O74w</a:t>
            </a:r>
            <a:endParaRPr lang="pt-BR" sz="1200" dirty="0">
              <a:solidFill>
                <a:srgbClr val="FFC000"/>
              </a:solidFill>
              <a:latin typeface="Century Gothic" pitchFamily="34" charset="0"/>
            </a:endParaRPr>
          </a:p>
        </p:txBody>
      </p:sp>
      <p:sp>
        <p:nvSpPr>
          <p:cNvPr id="16" name="Text Box 28"/>
          <p:cNvSpPr txBox="1">
            <a:spLocks noChangeArrowheads="1"/>
          </p:cNvSpPr>
          <p:nvPr/>
        </p:nvSpPr>
        <p:spPr bwMode="auto">
          <a:xfrm>
            <a:off x="467544" y="2564904"/>
            <a:ext cx="8711952" cy="523220"/>
          </a:xfrm>
          <a:prstGeom prst="rect">
            <a:avLst/>
          </a:prstGeom>
          <a:noFill/>
          <a:ln w="12700">
            <a:noFill/>
            <a:miter lim="800000"/>
            <a:headEnd type="none" w="sm" len="sm"/>
            <a:tailEnd/>
          </a:ln>
        </p:spPr>
        <p:txBody>
          <a:bodyPr wrap="square">
            <a:spAutoFit/>
          </a:bodyPr>
          <a:lstStyle/>
          <a:p>
            <a:pPr algn="l">
              <a:buFont typeface="Arial" pitchFamily="34" charset="0"/>
              <a:buChar char="•"/>
            </a:pPr>
            <a:r>
              <a:rPr lang="pt-BR" sz="2800" b="0" dirty="0" smtClean="0">
                <a:solidFill>
                  <a:srgbClr val="FFC000"/>
                </a:solidFill>
                <a:latin typeface="Century Gothic" pitchFamily="34" charset="0"/>
              </a:rPr>
              <a:t> CA: entre 2 e 3,5 UA</a:t>
            </a:r>
          </a:p>
        </p:txBody>
      </p:sp>
      <p:sp>
        <p:nvSpPr>
          <p:cNvPr id="17" name="Text Box 28"/>
          <p:cNvSpPr txBox="1">
            <a:spLocks noChangeArrowheads="1"/>
          </p:cNvSpPr>
          <p:nvPr/>
        </p:nvSpPr>
        <p:spPr bwMode="auto">
          <a:xfrm>
            <a:off x="432048" y="1916832"/>
            <a:ext cx="8711952" cy="523220"/>
          </a:xfrm>
          <a:prstGeom prst="rect">
            <a:avLst/>
          </a:prstGeom>
          <a:noFill/>
          <a:ln w="12700">
            <a:noFill/>
            <a:miter lim="800000"/>
            <a:headEnd type="none" w="sm" len="sm"/>
            <a:tailEnd/>
          </a:ln>
        </p:spPr>
        <p:txBody>
          <a:bodyPr wrap="square">
            <a:spAutoFit/>
          </a:bodyPr>
          <a:lstStyle/>
          <a:p>
            <a:pPr algn="l">
              <a:buFont typeface="Arial" pitchFamily="34" charset="0"/>
              <a:buChar char="•"/>
            </a:pPr>
            <a:r>
              <a:rPr lang="pt-BR" sz="2800" b="0" dirty="0" smtClean="0">
                <a:solidFill>
                  <a:srgbClr val="FFC000"/>
                </a:solidFill>
                <a:latin typeface="Century Gothic" pitchFamily="34" charset="0"/>
              </a:rPr>
              <a:t> CE-K: entre 30 e 55 UA</a:t>
            </a:r>
          </a:p>
        </p:txBody>
      </p:sp>
      <p:sp>
        <p:nvSpPr>
          <p:cNvPr id="18" name="Espaço Reservado para Número de Slide 17"/>
          <p:cNvSpPr>
            <a:spLocks noGrp="1"/>
          </p:cNvSpPr>
          <p:nvPr>
            <p:ph type="sldNum" sz="quarter" idx="12"/>
          </p:nvPr>
        </p:nvSpPr>
        <p:spPr/>
        <p:txBody>
          <a:bodyPr/>
          <a:lstStyle/>
          <a:p>
            <a:pPr>
              <a:defRPr/>
            </a:pPr>
            <a:fld id="{37EA3358-D533-4DE3-BB7E-0C918E9F7417}" type="slidenum">
              <a:rPr lang="pt-BR" smtClean="0"/>
              <a:pPr>
                <a:defRPr/>
              </a:pPr>
              <a:t>3</a:t>
            </a:fld>
            <a:endParaRPr lang="pt-B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animEffect transition="in" filter="fade">
                                      <p:cBhvr>
                                        <p:cTn id="10" dur="2000"/>
                                        <p:tgtEl>
                                          <p:spTgt spid="16">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20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20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animEffect transition="in" filter="fade">
                                      <p:cBhvr>
                                        <p:cTn id="21" dur="2000"/>
                                        <p:tgtEl>
                                          <p:spTgt spid="17">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2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20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xEl>
                                              <p:pRg st="0" end="0"/>
                                            </p:txEl>
                                          </p:spTgt>
                                        </p:tgtEl>
                                        <p:attrNameLst>
                                          <p:attrName>style.visibility</p:attrName>
                                        </p:attrNameLst>
                                      </p:cBhvr>
                                      <p:to>
                                        <p:strVal val="visible"/>
                                      </p:to>
                                    </p:set>
                                    <p:animEffect transition="in" filter="fade">
                                      <p:cBhvr>
                                        <p:cTn id="32" dur="2000"/>
                                        <p:tgtEl>
                                          <p:spTgt spid="19">
                                            <p:txEl>
                                              <p:pRg st="0" end="0"/>
                                            </p:txEl>
                                          </p:spTgt>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9" grpId="0" build="allAtOnce"/>
      <p:bldP spid="15" grpId="0"/>
      <p:bldP spid="16" grpId="0" build="allAtOnce"/>
      <p:bldP spid="17"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ítulo 2"/>
          <p:cNvSpPr txBox="1">
            <a:spLocks/>
          </p:cNvSpPr>
          <p:nvPr/>
        </p:nvSpPr>
        <p:spPr bwMode="auto">
          <a:xfrm>
            <a:off x="0" y="197768"/>
            <a:ext cx="9143999" cy="1143000"/>
          </a:xfrm>
          <a:prstGeom prst="rect">
            <a:avLst/>
          </a:prstGeom>
          <a:noFill/>
          <a:ln w="9525">
            <a:noFill/>
            <a:miter lim="800000"/>
            <a:headEnd/>
            <a:tailEnd/>
          </a:ln>
        </p:spPr>
        <p:txBody>
          <a:bodyPr lIns="92075" tIns="46038" rIns="92075" bIns="46038"/>
          <a:lstStyle/>
          <a:p>
            <a:pPr>
              <a:spcBef>
                <a:spcPct val="20000"/>
              </a:spcBef>
              <a:buClr>
                <a:schemeClr val="accent6">
                  <a:lumMod val="60000"/>
                  <a:lumOff val="40000"/>
                </a:schemeClr>
              </a:buClr>
              <a:defRPr/>
            </a:pPr>
            <a:r>
              <a:rPr lang="pt-BR" sz="3600" kern="0" dirty="0" smtClean="0">
                <a:solidFill>
                  <a:schemeClr val="accent6">
                    <a:lumMod val="20000"/>
                    <a:lumOff val="80000"/>
                  </a:schemeClr>
                </a:solidFill>
                <a:latin typeface="Century Gothic" pitchFamily="34" charset="0"/>
              </a:rPr>
              <a:t>	</a:t>
            </a:r>
            <a:r>
              <a:rPr lang="pt-BR" sz="3600" kern="0" dirty="0" smtClean="0">
                <a:solidFill>
                  <a:schemeClr val="bg1"/>
                </a:solidFill>
                <a:latin typeface="Century Gothic" pitchFamily="34" charset="0"/>
              </a:rPr>
              <a:t>Camadas do interior da Terra</a:t>
            </a:r>
            <a:endParaRPr lang="pt-BR" sz="3600" kern="0" dirty="0">
              <a:solidFill>
                <a:schemeClr val="bg1"/>
              </a:solidFill>
              <a:latin typeface="Century Gothic" pitchFamily="34" charset="0"/>
            </a:endParaRPr>
          </a:p>
          <a:p>
            <a:pPr algn="l">
              <a:spcBef>
                <a:spcPct val="20000"/>
              </a:spcBef>
              <a:buClr>
                <a:schemeClr val="accent6">
                  <a:lumMod val="60000"/>
                  <a:lumOff val="40000"/>
                </a:schemeClr>
              </a:buClr>
              <a:defRPr/>
            </a:pPr>
            <a:endParaRPr lang="pt-BR" sz="3200" kern="0" dirty="0">
              <a:solidFill>
                <a:schemeClr val="accent6">
                  <a:lumMod val="20000"/>
                  <a:lumOff val="80000"/>
                </a:schemeClr>
              </a:solidFill>
              <a:latin typeface="+mn-lt"/>
            </a:endParaRPr>
          </a:p>
          <a:p>
            <a:pPr algn="l">
              <a:spcBef>
                <a:spcPct val="20000"/>
              </a:spcBef>
              <a:buClr>
                <a:schemeClr val="accent6">
                  <a:lumMod val="60000"/>
                  <a:lumOff val="40000"/>
                </a:schemeClr>
              </a:buClr>
              <a:buFont typeface="Wingdings" pitchFamily="2" charset="2"/>
              <a:buNone/>
              <a:defRPr/>
            </a:pPr>
            <a:endParaRPr lang="pt-BR" sz="3200" kern="0" dirty="0">
              <a:solidFill>
                <a:schemeClr val="accent6">
                  <a:lumMod val="20000"/>
                  <a:lumOff val="80000"/>
                </a:schemeClr>
              </a:solidFill>
              <a:latin typeface="+mn-lt"/>
            </a:endParaRPr>
          </a:p>
        </p:txBody>
      </p:sp>
      <p:grpSp>
        <p:nvGrpSpPr>
          <p:cNvPr id="2" name="Grupo 18"/>
          <p:cNvGrpSpPr>
            <a:grpSpLocks noChangeAspect="1"/>
          </p:cNvGrpSpPr>
          <p:nvPr/>
        </p:nvGrpSpPr>
        <p:grpSpPr>
          <a:xfrm rot="-60000">
            <a:off x="-2556792" y="1042192"/>
            <a:ext cx="6715599" cy="7528005"/>
            <a:chOff x="2771800" y="2356314"/>
            <a:chExt cx="3240360" cy="3888432"/>
          </a:xfrm>
        </p:grpSpPr>
        <p:sp>
          <p:nvSpPr>
            <p:cNvPr id="13" name="Arco 12"/>
            <p:cNvSpPr/>
            <p:nvPr/>
          </p:nvSpPr>
          <p:spPr bwMode="auto">
            <a:xfrm>
              <a:off x="2771800" y="2356314"/>
              <a:ext cx="3240360" cy="3888432"/>
            </a:xfrm>
            <a:prstGeom prst="arc">
              <a:avLst>
                <a:gd name="adj1" fmla="val 16235810"/>
                <a:gd name="adj2" fmla="val 90486"/>
              </a:avLst>
            </a:prstGeom>
            <a:solidFill>
              <a:srgbClr val="FFFC93"/>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5" name="Arco 14"/>
            <p:cNvSpPr>
              <a:spLocks noChangeAspect="1"/>
            </p:cNvSpPr>
            <p:nvPr/>
          </p:nvSpPr>
          <p:spPr bwMode="auto">
            <a:xfrm>
              <a:off x="2848564" y="2456597"/>
              <a:ext cx="3089253" cy="3707106"/>
            </a:xfrm>
            <a:prstGeom prst="arc">
              <a:avLst>
                <a:gd name="adj1" fmla="val 16235810"/>
                <a:gd name="adj2" fmla="val 71658"/>
              </a:avLst>
            </a:prstGeom>
            <a:solidFill>
              <a:srgbClr val="DAA6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6" name="Arco 15"/>
            <p:cNvSpPr>
              <a:spLocks noChangeAspect="1"/>
            </p:cNvSpPr>
            <p:nvPr/>
          </p:nvSpPr>
          <p:spPr bwMode="auto">
            <a:xfrm>
              <a:off x="3041020" y="2692740"/>
              <a:ext cx="2684994" cy="3222282"/>
            </a:xfrm>
            <a:prstGeom prst="arc">
              <a:avLst>
                <a:gd name="adj1" fmla="val 16235810"/>
                <a:gd name="adj2" fmla="val 95153"/>
              </a:avLst>
            </a:prstGeom>
            <a:solidFill>
              <a:srgbClr val="D278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7" name="Arco 16"/>
            <p:cNvSpPr>
              <a:spLocks noChangeAspect="1"/>
            </p:cNvSpPr>
            <p:nvPr/>
          </p:nvSpPr>
          <p:spPr bwMode="auto">
            <a:xfrm>
              <a:off x="3673151" y="3453568"/>
              <a:ext cx="1430959" cy="1711841"/>
            </a:xfrm>
            <a:prstGeom prst="arc">
              <a:avLst>
                <a:gd name="adj1" fmla="val 16235810"/>
                <a:gd name="adj2" fmla="val 62832"/>
              </a:avLst>
            </a:prstGeom>
            <a:solidFill>
              <a:srgbClr val="A8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8" name="Arco 17"/>
            <p:cNvSpPr>
              <a:spLocks noChangeAspect="1"/>
            </p:cNvSpPr>
            <p:nvPr/>
          </p:nvSpPr>
          <p:spPr bwMode="auto">
            <a:xfrm>
              <a:off x="4058109" y="3907962"/>
              <a:ext cx="661563" cy="785593"/>
            </a:xfrm>
            <a:prstGeom prst="arc">
              <a:avLst>
                <a:gd name="adj1" fmla="val 16235810"/>
                <a:gd name="adj2" fmla="val 154855"/>
              </a:avLst>
            </a:prstGeom>
            <a:solidFill>
              <a:srgbClr val="DC260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sp>
        <p:nvSpPr>
          <p:cNvPr id="47" name="Texto Explicativo 1 (Sem Bordas) 46"/>
          <p:cNvSpPr/>
          <p:nvPr/>
        </p:nvSpPr>
        <p:spPr bwMode="auto">
          <a:xfrm>
            <a:off x="4211960" y="1042192"/>
            <a:ext cx="1368152" cy="792088"/>
          </a:xfrm>
          <a:prstGeom prst="callout1">
            <a:avLst>
              <a:gd name="adj1" fmla="val 41149"/>
              <a:gd name="adj2" fmla="val -415"/>
              <a:gd name="adj3" fmla="val 40134"/>
              <a:gd name="adj4" fmla="val -167700"/>
            </a:avLst>
          </a:prstGeom>
          <a:noFill/>
          <a:ln w="50800" cap="flat" cmpd="sng" algn="ctr">
            <a:solidFill>
              <a:schemeClr val="bg1"/>
            </a:solidFill>
            <a:prstDash val="solid"/>
            <a:round/>
            <a:headEnd type="none" w="sm" len="sm"/>
            <a:tailEnd type="arrow"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pt-BR" sz="2800" dirty="0" smtClean="0">
                <a:solidFill>
                  <a:srgbClr val="FFFC93"/>
                </a:solidFill>
                <a:latin typeface="Century Gothic" pitchFamily="34" charset="0"/>
              </a:rPr>
              <a:t>crosta</a:t>
            </a:r>
            <a:endParaRPr kumimoji="0" lang="pt-BR" sz="2800" b="1" i="0" u="none" strike="noStrike" cap="none" normalizeH="0" baseline="0" dirty="0" smtClean="0">
              <a:ln>
                <a:noFill/>
              </a:ln>
              <a:solidFill>
                <a:srgbClr val="FFFC93"/>
              </a:solidFill>
              <a:effectLst/>
              <a:latin typeface="Century Gothic" pitchFamily="34" charset="0"/>
            </a:endParaRPr>
          </a:p>
        </p:txBody>
      </p:sp>
      <p:sp>
        <p:nvSpPr>
          <p:cNvPr id="48" name="Texto Explicativo 1 (Sem Bordas) 47"/>
          <p:cNvSpPr/>
          <p:nvPr/>
        </p:nvSpPr>
        <p:spPr bwMode="auto">
          <a:xfrm>
            <a:off x="4211960" y="1618256"/>
            <a:ext cx="2808312" cy="576064"/>
          </a:xfrm>
          <a:prstGeom prst="callout1">
            <a:avLst>
              <a:gd name="adj1" fmla="val 49333"/>
              <a:gd name="adj2" fmla="val -210"/>
              <a:gd name="adj3" fmla="val 112019"/>
              <a:gd name="adj4" fmla="val -59311"/>
            </a:avLst>
          </a:prstGeom>
          <a:noFill/>
          <a:ln w="50800" cap="flat" cmpd="sng" algn="ctr">
            <a:solidFill>
              <a:schemeClr val="bg1"/>
            </a:solidFill>
            <a:prstDash val="solid"/>
            <a:round/>
            <a:headEnd type="none" w="sm" len="sm"/>
            <a:tailEnd type="arrow"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pt-BR" sz="2800" dirty="0" smtClean="0">
                <a:solidFill>
                  <a:srgbClr val="FFD85D"/>
                </a:solidFill>
                <a:latin typeface="Century Gothic" pitchFamily="34" charset="0"/>
              </a:rPr>
              <a:t>manto superior</a:t>
            </a:r>
            <a:endParaRPr kumimoji="0" lang="pt-BR" sz="2800" b="1" i="0" u="none" strike="noStrike" cap="none" normalizeH="0" baseline="0" dirty="0" smtClean="0">
              <a:ln>
                <a:noFill/>
              </a:ln>
              <a:solidFill>
                <a:srgbClr val="FFD85D"/>
              </a:solidFill>
              <a:effectLst/>
              <a:latin typeface="Century Gothic" pitchFamily="34" charset="0"/>
            </a:endParaRPr>
          </a:p>
        </p:txBody>
      </p:sp>
      <p:sp>
        <p:nvSpPr>
          <p:cNvPr id="49" name="Texto Explicativo 1 (Sem Bordas) 48"/>
          <p:cNvSpPr/>
          <p:nvPr/>
        </p:nvSpPr>
        <p:spPr bwMode="auto">
          <a:xfrm>
            <a:off x="4211960" y="2266328"/>
            <a:ext cx="2736304" cy="504056"/>
          </a:xfrm>
          <a:prstGeom prst="callout1">
            <a:avLst>
              <a:gd name="adj1" fmla="val 50010"/>
              <a:gd name="adj2" fmla="val -1412"/>
              <a:gd name="adj3" fmla="val 207293"/>
              <a:gd name="adj4" fmla="val -81514"/>
            </a:avLst>
          </a:prstGeom>
          <a:noFill/>
          <a:ln w="50800" cap="flat" cmpd="sng" algn="ctr">
            <a:solidFill>
              <a:schemeClr val="bg1"/>
            </a:solidFill>
            <a:prstDash val="solid"/>
            <a:round/>
            <a:headEnd type="none" w="sm" len="sm"/>
            <a:tailEnd type="arrow"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pt-BR" sz="2800" dirty="0" smtClean="0">
                <a:solidFill>
                  <a:srgbClr val="FFA937"/>
                </a:solidFill>
                <a:latin typeface="Century Gothic" pitchFamily="34" charset="0"/>
              </a:rPr>
              <a:t>manto inferior</a:t>
            </a:r>
            <a:endParaRPr kumimoji="0" lang="pt-BR" sz="2800" b="1" i="0" u="none" strike="noStrike" cap="none" normalizeH="0" baseline="0" dirty="0" smtClean="0">
              <a:ln>
                <a:noFill/>
              </a:ln>
              <a:solidFill>
                <a:srgbClr val="FFA937"/>
              </a:solidFill>
              <a:effectLst/>
              <a:latin typeface="Century Gothic" pitchFamily="34" charset="0"/>
            </a:endParaRPr>
          </a:p>
        </p:txBody>
      </p:sp>
      <p:sp>
        <p:nvSpPr>
          <p:cNvPr id="50" name="Texto Explicativo 1 (Sem Bordas) 49"/>
          <p:cNvSpPr/>
          <p:nvPr/>
        </p:nvSpPr>
        <p:spPr bwMode="auto">
          <a:xfrm>
            <a:off x="4211960" y="2986408"/>
            <a:ext cx="2808312" cy="432048"/>
          </a:xfrm>
          <a:prstGeom prst="callout1">
            <a:avLst>
              <a:gd name="adj1" fmla="val 59919"/>
              <a:gd name="adj2" fmla="val -1182"/>
              <a:gd name="adj3" fmla="val 228871"/>
              <a:gd name="adj4" fmla="val -92397"/>
            </a:avLst>
          </a:prstGeom>
          <a:noFill/>
          <a:ln w="50800" cap="flat" cmpd="sng" algn="ctr">
            <a:solidFill>
              <a:schemeClr val="bg1"/>
            </a:solidFill>
            <a:prstDash val="solid"/>
            <a:round/>
            <a:headEnd type="none" w="sm" len="sm"/>
            <a:tailEnd type="arrow"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pt-BR" sz="2800" dirty="0" smtClean="0">
                <a:solidFill>
                  <a:srgbClr val="C00000"/>
                </a:solidFill>
                <a:latin typeface="Century Gothic" pitchFamily="34" charset="0"/>
              </a:rPr>
              <a:t>núcleo externo</a:t>
            </a:r>
            <a:endParaRPr kumimoji="0" lang="pt-BR" sz="2800" b="1" i="0" u="none" strike="noStrike" cap="none" normalizeH="0" baseline="0" dirty="0" smtClean="0">
              <a:ln>
                <a:noFill/>
              </a:ln>
              <a:solidFill>
                <a:srgbClr val="C00000"/>
              </a:solidFill>
              <a:effectLst/>
              <a:latin typeface="Century Gothic" pitchFamily="34" charset="0"/>
            </a:endParaRPr>
          </a:p>
        </p:txBody>
      </p:sp>
      <p:sp>
        <p:nvSpPr>
          <p:cNvPr id="51" name="Texto Explicativo 1 (Sem Bordas) 50"/>
          <p:cNvSpPr/>
          <p:nvPr/>
        </p:nvSpPr>
        <p:spPr bwMode="auto">
          <a:xfrm>
            <a:off x="4243024" y="3706488"/>
            <a:ext cx="2705240" cy="360040"/>
          </a:xfrm>
          <a:prstGeom prst="callout1">
            <a:avLst>
              <a:gd name="adj1" fmla="val 78710"/>
              <a:gd name="adj2" fmla="val -1594"/>
              <a:gd name="adj3" fmla="val 249385"/>
              <a:gd name="adj4" fmla="val -118587"/>
            </a:avLst>
          </a:prstGeom>
          <a:noFill/>
          <a:ln w="50800" cap="flat" cmpd="sng" algn="ctr">
            <a:solidFill>
              <a:schemeClr val="bg1"/>
            </a:solidFill>
            <a:prstDash val="solid"/>
            <a:round/>
            <a:headEnd type="none" w="sm" len="sm"/>
            <a:tailEnd type="arrow"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pt-BR" sz="2800" dirty="0" smtClean="0">
                <a:solidFill>
                  <a:srgbClr val="FF3300"/>
                </a:solidFill>
                <a:latin typeface="Century Gothic" pitchFamily="34" charset="0"/>
              </a:rPr>
              <a:t>núcleo interno</a:t>
            </a:r>
            <a:endParaRPr kumimoji="0" lang="pt-BR" sz="2800" b="1" i="0" u="none" strike="noStrike" cap="none" normalizeH="0" baseline="0" dirty="0" smtClean="0">
              <a:ln>
                <a:noFill/>
              </a:ln>
              <a:solidFill>
                <a:srgbClr val="FF3300"/>
              </a:solidFill>
              <a:effectLst/>
              <a:latin typeface="Century Gothic" pitchFamily="34" charset="0"/>
            </a:endParaRPr>
          </a:p>
        </p:txBody>
      </p:sp>
      <p:sp>
        <p:nvSpPr>
          <p:cNvPr id="52" name="Retângulo 51"/>
          <p:cNvSpPr/>
          <p:nvPr/>
        </p:nvSpPr>
        <p:spPr>
          <a:xfrm>
            <a:off x="6228184" y="5733256"/>
            <a:ext cx="2300631" cy="338554"/>
          </a:xfrm>
          <a:prstGeom prst="rect">
            <a:avLst/>
          </a:prstGeom>
        </p:spPr>
        <p:txBody>
          <a:bodyPr wrap="none">
            <a:spAutoFit/>
          </a:bodyPr>
          <a:lstStyle/>
          <a:p>
            <a:r>
              <a:rPr lang="pt-BR" dirty="0" smtClean="0">
                <a:solidFill>
                  <a:srgbClr val="FFC000"/>
                </a:solidFill>
                <a:latin typeface="Century Gothic" pitchFamily="34" charset="0"/>
              </a:rPr>
              <a:t>Figura fora de escala</a:t>
            </a:r>
            <a:endParaRPr lang="pt-BR" dirty="0">
              <a:solidFill>
                <a:srgbClr val="FFC000"/>
              </a:solidFill>
              <a:latin typeface="Century Gothic" pitchFamily="34" charset="0"/>
            </a:endParaRPr>
          </a:p>
        </p:txBody>
      </p:sp>
      <p:sp>
        <p:nvSpPr>
          <p:cNvPr id="44" name="Retângulo 43"/>
          <p:cNvSpPr/>
          <p:nvPr/>
        </p:nvSpPr>
        <p:spPr>
          <a:xfrm>
            <a:off x="4185927" y="4426568"/>
            <a:ext cx="2784738" cy="523220"/>
          </a:xfrm>
          <a:prstGeom prst="rect">
            <a:avLst/>
          </a:prstGeom>
        </p:spPr>
        <p:txBody>
          <a:bodyPr wrap="none">
            <a:spAutoFit/>
          </a:bodyPr>
          <a:lstStyle/>
          <a:p>
            <a:r>
              <a:rPr lang="pt-BR" sz="2800" dirty="0" smtClean="0">
                <a:solidFill>
                  <a:srgbClr val="00B0F0"/>
                </a:solidFill>
                <a:latin typeface="Century Gothic" pitchFamily="34" charset="0"/>
              </a:rPr>
              <a:t>Profundidades:</a:t>
            </a:r>
            <a:endParaRPr lang="pt-BR" sz="2800" dirty="0">
              <a:solidFill>
                <a:srgbClr val="00B0F0"/>
              </a:solidFill>
              <a:latin typeface="Century Gothic" pitchFamily="34" charset="0"/>
            </a:endParaRPr>
          </a:p>
        </p:txBody>
      </p:sp>
      <p:cxnSp>
        <p:nvCxnSpPr>
          <p:cNvPr id="20" name="Conector de seta reta 19"/>
          <p:cNvCxnSpPr/>
          <p:nvPr/>
        </p:nvCxnSpPr>
        <p:spPr bwMode="auto">
          <a:xfrm>
            <a:off x="3995436" y="4836803"/>
            <a:ext cx="500" cy="176373"/>
          </a:xfrm>
          <a:prstGeom prst="straightConnector1">
            <a:avLst/>
          </a:prstGeom>
          <a:solidFill>
            <a:schemeClr val="accent1"/>
          </a:solidFill>
          <a:ln w="31750" cap="flat" cmpd="sng" algn="ctr">
            <a:solidFill>
              <a:schemeClr val="bg1"/>
            </a:solidFill>
            <a:prstDash val="solid"/>
            <a:round/>
            <a:headEnd type="none" w="sm" len="sm"/>
            <a:tailEnd type="arrow"/>
          </a:ln>
          <a:effectLst/>
        </p:spPr>
      </p:cxnSp>
      <p:cxnSp>
        <p:nvCxnSpPr>
          <p:cNvPr id="21" name="Conector de seta reta 20"/>
          <p:cNvCxnSpPr/>
          <p:nvPr/>
        </p:nvCxnSpPr>
        <p:spPr bwMode="auto">
          <a:xfrm rot="-60000" flipH="1">
            <a:off x="3540162" y="4835247"/>
            <a:ext cx="18956" cy="537969"/>
          </a:xfrm>
          <a:prstGeom prst="straightConnector1">
            <a:avLst/>
          </a:prstGeom>
          <a:solidFill>
            <a:schemeClr val="accent1"/>
          </a:solidFill>
          <a:ln w="31750" cap="flat" cmpd="sng" algn="ctr">
            <a:solidFill>
              <a:schemeClr val="bg1"/>
            </a:solidFill>
            <a:prstDash val="solid"/>
            <a:round/>
            <a:headEnd type="none" w="sm" len="sm"/>
            <a:tailEnd type="arrow"/>
          </a:ln>
          <a:effectLst/>
        </p:spPr>
      </p:cxnSp>
      <p:cxnSp>
        <p:nvCxnSpPr>
          <p:cNvPr id="22" name="Conector de seta reta 21"/>
          <p:cNvCxnSpPr/>
          <p:nvPr/>
        </p:nvCxnSpPr>
        <p:spPr bwMode="auto">
          <a:xfrm flipH="1">
            <a:off x="2268733" y="4848886"/>
            <a:ext cx="9228" cy="756000"/>
          </a:xfrm>
          <a:prstGeom prst="straightConnector1">
            <a:avLst/>
          </a:prstGeom>
          <a:solidFill>
            <a:schemeClr val="accent1"/>
          </a:solidFill>
          <a:ln w="31750" cap="flat" cmpd="sng" algn="ctr">
            <a:solidFill>
              <a:schemeClr val="bg1"/>
            </a:solidFill>
            <a:prstDash val="solid"/>
            <a:round/>
            <a:headEnd type="none" w="sm" len="sm"/>
            <a:tailEnd type="arrow"/>
          </a:ln>
          <a:effectLst/>
        </p:spPr>
      </p:cxnSp>
      <p:cxnSp>
        <p:nvCxnSpPr>
          <p:cNvPr id="23" name="Conector de seta reta 22"/>
          <p:cNvCxnSpPr/>
          <p:nvPr/>
        </p:nvCxnSpPr>
        <p:spPr bwMode="auto">
          <a:xfrm flipH="1">
            <a:off x="1446972" y="4848887"/>
            <a:ext cx="9228" cy="1008000"/>
          </a:xfrm>
          <a:prstGeom prst="straightConnector1">
            <a:avLst/>
          </a:prstGeom>
          <a:solidFill>
            <a:schemeClr val="accent1"/>
          </a:solidFill>
          <a:ln w="31750" cap="flat" cmpd="sng" algn="ctr">
            <a:solidFill>
              <a:schemeClr val="bg1"/>
            </a:solidFill>
            <a:prstDash val="solid"/>
            <a:round/>
            <a:headEnd type="none" w="sm" len="sm"/>
            <a:tailEnd type="arrow"/>
          </a:ln>
          <a:effectLst/>
        </p:spPr>
      </p:cxnSp>
      <p:cxnSp>
        <p:nvCxnSpPr>
          <p:cNvPr id="24" name="Conector de seta reta 23"/>
          <p:cNvCxnSpPr/>
          <p:nvPr/>
        </p:nvCxnSpPr>
        <p:spPr bwMode="auto">
          <a:xfrm flipH="1">
            <a:off x="796635" y="4848887"/>
            <a:ext cx="9228" cy="1332000"/>
          </a:xfrm>
          <a:prstGeom prst="straightConnector1">
            <a:avLst/>
          </a:prstGeom>
          <a:solidFill>
            <a:schemeClr val="accent1"/>
          </a:solidFill>
          <a:ln w="31750" cap="flat" cmpd="sng" algn="ctr">
            <a:solidFill>
              <a:schemeClr val="bg1"/>
            </a:solidFill>
            <a:prstDash val="solid"/>
            <a:round/>
            <a:headEnd type="none" w="sm" len="sm"/>
            <a:tailEnd type="arrow"/>
          </a:ln>
          <a:effectLst/>
        </p:spPr>
      </p:cxnSp>
      <p:sp>
        <p:nvSpPr>
          <p:cNvPr id="26" name="CaixaDeTexto 25"/>
          <p:cNvSpPr txBox="1"/>
          <p:nvPr/>
        </p:nvSpPr>
        <p:spPr>
          <a:xfrm>
            <a:off x="3610495" y="4941168"/>
            <a:ext cx="2808312" cy="461665"/>
          </a:xfrm>
          <a:prstGeom prst="rect">
            <a:avLst/>
          </a:prstGeom>
          <a:noFill/>
        </p:spPr>
        <p:txBody>
          <a:bodyPr wrap="square" rtlCol="0">
            <a:spAutoFit/>
          </a:bodyPr>
          <a:lstStyle/>
          <a:p>
            <a:r>
              <a:rPr lang="pt-BR" sz="2400" b="0" dirty="0" smtClean="0">
                <a:solidFill>
                  <a:srgbClr val="FFFC93"/>
                </a:solidFill>
                <a:latin typeface="Century Gothic" pitchFamily="34" charset="0"/>
              </a:rPr>
              <a:t>Entre 6 e 35 km</a:t>
            </a:r>
            <a:endParaRPr lang="pt-BR" sz="2400" b="0" dirty="0">
              <a:solidFill>
                <a:srgbClr val="FFFC93"/>
              </a:solidFill>
              <a:latin typeface="Century Gothic" pitchFamily="34" charset="0"/>
            </a:endParaRPr>
          </a:p>
        </p:txBody>
      </p:sp>
      <p:sp>
        <p:nvSpPr>
          <p:cNvPr id="27" name="CaixaDeTexto 26"/>
          <p:cNvSpPr txBox="1"/>
          <p:nvPr/>
        </p:nvSpPr>
        <p:spPr>
          <a:xfrm>
            <a:off x="3241988" y="5275884"/>
            <a:ext cx="2808312" cy="461665"/>
          </a:xfrm>
          <a:prstGeom prst="rect">
            <a:avLst/>
          </a:prstGeom>
          <a:noFill/>
        </p:spPr>
        <p:txBody>
          <a:bodyPr wrap="square" rtlCol="0">
            <a:spAutoFit/>
          </a:bodyPr>
          <a:lstStyle/>
          <a:p>
            <a:pPr algn="l"/>
            <a:r>
              <a:rPr lang="pt-BR" sz="2400" b="0" dirty="0" smtClean="0">
                <a:solidFill>
                  <a:srgbClr val="FFC000"/>
                </a:solidFill>
                <a:latin typeface="Century Gothic" pitchFamily="34" charset="0"/>
              </a:rPr>
              <a:t>400 km</a:t>
            </a:r>
            <a:endParaRPr lang="pt-BR" sz="2400" b="0" dirty="0">
              <a:solidFill>
                <a:srgbClr val="FFC000"/>
              </a:solidFill>
              <a:latin typeface="Century Gothic" pitchFamily="34" charset="0"/>
            </a:endParaRPr>
          </a:p>
        </p:txBody>
      </p:sp>
      <p:sp>
        <p:nvSpPr>
          <p:cNvPr id="28" name="CaixaDeTexto 27"/>
          <p:cNvSpPr txBox="1"/>
          <p:nvPr/>
        </p:nvSpPr>
        <p:spPr>
          <a:xfrm>
            <a:off x="2123728" y="5525776"/>
            <a:ext cx="2808312" cy="461665"/>
          </a:xfrm>
          <a:prstGeom prst="rect">
            <a:avLst/>
          </a:prstGeom>
          <a:noFill/>
        </p:spPr>
        <p:txBody>
          <a:bodyPr wrap="square" rtlCol="0">
            <a:spAutoFit/>
          </a:bodyPr>
          <a:lstStyle/>
          <a:p>
            <a:pPr algn="l"/>
            <a:r>
              <a:rPr lang="pt-BR" sz="2400" b="0" dirty="0" smtClean="0">
                <a:solidFill>
                  <a:srgbClr val="FFA937"/>
                </a:solidFill>
                <a:latin typeface="Century Gothic" pitchFamily="34" charset="0"/>
              </a:rPr>
              <a:t>2.900 km</a:t>
            </a:r>
            <a:endParaRPr lang="pt-BR" sz="2400" b="0" dirty="0">
              <a:solidFill>
                <a:srgbClr val="FFA937"/>
              </a:solidFill>
              <a:latin typeface="Century Gothic" pitchFamily="34" charset="0"/>
            </a:endParaRPr>
          </a:p>
        </p:txBody>
      </p:sp>
      <p:sp>
        <p:nvSpPr>
          <p:cNvPr id="33" name="CaixaDeTexto 32"/>
          <p:cNvSpPr txBox="1"/>
          <p:nvPr/>
        </p:nvSpPr>
        <p:spPr>
          <a:xfrm>
            <a:off x="1259632" y="5847655"/>
            <a:ext cx="2808312" cy="461665"/>
          </a:xfrm>
          <a:prstGeom prst="rect">
            <a:avLst/>
          </a:prstGeom>
          <a:noFill/>
        </p:spPr>
        <p:txBody>
          <a:bodyPr wrap="square" rtlCol="0">
            <a:spAutoFit/>
          </a:bodyPr>
          <a:lstStyle/>
          <a:p>
            <a:pPr algn="l"/>
            <a:r>
              <a:rPr lang="pt-BR" sz="2400" b="0" dirty="0" smtClean="0">
                <a:solidFill>
                  <a:srgbClr val="DC2602"/>
                </a:solidFill>
                <a:latin typeface="Century Gothic" pitchFamily="34" charset="0"/>
              </a:rPr>
              <a:t>5.100 km</a:t>
            </a:r>
            <a:endParaRPr lang="pt-BR" sz="2400" b="0" dirty="0">
              <a:solidFill>
                <a:srgbClr val="DC2602"/>
              </a:solidFill>
              <a:latin typeface="Century Gothic" pitchFamily="34" charset="0"/>
            </a:endParaRPr>
          </a:p>
        </p:txBody>
      </p:sp>
      <p:sp>
        <p:nvSpPr>
          <p:cNvPr id="35" name="CaixaDeTexto 34"/>
          <p:cNvSpPr txBox="1"/>
          <p:nvPr/>
        </p:nvSpPr>
        <p:spPr>
          <a:xfrm>
            <a:off x="611560" y="6173827"/>
            <a:ext cx="2808312" cy="461665"/>
          </a:xfrm>
          <a:prstGeom prst="rect">
            <a:avLst/>
          </a:prstGeom>
          <a:noFill/>
        </p:spPr>
        <p:txBody>
          <a:bodyPr wrap="square" rtlCol="0">
            <a:spAutoFit/>
          </a:bodyPr>
          <a:lstStyle/>
          <a:p>
            <a:pPr algn="l"/>
            <a:r>
              <a:rPr lang="pt-BR" sz="2400" b="0" dirty="0" smtClean="0">
                <a:solidFill>
                  <a:srgbClr val="FF3300"/>
                </a:solidFill>
                <a:latin typeface="Century Gothic" pitchFamily="34" charset="0"/>
              </a:rPr>
              <a:t>6.370 km</a:t>
            </a:r>
            <a:endParaRPr lang="pt-BR" sz="2400" b="0" dirty="0">
              <a:solidFill>
                <a:srgbClr val="FF3300"/>
              </a:solidFill>
              <a:latin typeface="Century Gothic" pitchFamily="34" charset="0"/>
            </a:endParaRPr>
          </a:p>
        </p:txBody>
      </p:sp>
      <p:sp>
        <p:nvSpPr>
          <p:cNvPr id="29" name="Retângulo 28"/>
          <p:cNvSpPr/>
          <p:nvPr/>
        </p:nvSpPr>
        <p:spPr>
          <a:xfrm>
            <a:off x="4679504" y="6559735"/>
            <a:ext cx="4464496" cy="276999"/>
          </a:xfrm>
          <a:prstGeom prst="rect">
            <a:avLst/>
          </a:prstGeom>
        </p:spPr>
        <p:txBody>
          <a:bodyPr wrap="square">
            <a:spAutoFit/>
          </a:bodyPr>
          <a:lstStyle/>
          <a:p>
            <a:pPr algn="just"/>
            <a:r>
              <a:rPr lang="pt-BR" sz="1200" dirty="0" smtClean="0">
                <a:solidFill>
                  <a:srgbClr val="FFC000"/>
                </a:solidFill>
                <a:latin typeface="Century Gothic" pitchFamily="34" charset="0"/>
              </a:rPr>
              <a:t>Crédito da Imagem: André Luiz da Silva CDA/CDCC/USP</a:t>
            </a:r>
          </a:p>
        </p:txBody>
      </p:sp>
      <p:sp>
        <p:nvSpPr>
          <p:cNvPr id="30" name="Espaço Reservado para Número de Slide 29"/>
          <p:cNvSpPr>
            <a:spLocks noGrp="1"/>
          </p:cNvSpPr>
          <p:nvPr>
            <p:ph type="sldNum" sz="quarter" idx="12"/>
          </p:nvPr>
        </p:nvSpPr>
        <p:spPr/>
        <p:txBody>
          <a:bodyPr/>
          <a:lstStyle/>
          <a:p>
            <a:pPr>
              <a:defRPr/>
            </a:pPr>
            <a:fld id="{4497D73F-2765-4B57-AE6B-A82B159AD942}" type="slidenum">
              <a:rPr lang="pt-BR" smtClean="0"/>
              <a:pPr>
                <a:defRPr/>
              </a:pPr>
              <a:t>30</a:t>
            </a:fld>
            <a:endParaRPr lang="pt-B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20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20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20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2000"/>
                                        <p:tgtEl>
                                          <p:spTgt spid="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20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20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20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2000"/>
                                        <p:tgtEl>
                                          <p:spTgt spid="2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2000"/>
                                        <p:tgtEl>
                                          <p:spTgt spid="35"/>
                                        </p:tgtEl>
                                      </p:cBhvr>
                                    </p:animEffect>
                                  </p:childTnLst>
                                </p:cTn>
                              </p:par>
                            </p:childTnLst>
                          </p:cTn>
                        </p:par>
                        <p:par>
                          <p:cTn id="43" fill="hold">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33" grpId="0"/>
      <p:bldP spid="35" grpId="0"/>
      <p:bldP spid="2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ítulo 2"/>
          <p:cNvSpPr txBox="1">
            <a:spLocks/>
          </p:cNvSpPr>
          <p:nvPr/>
        </p:nvSpPr>
        <p:spPr bwMode="auto">
          <a:xfrm>
            <a:off x="0" y="269776"/>
            <a:ext cx="9143999" cy="1143000"/>
          </a:xfrm>
          <a:prstGeom prst="rect">
            <a:avLst/>
          </a:prstGeom>
          <a:noFill/>
          <a:ln w="9525">
            <a:noFill/>
            <a:miter lim="800000"/>
            <a:headEnd/>
            <a:tailEnd/>
          </a:ln>
        </p:spPr>
        <p:txBody>
          <a:bodyPr lIns="92075" tIns="46038" rIns="92075" bIns="46038"/>
          <a:lstStyle/>
          <a:p>
            <a:pPr>
              <a:spcBef>
                <a:spcPct val="20000"/>
              </a:spcBef>
              <a:buClr>
                <a:schemeClr val="accent6">
                  <a:lumMod val="60000"/>
                  <a:lumOff val="40000"/>
                </a:schemeClr>
              </a:buClr>
              <a:defRPr/>
            </a:pPr>
            <a:r>
              <a:rPr lang="pt-BR" sz="3600" kern="0" dirty="0" smtClean="0">
                <a:solidFill>
                  <a:schemeClr val="bg1"/>
                </a:solidFill>
                <a:latin typeface="Century Gothic" pitchFamily="34" charset="0"/>
              </a:rPr>
              <a:t>Placas tectônicas</a:t>
            </a:r>
            <a:endParaRPr lang="pt-BR" sz="3600" kern="0" dirty="0">
              <a:solidFill>
                <a:schemeClr val="bg1"/>
              </a:solidFill>
              <a:latin typeface="Century Gothic" pitchFamily="34" charset="0"/>
            </a:endParaRPr>
          </a:p>
          <a:p>
            <a:pPr algn="l">
              <a:spcBef>
                <a:spcPct val="20000"/>
              </a:spcBef>
              <a:buClr>
                <a:schemeClr val="accent6">
                  <a:lumMod val="60000"/>
                  <a:lumOff val="40000"/>
                </a:schemeClr>
              </a:buClr>
              <a:defRPr/>
            </a:pPr>
            <a:endParaRPr lang="pt-BR" sz="3200" kern="0" dirty="0">
              <a:solidFill>
                <a:schemeClr val="accent6">
                  <a:lumMod val="20000"/>
                  <a:lumOff val="80000"/>
                </a:schemeClr>
              </a:solidFill>
              <a:latin typeface="+mn-lt"/>
            </a:endParaRPr>
          </a:p>
          <a:p>
            <a:pPr algn="l">
              <a:spcBef>
                <a:spcPct val="20000"/>
              </a:spcBef>
              <a:buClr>
                <a:schemeClr val="accent6">
                  <a:lumMod val="60000"/>
                  <a:lumOff val="40000"/>
                </a:schemeClr>
              </a:buClr>
              <a:buFont typeface="Wingdings" pitchFamily="2" charset="2"/>
              <a:buNone/>
              <a:defRPr/>
            </a:pPr>
            <a:endParaRPr lang="pt-BR" sz="3200" kern="0" dirty="0">
              <a:solidFill>
                <a:schemeClr val="accent6">
                  <a:lumMod val="20000"/>
                  <a:lumOff val="80000"/>
                </a:schemeClr>
              </a:solidFill>
              <a:latin typeface="+mn-lt"/>
            </a:endParaRPr>
          </a:p>
        </p:txBody>
      </p:sp>
      <p:pic>
        <p:nvPicPr>
          <p:cNvPr id="56326" name="Picture 6" descr="http://www.bioinfo.ufc.br/obj/gal/bfis/placas.png"/>
          <p:cNvPicPr>
            <a:picLocks noChangeAspect="1" noChangeArrowheads="1"/>
          </p:cNvPicPr>
          <p:nvPr/>
        </p:nvPicPr>
        <p:blipFill>
          <a:blip r:embed="rId3" cstate="print"/>
          <a:srcRect/>
          <a:stretch>
            <a:fillRect/>
          </a:stretch>
        </p:blipFill>
        <p:spPr bwMode="auto">
          <a:xfrm>
            <a:off x="323528" y="1006694"/>
            <a:ext cx="8568952" cy="5670004"/>
          </a:xfrm>
          <a:prstGeom prst="rect">
            <a:avLst/>
          </a:prstGeom>
          <a:noFill/>
        </p:spPr>
      </p:pic>
      <p:sp>
        <p:nvSpPr>
          <p:cNvPr id="4" name="Retângulo 3"/>
          <p:cNvSpPr/>
          <p:nvPr/>
        </p:nvSpPr>
        <p:spPr>
          <a:xfrm>
            <a:off x="5220072" y="6237312"/>
            <a:ext cx="3384376" cy="276999"/>
          </a:xfrm>
          <a:prstGeom prst="rect">
            <a:avLst/>
          </a:prstGeom>
        </p:spPr>
        <p:txBody>
          <a:bodyPr wrap="square">
            <a:spAutoFit/>
          </a:bodyPr>
          <a:lstStyle/>
          <a:p>
            <a:pPr algn="just"/>
            <a:r>
              <a:rPr lang="pt-BR" sz="1200" dirty="0" smtClean="0">
                <a:solidFill>
                  <a:srgbClr val="FF0000"/>
                </a:solidFill>
                <a:latin typeface="Century Gothic" pitchFamily="34" charset="0"/>
              </a:rPr>
              <a:t>Crédito da Imagem: </a:t>
            </a:r>
            <a:r>
              <a:rPr lang="pt-BR" sz="1200" dirty="0" err="1" smtClean="0">
                <a:solidFill>
                  <a:srgbClr val="FF0000"/>
                </a:solidFill>
              </a:rPr>
              <a:t>Wikipedia</a:t>
            </a:r>
            <a:r>
              <a:rPr lang="pt-BR" sz="1200" dirty="0" smtClean="0">
                <a:solidFill>
                  <a:srgbClr val="FF0000"/>
                </a:solidFill>
              </a:rPr>
              <a:t> – Portugal</a:t>
            </a:r>
            <a:r>
              <a:rPr lang="pt-BR" sz="1200" dirty="0" smtClean="0"/>
              <a:t>.</a:t>
            </a:r>
            <a:endParaRPr lang="pt-BR" sz="1200" dirty="0" smtClean="0">
              <a:solidFill>
                <a:srgbClr val="5DD5FF"/>
              </a:solidFill>
              <a:latin typeface="Century Gothic" pitchFamily="34" charset="0"/>
            </a:endParaRPr>
          </a:p>
        </p:txBody>
      </p:sp>
      <p:sp>
        <p:nvSpPr>
          <p:cNvPr id="5" name="Espaço Reservado para Número de Slide 4"/>
          <p:cNvSpPr>
            <a:spLocks noGrp="1"/>
          </p:cNvSpPr>
          <p:nvPr>
            <p:ph type="sldNum" sz="quarter" idx="12"/>
          </p:nvPr>
        </p:nvSpPr>
        <p:spPr/>
        <p:txBody>
          <a:bodyPr/>
          <a:lstStyle/>
          <a:p>
            <a:pPr>
              <a:defRPr/>
            </a:pPr>
            <a:fld id="{4497D73F-2765-4B57-AE6B-A82B159AD942}" type="slidenum">
              <a:rPr lang="pt-BR" smtClean="0"/>
              <a:pPr>
                <a:defRPr/>
              </a:pPr>
              <a:t>31</a:t>
            </a:fld>
            <a:endParaRPr lang="pt-BR"/>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Elipse 33"/>
          <p:cNvSpPr>
            <a:spLocks noChangeAspect="1"/>
          </p:cNvSpPr>
          <p:nvPr/>
        </p:nvSpPr>
        <p:spPr bwMode="auto">
          <a:xfrm>
            <a:off x="1619672" y="954231"/>
            <a:ext cx="5991841" cy="5903769"/>
          </a:xfrm>
          <a:prstGeom prst="ellipse">
            <a:avLst/>
          </a:prstGeom>
          <a:gradFill flip="none" rotWithShape="1">
            <a:gsLst>
              <a:gs pos="0">
                <a:srgbClr val="0066FF"/>
              </a:gs>
              <a:gs pos="50000">
                <a:srgbClr val="0000FF"/>
              </a:gs>
              <a:gs pos="100000">
                <a:schemeClr val="tx1"/>
              </a:gs>
            </a:gsLst>
            <a:path path="shape">
              <a:fillToRect l="50000" t="50000" r="50000" b="50000"/>
            </a:path>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2" name="Grupo 13"/>
          <p:cNvGrpSpPr/>
          <p:nvPr/>
        </p:nvGrpSpPr>
        <p:grpSpPr>
          <a:xfrm>
            <a:off x="2706358" y="2176734"/>
            <a:ext cx="3609011" cy="3630183"/>
            <a:chOff x="2706358" y="2176734"/>
            <a:chExt cx="3609011" cy="3630183"/>
          </a:xfrm>
        </p:grpSpPr>
        <p:sp>
          <p:nvSpPr>
            <p:cNvPr id="25" name="Elipse 24"/>
            <p:cNvSpPr/>
            <p:nvPr/>
          </p:nvSpPr>
          <p:spPr bwMode="auto">
            <a:xfrm>
              <a:off x="2714969" y="2196190"/>
              <a:ext cx="3600400" cy="3600400"/>
            </a:xfrm>
            <a:prstGeom prst="ellipse">
              <a:avLst/>
            </a:prstGeom>
            <a:solidFill>
              <a:srgbClr val="0066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9" name="Forma livre 28"/>
            <p:cNvSpPr/>
            <p:nvPr/>
          </p:nvSpPr>
          <p:spPr bwMode="auto">
            <a:xfrm>
              <a:off x="3147017" y="2425661"/>
              <a:ext cx="2448272" cy="3368686"/>
            </a:xfrm>
            <a:custGeom>
              <a:avLst/>
              <a:gdLst>
                <a:gd name="connsiteX0" fmla="*/ 767563 w 2317456"/>
                <a:gd name="connsiteY0" fmla="*/ 56572 h 3224670"/>
                <a:gd name="connsiteX1" fmla="*/ 797708 w 2317456"/>
                <a:gd name="connsiteY1" fmla="*/ 116862 h 3224670"/>
                <a:gd name="connsiteX2" fmla="*/ 837901 w 2317456"/>
                <a:gd name="connsiteY2" fmla="*/ 207297 h 3224670"/>
                <a:gd name="connsiteX3" fmla="*/ 868046 w 2317456"/>
                <a:gd name="connsiteY3" fmla="*/ 227394 h 3224670"/>
                <a:gd name="connsiteX4" fmla="*/ 888143 w 2317456"/>
                <a:gd name="connsiteY4" fmla="*/ 257539 h 3224670"/>
                <a:gd name="connsiteX5" fmla="*/ 898191 w 2317456"/>
                <a:gd name="connsiteY5" fmla="*/ 287684 h 3224670"/>
                <a:gd name="connsiteX6" fmla="*/ 928337 w 2317456"/>
                <a:gd name="connsiteY6" fmla="*/ 307781 h 3224670"/>
                <a:gd name="connsiteX7" fmla="*/ 988627 w 2317456"/>
                <a:gd name="connsiteY7" fmla="*/ 257539 h 3224670"/>
                <a:gd name="connsiteX8" fmla="*/ 1018772 w 2317456"/>
                <a:gd name="connsiteY8" fmla="*/ 237443 h 3224670"/>
                <a:gd name="connsiteX9" fmla="*/ 1169497 w 2317456"/>
                <a:gd name="connsiteY9" fmla="*/ 247491 h 3224670"/>
                <a:gd name="connsiteX10" fmla="*/ 1209690 w 2317456"/>
                <a:gd name="connsiteY10" fmla="*/ 317829 h 3224670"/>
                <a:gd name="connsiteX11" fmla="*/ 1239835 w 2317456"/>
                <a:gd name="connsiteY11" fmla="*/ 327878 h 3224670"/>
                <a:gd name="connsiteX12" fmla="*/ 1330271 w 2317456"/>
                <a:gd name="connsiteY12" fmla="*/ 378119 h 3224670"/>
                <a:gd name="connsiteX13" fmla="*/ 1350367 w 2317456"/>
                <a:gd name="connsiteY13" fmla="*/ 408265 h 3224670"/>
                <a:gd name="connsiteX14" fmla="*/ 1350367 w 2317456"/>
                <a:gd name="connsiteY14" fmla="*/ 488651 h 3224670"/>
                <a:gd name="connsiteX15" fmla="*/ 1310174 w 2317456"/>
                <a:gd name="connsiteY15" fmla="*/ 498700 h 3224670"/>
                <a:gd name="connsiteX16" fmla="*/ 1219739 w 2317456"/>
                <a:gd name="connsiteY16" fmla="*/ 478603 h 3224670"/>
                <a:gd name="connsiteX17" fmla="*/ 1119255 w 2317456"/>
                <a:gd name="connsiteY17" fmla="*/ 428361 h 3224670"/>
                <a:gd name="connsiteX18" fmla="*/ 988627 w 2317456"/>
                <a:gd name="connsiteY18" fmla="*/ 448458 h 3224670"/>
                <a:gd name="connsiteX19" fmla="*/ 958482 w 2317456"/>
                <a:gd name="connsiteY19" fmla="*/ 468555 h 3224670"/>
                <a:gd name="connsiteX20" fmla="*/ 918288 w 2317456"/>
                <a:gd name="connsiteY20" fmla="*/ 538893 h 3224670"/>
                <a:gd name="connsiteX21" fmla="*/ 958482 w 2317456"/>
                <a:gd name="connsiteY21" fmla="*/ 659473 h 3224670"/>
                <a:gd name="connsiteX22" fmla="*/ 1038868 w 2317456"/>
                <a:gd name="connsiteY22" fmla="*/ 729812 h 3224670"/>
                <a:gd name="connsiteX23" fmla="*/ 1119255 w 2317456"/>
                <a:gd name="connsiteY23" fmla="*/ 739860 h 3224670"/>
                <a:gd name="connsiteX24" fmla="*/ 1139352 w 2317456"/>
                <a:gd name="connsiteY24" fmla="*/ 709715 h 3224670"/>
                <a:gd name="connsiteX25" fmla="*/ 1149400 w 2317456"/>
                <a:gd name="connsiteY25" fmla="*/ 589135 h 3224670"/>
                <a:gd name="connsiteX26" fmla="*/ 1189594 w 2317456"/>
                <a:gd name="connsiteY26" fmla="*/ 569038 h 3224670"/>
                <a:gd name="connsiteX27" fmla="*/ 1229787 w 2317456"/>
                <a:gd name="connsiteY27" fmla="*/ 579086 h 3224670"/>
                <a:gd name="connsiteX28" fmla="*/ 1290077 w 2317456"/>
                <a:gd name="connsiteY28" fmla="*/ 609232 h 3224670"/>
                <a:gd name="connsiteX29" fmla="*/ 1300126 w 2317456"/>
                <a:gd name="connsiteY29" fmla="*/ 639377 h 3224670"/>
                <a:gd name="connsiteX30" fmla="*/ 1330271 w 2317456"/>
                <a:gd name="connsiteY30" fmla="*/ 649425 h 3224670"/>
                <a:gd name="connsiteX31" fmla="*/ 1390561 w 2317456"/>
                <a:gd name="connsiteY31" fmla="*/ 689618 h 3224670"/>
                <a:gd name="connsiteX32" fmla="*/ 1450851 w 2317456"/>
                <a:gd name="connsiteY32" fmla="*/ 719763 h 3224670"/>
                <a:gd name="connsiteX33" fmla="*/ 1480996 w 2317456"/>
                <a:gd name="connsiteY33" fmla="*/ 729812 h 3224670"/>
                <a:gd name="connsiteX34" fmla="*/ 1501093 w 2317456"/>
                <a:gd name="connsiteY34" fmla="*/ 759957 h 3224670"/>
                <a:gd name="connsiteX35" fmla="*/ 1501093 w 2317456"/>
                <a:gd name="connsiteY35" fmla="*/ 860440 h 3224670"/>
                <a:gd name="connsiteX36" fmla="*/ 1491044 w 2317456"/>
                <a:gd name="connsiteY36" fmla="*/ 830295 h 3224670"/>
                <a:gd name="connsiteX37" fmla="*/ 1310174 w 2317456"/>
                <a:gd name="connsiteY37" fmla="*/ 830295 h 3224670"/>
                <a:gd name="connsiteX38" fmla="*/ 1340319 w 2317456"/>
                <a:gd name="connsiteY38" fmla="*/ 940827 h 3224670"/>
                <a:gd name="connsiteX39" fmla="*/ 1350367 w 2317456"/>
                <a:gd name="connsiteY39" fmla="*/ 970972 h 3224670"/>
                <a:gd name="connsiteX40" fmla="*/ 1390561 w 2317456"/>
                <a:gd name="connsiteY40" fmla="*/ 981021 h 3224670"/>
                <a:gd name="connsiteX41" fmla="*/ 1470948 w 2317456"/>
                <a:gd name="connsiteY41" fmla="*/ 970972 h 3224670"/>
                <a:gd name="connsiteX42" fmla="*/ 1410657 w 2317456"/>
                <a:gd name="connsiteY42" fmla="*/ 981021 h 3224670"/>
                <a:gd name="connsiteX43" fmla="*/ 1380512 w 2317456"/>
                <a:gd name="connsiteY43" fmla="*/ 991069 h 3224670"/>
                <a:gd name="connsiteX44" fmla="*/ 1340319 w 2317456"/>
                <a:gd name="connsiteY44" fmla="*/ 1001117 h 3224670"/>
                <a:gd name="connsiteX45" fmla="*/ 1249884 w 2317456"/>
                <a:gd name="connsiteY45" fmla="*/ 1051359 h 3224670"/>
                <a:gd name="connsiteX46" fmla="*/ 1219739 w 2317456"/>
                <a:gd name="connsiteY46" fmla="*/ 1071456 h 3224670"/>
                <a:gd name="connsiteX47" fmla="*/ 1159449 w 2317456"/>
                <a:gd name="connsiteY47" fmla="*/ 1131746 h 3224670"/>
                <a:gd name="connsiteX48" fmla="*/ 1069013 w 2317456"/>
                <a:gd name="connsiteY48" fmla="*/ 1171939 h 3224670"/>
                <a:gd name="connsiteX49" fmla="*/ 1038868 w 2317456"/>
                <a:gd name="connsiteY49" fmla="*/ 1181988 h 3224670"/>
                <a:gd name="connsiteX50" fmla="*/ 1008723 w 2317456"/>
                <a:gd name="connsiteY50" fmla="*/ 1212133 h 3224670"/>
                <a:gd name="connsiteX51" fmla="*/ 968530 w 2317456"/>
                <a:gd name="connsiteY51" fmla="*/ 1282471 h 3224670"/>
                <a:gd name="connsiteX52" fmla="*/ 938385 w 2317456"/>
                <a:gd name="connsiteY52" fmla="*/ 1302568 h 3224670"/>
                <a:gd name="connsiteX53" fmla="*/ 908240 w 2317456"/>
                <a:gd name="connsiteY53" fmla="*/ 1362858 h 3224670"/>
                <a:gd name="connsiteX54" fmla="*/ 888143 w 2317456"/>
                <a:gd name="connsiteY54" fmla="*/ 1423148 h 3224670"/>
                <a:gd name="connsiteX55" fmla="*/ 878095 w 2317456"/>
                <a:gd name="connsiteY55" fmla="*/ 1453293 h 3224670"/>
                <a:gd name="connsiteX56" fmla="*/ 868046 w 2317456"/>
                <a:gd name="connsiteY56" fmla="*/ 1513583 h 3224670"/>
                <a:gd name="connsiteX57" fmla="*/ 847950 w 2317456"/>
                <a:gd name="connsiteY57" fmla="*/ 1573873 h 3224670"/>
                <a:gd name="connsiteX58" fmla="*/ 837901 w 2317456"/>
                <a:gd name="connsiteY58" fmla="*/ 1604018 h 3224670"/>
                <a:gd name="connsiteX59" fmla="*/ 807756 w 2317456"/>
                <a:gd name="connsiteY59" fmla="*/ 1503535 h 3224670"/>
                <a:gd name="connsiteX60" fmla="*/ 787660 w 2317456"/>
                <a:gd name="connsiteY60" fmla="*/ 1473390 h 3224670"/>
                <a:gd name="connsiteX61" fmla="*/ 757515 w 2317456"/>
                <a:gd name="connsiteY61" fmla="*/ 1453293 h 3224670"/>
                <a:gd name="connsiteX62" fmla="*/ 697224 w 2317456"/>
                <a:gd name="connsiteY62" fmla="*/ 1413100 h 3224670"/>
                <a:gd name="connsiteX63" fmla="*/ 667079 w 2317456"/>
                <a:gd name="connsiteY63" fmla="*/ 1393003 h 3224670"/>
                <a:gd name="connsiteX64" fmla="*/ 626886 w 2317456"/>
                <a:gd name="connsiteY64" fmla="*/ 1382955 h 3224670"/>
                <a:gd name="connsiteX65" fmla="*/ 596741 w 2317456"/>
                <a:gd name="connsiteY65" fmla="*/ 1372906 h 3224670"/>
                <a:gd name="connsiteX66" fmla="*/ 446016 w 2317456"/>
                <a:gd name="connsiteY66" fmla="*/ 1382955 h 3224670"/>
                <a:gd name="connsiteX67" fmla="*/ 415871 w 2317456"/>
                <a:gd name="connsiteY67" fmla="*/ 1393003 h 3224670"/>
                <a:gd name="connsiteX68" fmla="*/ 395774 w 2317456"/>
                <a:gd name="connsiteY68" fmla="*/ 1423148 h 3224670"/>
                <a:gd name="connsiteX69" fmla="*/ 385726 w 2317456"/>
                <a:gd name="connsiteY69" fmla="*/ 1453293 h 3224670"/>
                <a:gd name="connsiteX70" fmla="*/ 345532 w 2317456"/>
                <a:gd name="connsiteY70" fmla="*/ 1533680 h 3224670"/>
                <a:gd name="connsiteX71" fmla="*/ 345532 w 2317456"/>
                <a:gd name="connsiteY71" fmla="*/ 1704502 h 3224670"/>
                <a:gd name="connsiteX72" fmla="*/ 375677 w 2317456"/>
                <a:gd name="connsiteY72" fmla="*/ 1724599 h 3224670"/>
                <a:gd name="connsiteX73" fmla="*/ 636934 w 2317456"/>
                <a:gd name="connsiteY73" fmla="*/ 1724599 h 3224670"/>
                <a:gd name="connsiteX74" fmla="*/ 606789 w 2317456"/>
                <a:gd name="connsiteY74" fmla="*/ 1815034 h 3224670"/>
                <a:gd name="connsiteX75" fmla="*/ 576644 w 2317456"/>
                <a:gd name="connsiteY75" fmla="*/ 1825082 h 3224670"/>
                <a:gd name="connsiteX76" fmla="*/ 556548 w 2317456"/>
                <a:gd name="connsiteY76" fmla="*/ 1855227 h 3224670"/>
                <a:gd name="connsiteX77" fmla="*/ 566596 w 2317456"/>
                <a:gd name="connsiteY77" fmla="*/ 1905469 h 3224670"/>
                <a:gd name="connsiteX78" fmla="*/ 596741 w 2317456"/>
                <a:gd name="connsiteY78" fmla="*/ 1915517 h 3224670"/>
                <a:gd name="connsiteX79" fmla="*/ 677128 w 2317456"/>
                <a:gd name="connsiteY79" fmla="*/ 1925566 h 3224670"/>
                <a:gd name="connsiteX80" fmla="*/ 707273 w 2317456"/>
                <a:gd name="connsiteY80" fmla="*/ 1935614 h 3224670"/>
                <a:gd name="connsiteX81" fmla="*/ 717321 w 2317456"/>
                <a:gd name="connsiteY81" fmla="*/ 1965759 h 3224670"/>
                <a:gd name="connsiteX82" fmla="*/ 727369 w 2317456"/>
                <a:gd name="connsiteY82" fmla="*/ 2076291 h 3224670"/>
                <a:gd name="connsiteX83" fmla="*/ 737418 w 2317456"/>
                <a:gd name="connsiteY83" fmla="*/ 2106436 h 3224670"/>
                <a:gd name="connsiteX84" fmla="*/ 777611 w 2317456"/>
                <a:gd name="connsiteY84" fmla="*/ 2166726 h 3224670"/>
                <a:gd name="connsiteX85" fmla="*/ 817805 w 2317456"/>
                <a:gd name="connsiteY85" fmla="*/ 2156678 h 3224670"/>
                <a:gd name="connsiteX86" fmla="*/ 847950 w 2317456"/>
                <a:gd name="connsiteY86" fmla="*/ 2146629 h 3224670"/>
                <a:gd name="connsiteX87" fmla="*/ 908240 w 2317456"/>
                <a:gd name="connsiteY87" fmla="*/ 2176774 h 3224670"/>
                <a:gd name="connsiteX88" fmla="*/ 948433 w 2317456"/>
                <a:gd name="connsiteY88" fmla="*/ 2216968 h 3224670"/>
                <a:gd name="connsiteX89" fmla="*/ 968530 w 2317456"/>
                <a:gd name="connsiteY89" fmla="*/ 2186823 h 3224670"/>
                <a:gd name="connsiteX90" fmla="*/ 978578 w 2317456"/>
                <a:gd name="connsiteY90" fmla="*/ 2156678 h 3224670"/>
                <a:gd name="connsiteX91" fmla="*/ 1048917 w 2317456"/>
                <a:gd name="connsiteY91" fmla="*/ 2126533 h 3224670"/>
                <a:gd name="connsiteX92" fmla="*/ 1229787 w 2317456"/>
                <a:gd name="connsiteY92" fmla="*/ 2136581 h 3224670"/>
                <a:gd name="connsiteX93" fmla="*/ 1280029 w 2317456"/>
                <a:gd name="connsiteY93" fmla="*/ 2166726 h 3224670"/>
                <a:gd name="connsiteX94" fmla="*/ 1310174 w 2317456"/>
                <a:gd name="connsiteY94" fmla="*/ 2176774 h 3224670"/>
                <a:gd name="connsiteX95" fmla="*/ 1350367 w 2317456"/>
                <a:gd name="connsiteY95" fmla="*/ 2186823 h 3224670"/>
                <a:gd name="connsiteX96" fmla="*/ 1410657 w 2317456"/>
                <a:gd name="connsiteY96" fmla="*/ 2206919 h 3224670"/>
                <a:gd name="connsiteX97" fmla="*/ 1551334 w 2317456"/>
                <a:gd name="connsiteY97" fmla="*/ 2216968 h 3224670"/>
                <a:gd name="connsiteX98" fmla="*/ 1611624 w 2317456"/>
                <a:gd name="connsiteY98" fmla="*/ 2257161 h 3224670"/>
                <a:gd name="connsiteX99" fmla="*/ 1641769 w 2317456"/>
                <a:gd name="connsiteY99" fmla="*/ 2287306 h 3224670"/>
                <a:gd name="connsiteX100" fmla="*/ 1742253 w 2317456"/>
                <a:gd name="connsiteY100" fmla="*/ 2317451 h 3224670"/>
                <a:gd name="connsiteX101" fmla="*/ 1772398 w 2317456"/>
                <a:gd name="connsiteY101" fmla="*/ 2337548 h 3224670"/>
                <a:gd name="connsiteX102" fmla="*/ 1802543 w 2317456"/>
                <a:gd name="connsiteY102" fmla="*/ 2397838 h 3224670"/>
                <a:gd name="connsiteX103" fmla="*/ 1812591 w 2317456"/>
                <a:gd name="connsiteY103" fmla="*/ 2478225 h 3224670"/>
                <a:gd name="connsiteX104" fmla="*/ 1882930 w 2317456"/>
                <a:gd name="connsiteY104" fmla="*/ 2508370 h 3224670"/>
                <a:gd name="connsiteX105" fmla="*/ 2013558 w 2317456"/>
                <a:gd name="connsiteY105" fmla="*/ 2498322 h 3224670"/>
                <a:gd name="connsiteX106" fmla="*/ 1933172 w 2317456"/>
                <a:gd name="connsiteY106" fmla="*/ 2508370 h 3224670"/>
                <a:gd name="connsiteX107" fmla="*/ 1872882 w 2317456"/>
                <a:gd name="connsiteY107" fmla="*/ 2498322 h 3224670"/>
                <a:gd name="connsiteX108" fmla="*/ 1882930 w 2317456"/>
                <a:gd name="connsiteY108" fmla="*/ 2468177 h 3224670"/>
                <a:gd name="connsiteX109" fmla="*/ 1993462 w 2317456"/>
                <a:gd name="connsiteY109" fmla="*/ 2468177 h 3224670"/>
                <a:gd name="connsiteX110" fmla="*/ 2003510 w 2317456"/>
                <a:gd name="connsiteY110" fmla="*/ 2498322 h 3224670"/>
                <a:gd name="connsiteX111" fmla="*/ 2033655 w 2317456"/>
                <a:gd name="connsiteY111" fmla="*/ 2518418 h 3224670"/>
                <a:gd name="connsiteX112" fmla="*/ 2114042 w 2317456"/>
                <a:gd name="connsiteY112" fmla="*/ 2498322 h 3224670"/>
                <a:gd name="connsiteX113" fmla="*/ 2164284 w 2317456"/>
                <a:gd name="connsiteY113" fmla="*/ 2508370 h 3224670"/>
                <a:gd name="connsiteX114" fmla="*/ 2194429 w 2317456"/>
                <a:gd name="connsiteY114" fmla="*/ 2518418 h 3224670"/>
                <a:gd name="connsiteX115" fmla="*/ 2264767 w 2317456"/>
                <a:gd name="connsiteY115" fmla="*/ 2508370 h 3224670"/>
                <a:gd name="connsiteX116" fmla="*/ 2294912 w 2317456"/>
                <a:gd name="connsiteY116" fmla="*/ 2498322 h 3224670"/>
                <a:gd name="connsiteX117" fmla="*/ 2315009 w 2317456"/>
                <a:gd name="connsiteY117" fmla="*/ 2538515 h 3224670"/>
                <a:gd name="connsiteX118" fmla="*/ 2284864 w 2317456"/>
                <a:gd name="connsiteY118" fmla="*/ 2598805 h 3224670"/>
                <a:gd name="connsiteX119" fmla="*/ 2234622 w 2317456"/>
                <a:gd name="connsiteY119" fmla="*/ 2689240 h 3224670"/>
                <a:gd name="connsiteX120" fmla="*/ 2214526 w 2317456"/>
                <a:gd name="connsiteY120" fmla="*/ 2719385 h 3224670"/>
                <a:gd name="connsiteX121" fmla="*/ 2154235 w 2317456"/>
                <a:gd name="connsiteY121" fmla="*/ 2759579 h 3224670"/>
                <a:gd name="connsiteX122" fmla="*/ 2124090 w 2317456"/>
                <a:gd name="connsiteY122" fmla="*/ 2779675 h 3224670"/>
                <a:gd name="connsiteX123" fmla="*/ 2083897 w 2317456"/>
                <a:gd name="connsiteY123" fmla="*/ 2850014 h 3224670"/>
                <a:gd name="connsiteX124" fmla="*/ 2053752 w 2317456"/>
                <a:gd name="connsiteY124" fmla="*/ 2920352 h 3224670"/>
                <a:gd name="connsiteX125" fmla="*/ 2023607 w 2317456"/>
                <a:gd name="connsiteY125" fmla="*/ 2940449 h 3224670"/>
                <a:gd name="connsiteX126" fmla="*/ 1993462 w 2317456"/>
                <a:gd name="connsiteY126" fmla="*/ 2970594 h 3224670"/>
                <a:gd name="connsiteX127" fmla="*/ 1943220 w 2317456"/>
                <a:gd name="connsiteY127" fmla="*/ 2980643 h 3224670"/>
                <a:gd name="connsiteX128" fmla="*/ 1903027 w 2317456"/>
                <a:gd name="connsiteY128" fmla="*/ 2990691 h 3224670"/>
                <a:gd name="connsiteX129" fmla="*/ 1872882 w 2317456"/>
                <a:gd name="connsiteY129" fmla="*/ 3000739 h 3224670"/>
                <a:gd name="connsiteX130" fmla="*/ 1762350 w 2317456"/>
                <a:gd name="connsiteY130" fmla="*/ 3010788 h 3224670"/>
                <a:gd name="connsiteX131" fmla="*/ 1732205 w 2317456"/>
                <a:gd name="connsiteY131" fmla="*/ 3020836 h 3224670"/>
                <a:gd name="connsiteX132" fmla="*/ 1722156 w 2317456"/>
                <a:gd name="connsiteY132" fmla="*/ 3050981 h 3224670"/>
                <a:gd name="connsiteX133" fmla="*/ 1681963 w 2317456"/>
                <a:gd name="connsiteY133" fmla="*/ 3121319 h 3224670"/>
                <a:gd name="connsiteX134" fmla="*/ 1651818 w 2317456"/>
                <a:gd name="connsiteY134" fmla="*/ 3141416 h 3224670"/>
                <a:gd name="connsiteX135" fmla="*/ 1541286 w 2317456"/>
                <a:gd name="connsiteY135" fmla="*/ 3151465 h 3224670"/>
                <a:gd name="connsiteX136" fmla="*/ 1310174 w 2317456"/>
                <a:gd name="connsiteY136" fmla="*/ 3161513 h 3224670"/>
                <a:gd name="connsiteX137" fmla="*/ 1229787 w 2317456"/>
                <a:gd name="connsiteY137" fmla="*/ 3211755 h 3224670"/>
                <a:gd name="connsiteX138" fmla="*/ 1199642 w 2317456"/>
                <a:gd name="connsiteY138" fmla="*/ 3221803 h 3224670"/>
                <a:gd name="connsiteX139" fmla="*/ 1119255 w 2317456"/>
                <a:gd name="connsiteY139" fmla="*/ 3181610 h 3224670"/>
                <a:gd name="connsiteX140" fmla="*/ 1129304 w 2317456"/>
                <a:gd name="connsiteY140" fmla="*/ 3151465 h 3224670"/>
                <a:gd name="connsiteX141" fmla="*/ 1169497 w 2317456"/>
                <a:gd name="connsiteY141" fmla="*/ 3091174 h 3224670"/>
                <a:gd name="connsiteX142" fmla="*/ 1179545 w 2317456"/>
                <a:gd name="connsiteY142" fmla="*/ 2910304 h 3224670"/>
                <a:gd name="connsiteX143" fmla="*/ 1149400 w 2317456"/>
                <a:gd name="connsiteY143" fmla="*/ 2880159 h 3224670"/>
                <a:gd name="connsiteX144" fmla="*/ 1119255 w 2317456"/>
                <a:gd name="connsiteY144" fmla="*/ 2870111 h 3224670"/>
                <a:gd name="connsiteX145" fmla="*/ 1038868 w 2317456"/>
                <a:gd name="connsiteY145" fmla="*/ 2839966 h 3224670"/>
                <a:gd name="connsiteX146" fmla="*/ 998675 w 2317456"/>
                <a:gd name="connsiteY146" fmla="*/ 2819869 h 3224670"/>
                <a:gd name="connsiteX147" fmla="*/ 968530 w 2317456"/>
                <a:gd name="connsiteY147" fmla="*/ 2809821 h 3224670"/>
                <a:gd name="connsiteX148" fmla="*/ 938385 w 2317456"/>
                <a:gd name="connsiteY148" fmla="*/ 2749530 h 3224670"/>
                <a:gd name="connsiteX149" fmla="*/ 908240 w 2317456"/>
                <a:gd name="connsiteY149" fmla="*/ 2649047 h 3224670"/>
                <a:gd name="connsiteX150" fmla="*/ 868046 w 2317456"/>
                <a:gd name="connsiteY150" fmla="*/ 2588757 h 3224670"/>
                <a:gd name="connsiteX151" fmla="*/ 847950 w 2317456"/>
                <a:gd name="connsiteY151" fmla="*/ 2558612 h 3224670"/>
                <a:gd name="connsiteX152" fmla="*/ 797708 w 2317456"/>
                <a:gd name="connsiteY152" fmla="*/ 2488273 h 3224670"/>
                <a:gd name="connsiteX153" fmla="*/ 817805 w 2317456"/>
                <a:gd name="connsiteY153" fmla="*/ 2458128 h 3224670"/>
                <a:gd name="connsiteX154" fmla="*/ 868046 w 2317456"/>
                <a:gd name="connsiteY154" fmla="*/ 2397838 h 3224670"/>
                <a:gd name="connsiteX155" fmla="*/ 888143 w 2317456"/>
                <a:gd name="connsiteY155" fmla="*/ 2337548 h 3224670"/>
                <a:gd name="connsiteX156" fmla="*/ 898191 w 2317456"/>
                <a:gd name="connsiteY156" fmla="*/ 2307403 h 3224670"/>
                <a:gd name="connsiteX157" fmla="*/ 908240 w 2317456"/>
                <a:gd name="connsiteY157" fmla="*/ 2277258 h 3224670"/>
                <a:gd name="connsiteX158" fmla="*/ 898191 w 2317456"/>
                <a:gd name="connsiteY158" fmla="*/ 2206919 h 3224670"/>
                <a:gd name="connsiteX159" fmla="*/ 868046 w 2317456"/>
                <a:gd name="connsiteY159" fmla="*/ 2196871 h 3224670"/>
                <a:gd name="connsiteX160" fmla="*/ 797708 w 2317456"/>
                <a:gd name="connsiteY160" fmla="*/ 2176774 h 3224670"/>
                <a:gd name="connsiteX161" fmla="*/ 707273 w 2317456"/>
                <a:gd name="connsiteY161" fmla="*/ 2186823 h 3224670"/>
                <a:gd name="connsiteX162" fmla="*/ 677128 w 2317456"/>
                <a:gd name="connsiteY162" fmla="*/ 2196871 h 3224670"/>
                <a:gd name="connsiteX163" fmla="*/ 667079 w 2317456"/>
                <a:gd name="connsiteY163" fmla="*/ 2116484 h 3224670"/>
                <a:gd name="connsiteX164" fmla="*/ 636934 w 2317456"/>
                <a:gd name="connsiteY164" fmla="*/ 2056194 h 3224670"/>
                <a:gd name="connsiteX165" fmla="*/ 546499 w 2317456"/>
                <a:gd name="connsiteY165" fmla="*/ 1985856 h 3224670"/>
                <a:gd name="connsiteX166" fmla="*/ 516354 w 2317456"/>
                <a:gd name="connsiteY166" fmla="*/ 1955711 h 3224670"/>
                <a:gd name="connsiteX167" fmla="*/ 496257 w 2317456"/>
                <a:gd name="connsiteY167" fmla="*/ 1915517 h 3224670"/>
                <a:gd name="connsiteX168" fmla="*/ 476161 w 2317456"/>
                <a:gd name="connsiteY168" fmla="*/ 1885372 h 3224670"/>
                <a:gd name="connsiteX169" fmla="*/ 435967 w 2317456"/>
                <a:gd name="connsiteY169" fmla="*/ 1825082 h 3224670"/>
                <a:gd name="connsiteX170" fmla="*/ 405822 w 2317456"/>
                <a:gd name="connsiteY170" fmla="*/ 1815034 h 3224670"/>
                <a:gd name="connsiteX171" fmla="*/ 375677 w 2317456"/>
                <a:gd name="connsiteY171" fmla="*/ 1794937 h 3224670"/>
                <a:gd name="connsiteX172" fmla="*/ 325435 w 2317456"/>
                <a:gd name="connsiteY172" fmla="*/ 1784889 h 3224670"/>
                <a:gd name="connsiteX173" fmla="*/ 295290 w 2317456"/>
                <a:gd name="connsiteY173" fmla="*/ 1754744 h 3224670"/>
                <a:gd name="connsiteX174" fmla="*/ 235000 w 2317456"/>
                <a:gd name="connsiteY174" fmla="*/ 1714550 h 3224670"/>
                <a:gd name="connsiteX175" fmla="*/ 214904 w 2317456"/>
                <a:gd name="connsiteY175" fmla="*/ 1674357 h 3224670"/>
                <a:gd name="connsiteX176" fmla="*/ 194807 w 2317456"/>
                <a:gd name="connsiteY176" fmla="*/ 1644212 h 3224670"/>
                <a:gd name="connsiteX177" fmla="*/ 184758 w 2317456"/>
                <a:gd name="connsiteY177" fmla="*/ 1614067 h 3224670"/>
                <a:gd name="connsiteX178" fmla="*/ 174710 w 2317456"/>
                <a:gd name="connsiteY178" fmla="*/ 1433196 h 3224670"/>
                <a:gd name="connsiteX179" fmla="*/ 164662 w 2317456"/>
                <a:gd name="connsiteY179" fmla="*/ 1393003 h 3224670"/>
                <a:gd name="connsiteX180" fmla="*/ 144565 w 2317456"/>
                <a:gd name="connsiteY180" fmla="*/ 1362858 h 3224670"/>
                <a:gd name="connsiteX181" fmla="*/ 124468 w 2317456"/>
                <a:gd name="connsiteY181" fmla="*/ 1302568 h 3224670"/>
                <a:gd name="connsiteX182" fmla="*/ 114420 w 2317456"/>
                <a:gd name="connsiteY182" fmla="*/ 1272423 h 3224670"/>
                <a:gd name="connsiteX183" fmla="*/ 94323 w 2317456"/>
                <a:gd name="connsiteY183" fmla="*/ 1202084 h 3224670"/>
                <a:gd name="connsiteX184" fmla="*/ 54130 w 2317456"/>
                <a:gd name="connsiteY184" fmla="*/ 1433196 h 3224670"/>
                <a:gd name="connsiteX185" fmla="*/ 34033 w 2317456"/>
                <a:gd name="connsiteY185" fmla="*/ 1393003 h 3224670"/>
                <a:gd name="connsiteX186" fmla="*/ 13937 w 2317456"/>
                <a:gd name="connsiteY186" fmla="*/ 1362858 h 3224670"/>
                <a:gd name="connsiteX187" fmla="*/ 34033 w 2317456"/>
                <a:gd name="connsiteY187" fmla="*/ 1202084 h 3224670"/>
                <a:gd name="connsiteX188" fmla="*/ 54130 w 2317456"/>
                <a:gd name="connsiteY188" fmla="*/ 1141794 h 3224670"/>
                <a:gd name="connsiteX189" fmla="*/ 74227 w 2317456"/>
                <a:gd name="connsiteY189" fmla="*/ 1071456 h 3224670"/>
                <a:gd name="connsiteX190" fmla="*/ 94323 w 2317456"/>
                <a:gd name="connsiteY190" fmla="*/ 950875 h 3224670"/>
                <a:gd name="connsiteX191" fmla="*/ 104372 w 2317456"/>
                <a:gd name="connsiteY191" fmla="*/ 900634 h 3224670"/>
                <a:gd name="connsiteX192" fmla="*/ 124468 w 2317456"/>
                <a:gd name="connsiteY192" fmla="*/ 840344 h 3224670"/>
                <a:gd name="connsiteX193" fmla="*/ 144565 w 2317456"/>
                <a:gd name="connsiteY193" fmla="*/ 810199 h 3224670"/>
                <a:gd name="connsiteX194" fmla="*/ 174710 w 2317456"/>
                <a:gd name="connsiteY194" fmla="*/ 739860 h 3224670"/>
                <a:gd name="connsiteX195" fmla="*/ 224952 w 2317456"/>
                <a:gd name="connsiteY195" fmla="*/ 649425 h 3224670"/>
                <a:gd name="connsiteX196" fmla="*/ 255097 w 2317456"/>
                <a:gd name="connsiteY196" fmla="*/ 639377 h 3224670"/>
                <a:gd name="connsiteX197" fmla="*/ 295290 w 2317456"/>
                <a:gd name="connsiteY197" fmla="*/ 609232 h 3224670"/>
                <a:gd name="connsiteX198" fmla="*/ 335484 w 2317456"/>
                <a:gd name="connsiteY198" fmla="*/ 548941 h 3224670"/>
                <a:gd name="connsiteX199" fmla="*/ 395774 w 2317456"/>
                <a:gd name="connsiteY199" fmla="*/ 498700 h 3224670"/>
                <a:gd name="connsiteX200" fmla="*/ 446016 w 2317456"/>
                <a:gd name="connsiteY200" fmla="*/ 448458 h 3224670"/>
                <a:gd name="connsiteX201" fmla="*/ 486209 w 2317456"/>
                <a:gd name="connsiteY201" fmla="*/ 388168 h 3224670"/>
                <a:gd name="connsiteX202" fmla="*/ 506306 w 2317456"/>
                <a:gd name="connsiteY202" fmla="*/ 317829 h 3224670"/>
                <a:gd name="connsiteX203" fmla="*/ 486209 w 2317456"/>
                <a:gd name="connsiteY203" fmla="*/ 257539 h 3224670"/>
                <a:gd name="connsiteX204" fmla="*/ 446016 w 2317456"/>
                <a:gd name="connsiteY204" fmla="*/ 247491 h 3224670"/>
                <a:gd name="connsiteX205" fmla="*/ 415871 w 2317456"/>
                <a:gd name="connsiteY205" fmla="*/ 237443 h 3224670"/>
                <a:gd name="connsiteX206" fmla="*/ 365629 w 2317456"/>
                <a:gd name="connsiteY206" fmla="*/ 227394 h 3224670"/>
                <a:gd name="connsiteX207" fmla="*/ 345532 w 2317456"/>
                <a:gd name="connsiteY207" fmla="*/ 197249 h 3224670"/>
                <a:gd name="connsiteX208" fmla="*/ 395774 w 2317456"/>
                <a:gd name="connsiteY208" fmla="*/ 187201 h 3224670"/>
                <a:gd name="connsiteX209" fmla="*/ 435967 w 2317456"/>
                <a:gd name="connsiteY209" fmla="*/ 167104 h 3224670"/>
                <a:gd name="connsiteX210" fmla="*/ 496257 w 2317456"/>
                <a:gd name="connsiteY210" fmla="*/ 126911 h 3224670"/>
                <a:gd name="connsiteX211" fmla="*/ 536451 w 2317456"/>
                <a:gd name="connsiteY211" fmla="*/ 76669 h 3224670"/>
                <a:gd name="connsiteX212" fmla="*/ 576644 w 2317456"/>
                <a:gd name="connsiteY212" fmla="*/ 86717 h 3224670"/>
                <a:gd name="connsiteX213" fmla="*/ 606789 w 2317456"/>
                <a:gd name="connsiteY213" fmla="*/ 106814 h 3224670"/>
                <a:gd name="connsiteX214" fmla="*/ 657031 w 2317456"/>
                <a:gd name="connsiteY214" fmla="*/ 157056 h 3224670"/>
                <a:gd name="connsiteX215" fmla="*/ 687176 w 2317456"/>
                <a:gd name="connsiteY215" fmla="*/ 136959 h 3224670"/>
                <a:gd name="connsiteX216" fmla="*/ 717321 w 2317456"/>
                <a:gd name="connsiteY216" fmla="*/ 106814 h 3224670"/>
                <a:gd name="connsiteX217" fmla="*/ 747466 w 2317456"/>
                <a:gd name="connsiteY217" fmla="*/ 96766 h 3224670"/>
                <a:gd name="connsiteX218" fmla="*/ 817805 w 2317456"/>
                <a:gd name="connsiteY218" fmla="*/ 136959 h 322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2317456" h="3224670">
                  <a:moveTo>
                    <a:pt x="767563" y="56572"/>
                  </a:moveTo>
                  <a:cubicBezTo>
                    <a:pt x="804204" y="166500"/>
                    <a:pt x="745768" y="0"/>
                    <a:pt x="797708" y="116862"/>
                  </a:cubicBezTo>
                  <a:cubicBezTo>
                    <a:pt x="813626" y="152678"/>
                    <a:pt x="810614" y="180009"/>
                    <a:pt x="837901" y="207297"/>
                  </a:cubicBezTo>
                  <a:cubicBezTo>
                    <a:pt x="846440" y="215837"/>
                    <a:pt x="857998" y="220695"/>
                    <a:pt x="868046" y="227394"/>
                  </a:cubicBezTo>
                  <a:cubicBezTo>
                    <a:pt x="874745" y="237442"/>
                    <a:pt x="882742" y="246737"/>
                    <a:pt x="888143" y="257539"/>
                  </a:cubicBezTo>
                  <a:cubicBezTo>
                    <a:pt x="892880" y="267013"/>
                    <a:pt x="891574" y="279413"/>
                    <a:pt x="898191" y="287684"/>
                  </a:cubicBezTo>
                  <a:cubicBezTo>
                    <a:pt x="905735" y="297114"/>
                    <a:pt x="918288" y="301082"/>
                    <a:pt x="928337" y="307781"/>
                  </a:cubicBezTo>
                  <a:cubicBezTo>
                    <a:pt x="1003188" y="257880"/>
                    <a:pt x="911250" y="322019"/>
                    <a:pt x="988627" y="257539"/>
                  </a:cubicBezTo>
                  <a:cubicBezTo>
                    <a:pt x="997904" y="249808"/>
                    <a:pt x="1008724" y="244142"/>
                    <a:pt x="1018772" y="237443"/>
                  </a:cubicBezTo>
                  <a:cubicBezTo>
                    <a:pt x="1069014" y="240792"/>
                    <a:pt x="1120343" y="236568"/>
                    <a:pt x="1169497" y="247491"/>
                  </a:cubicBezTo>
                  <a:cubicBezTo>
                    <a:pt x="1216360" y="257905"/>
                    <a:pt x="1189439" y="292515"/>
                    <a:pt x="1209690" y="317829"/>
                  </a:cubicBezTo>
                  <a:cubicBezTo>
                    <a:pt x="1216307" y="326100"/>
                    <a:pt x="1230576" y="322734"/>
                    <a:pt x="1239835" y="327878"/>
                  </a:cubicBezTo>
                  <a:cubicBezTo>
                    <a:pt x="1343485" y="385461"/>
                    <a:pt x="1262063" y="355384"/>
                    <a:pt x="1330271" y="378119"/>
                  </a:cubicBezTo>
                  <a:cubicBezTo>
                    <a:pt x="1336970" y="388168"/>
                    <a:pt x="1344966" y="397463"/>
                    <a:pt x="1350367" y="408265"/>
                  </a:cubicBezTo>
                  <a:cubicBezTo>
                    <a:pt x="1361714" y="430960"/>
                    <a:pt x="1369109" y="466161"/>
                    <a:pt x="1350367" y="488651"/>
                  </a:cubicBezTo>
                  <a:cubicBezTo>
                    <a:pt x="1341526" y="499260"/>
                    <a:pt x="1323572" y="495350"/>
                    <a:pt x="1310174" y="498700"/>
                  </a:cubicBezTo>
                  <a:cubicBezTo>
                    <a:pt x="1304893" y="497644"/>
                    <a:pt x="1229196" y="483332"/>
                    <a:pt x="1219739" y="478603"/>
                  </a:cubicBezTo>
                  <a:cubicBezTo>
                    <a:pt x="1100101" y="418785"/>
                    <a:pt x="1210245" y="451110"/>
                    <a:pt x="1119255" y="428361"/>
                  </a:cubicBezTo>
                  <a:cubicBezTo>
                    <a:pt x="1090444" y="431242"/>
                    <a:pt x="1024838" y="430353"/>
                    <a:pt x="988627" y="448458"/>
                  </a:cubicBezTo>
                  <a:cubicBezTo>
                    <a:pt x="977825" y="453859"/>
                    <a:pt x="968530" y="461856"/>
                    <a:pt x="958482" y="468555"/>
                  </a:cubicBezTo>
                  <a:cubicBezTo>
                    <a:pt x="949740" y="481668"/>
                    <a:pt x="919397" y="524482"/>
                    <a:pt x="918288" y="538893"/>
                  </a:cubicBezTo>
                  <a:cubicBezTo>
                    <a:pt x="909812" y="649079"/>
                    <a:pt x="916305" y="605245"/>
                    <a:pt x="958482" y="659473"/>
                  </a:cubicBezTo>
                  <a:cubicBezTo>
                    <a:pt x="1016237" y="733729"/>
                    <a:pt x="969582" y="712489"/>
                    <a:pt x="1038868" y="729812"/>
                  </a:cubicBezTo>
                  <a:cubicBezTo>
                    <a:pt x="1070054" y="750602"/>
                    <a:pt x="1075797" y="764693"/>
                    <a:pt x="1119255" y="739860"/>
                  </a:cubicBezTo>
                  <a:cubicBezTo>
                    <a:pt x="1129741" y="733868"/>
                    <a:pt x="1132653" y="719763"/>
                    <a:pt x="1139352" y="709715"/>
                  </a:cubicBezTo>
                  <a:cubicBezTo>
                    <a:pt x="1142701" y="669522"/>
                    <a:pt x="1135835" y="627118"/>
                    <a:pt x="1149400" y="589135"/>
                  </a:cubicBezTo>
                  <a:cubicBezTo>
                    <a:pt x="1154438" y="575028"/>
                    <a:pt x="1174730" y="570896"/>
                    <a:pt x="1189594" y="569038"/>
                  </a:cubicBezTo>
                  <a:cubicBezTo>
                    <a:pt x="1203297" y="567325"/>
                    <a:pt x="1216508" y="575292"/>
                    <a:pt x="1229787" y="579086"/>
                  </a:cubicBezTo>
                  <a:cubicBezTo>
                    <a:pt x="1266187" y="589486"/>
                    <a:pt x="1257050" y="587214"/>
                    <a:pt x="1290077" y="609232"/>
                  </a:cubicBezTo>
                  <a:cubicBezTo>
                    <a:pt x="1293427" y="619280"/>
                    <a:pt x="1292636" y="631887"/>
                    <a:pt x="1300126" y="639377"/>
                  </a:cubicBezTo>
                  <a:cubicBezTo>
                    <a:pt x="1307616" y="646866"/>
                    <a:pt x="1321012" y="644281"/>
                    <a:pt x="1330271" y="649425"/>
                  </a:cubicBezTo>
                  <a:cubicBezTo>
                    <a:pt x="1351385" y="661155"/>
                    <a:pt x="1367647" y="681980"/>
                    <a:pt x="1390561" y="689618"/>
                  </a:cubicBezTo>
                  <a:cubicBezTo>
                    <a:pt x="1466332" y="714877"/>
                    <a:pt x="1372935" y="680805"/>
                    <a:pt x="1450851" y="719763"/>
                  </a:cubicBezTo>
                  <a:cubicBezTo>
                    <a:pt x="1460325" y="724500"/>
                    <a:pt x="1470948" y="726462"/>
                    <a:pt x="1480996" y="729812"/>
                  </a:cubicBezTo>
                  <a:cubicBezTo>
                    <a:pt x="1487695" y="739860"/>
                    <a:pt x="1495692" y="749155"/>
                    <a:pt x="1501093" y="759957"/>
                  </a:cubicBezTo>
                  <a:cubicBezTo>
                    <a:pt x="1520579" y="798929"/>
                    <a:pt x="1508281" y="810120"/>
                    <a:pt x="1501093" y="860440"/>
                  </a:cubicBezTo>
                  <a:cubicBezTo>
                    <a:pt x="1497743" y="850392"/>
                    <a:pt x="1500240" y="835550"/>
                    <a:pt x="1491044" y="830295"/>
                  </a:cubicBezTo>
                  <a:cubicBezTo>
                    <a:pt x="1452834" y="808461"/>
                    <a:pt x="1328589" y="828760"/>
                    <a:pt x="1310174" y="830295"/>
                  </a:cubicBezTo>
                  <a:cubicBezTo>
                    <a:pt x="1324377" y="901312"/>
                    <a:pt x="1314820" y="864331"/>
                    <a:pt x="1340319" y="940827"/>
                  </a:cubicBezTo>
                  <a:cubicBezTo>
                    <a:pt x="1343668" y="950875"/>
                    <a:pt x="1340091" y="968403"/>
                    <a:pt x="1350367" y="970972"/>
                  </a:cubicBezTo>
                  <a:lnTo>
                    <a:pt x="1390561" y="981021"/>
                  </a:lnTo>
                  <a:cubicBezTo>
                    <a:pt x="1417357" y="977671"/>
                    <a:pt x="1443944" y="970972"/>
                    <a:pt x="1470948" y="970972"/>
                  </a:cubicBezTo>
                  <a:cubicBezTo>
                    <a:pt x="1491322" y="970972"/>
                    <a:pt x="1430546" y="976601"/>
                    <a:pt x="1410657" y="981021"/>
                  </a:cubicBezTo>
                  <a:cubicBezTo>
                    <a:pt x="1400317" y="983319"/>
                    <a:pt x="1390696" y="988159"/>
                    <a:pt x="1380512" y="991069"/>
                  </a:cubicBezTo>
                  <a:cubicBezTo>
                    <a:pt x="1367233" y="994863"/>
                    <a:pt x="1353598" y="997323"/>
                    <a:pt x="1340319" y="1001117"/>
                  </a:cubicBezTo>
                  <a:cubicBezTo>
                    <a:pt x="1293896" y="1014381"/>
                    <a:pt x="1303857" y="1015377"/>
                    <a:pt x="1249884" y="1051359"/>
                  </a:cubicBezTo>
                  <a:cubicBezTo>
                    <a:pt x="1239836" y="1058058"/>
                    <a:pt x="1228278" y="1062917"/>
                    <a:pt x="1219739" y="1071456"/>
                  </a:cubicBezTo>
                  <a:cubicBezTo>
                    <a:pt x="1199642" y="1091553"/>
                    <a:pt x="1183097" y="1115981"/>
                    <a:pt x="1159449" y="1131746"/>
                  </a:cubicBezTo>
                  <a:cubicBezTo>
                    <a:pt x="1111676" y="1163595"/>
                    <a:pt x="1140764" y="1148022"/>
                    <a:pt x="1069013" y="1171939"/>
                  </a:cubicBezTo>
                  <a:lnTo>
                    <a:pt x="1038868" y="1181988"/>
                  </a:lnTo>
                  <a:cubicBezTo>
                    <a:pt x="1028820" y="1192036"/>
                    <a:pt x="1016983" y="1200569"/>
                    <a:pt x="1008723" y="1212133"/>
                  </a:cubicBezTo>
                  <a:cubicBezTo>
                    <a:pt x="989017" y="1239721"/>
                    <a:pt x="992267" y="1258734"/>
                    <a:pt x="968530" y="1282471"/>
                  </a:cubicBezTo>
                  <a:cubicBezTo>
                    <a:pt x="959991" y="1291010"/>
                    <a:pt x="948433" y="1295869"/>
                    <a:pt x="938385" y="1302568"/>
                  </a:cubicBezTo>
                  <a:cubicBezTo>
                    <a:pt x="901744" y="1412496"/>
                    <a:pt x="960180" y="1245996"/>
                    <a:pt x="908240" y="1362858"/>
                  </a:cubicBezTo>
                  <a:cubicBezTo>
                    <a:pt x="899636" y="1382216"/>
                    <a:pt x="894842" y="1403051"/>
                    <a:pt x="888143" y="1423148"/>
                  </a:cubicBezTo>
                  <a:cubicBezTo>
                    <a:pt x="884794" y="1433196"/>
                    <a:pt x="879836" y="1442845"/>
                    <a:pt x="878095" y="1453293"/>
                  </a:cubicBezTo>
                  <a:cubicBezTo>
                    <a:pt x="874745" y="1473390"/>
                    <a:pt x="872987" y="1493817"/>
                    <a:pt x="868046" y="1513583"/>
                  </a:cubicBezTo>
                  <a:cubicBezTo>
                    <a:pt x="862908" y="1534134"/>
                    <a:pt x="854649" y="1553776"/>
                    <a:pt x="847950" y="1573873"/>
                  </a:cubicBezTo>
                  <a:lnTo>
                    <a:pt x="837901" y="1604018"/>
                  </a:lnTo>
                  <a:cubicBezTo>
                    <a:pt x="832284" y="1581548"/>
                    <a:pt x="817543" y="1518216"/>
                    <a:pt x="807756" y="1503535"/>
                  </a:cubicBezTo>
                  <a:cubicBezTo>
                    <a:pt x="801057" y="1493487"/>
                    <a:pt x="796199" y="1481929"/>
                    <a:pt x="787660" y="1473390"/>
                  </a:cubicBezTo>
                  <a:cubicBezTo>
                    <a:pt x="779121" y="1464850"/>
                    <a:pt x="766793" y="1461024"/>
                    <a:pt x="757515" y="1453293"/>
                  </a:cubicBezTo>
                  <a:cubicBezTo>
                    <a:pt x="707336" y="1411478"/>
                    <a:pt x="750200" y="1430758"/>
                    <a:pt x="697224" y="1413100"/>
                  </a:cubicBezTo>
                  <a:cubicBezTo>
                    <a:pt x="687176" y="1406401"/>
                    <a:pt x="678179" y="1397760"/>
                    <a:pt x="667079" y="1393003"/>
                  </a:cubicBezTo>
                  <a:cubicBezTo>
                    <a:pt x="654386" y="1387563"/>
                    <a:pt x="640165" y="1386749"/>
                    <a:pt x="626886" y="1382955"/>
                  </a:cubicBezTo>
                  <a:cubicBezTo>
                    <a:pt x="616702" y="1380045"/>
                    <a:pt x="606789" y="1376256"/>
                    <a:pt x="596741" y="1372906"/>
                  </a:cubicBezTo>
                  <a:cubicBezTo>
                    <a:pt x="546499" y="1376256"/>
                    <a:pt x="496061" y="1377394"/>
                    <a:pt x="446016" y="1382955"/>
                  </a:cubicBezTo>
                  <a:cubicBezTo>
                    <a:pt x="435489" y="1384125"/>
                    <a:pt x="424142" y="1386386"/>
                    <a:pt x="415871" y="1393003"/>
                  </a:cubicBezTo>
                  <a:cubicBezTo>
                    <a:pt x="406441" y="1400547"/>
                    <a:pt x="402473" y="1413100"/>
                    <a:pt x="395774" y="1423148"/>
                  </a:cubicBezTo>
                  <a:cubicBezTo>
                    <a:pt x="392425" y="1433196"/>
                    <a:pt x="390109" y="1443651"/>
                    <a:pt x="385726" y="1453293"/>
                  </a:cubicBezTo>
                  <a:cubicBezTo>
                    <a:pt x="373329" y="1480566"/>
                    <a:pt x="345532" y="1533680"/>
                    <a:pt x="345532" y="1533680"/>
                  </a:cubicBezTo>
                  <a:cubicBezTo>
                    <a:pt x="334889" y="1597538"/>
                    <a:pt x="323675" y="1633467"/>
                    <a:pt x="345532" y="1704502"/>
                  </a:cubicBezTo>
                  <a:cubicBezTo>
                    <a:pt x="349084" y="1716045"/>
                    <a:pt x="365629" y="1717900"/>
                    <a:pt x="375677" y="1724599"/>
                  </a:cubicBezTo>
                  <a:cubicBezTo>
                    <a:pt x="435257" y="1719182"/>
                    <a:pt x="586894" y="1699579"/>
                    <a:pt x="636934" y="1724599"/>
                  </a:cubicBezTo>
                  <a:cubicBezTo>
                    <a:pt x="656547" y="1734406"/>
                    <a:pt x="619429" y="1804922"/>
                    <a:pt x="606789" y="1815034"/>
                  </a:cubicBezTo>
                  <a:cubicBezTo>
                    <a:pt x="598518" y="1821651"/>
                    <a:pt x="586692" y="1821733"/>
                    <a:pt x="576644" y="1825082"/>
                  </a:cubicBezTo>
                  <a:cubicBezTo>
                    <a:pt x="569945" y="1835130"/>
                    <a:pt x="558046" y="1843244"/>
                    <a:pt x="556548" y="1855227"/>
                  </a:cubicBezTo>
                  <a:cubicBezTo>
                    <a:pt x="554430" y="1872174"/>
                    <a:pt x="557122" y="1891258"/>
                    <a:pt x="566596" y="1905469"/>
                  </a:cubicBezTo>
                  <a:cubicBezTo>
                    <a:pt x="572471" y="1914282"/>
                    <a:pt x="586320" y="1913622"/>
                    <a:pt x="596741" y="1915517"/>
                  </a:cubicBezTo>
                  <a:cubicBezTo>
                    <a:pt x="623310" y="1920348"/>
                    <a:pt x="650332" y="1922216"/>
                    <a:pt x="677128" y="1925566"/>
                  </a:cubicBezTo>
                  <a:cubicBezTo>
                    <a:pt x="687176" y="1928915"/>
                    <a:pt x="699783" y="1928124"/>
                    <a:pt x="707273" y="1935614"/>
                  </a:cubicBezTo>
                  <a:cubicBezTo>
                    <a:pt x="714763" y="1943104"/>
                    <a:pt x="715823" y="1955274"/>
                    <a:pt x="717321" y="1965759"/>
                  </a:cubicBezTo>
                  <a:cubicBezTo>
                    <a:pt x="722553" y="2002383"/>
                    <a:pt x="722137" y="2039667"/>
                    <a:pt x="727369" y="2076291"/>
                  </a:cubicBezTo>
                  <a:cubicBezTo>
                    <a:pt x="728867" y="2086776"/>
                    <a:pt x="732274" y="2097177"/>
                    <a:pt x="737418" y="2106436"/>
                  </a:cubicBezTo>
                  <a:cubicBezTo>
                    <a:pt x="749148" y="2127550"/>
                    <a:pt x="777611" y="2166726"/>
                    <a:pt x="777611" y="2166726"/>
                  </a:cubicBezTo>
                  <a:cubicBezTo>
                    <a:pt x="791009" y="2163377"/>
                    <a:pt x="804526" y="2160472"/>
                    <a:pt x="817805" y="2156678"/>
                  </a:cubicBezTo>
                  <a:cubicBezTo>
                    <a:pt x="827989" y="2153768"/>
                    <a:pt x="837358" y="2146629"/>
                    <a:pt x="847950" y="2146629"/>
                  </a:cubicBezTo>
                  <a:cubicBezTo>
                    <a:pt x="868749" y="2146629"/>
                    <a:pt x="893000" y="2166615"/>
                    <a:pt x="908240" y="2176774"/>
                  </a:cubicBezTo>
                  <a:cubicBezTo>
                    <a:pt x="912968" y="2190960"/>
                    <a:pt x="916909" y="2229577"/>
                    <a:pt x="948433" y="2216968"/>
                  </a:cubicBezTo>
                  <a:cubicBezTo>
                    <a:pt x="959646" y="2212483"/>
                    <a:pt x="961831" y="2196871"/>
                    <a:pt x="968530" y="2186823"/>
                  </a:cubicBezTo>
                  <a:cubicBezTo>
                    <a:pt x="971879" y="2176775"/>
                    <a:pt x="971088" y="2164168"/>
                    <a:pt x="978578" y="2156678"/>
                  </a:cubicBezTo>
                  <a:cubicBezTo>
                    <a:pt x="990996" y="2144260"/>
                    <a:pt x="1030901" y="2132538"/>
                    <a:pt x="1048917" y="2126533"/>
                  </a:cubicBezTo>
                  <a:cubicBezTo>
                    <a:pt x="1109207" y="2129882"/>
                    <a:pt x="1170297" y="2126235"/>
                    <a:pt x="1229787" y="2136581"/>
                  </a:cubicBezTo>
                  <a:cubicBezTo>
                    <a:pt x="1249029" y="2139927"/>
                    <a:pt x="1262560" y="2157992"/>
                    <a:pt x="1280029" y="2166726"/>
                  </a:cubicBezTo>
                  <a:cubicBezTo>
                    <a:pt x="1289503" y="2171463"/>
                    <a:pt x="1299990" y="2173864"/>
                    <a:pt x="1310174" y="2176774"/>
                  </a:cubicBezTo>
                  <a:cubicBezTo>
                    <a:pt x="1323453" y="2180568"/>
                    <a:pt x="1337139" y="2182855"/>
                    <a:pt x="1350367" y="2186823"/>
                  </a:cubicBezTo>
                  <a:cubicBezTo>
                    <a:pt x="1370657" y="2192910"/>
                    <a:pt x="1389527" y="2205410"/>
                    <a:pt x="1410657" y="2206919"/>
                  </a:cubicBezTo>
                  <a:lnTo>
                    <a:pt x="1551334" y="2216968"/>
                  </a:lnTo>
                  <a:cubicBezTo>
                    <a:pt x="1647500" y="2313134"/>
                    <a:pt x="1524371" y="2198993"/>
                    <a:pt x="1611624" y="2257161"/>
                  </a:cubicBezTo>
                  <a:cubicBezTo>
                    <a:pt x="1623448" y="2265044"/>
                    <a:pt x="1630205" y="2279046"/>
                    <a:pt x="1641769" y="2287306"/>
                  </a:cubicBezTo>
                  <a:cubicBezTo>
                    <a:pt x="1677327" y="2312705"/>
                    <a:pt x="1698278" y="2310122"/>
                    <a:pt x="1742253" y="2317451"/>
                  </a:cubicBezTo>
                  <a:cubicBezTo>
                    <a:pt x="1752301" y="2324150"/>
                    <a:pt x="1763859" y="2329009"/>
                    <a:pt x="1772398" y="2337548"/>
                  </a:cubicBezTo>
                  <a:cubicBezTo>
                    <a:pt x="1791878" y="2357028"/>
                    <a:pt x="1794370" y="2373319"/>
                    <a:pt x="1802543" y="2397838"/>
                  </a:cubicBezTo>
                  <a:cubicBezTo>
                    <a:pt x="1805892" y="2424634"/>
                    <a:pt x="1802562" y="2453152"/>
                    <a:pt x="1812591" y="2478225"/>
                  </a:cubicBezTo>
                  <a:cubicBezTo>
                    <a:pt x="1820301" y="2497501"/>
                    <a:pt x="1869815" y="2505091"/>
                    <a:pt x="1882930" y="2508370"/>
                  </a:cubicBezTo>
                  <a:cubicBezTo>
                    <a:pt x="1926473" y="2505021"/>
                    <a:pt x="1969887" y="2498322"/>
                    <a:pt x="2013558" y="2498322"/>
                  </a:cubicBezTo>
                  <a:cubicBezTo>
                    <a:pt x="2040562" y="2498322"/>
                    <a:pt x="1960176" y="2508370"/>
                    <a:pt x="1933172" y="2508370"/>
                  </a:cubicBezTo>
                  <a:cubicBezTo>
                    <a:pt x="1912798" y="2508370"/>
                    <a:pt x="1892979" y="2501671"/>
                    <a:pt x="1872882" y="2498322"/>
                  </a:cubicBezTo>
                  <a:cubicBezTo>
                    <a:pt x="1876231" y="2488274"/>
                    <a:pt x="1875441" y="2475667"/>
                    <a:pt x="1882930" y="2468177"/>
                  </a:cubicBezTo>
                  <a:cubicBezTo>
                    <a:pt x="1905649" y="2445457"/>
                    <a:pt x="1986811" y="2467346"/>
                    <a:pt x="1993462" y="2468177"/>
                  </a:cubicBezTo>
                  <a:cubicBezTo>
                    <a:pt x="1996811" y="2478225"/>
                    <a:pt x="1996893" y="2490051"/>
                    <a:pt x="2003510" y="2498322"/>
                  </a:cubicBezTo>
                  <a:cubicBezTo>
                    <a:pt x="2011054" y="2507752"/>
                    <a:pt x="2021672" y="2516920"/>
                    <a:pt x="2033655" y="2518418"/>
                  </a:cubicBezTo>
                  <a:cubicBezTo>
                    <a:pt x="2051292" y="2520623"/>
                    <a:pt x="2094356" y="2504884"/>
                    <a:pt x="2114042" y="2498322"/>
                  </a:cubicBezTo>
                  <a:cubicBezTo>
                    <a:pt x="2130789" y="2501671"/>
                    <a:pt x="2147715" y="2504228"/>
                    <a:pt x="2164284" y="2508370"/>
                  </a:cubicBezTo>
                  <a:cubicBezTo>
                    <a:pt x="2174560" y="2510939"/>
                    <a:pt x="2183837" y="2518418"/>
                    <a:pt x="2194429" y="2518418"/>
                  </a:cubicBezTo>
                  <a:cubicBezTo>
                    <a:pt x="2218113" y="2518418"/>
                    <a:pt x="2241321" y="2511719"/>
                    <a:pt x="2264767" y="2508370"/>
                  </a:cubicBezTo>
                  <a:cubicBezTo>
                    <a:pt x="2274815" y="2505021"/>
                    <a:pt x="2285830" y="2492873"/>
                    <a:pt x="2294912" y="2498322"/>
                  </a:cubicBezTo>
                  <a:cubicBezTo>
                    <a:pt x="2307757" y="2506029"/>
                    <a:pt x="2312890" y="2523686"/>
                    <a:pt x="2315009" y="2538515"/>
                  </a:cubicBezTo>
                  <a:cubicBezTo>
                    <a:pt x="2317456" y="2555646"/>
                    <a:pt x="2292235" y="2587749"/>
                    <a:pt x="2284864" y="2598805"/>
                  </a:cubicBezTo>
                  <a:cubicBezTo>
                    <a:pt x="2252798" y="2695001"/>
                    <a:pt x="2284761" y="2629073"/>
                    <a:pt x="2234622" y="2689240"/>
                  </a:cubicBezTo>
                  <a:cubicBezTo>
                    <a:pt x="2226891" y="2698517"/>
                    <a:pt x="2223614" y="2711433"/>
                    <a:pt x="2214526" y="2719385"/>
                  </a:cubicBezTo>
                  <a:cubicBezTo>
                    <a:pt x="2196349" y="2735290"/>
                    <a:pt x="2174332" y="2746181"/>
                    <a:pt x="2154235" y="2759579"/>
                  </a:cubicBezTo>
                  <a:lnTo>
                    <a:pt x="2124090" y="2779675"/>
                  </a:lnTo>
                  <a:cubicBezTo>
                    <a:pt x="2107434" y="2804660"/>
                    <a:pt x="2094823" y="2820879"/>
                    <a:pt x="2083897" y="2850014"/>
                  </a:cubicBezTo>
                  <a:cubicBezTo>
                    <a:pt x="2070059" y="2886914"/>
                    <a:pt x="2082262" y="2891842"/>
                    <a:pt x="2053752" y="2920352"/>
                  </a:cubicBezTo>
                  <a:cubicBezTo>
                    <a:pt x="2045213" y="2928891"/>
                    <a:pt x="2032885" y="2932718"/>
                    <a:pt x="2023607" y="2940449"/>
                  </a:cubicBezTo>
                  <a:cubicBezTo>
                    <a:pt x="2012690" y="2949546"/>
                    <a:pt x="2006172" y="2964239"/>
                    <a:pt x="1993462" y="2970594"/>
                  </a:cubicBezTo>
                  <a:cubicBezTo>
                    <a:pt x="1978186" y="2978232"/>
                    <a:pt x="1959892" y="2976938"/>
                    <a:pt x="1943220" y="2980643"/>
                  </a:cubicBezTo>
                  <a:cubicBezTo>
                    <a:pt x="1929739" y="2983639"/>
                    <a:pt x="1916306" y="2986897"/>
                    <a:pt x="1903027" y="2990691"/>
                  </a:cubicBezTo>
                  <a:cubicBezTo>
                    <a:pt x="1892843" y="2993601"/>
                    <a:pt x="1883367" y="2999241"/>
                    <a:pt x="1872882" y="3000739"/>
                  </a:cubicBezTo>
                  <a:cubicBezTo>
                    <a:pt x="1836258" y="3005971"/>
                    <a:pt x="1799194" y="3007438"/>
                    <a:pt x="1762350" y="3010788"/>
                  </a:cubicBezTo>
                  <a:cubicBezTo>
                    <a:pt x="1752302" y="3014137"/>
                    <a:pt x="1739695" y="3013347"/>
                    <a:pt x="1732205" y="3020836"/>
                  </a:cubicBezTo>
                  <a:cubicBezTo>
                    <a:pt x="1724715" y="3028326"/>
                    <a:pt x="1726328" y="3041245"/>
                    <a:pt x="1722156" y="3050981"/>
                  </a:cubicBezTo>
                  <a:cubicBezTo>
                    <a:pt x="1716244" y="3064776"/>
                    <a:pt x="1694579" y="3108703"/>
                    <a:pt x="1681963" y="3121319"/>
                  </a:cubicBezTo>
                  <a:cubicBezTo>
                    <a:pt x="1673424" y="3129858"/>
                    <a:pt x="1663627" y="3138886"/>
                    <a:pt x="1651818" y="3141416"/>
                  </a:cubicBezTo>
                  <a:cubicBezTo>
                    <a:pt x="1615643" y="3149168"/>
                    <a:pt x="1578218" y="3149292"/>
                    <a:pt x="1541286" y="3151465"/>
                  </a:cubicBezTo>
                  <a:cubicBezTo>
                    <a:pt x="1464309" y="3155993"/>
                    <a:pt x="1387211" y="3158164"/>
                    <a:pt x="1310174" y="3161513"/>
                  </a:cubicBezTo>
                  <a:cubicBezTo>
                    <a:pt x="1278326" y="3209284"/>
                    <a:pt x="1301534" y="3187839"/>
                    <a:pt x="1229787" y="3211755"/>
                  </a:cubicBezTo>
                  <a:lnTo>
                    <a:pt x="1199642" y="3221803"/>
                  </a:lnTo>
                  <a:cubicBezTo>
                    <a:pt x="1168303" y="3216580"/>
                    <a:pt x="1126431" y="3224670"/>
                    <a:pt x="1119255" y="3181610"/>
                  </a:cubicBezTo>
                  <a:cubicBezTo>
                    <a:pt x="1117514" y="3171162"/>
                    <a:pt x="1124160" y="3160724"/>
                    <a:pt x="1129304" y="3151465"/>
                  </a:cubicBezTo>
                  <a:cubicBezTo>
                    <a:pt x="1141034" y="3130351"/>
                    <a:pt x="1169497" y="3091174"/>
                    <a:pt x="1169497" y="3091174"/>
                  </a:cubicBezTo>
                  <a:cubicBezTo>
                    <a:pt x="1194769" y="3015360"/>
                    <a:pt x="1205785" y="3008701"/>
                    <a:pt x="1179545" y="2910304"/>
                  </a:cubicBezTo>
                  <a:cubicBezTo>
                    <a:pt x="1175883" y="2896573"/>
                    <a:pt x="1161224" y="2888042"/>
                    <a:pt x="1149400" y="2880159"/>
                  </a:cubicBezTo>
                  <a:cubicBezTo>
                    <a:pt x="1140587" y="2874284"/>
                    <a:pt x="1129303" y="2873460"/>
                    <a:pt x="1119255" y="2870111"/>
                  </a:cubicBezTo>
                  <a:cubicBezTo>
                    <a:pt x="1057339" y="2828833"/>
                    <a:pt x="1125786" y="2868939"/>
                    <a:pt x="1038868" y="2839966"/>
                  </a:cubicBezTo>
                  <a:cubicBezTo>
                    <a:pt x="1024658" y="2835229"/>
                    <a:pt x="1012443" y="2825770"/>
                    <a:pt x="998675" y="2819869"/>
                  </a:cubicBezTo>
                  <a:cubicBezTo>
                    <a:pt x="988940" y="2815697"/>
                    <a:pt x="978578" y="2813170"/>
                    <a:pt x="968530" y="2809821"/>
                  </a:cubicBezTo>
                  <a:cubicBezTo>
                    <a:pt x="946510" y="2776791"/>
                    <a:pt x="948785" y="2785932"/>
                    <a:pt x="938385" y="2749530"/>
                  </a:cubicBezTo>
                  <a:cubicBezTo>
                    <a:pt x="931364" y="2724954"/>
                    <a:pt x="920181" y="2666958"/>
                    <a:pt x="908240" y="2649047"/>
                  </a:cubicBezTo>
                  <a:lnTo>
                    <a:pt x="868046" y="2588757"/>
                  </a:lnTo>
                  <a:cubicBezTo>
                    <a:pt x="861347" y="2578709"/>
                    <a:pt x="853351" y="2569414"/>
                    <a:pt x="847950" y="2558612"/>
                  </a:cubicBezTo>
                  <a:cubicBezTo>
                    <a:pt x="821498" y="2505708"/>
                    <a:pt x="838445" y="2529010"/>
                    <a:pt x="797708" y="2488273"/>
                  </a:cubicBezTo>
                  <a:cubicBezTo>
                    <a:pt x="804407" y="2478225"/>
                    <a:pt x="810074" y="2467406"/>
                    <a:pt x="817805" y="2458128"/>
                  </a:cubicBezTo>
                  <a:cubicBezTo>
                    <a:pt x="840343" y="2431083"/>
                    <a:pt x="853789" y="2429916"/>
                    <a:pt x="868046" y="2397838"/>
                  </a:cubicBezTo>
                  <a:cubicBezTo>
                    <a:pt x="876649" y="2378480"/>
                    <a:pt x="881444" y="2357645"/>
                    <a:pt x="888143" y="2337548"/>
                  </a:cubicBezTo>
                  <a:lnTo>
                    <a:pt x="898191" y="2307403"/>
                  </a:lnTo>
                  <a:lnTo>
                    <a:pt x="908240" y="2277258"/>
                  </a:lnTo>
                  <a:cubicBezTo>
                    <a:pt x="904890" y="2253812"/>
                    <a:pt x="908783" y="2228103"/>
                    <a:pt x="898191" y="2206919"/>
                  </a:cubicBezTo>
                  <a:cubicBezTo>
                    <a:pt x="893454" y="2197445"/>
                    <a:pt x="878230" y="2199781"/>
                    <a:pt x="868046" y="2196871"/>
                  </a:cubicBezTo>
                  <a:cubicBezTo>
                    <a:pt x="779752" y="2171645"/>
                    <a:pt x="869966" y="2200861"/>
                    <a:pt x="797708" y="2176774"/>
                  </a:cubicBezTo>
                  <a:cubicBezTo>
                    <a:pt x="767563" y="2180124"/>
                    <a:pt x="737191" y="2181837"/>
                    <a:pt x="707273" y="2186823"/>
                  </a:cubicBezTo>
                  <a:cubicBezTo>
                    <a:pt x="696825" y="2188564"/>
                    <a:pt x="682383" y="2206067"/>
                    <a:pt x="677128" y="2196871"/>
                  </a:cubicBezTo>
                  <a:cubicBezTo>
                    <a:pt x="663730" y="2173425"/>
                    <a:pt x="671910" y="2143053"/>
                    <a:pt x="667079" y="2116484"/>
                  </a:cubicBezTo>
                  <a:cubicBezTo>
                    <a:pt x="663088" y="2094534"/>
                    <a:pt x="651646" y="2072745"/>
                    <a:pt x="636934" y="2056194"/>
                  </a:cubicBezTo>
                  <a:cubicBezTo>
                    <a:pt x="579856" y="1991982"/>
                    <a:pt x="599618" y="2003562"/>
                    <a:pt x="546499" y="1985856"/>
                  </a:cubicBezTo>
                  <a:cubicBezTo>
                    <a:pt x="536451" y="1975808"/>
                    <a:pt x="524614" y="1967275"/>
                    <a:pt x="516354" y="1955711"/>
                  </a:cubicBezTo>
                  <a:cubicBezTo>
                    <a:pt x="507647" y="1943522"/>
                    <a:pt x="503689" y="1928523"/>
                    <a:pt x="496257" y="1915517"/>
                  </a:cubicBezTo>
                  <a:cubicBezTo>
                    <a:pt x="490265" y="1905032"/>
                    <a:pt x="481562" y="1896174"/>
                    <a:pt x="476161" y="1885372"/>
                  </a:cubicBezTo>
                  <a:cubicBezTo>
                    <a:pt x="457726" y="1848502"/>
                    <a:pt x="478823" y="1853653"/>
                    <a:pt x="435967" y="1825082"/>
                  </a:cubicBezTo>
                  <a:cubicBezTo>
                    <a:pt x="427154" y="1819207"/>
                    <a:pt x="415870" y="1818383"/>
                    <a:pt x="405822" y="1815034"/>
                  </a:cubicBezTo>
                  <a:cubicBezTo>
                    <a:pt x="395774" y="1808335"/>
                    <a:pt x="386985" y="1799177"/>
                    <a:pt x="375677" y="1794937"/>
                  </a:cubicBezTo>
                  <a:cubicBezTo>
                    <a:pt x="359685" y="1788940"/>
                    <a:pt x="340711" y="1792527"/>
                    <a:pt x="325435" y="1784889"/>
                  </a:cubicBezTo>
                  <a:cubicBezTo>
                    <a:pt x="312725" y="1778534"/>
                    <a:pt x="306507" y="1763468"/>
                    <a:pt x="295290" y="1754744"/>
                  </a:cubicBezTo>
                  <a:cubicBezTo>
                    <a:pt x="276225" y="1739915"/>
                    <a:pt x="235000" y="1714550"/>
                    <a:pt x="235000" y="1714550"/>
                  </a:cubicBezTo>
                  <a:cubicBezTo>
                    <a:pt x="228301" y="1701152"/>
                    <a:pt x="222336" y="1687362"/>
                    <a:pt x="214904" y="1674357"/>
                  </a:cubicBezTo>
                  <a:cubicBezTo>
                    <a:pt x="208912" y="1663872"/>
                    <a:pt x="200208" y="1655014"/>
                    <a:pt x="194807" y="1644212"/>
                  </a:cubicBezTo>
                  <a:cubicBezTo>
                    <a:pt x="190070" y="1634738"/>
                    <a:pt x="188108" y="1624115"/>
                    <a:pt x="184758" y="1614067"/>
                  </a:cubicBezTo>
                  <a:cubicBezTo>
                    <a:pt x="181409" y="1553777"/>
                    <a:pt x="180177" y="1493331"/>
                    <a:pt x="174710" y="1433196"/>
                  </a:cubicBezTo>
                  <a:cubicBezTo>
                    <a:pt x="173460" y="1419443"/>
                    <a:pt x="170102" y="1405696"/>
                    <a:pt x="164662" y="1393003"/>
                  </a:cubicBezTo>
                  <a:cubicBezTo>
                    <a:pt x="159905" y="1381903"/>
                    <a:pt x="151264" y="1372906"/>
                    <a:pt x="144565" y="1362858"/>
                  </a:cubicBezTo>
                  <a:lnTo>
                    <a:pt x="124468" y="1302568"/>
                  </a:lnTo>
                  <a:cubicBezTo>
                    <a:pt x="121119" y="1292520"/>
                    <a:pt x="117330" y="1282607"/>
                    <a:pt x="114420" y="1272423"/>
                  </a:cubicBezTo>
                  <a:lnTo>
                    <a:pt x="94323" y="1202084"/>
                  </a:lnTo>
                  <a:cubicBezTo>
                    <a:pt x="0" y="1264967"/>
                    <a:pt x="97329" y="1188400"/>
                    <a:pt x="54130" y="1433196"/>
                  </a:cubicBezTo>
                  <a:cubicBezTo>
                    <a:pt x="51527" y="1447947"/>
                    <a:pt x="41465" y="1406009"/>
                    <a:pt x="34033" y="1393003"/>
                  </a:cubicBezTo>
                  <a:cubicBezTo>
                    <a:pt x="28041" y="1382518"/>
                    <a:pt x="20636" y="1372906"/>
                    <a:pt x="13937" y="1362858"/>
                  </a:cubicBezTo>
                  <a:cubicBezTo>
                    <a:pt x="17431" y="1327922"/>
                    <a:pt x="23645" y="1243635"/>
                    <a:pt x="34033" y="1202084"/>
                  </a:cubicBezTo>
                  <a:cubicBezTo>
                    <a:pt x="39171" y="1181533"/>
                    <a:pt x="48992" y="1162345"/>
                    <a:pt x="54130" y="1141794"/>
                  </a:cubicBezTo>
                  <a:cubicBezTo>
                    <a:pt x="66747" y="1091325"/>
                    <a:pt x="59811" y="1114702"/>
                    <a:pt x="74227" y="1071456"/>
                  </a:cubicBezTo>
                  <a:cubicBezTo>
                    <a:pt x="80926" y="1031262"/>
                    <a:pt x="86331" y="990832"/>
                    <a:pt x="94323" y="950875"/>
                  </a:cubicBezTo>
                  <a:cubicBezTo>
                    <a:pt x="97673" y="934128"/>
                    <a:pt x="99878" y="917111"/>
                    <a:pt x="104372" y="900634"/>
                  </a:cubicBezTo>
                  <a:cubicBezTo>
                    <a:pt x="109946" y="880197"/>
                    <a:pt x="112717" y="857970"/>
                    <a:pt x="124468" y="840344"/>
                  </a:cubicBezTo>
                  <a:lnTo>
                    <a:pt x="144565" y="810199"/>
                  </a:lnTo>
                  <a:cubicBezTo>
                    <a:pt x="165477" y="726547"/>
                    <a:pt x="140013" y="809253"/>
                    <a:pt x="174710" y="739860"/>
                  </a:cubicBezTo>
                  <a:cubicBezTo>
                    <a:pt x="188867" y="711547"/>
                    <a:pt x="186930" y="662098"/>
                    <a:pt x="224952" y="649425"/>
                  </a:cubicBezTo>
                  <a:lnTo>
                    <a:pt x="255097" y="639377"/>
                  </a:lnTo>
                  <a:cubicBezTo>
                    <a:pt x="268495" y="629329"/>
                    <a:pt x="284164" y="621749"/>
                    <a:pt x="295290" y="609232"/>
                  </a:cubicBezTo>
                  <a:cubicBezTo>
                    <a:pt x="311337" y="591179"/>
                    <a:pt x="315387" y="562339"/>
                    <a:pt x="335484" y="548941"/>
                  </a:cubicBezTo>
                  <a:cubicBezTo>
                    <a:pt x="365126" y="529181"/>
                    <a:pt x="371595" y="527714"/>
                    <a:pt x="395774" y="498700"/>
                  </a:cubicBezTo>
                  <a:cubicBezTo>
                    <a:pt x="437642" y="448458"/>
                    <a:pt x="390750" y="485302"/>
                    <a:pt x="446016" y="448458"/>
                  </a:cubicBezTo>
                  <a:cubicBezTo>
                    <a:pt x="459414" y="428361"/>
                    <a:pt x="480351" y="411600"/>
                    <a:pt x="486209" y="388168"/>
                  </a:cubicBezTo>
                  <a:cubicBezTo>
                    <a:pt x="498826" y="337698"/>
                    <a:pt x="491890" y="361076"/>
                    <a:pt x="506306" y="317829"/>
                  </a:cubicBezTo>
                  <a:cubicBezTo>
                    <a:pt x="499607" y="297732"/>
                    <a:pt x="506760" y="262677"/>
                    <a:pt x="486209" y="257539"/>
                  </a:cubicBezTo>
                  <a:cubicBezTo>
                    <a:pt x="472811" y="254190"/>
                    <a:pt x="459295" y="251285"/>
                    <a:pt x="446016" y="247491"/>
                  </a:cubicBezTo>
                  <a:cubicBezTo>
                    <a:pt x="435832" y="244581"/>
                    <a:pt x="426147" y="240012"/>
                    <a:pt x="415871" y="237443"/>
                  </a:cubicBezTo>
                  <a:cubicBezTo>
                    <a:pt x="399302" y="233301"/>
                    <a:pt x="382376" y="230744"/>
                    <a:pt x="365629" y="227394"/>
                  </a:cubicBezTo>
                  <a:cubicBezTo>
                    <a:pt x="358930" y="217346"/>
                    <a:pt x="338286" y="206910"/>
                    <a:pt x="345532" y="197249"/>
                  </a:cubicBezTo>
                  <a:cubicBezTo>
                    <a:pt x="355779" y="183586"/>
                    <a:pt x="379571" y="192602"/>
                    <a:pt x="395774" y="187201"/>
                  </a:cubicBezTo>
                  <a:cubicBezTo>
                    <a:pt x="409984" y="182464"/>
                    <a:pt x="423123" y="174811"/>
                    <a:pt x="435967" y="167104"/>
                  </a:cubicBezTo>
                  <a:cubicBezTo>
                    <a:pt x="456678" y="154677"/>
                    <a:pt x="496257" y="126911"/>
                    <a:pt x="496257" y="126911"/>
                  </a:cubicBezTo>
                  <a:cubicBezTo>
                    <a:pt x="503861" y="104102"/>
                    <a:pt x="504636" y="81214"/>
                    <a:pt x="536451" y="76669"/>
                  </a:cubicBezTo>
                  <a:cubicBezTo>
                    <a:pt x="550122" y="74716"/>
                    <a:pt x="563246" y="83368"/>
                    <a:pt x="576644" y="86717"/>
                  </a:cubicBezTo>
                  <a:cubicBezTo>
                    <a:pt x="586692" y="93416"/>
                    <a:pt x="598250" y="98275"/>
                    <a:pt x="606789" y="106814"/>
                  </a:cubicBezTo>
                  <a:cubicBezTo>
                    <a:pt x="673778" y="173803"/>
                    <a:pt x="576644" y="103464"/>
                    <a:pt x="657031" y="157056"/>
                  </a:cubicBezTo>
                  <a:cubicBezTo>
                    <a:pt x="667079" y="150357"/>
                    <a:pt x="677898" y="144690"/>
                    <a:pt x="687176" y="136959"/>
                  </a:cubicBezTo>
                  <a:cubicBezTo>
                    <a:pt x="698093" y="127862"/>
                    <a:pt x="705497" y="114697"/>
                    <a:pt x="717321" y="106814"/>
                  </a:cubicBezTo>
                  <a:cubicBezTo>
                    <a:pt x="726134" y="100939"/>
                    <a:pt x="737418" y="100115"/>
                    <a:pt x="747466" y="96766"/>
                  </a:cubicBezTo>
                  <a:cubicBezTo>
                    <a:pt x="810543" y="138817"/>
                    <a:pt x="783603" y="136959"/>
                    <a:pt x="817805" y="136959"/>
                  </a:cubicBezTo>
                </a:path>
              </a:pathLst>
            </a:custGeom>
            <a:gradFill flip="none" rotWithShape="1">
              <a:gsLst>
                <a:gs pos="1000">
                  <a:srgbClr val="EE8800"/>
                </a:gs>
                <a:gs pos="100000">
                  <a:srgbClr val="00B050"/>
                </a:gs>
                <a:gs pos="100000">
                  <a:srgbClr val="FFFFCC"/>
                </a:gs>
                <a:gs pos="0">
                  <a:srgbClr val="FFFFCC"/>
                </a:gs>
              </a:gsLst>
              <a:lin ang="27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0" name="Forma livre 29"/>
            <p:cNvSpPr/>
            <p:nvPr/>
          </p:nvSpPr>
          <p:spPr bwMode="auto">
            <a:xfrm>
              <a:off x="4582404" y="2700246"/>
              <a:ext cx="447343" cy="472816"/>
            </a:xfrm>
            <a:custGeom>
              <a:avLst/>
              <a:gdLst>
                <a:gd name="connsiteX0" fmla="*/ 3349 w 447343"/>
                <a:gd name="connsiteY0" fmla="*/ 110532 h 472816"/>
                <a:gd name="connsiteX1" fmla="*/ 93784 w 447343"/>
                <a:gd name="connsiteY1" fmla="*/ 160774 h 472816"/>
                <a:gd name="connsiteX2" fmla="*/ 123929 w 447343"/>
                <a:gd name="connsiteY2" fmla="*/ 261257 h 472816"/>
                <a:gd name="connsiteX3" fmla="*/ 164122 w 447343"/>
                <a:gd name="connsiteY3" fmla="*/ 321548 h 472816"/>
                <a:gd name="connsiteX4" fmla="*/ 184219 w 447343"/>
                <a:gd name="connsiteY4" fmla="*/ 351693 h 472816"/>
                <a:gd name="connsiteX5" fmla="*/ 194267 w 447343"/>
                <a:gd name="connsiteY5" fmla="*/ 381838 h 472816"/>
                <a:gd name="connsiteX6" fmla="*/ 254557 w 447343"/>
                <a:gd name="connsiteY6" fmla="*/ 422031 h 472816"/>
                <a:gd name="connsiteX7" fmla="*/ 284702 w 447343"/>
                <a:gd name="connsiteY7" fmla="*/ 452176 h 472816"/>
                <a:gd name="connsiteX8" fmla="*/ 344993 w 447343"/>
                <a:gd name="connsiteY8" fmla="*/ 472273 h 472816"/>
                <a:gd name="connsiteX9" fmla="*/ 375138 w 447343"/>
                <a:gd name="connsiteY9" fmla="*/ 462224 h 472816"/>
                <a:gd name="connsiteX10" fmla="*/ 344993 w 447343"/>
                <a:gd name="connsiteY10" fmla="*/ 452176 h 472816"/>
                <a:gd name="connsiteX11" fmla="*/ 375138 w 447343"/>
                <a:gd name="connsiteY11" fmla="*/ 331596 h 472816"/>
                <a:gd name="connsiteX12" fmla="*/ 405283 w 447343"/>
                <a:gd name="connsiteY12" fmla="*/ 321548 h 472816"/>
                <a:gd name="connsiteX13" fmla="*/ 445476 w 447343"/>
                <a:gd name="connsiteY13" fmla="*/ 251209 h 472816"/>
                <a:gd name="connsiteX14" fmla="*/ 415331 w 447343"/>
                <a:gd name="connsiteY14" fmla="*/ 190919 h 472816"/>
                <a:gd name="connsiteX15" fmla="*/ 385186 w 447343"/>
                <a:gd name="connsiteY15" fmla="*/ 180871 h 472816"/>
                <a:gd name="connsiteX16" fmla="*/ 355041 w 447343"/>
                <a:gd name="connsiteY16" fmla="*/ 160774 h 472816"/>
                <a:gd name="connsiteX17" fmla="*/ 334944 w 447343"/>
                <a:gd name="connsiteY17" fmla="*/ 100484 h 472816"/>
                <a:gd name="connsiteX18" fmla="*/ 284702 w 447343"/>
                <a:gd name="connsiteY18" fmla="*/ 30145 h 472816"/>
                <a:gd name="connsiteX19" fmla="*/ 254557 w 447343"/>
                <a:gd name="connsiteY19" fmla="*/ 20097 h 472816"/>
                <a:gd name="connsiteX20" fmla="*/ 224412 w 447343"/>
                <a:gd name="connsiteY20" fmla="*/ 0 h 472816"/>
                <a:gd name="connsiteX21" fmla="*/ 164122 w 447343"/>
                <a:gd name="connsiteY21" fmla="*/ 20097 h 472816"/>
                <a:gd name="connsiteX22" fmla="*/ 103832 w 447343"/>
                <a:gd name="connsiteY22" fmla="*/ 60290 h 472816"/>
                <a:gd name="connsiteX23" fmla="*/ 73687 w 447343"/>
                <a:gd name="connsiteY23" fmla="*/ 70339 h 472816"/>
                <a:gd name="connsiteX24" fmla="*/ 3349 w 447343"/>
                <a:gd name="connsiteY24" fmla="*/ 110532 h 472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7343" h="472816">
                  <a:moveTo>
                    <a:pt x="3349" y="110532"/>
                  </a:moveTo>
                  <a:cubicBezTo>
                    <a:pt x="6698" y="125604"/>
                    <a:pt x="40725" y="143088"/>
                    <a:pt x="93784" y="160774"/>
                  </a:cubicBezTo>
                  <a:cubicBezTo>
                    <a:pt x="99401" y="183244"/>
                    <a:pt x="114142" y="246576"/>
                    <a:pt x="123929" y="261257"/>
                  </a:cubicBezTo>
                  <a:lnTo>
                    <a:pt x="164122" y="321548"/>
                  </a:lnTo>
                  <a:lnTo>
                    <a:pt x="184219" y="351693"/>
                  </a:lnTo>
                  <a:cubicBezTo>
                    <a:pt x="187568" y="361741"/>
                    <a:pt x="188392" y="373025"/>
                    <a:pt x="194267" y="381838"/>
                  </a:cubicBezTo>
                  <a:cubicBezTo>
                    <a:pt x="215772" y="414096"/>
                    <a:pt x="222953" y="411497"/>
                    <a:pt x="254557" y="422031"/>
                  </a:cubicBezTo>
                  <a:cubicBezTo>
                    <a:pt x="264605" y="432079"/>
                    <a:pt x="272280" y="445275"/>
                    <a:pt x="284702" y="452176"/>
                  </a:cubicBezTo>
                  <a:cubicBezTo>
                    <a:pt x="303220" y="462464"/>
                    <a:pt x="344993" y="472273"/>
                    <a:pt x="344993" y="472273"/>
                  </a:cubicBezTo>
                  <a:cubicBezTo>
                    <a:pt x="355041" y="468923"/>
                    <a:pt x="375138" y="472816"/>
                    <a:pt x="375138" y="462224"/>
                  </a:cubicBezTo>
                  <a:cubicBezTo>
                    <a:pt x="375138" y="451632"/>
                    <a:pt x="347070" y="462562"/>
                    <a:pt x="344993" y="452176"/>
                  </a:cubicBezTo>
                  <a:cubicBezTo>
                    <a:pt x="340092" y="427673"/>
                    <a:pt x="344700" y="355946"/>
                    <a:pt x="375138" y="331596"/>
                  </a:cubicBezTo>
                  <a:cubicBezTo>
                    <a:pt x="383409" y="324979"/>
                    <a:pt x="395235" y="324897"/>
                    <a:pt x="405283" y="321548"/>
                  </a:cubicBezTo>
                  <a:cubicBezTo>
                    <a:pt x="414999" y="306974"/>
                    <a:pt x="443158" y="267431"/>
                    <a:pt x="445476" y="251209"/>
                  </a:cubicBezTo>
                  <a:cubicBezTo>
                    <a:pt x="447343" y="238139"/>
                    <a:pt x="423364" y="197345"/>
                    <a:pt x="415331" y="190919"/>
                  </a:cubicBezTo>
                  <a:cubicBezTo>
                    <a:pt x="407060" y="184302"/>
                    <a:pt x="395234" y="184220"/>
                    <a:pt x="385186" y="180871"/>
                  </a:cubicBezTo>
                  <a:cubicBezTo>
                    <a:pt x="375138" y="174172"/>
                    <a:pt x="361442" y="171015"/>
                    <a:pt x="355041" y="160774"/>
                  </a:cubicBezTo>
                  <a:cubicBezTo>
                    <a:pt x="343814" y="142810"/>
                    <a:pt x="346695" y="118110"/>
                    <a:pt x="334944" y="100484"/>
                  </a:cubicBezTo>
                  <a:cubicBezTo>
                    <a:pt x="325781" y="86739"/>
                    <a:pt x="294048" y="37933"/>
                    <a:pt x="284702" y="30145"/>
                  </a:cubicBezTo>
                  <a:cubicBezTo>
                    <a:pt x="276565" y="23364"/>
                    <a:pt x="264605" y="23446"/>
                    <a:pt x="254557" y="20097"/>
                  </a:cubicBezTo>
                  <a:cubicBezTo>
                    <a:pt x="244509" y="13398"/>
                    <a:pt x="236489" y="0"/>
                    <a:pt x="224412" y="0"/>
                  </a:cubicBezTo>
                  <a:cubicBezTo>
                    <a:pt x="203228" y="0"/>
                    <a:pt x="164122" y="20097"/>
                    <a:pt x="164122" y="20097"/>
                  </a:cubicBezTo>
                  <a:cubicBezTo>
                    <a:pt x="144025" y="33495"/>
                    <a:pt x="126746" y="52652"/>
                    <a:pt x="103832" y="60290"/>
                  </a:cubicBezTo>
                  <a:cubicBezTo>
                    <a:pt x="93784" y="63640"/>
                    <a:pt x="82946" y="65195"/>
                    <a:pt x="73687" y="70339"/>
                  </a:cubicBezTo>
                  <a:cubicBezTo>
                    <a:pt x="163" y="111186"/>
                    <a:pt x="0" y="95460"/>
                    <a:pt x="3349" y="110532"/>
                  </a:cubicBezTo>
                  <a:close/>
                </a:path>
              </a:pathLst>
            </a:custGeom>
            <a:gradFill flip="none" rotWithShape="1">
              <a:gsLst>
                <a:gs pos="12000">
                  <a:srgbClr val="EE8800"/>
                </a:gs>
                <a:gs pos="100000">
                  <a:srgbClr val="00B050"/>
                </a:gs>
                <a:gs pos="0">
                  <a:srgbClr val="FFFFCC"/>
                </a:gs>
              </a:gsLst>
              <a:lin ang="27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2" name="Forma livre 31"/>
            <p:cNvSpPr/>
            <p:nvPr/>
          </p:nvSpPr>
          <p:spPr bwMode="auto">
            <a:xfrm>
              <a:off x="3831711" y="2176734"/>
              <a:ext cx="2075409" cy="1213973"/>
            </a:xfrm>
            <a:custGeom>
              <a:avLst/>
              <a:gdLst>
                <a:gd name="connsiteX0" fmla="*/ 61783 w 2075409"/>
                <a:gd name="connsiteY0" fmla="*/ 156206 h 1213973"/>
                <a:gd name="connsiteX1" fmla="*/ 52056 w 2075409"/>
                <a:gd name="connsiteY1" fmla="*/ 195117 h 1213973"/>
                <a:gd name="connsiteX2" fmla="*/ 37464 w 2075409"/>
                <a:gd name="connsiteY2" fmla="*/ 204845 h 1213973"/>
                <a:gd name="connsiteX3" fmla="*/ 115285 w 2075409"/>
                <a:gd name="connsiteY3" fmla="*/ 229164 h 1213973"/>
                <a:gd name="connsiteX4" fmla="*/ 110422 w 2075409"/>
                <a:gd name="connsiteY4" fmla="*/ 243755 h 1213973"/>
                <a:gd name="connsiteX5" fmla="*/ 95830 w 2075409"/>
                <a:gd name="connsiteY5" fmla="*/ 253483 h 1213973"/>
                <a:gd name="connsiteX6" fmla="*/ 47192 w 2075409"/>
                <a:gd name="connsiteY6" fmla="*/ 268074 h 1213973"/>
                <a:gd name="connsiteX7" fmla="*/ 32600 w 2075409"/>
                <a:gd name="connsiteY7" fmla="*/ 272938 h 1213973"/>
                <a:gd name="connsiteX8" fmla="*/ 52056 w 2075409"/>
                <a:gd name="connsiteY8" fmla="*/ 277802 h 1213973"/>
                <a:gd name="connsiteX9" fmla="*/ 120149 w 2075409"/>
                <a:gd name="connsiteY9" fmla="*/ 263210 h 1213973"/>
                <a:gd name="connsiteX10" fmla="*/ 159060 w 2075409"/>
                <a:gd name="connsiteY10" fmla="*/ 243755 h 1213973"/>
                <a:gd name="connsiteX11" fmla="*/ 193107 w 2075409"/>
                <a:gd name="connsiteY11" fmla="*/ 229164 h 1213973"/>
                <a:gd name="connsiteX12" fmla="*/ 217426 w 2075409"/>
                <a:gd name="connsiteY12" fmla="*/ 199981 h 1213973"/>
                <a:gd name="connsiteX13" fmla="*/ 246609 w 2075409"/>
                <a:gd name="connsiteY13" fmla="*/ 180525 h 1213973"/>
                <a:gd name="connsiteX14" fmla="*/ 280656 w 2075409"/>
                <a:gd name="connsiteY14" fmla="*/ 175662 h 1213973"/>
                <a:gd name="connsiteX15" fmla="*/ 295247 w 2075409"/>
                <a:gd name="connsiteY15" fmla="*/ 170798 h 1213973"/>
                <a:gd name="connsiteX16" fmla="*/ 343885 w 2075409"/>
                <a:gd name="connsiteY16" fmla="*/ 161070 h 1213973"/>
                <a:gd name="connsiteX17" fmla="*/ 373068 w 2075409"/>
                <a:gd name="connsiteY17" fmla="*/ 151342 h 1213973"/>
                <a:gd name="connsiteX18" fmla="*/ 387660 w 2075409"/>
                <a:gd name="connsiteY18" fmla="*/ 146479 h 1213973"/>
                <a:gd name="connsiteX19" fmla="*/ 421707 w 2075409"/>
                <a:gd name="connsiteY19" fmla="*/ 131887 h 1213973"/>
                <a:gd name="connsiteX20" fmla="*/ 455754 w 2075409"/>
                <a:gd name="connsiteY20" fmla="*/ 117296 h 1213973"/>
                <a:gd name="connsiteX21" fmla="*/ 484937 w 2075409"/>
                <a:gd name="connsiteY21" fmla="*/ 107568 h 1213973"/>
                <a:gd name="connsiteX22" fmla="*/ 499528 w 2075409"/>
                <a:gd name="connsiteY22" fmla="*/ 97840 h 1213973"/>
                <a:gd name="connsiteX23" fmla="*/ 538439 w 2075409"/>
                <a:gd name="connsiteY23" fmla="*/ 92976 h 1213973"/>
                <a:gd name="connsiteX24" fmla="*/ 621124 w 2075409"/>
                <a:gd name="connsiteY24" fmla="*/ 88113 h 1213973"/>
                <a:gd name="connsiteX25" fmla="*/ 708673 w 2075409"/>
                <a:gd name="connsiteY25" fmla="*/ 92976 h 1213973"/>
                <a:gd name="connsiteX26" fmla="*/ 723264 w 2075409"/>
                <a:gd name="connsiteY26" fmla="*/ 102704 h 1213973"/>
                <a:gd name="connsiteX27" fmla="*/ 737856 w 2075409"/>
                <a:gd name="connsiteY27" fmla="*/ 107568 h 1213973"/>
                <a:gd name="connsiteX28" fmla="*/ 762175 w 2075409"/>
                <a:gd name="connsiteY28" fmla="*/ 146479 h 1213973"/>
                <a:gd name="connsiteX29" fmla="*/ 791358 w 2075409"/>
                <a:gd name="connsiteY29" fmla="*/ 141615 h 1213973"/>
                <a:gd name="connsiteX30" fmla="*/ 820541 w 2075409"/>
                <a:gd name="connsiteY30" fmla="*/ 131887 h 1213973"/>
                <a:gd name="connsiteX31" fmla="*/ 937273 w 2075409"/>
                <a:gd name="connsiteY31" fmla="*/ 136751 h 1213973"/>
                <a:gd name="connsiteX32" fmla="*/ 976183 w 2075409"/>
                <a:gd name="connsiteY32" fmla="*/ 141615 h 1213973"/>
                <a:gd name="connsiteX33" fmla="*/ 990775 w 2075409"/>
                <a:gd name="connsiteY33" fmla="*/ 146479 h 1213973"/>
                <a:gd name="connsiteX34" fmla="*/ 1102643 w 2075409"/>
                <a:gd name="connsiteY34" fmla="*/ 151342 h 1213973"/>
                <a:gd name="connsiteX35" fmla="*/ 1122098 w 2075409"/>
                <a:gd name="connsiteY35" fmla="*/ 156206 h 1213973"/>
                <a:gd name="connsiteX36" fmla="*/ 1151281 w 2075409"/>
                <a:gd name="connsiteY36" fmla="*/ 165934 h 1213973"/>
                <a:gd name="connsiteX37" fmla="*/ 1180464 w 2075409"/>
                <a:gd name="connsiteY37" fmla="*/ 170798 h 1213973"/>
                <a:gd name="connsiteX38" fmla="*/ 1209647 w 2075409"/>
                <a:gd name="connsiteY38" fmla="*/ 190253 h 1213973"/>
                <a:gd name="connsiteX39" fmla="*/ 1224239 w 2075409"/>
                <a:gd name="connsiteY39" fmla="*/ 199981 h 1213973"/>
                <a:gd name="connsiteX40" fmla="*/ 1238830 w 2075409"/>
                <a:gd name="connsiteY40" fmla="*/ 204845 h 1213973"/>
                <a:gd name="connsiteX41" fmla="*/ 1268013 w 2075409"/>
                <a:gd name="connsiteY41" fmla="*/ 224300 h 1213973"/>
                <a:gd name="connsiteX42" fmla="*/ 1282605 w 2075409"/>
                <a:gd name="connsiteY42" fmla="*/ 234028 h 1213973"/>
                <a:gd name="connsiteX43" fmla="*/ 1297196 w 2075409"/>
                <a:gd name="connsiteY43" fmla="*/ 263210 h 1213973"/>
                <a:gd name="connsiteX44" fmla="*/ 1272877 w 2075409"/>
                <a:gd name="connsiteY44" fmla="*/ 282666 h 1213973"/>
                <a:gd name="connsiteX45" fmla="*/ 1229102 w 2075409"/>
                <a:gd name="connsiteY45" fmla="*/ 297257 h 1213973"/>
                <a:gd name="connsiteX46" fmla="*/ 1219375 w 2075409"/>
                <a:gd name="connsiteY46" fmla="*/ 311849 h 1213973"/>
                <a:gd name="connsiteX47" fmla="*/ 1233966 w 2075409"/>
                <a:gd name="connsiteY47" fmla="*/ 355623 h 1213973"/>
                <a:gd name="connsiteX48" fmla="*/ 1292332 w 2075409"/>
                <a:gd name="connsiteY48" fmla="*/ 404262 h 1213973"/>
                <a:gd name="connsiteX49" fmla="*/ 1306924 w 2075409"/>
                <a:gd name="connsiteY49" fmla="*/ 413989 h 1213973"/>
                <a:gd name="connsiteX50" fmla="*/ 1336107 w 2075409"/>
                <a:gd name="connsiteY50" fmla="*/ 428581 h 1213973"/>
                <a:gd name="connsiteX51" fmla="*/ 1360426 w 2075409"/>
                <a:gd name="connsiteY51" fmla="*/ 448036 h 1213973"/>
                <a:gd name="connsiteX52" fmla="*/ 1370154 w 2075409"/>
                <a:gd name="connsiteY52" fmla="*/ 462628 h 1213973"/>
                <a:gd name="connsiteX53" fmla="*/ 1384745 w 2075409"/>
                <a:gd name="connsiteY53" fmla="*/ 472355 h 1213973"/>
                <a:gd name="connsiteX54" fmla="*/ 1409064 w 2075409"/>
                <a:gd name="connsiteY54" fmla="*/ 501538 h 1213973"/>
                <a:gd name="connsiteX55" fmla="*/ 1433383 w 2075409"/>
                <a:gd name="connsiteY55" fmla="*/ 530721 h 1213973"/>
                <a:gd name="connsiteX56" fmla="*/ 1452839 w 2075409"/>
                <a:gd name="connsiteY56" fmla="*/ 550176 h 1213973"/>
                <a:gd name="connsiteX57" fmla="*/ 1462566 w 2075409"/>
                <a:gd name="connsiteY57" fmla="*/ 564768 h 1213973"/>
                <a:gd name="connsiteX58" fmla="*/ 1477158 w 2075409"/>
                <a:gd name="connsiteY58" fmla="*/ 569632 h 1213973"/>
                <a:gd name="connsiteX59" fmla="*/ 1506341 w 2075409"/>
                <a:gd name="connsiteY59" fmla="*/ 584223 h 1213973"/>
                <a:gd name="connsiteX60" fmla="*/ 1511205 w 2075409"/>
                <a:gd name="connsiteY60" fmla="*/ 564768 h 1213973"/>
                <a:gd name="connsiteX61" fmla="*/ 1525796 w 2075409"/>
                <a:gd name="connsiteY61" fmla="*/ 555040 h 1213973"/>
                <a:gd name="connsiteX62" fmla="*/ 1574434 w 2075409"/>
                <a:gd name="connsiteY62" fmla="*/ 569632 h 1213973"/>
                <a:gd name="connsiteX63" fmla="*/ 1603617 w 2075409"/>
                <a:gd name="connsiteY63" fmla="*/ 584223 h 1213973"/>
                <a:gd name="connsiteX64" fmla="*/ 1613345 w 2075409"/>
                <a:gd name="connsiteY64" fmla="*/ 569632 h 1213973"/>
                <a:gd name="connsiteX65" fmla="*/ 1589026 w 2075409"/>
                <a:gd name="connsiteY65" fmla="*/ 530721 h 1213973"/>
                <a:gd name="connsiteX66" fmla="*/ 1569571 w 2075409"/>
                <a:gd name="connsiteY66" fmla="*/ 501538 h 1213973"/>
                <a:gd name="connsiteX67" fmla="*/ 1559843 w 2075409"/>
                <a:gd name="connsiteY67" fmla="*/ 486947 h 1213973"/>
                <a:gd name="connsiteX68" fmla="*/ 1545251 w 2075409"/>
                <a:gd name="connsiteY68" fmla="*/ 477219 h 1213973"/>
                <a:gd name="connsiteX69" fmla="*/ 1467430 w 2075409"/>
                <a:gd name="connsiteY69" fmla="*/ 467491 h 1213973"/>
                <a:gd name="connsiteX70" fmla="*/ 1423656 w 2075409"/>
                <a:gd name="connsiteY70" fmla="*/ 443172 h 1213973"/>
                <a:gd name="connsiteX71" fmla="*/ 1404200 w 2075409"/>
                <a:gd name="connsiteY71" fmla="*/ 433445 h 1213973"/>
                <a:gd name="connsiteX72" fmla="*/ 1370154 w 2075409"/>
                <a:gd name="connsiteY72" fmla="*/ 389670 h 1213973"/>
                <a:gd name="connsiteX73" fmla="*/ 1384745 w 2075409"/>
                <a:gd name="connsiteY73" fmla="*/ 384806 h 1213973"/>
                <a:gd name="connsiteX74" fmla="*/ 1399337 w 2075409"/>
                <a:gd name="connsiteY74" fmla="*/ 394534 h 1213973"/>
                <a:gd name="connsiteX75" fmla="*/ 1423656 w 2075409"/>
                <a:gd name="connsiteY75" fmla="*/ 423717 h 1213973"/>
                <a:gd name="connsiteX76" fmla="*/ 1452839 w 2075409"/>
                <a:gd name="connsiteY76" fmla="*/ 452900 h 1213973"/>
                <a:gd name="connsiteX77" fmla="*/ 1535524 w 2075409"/>
                <a:gd name="connsiteY77" fmla="*/ 462628 h 1213973"/>
                <a:gd name="connsiteX78" fmla="*/ 1564707 w 2075409"/>
                <a:gd name="connsiteY78" fmla="*/ 472355 h 1213973"/>
                <a:gd name="connsiteX79" fmla="*/ 1579298 w 2075409"/>
                <a:gd name="connsiteY79" fmla="*/ 477219 h 1213973"/>
                <a:gd name="connsiteX80" fmla="*/ 1593890 w 2075409"/>
                <a:gd name="connsiteY80" fmla="*/ 482083 h 1213973"/>
                <a:gd name="connsiteX81" fmla="*/ 1608481 w 2075409"/>
                <a:gd name="connsiteY81" fmla="*/ 491810 h 1213973"/>
                <a:gd name="connsiteX82" fmla="*/ 1642528 w 2075409"/>
                <a:gd name="connsiteY82" fmla="*/ 540449 h 1213973"/>
                <a:gd name="connsiteX83" fmla="*/ 1647392 w 2075409"/>
                <a:gd name="connsiteY83" fmla="*/ 555040 h 1213973"/>
                <a:gd name="connsiteX84" fmla="*/ 1642528 w 2075409"/>
                <a:gd name="connsiteY84" fmla="*/ 608542 h 1213973"/>
                <a:gd name="connsiteX85" fmla="*/ 1632800 w 2075409"/>
                <a:gd name="connsiteY85" fmla="*/ 623134 h 1213973"/>
                <a:gd name="connsiteX86" fmla="*/ 1627937 w 2075409"/>
                <a:gd name="connsiteY86" fmla="*/ 637725 h 1213973"/>
                <a:gd name="connsiteX87" fmla="*/ 1632800 w 2075409"/>
                <a:gd name="connsiteY87" fmla="*/ 681500 h 1213973"/>
                <a:gd name="connsiteX88" fmla="*/ 1652256 w 2075409"/>
                <a:gd name="connsiteY88" fmla="*/ 710683 h 1213973"/>
                <a:gd name="connsiteX89" fmla="*/ 1666847 w 2075409"/>
                <a:gd name="connsiteY89" fmla="*/ 739866 h 1213973"/>
                <a:gd name="connsiteX90" fmla="*/ 1681439 w 2075409"/>
                <a:gd name="connsiteY90" fmla="*/ 788504 h 1213973"/>
                <a:gd name="connsiteX91" fmla="*/ 1686302 w 2075409"/>
                <a:gd name="connsiteY91" fmla="*/ 803096 h 1213973"/>
                <a:gd name="connsiteX92" fmla="*/ 1681439 w 2075409"/>
                <a:gd name="connsiteY92" fmla="*/ 856598 h 1213973"/>
                <a:gd name="connsiteX93" fmla="*/ 1676575 w 2075409"/>
                <a:gd name="connsiteY93" fmla="*/ 885781 h 1213973"/>
                <a:gd name="connsiteX94" fmla="*/ 1715485 w 2075409"/>
                <a:gd name="connsiteY94" fmla="*/ 890645 h 1213973"/>
                <a:gd name="connsiteX95" fmla="*/ 1759260 w 2075409"/>
                <a:gd name="connsiteY95" fmla="*/ 910100 h 1213973"/>
                <a:gd name="connsiteX96" fmla="*/ 1773851 w 2075409"/>
                <a:gd name="connsiteY96" fmla="*/ 939283 h 1213973"/>
                <a:gd name="connsiteX97" fmla="*/ 1788443 w 2075409"/>
                <a:gd name="connsiteY97" fmla="*/ 944147 h 1213973"/>
                <a:gd name="connsiteX98" fmla="*/ 1793307 w 2075409"/>
                <a:gd name="connsiteY98" fmla="*/ 992785 h 1213973"/>
                <a:gd name="connsiteX99" fmla="*/ 1778715 w 2075409"/>
                <a:gd name="connsiteY99" fmla="*/ 997649 h 1213973"/>
                <a:gd name="connsiteX100" fmla="*/ 1759260 w 2075409"/>
                <a:gd name="connsiteY100" fmla="*/ 1002513 h 1213973"/>
                <a:gd name="connsiteX101" fmla="*/ 1730077 w 2075409"/>
                <a:gd name="connsiteY101" fmla="*/ 1026832 h 1213973"/>
                <a:gd name="connsiteX102" fmla="*/ 1734941 w 2075409"/>
                <a:gd name="connsiteY102" fmla="*/ 1060879 h 1213973"/>
                <a:gd name="connsiteX103" fmla="*/ 1759260 w 2075409"/>
                <a:gd name="connsiteY103" fmla="*/ 1065742 h 1213973"/>
                <a:gd name="connsiteX104" fmla="*/ 1768988 w 2075409"/>
                <a:gd name="connsiteY104" fmla="*/ 1094925 h 1213973"/>
                <a:gd name="connsiteX105" fmla="*/ 1773851 w 2075409"/>
                <a:gd name="connsiteY105" fmla="*/ 1109517 h 1213973"/>
                <a:gd name="connsiteX106" fmla="*/ 1793307 w 2075409"/>
                <a:gd name="connsiteY106" fmla="*/ 1138700 h 1213973"/>
                <a:gd name="connsiteX107" fmla="*/ 1803034 w 2075409"/>
                <a:gd name="connsiteY107" fmla="*/ 1167883 h 1213973"/>
                <a:gd name="connsiteX108" fmla="*/ 1832217 w 2075409"/>
                <a:gd name="connsiteY108" fmla="*/ 1182474 h 1213973"/>
                <a:gd name="connsiteX109" fmla="*/ 1841945 w 2075409"/>
                <a:gd name="connsiteY109" fmla="*/ 1197066 h 1213973"/>
                <a:gd name="connsiteX110" fmla="*/ 1871128 w 2075409"/>
                <a:gd name="connsiteY110" fmla="*/ 1187338 h 1213973"/>
                <a:gd name="connsiteX111" fmla="*/ 1895447 w 2075409"/>
                <a:gd name="connsiteY111" fmla="*/ 1211657 h 1213973"/>
                <a:gd name="connsiteX112" fmla="*/ 1900311 w 2075409"/>
                <a:gd name="connsiteY112" fmla="*/ 1197066 h 1213973"/>
                <a:gd name="connsiteX113" fmla="*/ 1914902 w 2075409"/>
                <a:gd name="connsiteY113" fmla="*/ 1187338 h 1213973"/>
                <a:gd name="connsiteX114" fmla="*/ 1919766 w 2075409"/>
                <a:gd name="connsiteY114" fmla="*/ 1070606 h 1213973"/>
                <a:gd name="connsiteX115" fmla="*/ 1900311 w 2075409"/>
                <a:gd name="connsiteY115" fmla="*/ 1041423 h 1213973"/>
                <a:gd name="connsiteX116" fmla="*/ 1890583 w 2075409"/>
                <a:gd name="connsiteY116" fmla="*/ 1026832 h 1213973"/>
                <a:gd name="connsiteX117" fmla="*/ 1880856 w 2075409"/>
                <a:gd name="connsiteY117" fmla="*/ 997649 h 1213973"/>
                <a:gd name="connsiteX118" fmla="*/ 1875992 w 2075409"/>
                <a:gd name="connsiteY118" fmla="*/ 983057 h 1213973"/>
                <a:gd name="connsiteX119" fmla="*/ 1871128 w 2075409"/>
                <a:gd name="connsiteY119" fmla="*/ 929555 h 1213973"/>
                <a:gd name="connsiteX120" fmla="*/ 1837081 w 2075409"/>
                <a:gd name="connsiteY120" fmla="*/ 924691 h 1213973"/>
                <a:gd name="connsiteX121" fmla="*/ 1841945 w 2075409"/>
                <a:gd name="connsiteY121" fmla="*/ 900372 h 1213973"/>
                <a:gd name="connsiteX122" fmla="*/ 1880856 w 2075409"/>
                <a:gd name="connsiteY122" fmla="*/ 895508 h 1213973"/>
                <a:gd name="connsiteX123" fmla="*/ 1875992 w 2075409"/>
                <a:gd name="connsiteY123" fmla="*/ 851734 h 1213973"/>
                <a:gd name="connsiteX124" fmla="*/ 1880856 w 2075409"/>
                <a:gd name="connsiteY124" fmla="*/ 837142 h 1213973"/>
                <a:gd name="connsiteX125" fmla="*/ 1895447 w 2075409"/>
                <a:gd name="connsiteY125" fmla="*/ 832279 h 1213973"/>
                <a:gd name="connsiteX126" fmla="*/ 1910039 w 2075409"/>
                <a:gd name="connsiteY126" fmla="*/ 846870 h 1213973"/>
                <a:gd name="connsiteX127" fmla="*/ 1919766 w 2075409"/>
                <a:gd name="connsiteY127" fmla="*/ 861462 h 1213973"/>
                <a:gd name="connsiteX128" fmla="*/ 1934358 w 2075409"/>
                <a:gd name="connsiteY128" fmla="*/ 871189 h 1213973"/>
                <a:gd name="connsiteX129" fmla="*/ 1978132 w 2075409"/>
                <a:gd name="connsiteY129" fmla="*/ 861462 h 1213973"/>
                <a:gd name="connsiteX130" fmla="*/ 2012179 w 2075409"/>
                <a:gd name="connsiteY130" fmla="*/ 871189 h 1213973"/>
                <a:gd name="connsiteX131" fmla="*/ 2017043 w 2075409"/>
                <a:gd name="connsiteY131" fmla="*/ 856598 h 1213973"/>
                <a:gd name="connsiteX132" fmla="*/ 1987860 w 2075409"/>
                <a:gd name="connsiteY132" fmla="*/ 842006 h 1213973"/>
                <a:gd name="connsiteX133" fmla="*/ 1982996 w 2075409"/>
                <a:gd name="connsiteY133" fmla="*/ 827415 h 1213973"/>
                <a:gd name="connsiteX134" fmla="*/ 1987860 w 2075409"/>
                <a:gd name="connsiteY134" fmla="*/ 807959 h 1213973"/>
                <a:gd name="connsiteX135" fmla="*/ 1958677 w 2075409"/>
                <a:gd name="connsiteY135" fmla="*/ 812823 h 1213973"/>
                <a:gd name="connsiteX136" fmla="*/ 1944085 w 2075409"/>
                <a:gd name="connsiteY136" fmla="*/ 817687 h 1213973"/>
                <a:gd name="connsiteX137" fmla="*/ 1910039 w 2075409"/>
                <a:gd name="connsiteY137" fmla="*/ 812823 h 1213973"/>
                <a:gd name="connsiteX138" fmla="*/ 1875992 w 2075409"/>
                <a:gd name="connsiteY138" fmla="*/ 798232 h 1213973"/>
                <a:gd name="connsiteX139" fmla="*/ 1846809 w 2075409"/>
                <a:gd name="connsiteY139" fmla="*/ 778776 h 1213973"/>
                <a:gd name="connsiteX140" fmla="*/ 1841945 w 2075409"/>
                <a:gd name="connsiteY140" fmla="*/ 764185 h 1213973"/>
                <a:gd name="connsiteX141" fmla="*/ 1856537 w 2075409"/>
                <a:gd name="connsiteY141" fmla="*/ 759321 h 1213973"/>
                <a:gd name="connsiteX142" fmla="*/ 1890583 w 2075409"/>
                <a:gd name="connsiteY142" fmla="*/ 764185 h 1213973"/>
                <a:gd name="connsiteX143" fmla="*/ 1924630 w 2075409"/>
                <a:gd name="connsiteY143" fmla="*/ 788504 h 1213973"/>
                <a:gd name="connsiteX144" fmla="*/ 1953813 w 2075409"/>
                <a:gd name="connsiteY144" fmla="*/ 807959 h 1213973"/>
                <a:gd name="connsiteX145" fmla="*/ 1982996 w 2075409"/>
                <a:gd name="connsiteY145" fmla="*/ 798232 h 1213973"/>
                <a:gd name="connsiteX146" fmla="*/ 2017043 w 2075409"/>
                <a:gd name="connsiteY146" fmla="*/ 812823 h 1213973"/>
                <a:gd name="connsiteX147" fmla="*/ 2046226 w 2075409"/>
                <a:gd name="connsiteY147" fmla="*/ 827415 h 1213973"/>
                <a:gd name="connsiteX148" fmla="*/ 2060817 w 2075409"/>
                <a:gd name="connsiteY148" fmla="*/ 822551 h 1213973"/>
                <a:gd name="connsiteX149" fmla="*/ 2051090 w 2075409"/>
                <a:gd name="connsiteY149" fmla="*/ 788504 h 1213973"/>
                <a:gd name="connsiteX150" fmla="*/ 2021907 w 2075409"/>
                <a:gd name="connsiteY150" fmla="*/ 769049 h 1213973"/>
                <a:gd name="connsiteX151" fmla="*/ 2007315 w 2075409"/>
                <a:gd name="connsiteY151" fmla="*/ 759321 h 1213973"/>
                <a:gd name="connsiteX152" fmla="*/ 2002451 w 2075409"/>
                <a:gd name="connsiteY152" fmla="*/ 710683 h 1213973"/>
                <a:gd name="connsiteX153" fmla="*/ 2012179 w 2075409"/>
                <a:gd name="connsiteY153" fmla="*/ 725274 h 1213973"/>
                <a:gd name="connsiteX154" fmla="*/ 2017043 w 2075409"/>
                <a:gd name="connsiteY154" fmla="*/ 739866 h 1213973"/>
                <a:gd name="connsiteX155" fmla="*/ 2031634 w 2075409"/>
                <a:gd name="connsiteY155" fmla="*/ 754457 h 1213973"/>
                <a:gd name="connsiteX156" fmla="*/ 2075409 w 2075409"/>
                <a:gd name="connsiteY156" fmla="*/ 778776 h 1213973"/>
                <a:gd name="connsiteX157" fmla="*/ 2070545 w 2075409"/>
                <a:gd name="connsiteY157" fmla="*/ 764185 h 1213973"/>
                <a:gd name="connsiteX158" fmla="*/ 2060817 w 2075409"/>
                <a:gd name="connsiteY158" fmla="*/ 715547 h 1213973"/>
                <a:gd name="connsiteX159" fmla="*/ 2046226 w 2075409"/>
                <a:gd name="connsiteY159" fmla="*/ 700955 h 1213973"/>
                <a:gd name="connsiteX160" fmla="*/ 2036498 w 2075409"/>
                <a:gd name="connsiteY160" fmla="*/ 686364 h 1213973"/>
                <a:gd name="connsiteX161" fmla="*/ 2031634 w 2075409"/>
                <a:gd name="connsiteY161" fmla="*/ 671772 h 1213973"/>
                <a:gd name="connsiteX162" fmla="*/ 2017043 w 2075409"/>
                <a:gd name="connsiteY162" fmla="*/ 623134 h 1213973"/>
                <a:gd name="connsiteX163" fmla="*/ 2002451 w 2075409"/>
                <a:gd name="connsiteY163" fmla="*/ 613406 h 1213973"/>
                <a:gd name="connsiteX164" fmla="*/ 1973268 w 2075409"/>
                <a:gd name="connsiteY164" fmla="*/ 564768 h 1213973"/>
                <a:gd name="connsiteX165" fmla="*/ 1963541 w 2075409"/>
                <a:gd name="connsiteY165" fmla="*/ 550176 h 1213973"/>
                <a:gd name="connsiteX166" fmla="*/ 1934358 w 2075409"/>
                <a:gd name="connsiteY166" fmla="*/ 545313 h 1213973"/>
                <a:gd name="connsiteX167" fmla="*/ 1905175 w 2075409"/>
                <a:gd name="connsiteY167" fmla="*/ 530721 h 1213973"/>
                <a:gd name="connsiteX168" fmla="*/ 1890583 w 2075409"/>
                <a:gd name="connsiteY168" fmla="*/ 525857 h 1213973"/>
                <a:gd name="connsiteX169" fmla="*/ 1871128 w 2075409"/>
                <a:gd name="connsiteY169" fmla="*/ 530721 h 1213973"/>
                <a:gd name="connsiteX170" fmla="*/ 1856537 w 2075409"/>
                <a:gd name="connsiteY170" fmla="*/ 535585 h 1213973"/>
                <a:gd name="connsiteX171" fmla="*/ 1861400 w 2075409"/>
                <a:gd name="connsiteY171" fmla="*/ 569632 h 1213973"/>
                <a:gd name="connsiteX172" fmla="*/ 1885720 w 2075409"/>
                <a:gd name="connsiteY172" fmla="*/ 613406 h 1213973"/>
                <a:gd name="connsiteX173" fmla="*/ 1900311 w 2075409"/>
                <a:gd name="connsiteY173" fmla="*/ 627998 h 1213973"/>
                <a:gd name="connsiteX174" fmla="*/ 1953813 w 2075409"/>
                <a:gd name="connsiteY174" fmla="*/ 652317 h 1213973"/>
                <a:gd name="connsiteX175" fmla="*/ 1968405 w 2075409"/>
                <a:gd name="connsiteY175" fmla="*/ 666908 h 1213973"/>
                <a:gd name="connsiteX176" fmla="*/ 1987860 w 2075409"/>
                <a:gd name="connsiteY176" fmla="*/ 696091 h 1213973"/>
                <a:gd name="connsiteX177" fmla="*/ 1978132 w 2075409"/>
                <a:gd name="connsiteY177" fmla="*/ 652317 h 1213973"/>
                <a:gd name="connsiteX178" fmla="*/ 1968405 w 2075409"/>
                <a:gd name="connsiteY178" fmla="*/ 623134 h 1213973"/>
                <a:gd name="connsiteX179" fmla="*/ 1958677 w 2075409"/>
                <a:gd name="connsiteY179" fmla="*/ 608542 h 1213973"/>
                <a:gd name="connsiteX180" fmla="*/ 1948949 w 2075409"/>
                <a:gd name="connsiteY180" fmla="*/ 574496 h 1213973"/>
                <a:gd name="connsiteX181" fmla="*/ 1929494 w 2075409"/>
                <a:gd name="connsiteY181" fmla="*/ 545313 h 1213973"/>
                <a:gd name="connsiteX182" fmla="*/ 1919766 w 2075409"/>
                <a:gd name="connsiteY182" fmla="*/ 530721 h 1213973"/>
                <a:gd name="connsiteX183" fmla="*/ 1910039 w 2075409"/>
                <a:gd name="connsiteY183" fmla="*/ 516130 h 1213973"/>
                <a:gd name="connsiteX184" fmla="*/ 1895447 w 2075409"/>
                <a:gd name="connsiteY184" fmla="*/ 506402 h 1213973"/>
                <a:gd name="connsiteX185" fmla="*/ 1871128 w 2075409"/>
                <a:gd name="connsiteY185" fmla="*/ 482083 h 1213973"/>
                <a:gd name="connsiteX186" fmla="*/ 1861400 w 2075409"/>
                <a:gd name="connsiteY186" fmla="*/ 467491 h 1213973"/>
                <a:gd name="connsiteX187" fmla="*/ 1832217 w 2075409"/>
                <a:gd name="connsiteY187" fmla="*/ 457764 h 1213973"/>
                <a:gd name="connsiteX188" fmla="*/ 1798171 w 2075409"/>
                <a:gd name="connsiteY188" fmla="*/ 438308 h 1213973"/>
                <a:gd name="connsiteX189" fmla="*/ 1783579 w 2075409"/>
                <a:gd name="connsiteY189" fmla="*/ 433445 h 1213973"/>
                <a:gd name="connsiteX190" fmla="*/ 1754396 w 2075409"/>
                <a:gd name="connsiteY190" fmla="*/ 413989 h 1213973"/>
                <a:gd name="connsiteX191" fmla="*/ 1739805 w 2075409"/>
                <a:gd name="connsiteY191" fmla="*/ 404262 h 1213973"/>
                <a:gd name="connsiteX192" fmla="*/ 1725213 w 2075409"/>
                <a:gd name="connsiteY192" fmla="*/ 389670 h 1213973"/>
                <a:gd name="connsiteX193" fmla="*/ 1710622 w 2075409"/>
                <a:gd name="connsiteY193" fmla="*/ 360487 h 1213973"/>
                <a:gd name="connsiteX194" fmla="*/ 1696030 w 2075409"/>
                <a:gd name="connsiteY194" fmla="*/ 355623 h 1213973"/>
                <a:gd name="connsiteX195" fmla="*/ 1686302 w 2075409"/>
                <a:gd name="connsiteY195" fmla="*/ 341032 h 1213973"/>
                <a:gd name="connsiteX196" fmla="*/ 1676575 w 2075409"/>
                <a:gd name="connsiteY196" fmla="*/ 311849 h 1213973"/>
                <a:gd name="connsiteX197" fmla="*/ 1647392 w 2075409"/>
                <a:gd name="connsiteY197" fmla="*/ 287530 h 1213973"/>
                <a:gd name="connsiteX198" fmla="*/ 1618209 w 2075409"/>
                <a:gd name="connsiteY198" fmla="*/ 277802 h 1213973"/>
                <a:gd name="connsiteX199" fmla="*/ 1603617 w 2075409"/>
                <a:gd name="connsiteY199" fmla="*/ 272938 h 1213973"/>
                <a:gd name="connsiteX200" fmla="*/ 1559843 w 2075409"/>
                <a:gd name="connsiteY200" fmla="*/ 248619 h 1213973"/>
                <a:gd name="connsiteX201" fmla="*/ 1540388 w 2075409"/>
                <a:gd name="connsiteY201" fmla="*/ 234028 h 1213973"/>
                <a:gd name="connsiteX202" fmla="*/ 1496613 w 2075409"/>
                <a:gd name="connsiteY202" fmla="*/ 219436 h 1213973"/>
                <a:gd name="connsiteX203" fmla="*/ 1482022 w 2075409"/>
                <a:gd name="connsiteY203" fmla="*/ 214572 h 1213973"/>
                <a:gd name="connsiteX204" fmla="*/ 1452839 w 2075409"/>
                <a:gd name="connsiteY204" fmla="*/ 195117 h 1213973"/>
                <a:gd name="connsiteX205" fmla="*/ 1438247 w 2075409"/>
                <a:gd name="connsiteY205" fmla="*/ 185389 h 1213973"/>
                <a:gd name="connsiteX206" fmla="*/ 1389609 w 2075409"/>
                <a:gd name="connsiteY206" fmla="*/ 170798 h 1213973"/>
                <a:gd name="connsiteX207" fmla="*/ 1360426 w 2075409"/>
                <a:gd name="connsiteY207" fmla="*/ 156206 h 1213973"/>
                <a:gd name="connsiteX208" fmla="*/ 1326379 w 2075409"/>
                <a:gd name="connsiteY208" fmla="*/ 141615 h 1213973"/>
                <a:gd name="connsiteX209" fmla="*/ 1311788 w 2075409"/>
                <a:gd name="connsiteY209" fmla="*/ 127023 h 1213973"/>
                <a:gd name="connsiteX210" fmla="*/ 1233966 w 2075409"/>
                <a:gd name="connsiteY210" fmla="*/ 112432 h 1213973"/>
                <a:gd name="connsiteX211" fmla="*/ 1185328 w 2075409"/>
                <a:gd name="connsiteY211" fmla="*/ 97840 h 1213973"/>
                <a:gd name="connsiteX212" fmla="*/ 1170737 w 2075409"/>
                <a:gd name="connsiteY212" fmla="*/ 92976 h 1213973"/>
                <a:gd name="connsiteX213" fmla="*/ 1146417 w 2075409"/>
                <a:gd name="connsiteY213" fmla="*/ 88113 h 1213973"/>
                <a:gd name="connsiteX214" fmla="*/ 1117234 w 2075409"/>
                <a:gd name="connsiteY214" fmla="*/ 68657 h 1213973"/>
                <a:gd name="connsiteX215" fmla="*/ 1088051 w 2075409"/>
                <a:gd name="connsiteY215" fmla="*/ 58930 h 1213973"/>
                <a:gd name="connsiteX216" fmla="*/ 1034549 w 2075409"/>
                <a:gd name="connsiteY216" fmla="*/ 49202 h 1213973"/>
                <a:gd name="connsiteX217" fmla="*/ 956728 w 2075409"/>
                <a:gd name="connsiteY217" fmla="*/ 39474 h 1213973"/>
                <a:gd name="connsiteX218" fmla="*/ 927545 w 2075409"/>
                <a:gd name="connsiteY218" fmla="*/ 29747 h 1213973"/>
                <a:gd name="connsiteX219" fmla="*/ 820541 w 2075409"/>
                <a:gd name="connsiteY219" fmla="*/ 24883 h 1213973"/>
                <a:gd name="connsiteX220" fmla="*/ 805949 w 2075409"/>
                <a:gd name="connsiteY220" fmla="*/ 20019 h 1213973"/>
                <a:gd name="connsiteX221" fmla="*/ 509256 w 2075409"/>
                <a:gd name="connsiteY221" fmla="*/ 20019 h 1213973"/>
                <a:gd name="connsiteX222" fmla="*/ 455754 w 2075409"/>
                <a:gd name="connsiteY222" fmla="*/ 29747 h 1213973"/>
                <a:gd name="connsiteX223" fmla="*/ 421707 w 2075409"/>
                <a:gd name="connsiteY223" fmla="*/ 34610 h 1213973"/>
                <a:gd name="connsiteX224" fmla="*/ 392524 w 2075409"/>
                <a:gd name="connsiteY224" fmla="*/ 44338 h 1213973"/>
                <a:gd name="connsiteX225" fmla="*/ 377932 w 2075409"/>
                <a:gd name="connsiteY225" fmla="*/ 49202 h 1213973"/>
                <a:gd name="connsiteX226" fmla="*/ 324430 w 2075409"/>
                <a:gd name="connsiteY226" fmla="*/ 54066 h 1213973"/>
                <a:gd name="connsiteX227" fmla="*/ 309839 w 2075409"/>
                <a:gd name="connsiteY227" fmla="*/ 58930 h 1213973"/>
                <a:gd name="connsiteX228" fmla="*/ 275792 w 2075409"/>
                <a:gd name="connsiteY228" fmla="*/ 78385 h 1213973"/>
                <a:gd name="connsiteX229" fmla="*/ 232017 w 2075409"/>
                <a:gd name="connsiteY229" fmla="*/ 88113 h 1213973"/>
                <a:gd name="connsiteX230" fmla="*/ 217426 w 2075409"/>
                <a:gd name="connsiteY230" fmla="*/ 92976 h 1213973"/>
                <a:gd name="connsiteX231" fmla="*/ 183379 w 2075409"/>
                <a:gd name="connsiteY231" fmla="*/ 107568 h 1213973"/>
                <a:gd name="connsiteX232" fmla="*/ 163924 w 2075409"/>
                <a:gd name="connsiteY232" fmla="*/ 117296 h 1213973"/>
                <a:gd name="connsiteX233" fmla="*/ 144468 w 2075409"/>
                <a:gd name="connsiteY233" fmla="*/ 122159 h 1213973"/>
                <a:gd name="connsiteX234" fmla="*/ 110422 w 2075409"/>
                <a:gd name="connsiteY234" fmla="*/ 131887 h 1213973"/>
                <a:gd name="connsiteX235" fmla="*/ 95830 w 2075409"/>
                <a:gd name="connsiteY235" fmla="*/ 141615 h 1213973"/>
                <a:gd name="connsiteX236" fmla="*/ 61783 w 2075409"/>
                <a:gd name="connsiteY236" fmla="*/ 161070 h 1213973"/>
                <a:gd name="connsiteX237" fmla="*/ 47192 w 2075409"/>
                <a:gd name="connsiteY237" fmla="*/ 175662 h 1213973"/>
                <a:gd name="connsiteX238" fmla="*/ 42328 w 2075409"/>
                <a:gd name="connsiteY238" fmla="*/ 190253 h 1213973"/>
                <a:gd name="connsiteX239" fmla="*/ 32600 w 2075409"/>
                <a:gd name="connsiteY239" fmla="*/ 204845 h 1213973"/>
                <a:gd name="connsiteX240" fmla="*/ 32600 w 2075409"/>
                <a:gd name="connsiteY240" fmla="*/ 219436 h 121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2075409" h="1213973">
                  <a:moveTo>
                    <a:pt x="61783" y="156206"/>
                  </a:moveTo>
                  <a:cubicBezTo>
                    <a:pt x="61540" y="157420"/>
                    <a:pt x="56045" y="190131"/>
                    <a:pt x="52056" y="195117"/>
                  </a:cubicBezTo>
                  <a:cubicBezTo>
                    <a:pt x="48404" y="199682"/>
                    <a:pt x="42328" y="201602"/>
                    <a:pt x="37464" y="204845"/>
                  </a:cubicBezTo>
                  <a:cubicBezTo>
                    <a:pt x="0" y="261041"/>
                    <a:pt x="6332" y="234612"/>
                    <a:pt x="115285" y="229164"/>
                  </a:cubicBezTo>
                  <a:cubicBezTo>
                    <a:pt x="113664" y="234028"/>
                    <a:pt x="113625" y="239752"/>
                    <a:pt x="110422" y="243755"/>
                  </a:cubicBezTo>
                  <a:cubicBezTo>
                    <a:pt x="106770" y="248320"/>
                    <a:pt x="101172" y="251109"/>
                    <a:pt x="95830" y="253483"/>
                  </a:cubicBezTo>
                  <a:cubicBezTo>
                    <a:pt x="75030" y="262727"/>
                    <a:pt x="66995" y="262416"/>
                    <a:pt x="47192" y="268074"/>
                  </a:cubicBezTo>
                  <a:cubicBezTo>
                    <a:pt x="42262" y="269483"/>
                    <a:pt x="37464" y="271317"/>
                    <a:pt x="32600" y="272938"/>
                  </a:cubicBezTo>
                  <a:cubicBezTo>
                    <a:pt x="39085" y="274559"/>
                    <a:pt x="45371" y="277802"/>
                    <a:pt x="52056" y="277802"/>
                  </a:cubicBezTo>
                  <a:cubicBezTo>
                    <a:pt x="75046" y="277802"/>
                    <a:pt x="99037" y="272258"/>
                    <a:pt x="120149" y="263210"/>
                  </a:cubicBezTo>
                  <a:cubicBezTo>
                    <a:pt x="133478" y="257498"/>
                    <a:pt x="145303" y="248341"/>
                    <a:pt x="159060" y="243755"/>
                  </a:cubicBezTo>
                  <a:cubicBezTo>
                    <a:pt x="180530" y="236598"/>
                    <a:pt x="169065" y="241184"/>
                    <a:pt x="193107" y="229164"/>
                  </a:cubicBezTo>
                  <a:cubicBezTo>
                    <a:pt x="201755" y="216190"/>
                    <a:pt x="204459" y="210066"/>
                    <a:pt x="217426" y="199981"/>
                  </a:cubicBezTo>
                  <a:cubicBezTo>
                    <a:pt x="226655" y="192803"/>
                    <a:pt x="235035" y="182178"/>
                    <a:pt x="246609" y="180525"/>
                  </a:cubicBezTo>
                  <a:lnTo>
                    <a:pt x="280656" y="175662"/>
                  </a:lnTo>
                  <a:cubicBezTo>
                    <a:pt x="285520" y="174041"/>
                    <a:pt x="290242" y="171910"/>
                    <a:pt x="295247" y="170798"/>
                  </a:cubicBezTo>
                  <a:cubicBezTo>
                    <a:pt x="329056" y="163285"/>
                    <a:pt x="316197" y="169377"/>
                    <a:pt x="343885" y="161070"/>
                  </a:cubicBezTo>
                  <a:cubicBezTo>
                    <a:pt x="353706" y="158123"/>
                    <a:pt x="363340" y="154584"/>
                    <a:pt x="373068" y="151342"/>
                  </a:cubicBezTo>
                  <a:cubicBezTo>
                    <a:pt x="377932" y="149721"/>
                    <a:pt x="383074" y="148772"/>
                    <a:pt x="387660" y="146479"/>
                  </a:cubicBezTo>
                  <a:cubicBezTo>
                    <a:pt x="411701" y="134458"/>
                    <a:pt x="400237" y="139044"/>
                    <a:pt x="421707" y="131887"/>
                  </a:cubicBezTo>
                  <a:cubicBezTo>
                    <a:pt x="444858" y="116452"/>
                    <a:pt x="427199" y="125862"/>
                    <a:pt x="455754" y="117296"/>
                  </a:cubicBezTo>
                  <a:cubicBezTo>
                    <a:pt x="465575" y="114350"/>
                    <a:pt x="484937" y="107568"/>
                    <a:pt x="484937" y="107568"/>
                  </a:cubicBezTo>
                  <a:cubicBezTo>
                    <a:pt x="489801" y="104325"/>
                    <a:pt x="493888" y="99378"/>
                    <a:pt x="499528" y="97840"/>
                  </a:cubicBezTo>
                  <a:cubicBezTo>
                    <a:pt x="512139" y="94401"/>
                    <a:pt x="525409" y="94018"/>
                    <a:pt x="538439" y="92976"/>
                  </a:cubicBezTo>
                  <a:cubicBezTo>
                    <a:pt x="565960" y="90774"/>
                    <a:pt x="593562" y="89734"/>
                    <a:pt x="621124" y="88113"/>
                  </a:cubicBezTo>
                  <a:cubicBezTo>
                    <a:pt x="650307" y="89734"/>
                    <a:pt x="679739" y="88843"/>
                    <a:pt x="708673" y="92976"/>
                  </a:cubicBezTo>
                  <a:cubicBezTo>
                    <a:pt x="714460" y="93803"/>
                    <a:pt x="718036" y="100090"/>
                    <a:pt x="723264" y="102704"/>
                  </a:cubicBezTo>
                  <a:cubicBezTo>
                    <a:pt x="727850" y="104997"/>
                    <a:pt x="732992" y="105947"/>
                    <a:pt x="737856" y="107568"/>
                  </a:cubicBezTo>
                  <a:cubicBezTo>
                    <a:pt x="749431" y="142297"/>
                    <a:pt x="739051" y="131063"/>
                    <a:pt x="762175" y="146479"/>
                  </a:cubicBezTo>
                  <a:cubicBezTo>
                    <a:pt x="771903" y="144858"/>
                    <a:pt x="781791" y="144007"/>
                    <a:pt x="791358" y="141615"/>
                  </a:cubicBezTo>
                  <a:cubicBezTo>
                    <a:pt x="801306" y="139128"/>
                    <a:pt x="820541" y="131887"/>
                    <a:pt x="820541" y="131887"/>
                  </a:cubicBezTo>
                  <a:cubicBezTo>
                    <a:pt x="859452" y="133508"/>
                    <a:pt x="898404" y="134322"/>
                    <a:pt x="937273" y="136751"/>
                  </a:cubicBezTo>
                  <a:cubicBezTo>
                    <a:pt x="950318" y="137566"/>
                    <a:pt x="963323" y="139277"/>
                    <a:pt x="976183" y="141615"/>
                  </a:cubicBezTo>
                  <a:cubicBezTo>
                    <a:pt x="981227" y="142532"/>
                    <a:pt x="985663" y="146086"/>
                    <a:pt x="990775" y="146479"/>
                  </a:cubicBezTo>
                  <a:cubicBezTo>
                    <a:pt x="1027990" y="149341"/>
                    <a:pt x="1065354" y="149721"/>
                    <a:pt x="1102643" y="151342"/>
                  </a:cubicBezTo>
                  <a:cubicBezTo>
                    <a:pt x="1109128" y="152963"/>
                    <a:pt x="1115695" y="154285"/>
                    <a:pt x="1122098" y="156206"/>
                  </a:cubicBezTo>
                  <a:cubicBezTo>
                    <a:pt x="1131919" y="159153"/>
                    <a:pt x="1141167" y="164248"/>
                    <a:pt x="1151281" y="165934"/>
                  </a:cubicBezTo>
                  <a:lnTo>
                    <a:pt x="1180464" y="170798"/>
                  </a:lnTo>
                  <a:lnTo>
                    <a:pt x="1209647" y="190253"/>
                  </a:lnTo>
                  <a:cubicBezTo>
                    <a:pt x="1214511" y="193496"/>
                    <a:pt x="1218693" y="198132"/>
                    <a:pt x="1224239" y="199981"/>
                  </a:cubicBezTo>
                  <a:cubicBezTo>
                    <a:pt x="1229103" y="201602"/>
                    <a:pt x="1234348" y="202355"/>
                    <a:pt x="1238830" y="204845"/>
                  </a:cubicBezTo>
                  <a:cubicBezTo>
                    <a:pt x="1249050" y="210523"/>
                    <a:pt x="1258285" y="217815"/>
                    <a:pt x="1268013" y="224300"/>
                  </a:cubicBezTo>
                  <a:lnTo>
                    <a:pt x="1282605" y="234028"/>
                  </a:lnTo>
                  <a:cubicBezTo>
                    <a:pt x="1285992" y="239109"/>
                    <a:pt x="1298538" y="255156"/>
                    <a:pt x="1297196" y="263210"/>
                  </a:cubicBezTo>
                  <a:cubicBezTo>
                    <a:pt x="1294214" y="281099"/>
                    <a:pt x="1284603" y="276803"/>
                    <a:pt x="1272877" y="282666"/>
                  </a:cubicBezTo>
                  <a:cubicBezTo>
                    <a:pt x="1238683" y="299762"/>
                    <a:pt x="1283277" y="288228"/>
                    <a:pt x="1229102" y="297257"/>
                  </a:cubicBezTo>
                  <a:cubicBezTo>
                    <a:pt x="1225860" y="302121"/>
                    <a:pt x="1220020" y="306039"/>
                    <a:pt x="1219375" y="311849"/>
                  </a:cubicBezTo>
                  <a:cubicBezTo>
                    <a:pt x="1217521" y="328542"/>
                    <a:pt x="1223321" y="343647"/>
                    <a:pt x="1233966" y="355623"/>
                  </a:cubicBezTo>
                  <a:cubicBezTo>
                    <a:pt x="1261199" y="386260"/>
                    <a:pt x="1260386" y="382965"/>
                    <a:pt x="1292332" y="404262"/>
                  </a:cubicBezTo>
                  <a:cubicBezTo>
                    <a:pt x="1297196" y="407505"/>
                    <a:pt x="1301378" y="412140"/>
                    <a:pt x="1306924" y="413989"/>
                  </a:cubicBezTo>
                  <a:cubicBezTo>
                    <a:pt x="1327061" y="420702"/>
                    <a:pt x="1317249" y="416009"/>
                    <a:pt x="1336107" y="428581"/>
                  </a:cubicBezTo>
                  <a:cubicBezTo>
                    <a:pt x="1363982" y="470395"/>
                    <a:pt x="1326865" y="421187"/>
                    <a:pt x="1360426" y="448036"/>
                  </a:cubicBezTo>
                  <a:cubicBezTo>
                    <a:pt x="1364991" y="451688"/>
                    <a:pt x="1366020" y="458494"/>
                    <a:pt x="1370154" y="462628"/>
                  </a:cubicBezTo>
                  <a:cubicBezTo>
                    <a:pt x="1374287" y="466761"/>
                    <a:pt x="1379881" y="469113"/>
                    <a:pt x="1384745" y="472355"/>
                  </a:cubicBezTo>
                  <a:cubicBezTo>
                    <a:pt x="1408898" y="508585"/>
                    <a:pt x="1377855" y="464088"/>
                    <a:pt x="1409064" y="501538"/>
                  </a:cubicBezTo>
                  <a:cubicBezTo>
                    <a:pt x="1442921" y="542167"/>
                    <a:pt x="1390757" y="488095"/>
                    <a:pt x="1433383" y="530721"/>
                  </a:cubicBezTo>
                  <a:cubicBezTo>
                    <a:pt x="1443996" y="562560"/>
                    <a:pt x="1429255" y="531309"/>
                    <a:pt x="1452839" y="550176"/>
                  </a:cubicBezTo>
                  <a:cubicBezTo>
                    <a:pt x="1457404" y="553828"/>
                    <a:pt x="1458001" y="561116"/>
                    <a:pt x="1462566" y="564768"/>
                  </a:cubicBezTo>
                  <a:cubicBezTo>
                    <a:pt x="1466570" y="567971"/>
                    <a:pt x="1472572" y="567339"/>
                    <a:pt x="1477158" y="569632"/>
                  </a:cubicBezTo>
                  <a:cubicBezTo>
                    <a:pt x="1514873" y="588489"/>
                    <a:pt x="1469662" y="571997"/>
                    <a:pt x="1506341" y="584223"/>
                  </a:cubicBezTo>
                  <a:cubicBezTo>
                    <a:pt x="1551243" y="572997"/>
                    <a:pt x="1511205" y="588915"/>
                    <a:pt x="1511205" y="564768"/>
                  </a:cubicBezTo>
                  <a:cubicBezTo>
                    <a:pt x="1511205" y="558922"/>
                    <a:pt x="1520932" y="558283"/>
                    <a:pt x="1525796" y="555040"/>
                  </a:cubicBezTo>
                  <a:cubicBezTo>
                    <a:pt x="1536673" y="557759"/>
                    <a:pt x="1567328" y="564895"/>
                    <a:pt x="1574434" y="569632"/>
                  </a:cubicBezTo>
                  <a:cubicBezTo>
                    <a:pt x="1593292" y="582203"/>
                    <a:pt x="1583480" y="577510"/>
                    <a:pt x="1603617" y="584223"/>
                  </a:cubicBezTo>
                  <a:cubicBezTo>
                    <a:pt x="1606860" y="579359"/>
                    <a:pt x="1613345" y="575478"/>
                    <a:pt x="1613345" y="569632"/>
                  </a:cubicBezTo>
                  <a:cubicBezTo>
                    <a:pt x="1613345" y="542622"/>
                    <a:pt x="1605549" y="541737"/>
                    <a:pt x="1589026" y="530721"/>
                  </a:cubicBezTo>
                  <a:cubicBezTo>
                    <a:pt x="1580478" y="505080"/>
                    <a:pt x="1589811" y="525826"/>
                    <a:pt x="1569571" y="501538"/>
                  </a:cubicBezTo>
                  <a:cubicBezTo>
                    <a:pt x="1565829" y="497047"/>
                    <a:pt x="1563976" y="491080"/>
                    <a:pt x="1559843" y="486947"/>
                  </a:cubicBezTo>
                  <a:cubicBezTo>
                    <a:pt x="1555709" y="482813"/>
                    <a:pt x="1550480" y="479833"/>
                    <a:pt x="1545251" y="477219"/>
                  </a:cubicBezTo>
                  <a:cubicBezTo>
                    <a:pt x="1524253" y="466720"/>
                    <a:pt x="1479502" y="468420"/>
                    <a:pt x="1467430" y="467491"/>
                  </a:cubicBezTo>
                  <a:cubicBezTo>
                    <a:pt x="1427073" y="454041"/>
                    <a:pt x="1490569" y="476625"/>
                    <a:pt x="1423656" y="443172"/>
                  </a:cubicBezTo>
                  <a:lnTo>
                    <a:pt x="1404200" y="433445"/>
                  </a:lnTo>
                  <a:cubicBezTo>
                    <a:pt x="1371392" y="400637"/>
                    <a:pt x="1379367" y="417313"/>
                    <a:pt x="1370154" y="389670"/>
                  </a:cubicBezTo>
                  <a:cubicBezTo>
                    <a:pt x="1375018" y="388049"/>
                    <a:pt x="1379688" y="383963"/>
                    <a:pt x="1384745" y="384806"/>
                  </a:cubicBezTo>
                  <a:cubicBezTo>
                    <a:pt x="1390511" y="385767"/>
                    <a:pt x="1394846" y="390792"/>
                    <a:pt x="1399337" y="394534"/>
                  </a:cubicBezTo>
                  <a:cubicBezTo>
                    <a:pt x="1427849" y="418294"/>
                    <a:pt x="1401794" y="399122"/>
                    <a:pt x="1423656" y="423717"/>
                  </a:cubicBezTo>
                  <a:cubicBezTo>
                    <a:pt x="1432796" y="433999"/>
                    <a:pt x="1439139" y="451654"/>
                    <a:pt x="1452839" y="452900"/>
                  </a:cubicBezTo>
                  <a:cubicBezTo>
                    <a:pt x="1471608" y="454606"/>
                    <a:pt x="1513214" y="457051"/>
                    <a:pt x="1535524" y="462628"/>
                  </a:cubicBezTo>
                  <a:cubicBezTo>
                    <a:pt x="1545472" y="465115"/>
                    <a:pt x="1554979" y="469113"/>
                    <a:pt x="1564707" y="472355"/>
                  </a:cubicBezTo>
                  <a:lnTo>
                    <a:pt x="1579298" y="477219"/>
                  </a:lnTo>
                  <a:cubicBezTo>
                    <a:pt x="1584162" y="478840"/>
                    <a:pt x="1589624" y="479239"/>
                    <a:pt x="1593890" y="482083"/>
                  </a:cubicBezTo>
                  <a:lnTo>
                    <a:pt x="1608481" y="491810"/>
                  </a:lnTo>
                  <a:cubicBezTo>
                    <a:pt x="1615141" y="500690"/>
                    <a:pt x="1640132" y="533262"/>
                    <a:pt x="1642528" y="540449"/>
                  </a:cubicBezTo>
                  <a:lnTo>
                    <a:pt x="1647392" y="555040"/>
                  </a:lnTo>
                  <a:cubicBezTo>
                    <a:pt x="1645771" y="572874"/>
                    <a:pt x="1646280" y="591032"/>
                    <a:pt x="1642528" y="608542"/>
                  </a:cubicBezTo>
                  <a:cubicBezTo>
                    <a:pt x="1641303" y="614258"/>
                    <a:pt x="1635414" y="617905"/>
                    <a:pt x="1632800" y="623134"/>
                  </a:cubicBezTo>
                  <a:cubicBezTo>
                    <a:pt x="1630507" y="627719"/>
                    <a:pt x="1629558" y="632861"/>
                    <a:pt x="1627937" y="637725"/>
                  </a:cubicBezTo>
                  <a:cubicBezTo>
                    <a:pt x="1629558" y="652317"/>
                    <a:pt x="1628157" y="667572"/>
                    <a:pt x="1632800" y="681500"/>
                  </a:cubicBezTo>
                  <a:cubicBezTo>
                    <a:pt x="1636497" y="692591"/>
                    <a:pt x="1648559" y="699592"/>
                    <a:pt x="1652256" y="710683"/>
                  </a:cubicBezTo>
                  <a:cubicBezTo>
                    <a:pt x="1658969" y="730820"/>
                    <a:pt x="1654276" y="721008"/>
                    <a:pt x="1666847" y="739866"/>
                  </a:cubicBezTo>
                  <a:cubicBezTo>
                    <a:pt x="1674200" y="769276"/>
                    <a:pt x="1669594" y="752968"/>
                    <a:pt x="1681439" y="788504"/>
                  </a:cubicBezTo>
                  <a:lnTo>
                    <a:pt x="1686302" y="803096"/>
                  </a:lnTo>
                  <a:cubicBezTo>
                    <a:pt x="1684681" y="820930"/>
                    <a:pt x="1685191" y="839088"/>
                    <a:pt x="1681439" y="856598"/>
                  </a:cubicBezTo>
                  <a:cubicBezTo>
                    <a:pt x="1680483" y="861060"/>
                    <a:pt x="1659674" y="878269"/>
                    <a:pt x="1676575" y="885781"/>
                  </a:cubicBezTo>
                  <a:cubicBezTo>
                    <a:pt x="1688519" y="891090"/>
                    <a:pt x="1702515" y="889024"/>
                    <a:pt x="1715485" y="890645"/>
                  </a:cubicBezTo>
                  <a:cubicBezTo>
                    <a:pt x="1750214" y="902220"/>
                    <a:pt x="1736136" y="894684"/>
                    <a:pt x="1759260" y="910100"/>
                  </a:cubicBezTo>
                  <a:cubicBezTo>
                    <a:pt x="1762464" y="919711"/>
                    <a:pt x="1765281" y="932427"/>
                    <a:pt x="1773851" y="939283"/>
                  </a:cubicBezTo>
                  <a:cubicBezTo>
                    <a:pt x="1777855" y="942486"/>
                    <a:pt x="1783579" y="942526"/>
                    <a:pt x="1788443" y="944147"/>
                  </a:cubicBezTo>
                  <a:cubicBezTo>
                    <a:pt x="1792989" y="957784"/>
                    <a:pt x="1805415" y="977651"/>
                    <a:pt x="1793307" y="992785"/>
                  </a:cubicBezTo>
                  <a:cubicBezTo>
                    <a:pt x="1790104" y="996789"/>
                    <a:pt x="1783645" y="996240"/>
                    <a:pt x="1778715" y="997649"/>
                  </a:cubicBezTo>
                  <a:cubicBezTo>
                    <a:pt x="1772288" y="999485"/>
                    <a:pt x="1765745" y="1000892"/>
                    <a:pt x="1759260" y="1002513"/>
                  </a:cubicBezTo>
                  <a:cubicBezTo>
                    <a:pt x="1753633" y="1006264"/>
                    <a:pt x="1731518" y="1019628"/>
                    <a:pt x="1730077" y="1026832"/>
                  </a:cubicBezTo>
                  <a:cubicBezTo>
                    <a:pt x="1727829" y="1038074"/>
                    <a:pt x="1728062" y="1051708"/>
                    <a:pt x="1734941" y="1060879"/>
                  </a:cubicBezTo>
                  <a:cubicBezTo>
                    <a:pt x="1739901" y="1067492"/>
                    <a:pt x="1751154" y="1064121"/>
                    <a:pt x="1759260" y="1065742"/>
                  </a:cubicBezTo>
                  <a:lnTo>
                    <a:pt x="1768988" y="1094925"/>
                  </a:lnTo>
                  <a:cubicBezTo>
                    <a:pt x="1770609" y="1099789"/>
                    <a:pt x="1771007" y="1105251"/>
                    <a:pt x="1773851" y="1109517"/>
                  </a:cubicBezTo>
                  <a:cubicBezTo>
                    <a:pt x="1780336" y="1119245"/>
                    <a:pt x="1789610" y="1127609"/>
                    <a:pt x="1793307" y="1138700"/>
                  </a:cubicBezTo>
                  <a:cubicBezTo>
                    <a:pt x="1796549" y="1148428"/>
                    <a:pt x="1793306" y="1164640"/>
                    <a:pt x="1803034" y="1167883"/>
                  </a:cubicBezTo>
                  <a:cubicBezTo>
                    <a:pt x="1823171" y="1174595"/>
                    <a:pt x="1813360" y="1169903"/>
                    <a:pt x="1832217" y="1182474"/>
                  </a:cubicBezTo>
                  <a:cubicBezTo>
                    <a:pt x="1835460" y="1187338"/>
                    <a:pt x="1836144" y="1196341"/>
                    <a:pt x="1841945" y="1197066"/>
                  </a:cubicBezTo>
                  <a:cubicBezTo>
                    <a:pt x="1852120" y="1198338"/>
                    <a:pt x="1871128" y="1187338"/>
                    <a:pt x="1871128" y="1187338"/>
                  </a:cubicBezTo>
                  <a:cubicBezTo>
                    <a:pt x="1873907" y="1191507"/>
                    <a:pt x="1886183" y="1213973"/>
                    <a:pt x="1895447" y="1211657"/>
                  </a:cubicBezTo>
                  <a:cubicBezTo>
                    <a:pt x="1900421" y="1210414"/>
                    <a:pt x="1897108" y="1201069"/>
                    <a:pt x="1900311" y="1197066"/>
                  </a:cubicBezTo>
                  <a:cubicBezTo>
                    <a:pt x="1903963" y="1192501"/>
                    <a:pt x="1910038" y="1190581"/>
                    <a:pt x="1914902" y="1187338"/>
                  </a:cubicBezTo>
                  <a:cubicBezTo>
                    <a:pt x="1941545" y="1147377"/>
                    <a:pt x="1936533" y="1161149"/>
                    <a:pt x="1919766" y="1070606"/>
                  </a:cubicBezTo>
                  <a:cubicBezTo>
                    <a:pt x="1917637" y="1059110"/>
                    <a:pt x="1906796" y="1051151"/>
                    <a:pt x="1900311" y="1041423"/>
                  </a:cubicBezTo>
                  <a:lnTo>
                    <a:pt x="1890583" y="1026832"/>
                  </a:lnTo>
                  <a:lnTo>
                    <a:pt x="1880856" y="997649"/>
                  </a:lnTo>
                  <a:lnTo>
                    <a:pt x="1875992" y="983057"/>
                  </a:lnTo>
                  <a:cubicBezTo>
                    <a:pt x="1874371" y="965223"/>
                    <a:pt x="1881061" y="944455"/>
                    <a:pt x="1871128" y="929555"/>
                  </a:cubicBezTo>
                  <a:cubicBezTo>
                    <a:pt x="1864769" y="920016"/>
                    <a:pt x="1845187" y="932797"/>
                    <a:pt x="1837081" y="924691"/>
                  </a:cubicBezTo>
                  <a:cubicBezTo>
                    <a:pt x="1831235" y="918845"/>
                    <a:pt x="1835067" y="904958"/>
                    <a:pt x="1841945" y="900372"/>
                  </a:cubicBezTo>
                  <a:cubicBezTo>
                    <a:pt x="1852821" y="893121"/>
                    <a:pt x="1867886" y="897129"/>
                    <a:pt x="1880856" y="895508"/>
                  </a:cubicBezTo>
                  <a:cubicBezTo>
                    <a:pt x="1879235" y="880917"/>
                    <a:pt x="1875992" y="866415"/>
                    <a:pt x="1875992" y="851734"/>
                  </a:cubicBezTo>
                  <a:cubicBezTo>
                    <a:pt x="1875992" y="846607"/>
                    <a:pt x="1877231" y="840767"/>
                    <a:pt x="1880856" y="837142"/>
                  </a:cubicBezTo>
                  <a:cubicBezTo>
                    <a:pt x="1884481" y="833517"/>
                    <a:pt x="1890583" y="833900"/>
                    <a:pt x="1895447" y="832279"/>
                  </a:cubicBezTo>
                  <a:cubicBezTo>
                    <a:pt x="1900311" y="837143"/>
                    <a:pt x="1905636" y="841586"/>
                    <a:pt x="1910039" y="846870"/>
                  </a:cubicBezTo>
                  <a:cubicBezTo>
                    <a:pt x="1913781" y="851361"/>
                    <a:pt x="1915633" y="857329"/>
                    <a:pt x="1919766" y="861462"/>
                  </a:cubicBezTo>
                  <a:cubicBezTo>
                    <a:pt x="1923899" y="865595"/>
                    <a:pt x="1929494" y="867947"/>
                    <a:pt x="1934358" y="871189"/>
                  </a:cubicBezTo>
                  <a:cubicBezTo>
                    <a:pt x="1947738" y="866729"/>
                    <a:pt x="1964219" y="860392"/>
                    <a:pt x="1978132" y="861462"/>
                  </a:cubicBezTo>
                  <a:cubicBezTo>
                    <a:pt x="1989900" y="862367"/>
                    <a:pt x="2000830" y="867947"/>
                    <a:pt x="2012179" y="871189"/>
                  </a:cubicBezTo>
                  <a:cubicBezTo>
                    <a:pt x="2013800" y="866325"/>
                    <a:pt x="2018947" y="861358"/>
                    <a:pt x="2017043" y="856598"/>
                  </a:cubicBezTo>
                  <a:cubicBezTo>
                    <a:pt x="2014142" y="849345"/>
                    <a:pt x="1994003" y="844054"/>
                    <a:pt x="1987860" y="842006"/>
                  </a:cubicBezTo>
                  <a:cubicBezTo>
                    <a:pt x="1986239" y="837142"/>
                    <a:pt x="1980703" y="832000"/>
                    <a:pt x="1982996" y="827415"/>
                  </a:cubicBezTo>
                  <a:cubicBezTo>
                    <a:pt x="1993545" y="806319"/>
                    <a:pt x="2011365" y="843217"/>
                    <a:pt x="1987860" y="807959"/>
                  </a:cubicBezTo>
                  <a:cubicBezTo>
                    <a:pt x="1978132" y="809580"/>
                    <a:pt x="1968304" y="810684"/>
                    <a:pt x="1958677" y="812823"/>
                  </a:cubicBezTo>
                  <a:cubicBezTo>
                    <a:pt x="1953672" y="813935"/>
                    <a:pt x="1949212" y="817687"/>
                    <a:pt x="1944085" y="817687"/>
                  </a:cubicBezTo>
                  <a:cubicBezTo>
                    <a:pt x="1932621" y="817687"/>
                    <a:pt x="1921388" y="814444"/>
                    <a:pt x="1910039" y="812823"/>
                  </a:cubicBezTo>
                  <a:cubicBezTo>
                    <a:pt x="1894946" y="807792"/>
                    <a:pt x="1891015" y="807246"/>
                    <a:pt x="1875992" y="798232"/>
                  </a:cubicBezTo>
                  <a:cubicBezTo>
                    <a:pt x="1865967" y="792217"/>
                    <a:pt x="1846809" y="778776"/>
                    <a:pt x="1846809" y="778776"/>
                  </a:cubicBezTo>
                  <a:cubicBezTo>
                    <a:pt x="1845188" y="773912"/>
                    <a:pt x="1839652" y="768770"/>
                    <a:pt x="1841945" y="764185"/>
                  </a:cubicBezTo>
                  <a:cubicBezTo>
                    <a:pt x="1844238" y="759599"/>
                    <a:pt x="1851410" y="759321"/>
                    <a:pt x="1856537" y="759321"/>
                  </a:cubicBezTo>
                  <a:cubicBezTo>
                    <a:pt x="1868001" y="759321"/>
                    <a:pt x="1879234" y="762564"/>
                    <a:pt x="1890583" y="764185"/>
                  </a:cubicBezTo>
                  <a:cubicBezTo>
                    <a:pt x="1938033" y="795818"/>
                    <a:pt x="1864288" y="746265"/>
                    <a:pt x="1924630" y="788504"/>
                  </a:cubicBezTo>
                  <a:cubicBezTo>
                    <a:pt x="1934208" y="795208"/>
                    <a:pt x="1953813" y="807959"/>
                    <a:pt x="1953813" y="807959"/>
                  </a:cubicBezTo>
                  <a:cubicBezTo>
                    <a:pt x="1963541" y="804717"/>
                    <a:pt x="1973268" y="794989"/>
                    <a:pt x="1982996" y="798232"/>
                  </a:cubicBezTo>
                  <a:cubicBezTo>
                    <a:pt x="2017213" y="809638"/>
                    <a:pt x="1974976" y="794795"/>
                    <a:pt x="2017043" y="812823"/>
                  </a:cubicBezTo>
                  <a:cubicBezTo>
                    <a:pt x="2045232" y="824904"/>
                    <a:pt x="2018187" y="808722"/>
                    <a:pt x="2046226" y="827415"/>
                  </a:cubicBezTo>
                  <a:cubicBezTo>
                    <a:pt x="2051090" y="825794"/>
                    <a:pt x="2058913" y="827311"/>
                    <a:pt x="2060817" y="822551"/>
                  </a:cubicBezTo>
                  <a:cubicBezTo>
                    <a:pt x="2060854" y="822460"/>
                    <a:pt x="2053356" y="790770"/>
                    <a:pt x="2051090" y="788504"/>
                  </a:cubicBezTo>
                  <a:cubicBezTo>
                    <a:pt x="2042823" y="780237"/>
                    <a:pt x="2031635" y="775534"/>
                    <a:pt x="2021907" y="769049"/>
                  </a:cubicBezTo>
                  <a:lnTo>
                    <a:pt x="2007315" y="759321"/>
                  </a:lnTo>
                  <a:cubicBezTo>
                    <a:pt x="1995474" y="723796"/>
                    <a:pt x="1995101" y="740086"/>
                    <a:pt x="2002451" y="710683"/>
                  </a:cubicBezTo>
                  <a:cubicBezTo>
                    <a:pt x="2005694" y="715547"/>
                    <a:pt x="2009565" y="720046"/>
                    <a:pt x="2012179" y="725274"/>
                  </a:cubicBezTo>
                  <a:cubicBezTo>
                    <a:pt x="2014472" y="729860"/>
                    <a:pt x="2014199" y="735600"/>
                    <a:pt x="2017043" y="739866"/>
                  </a:cubicBezTo>
                  <a:cubicBezTo>
                    <a:pt x="2020858" y="745589"/>
                    <a:pt x="2026205" y="750234"/>
                    <a:pt x="2031634" y="754457"/>
                  </a:cubicBezTo>
                  <a:cubicBezTo>
                    <a:pt x="2056723" y="773971"/>
                    <a:pt x="2053391" y="771438"/>
                    <a:pt x="2075409" y="778776"/>
                  </a:cubicBezTo>
                  <a:cubicBezTo>
                    <a:pt x="2073788" y="773912"/>
                    <a:pt x="2071550" y="769212"/>
                    <a:pt x="2070545" y="764185"/>
                  </a:cubicBezTo>
                  <a:cubicBezTo>
                    <a:pt x="2069897" y="760946"/>
                    <a:pt x="2067097" y="724967"/>
                    <a:pt x="2060817" y="715547"/>
                  </a:cubicBezTo>
                  <a:cubicBezTo>
                    <a:pt x="2057002" y="709824"/>
                    <a:pt x="2050629" y="706239"/>
                    <a:pt x="2046226" y="700955"/>
                  </a:cubicBezTo>
                  <a:cubicBezTo>
                    <a:pt x="2042484" y="696464"/>
                    <a:pt x="2039741" y="691228"/>
                    <a:pt x="2036498" y="686364"/>
                  </a:cubicBezTo>
                  <a:cubicBezTo>
                    <a:pt x="2034877" y="681500"/>
                    <a:pt x="2032746" y="676777"/>
                    <a:pt x="2031634" y="671772"/>
                  </a:cubicBezTo>
                  <a:cubicBezTo>
                    <a:pt x="2027487" y="653110"/>
                    <a:pt x="2029779" y="638416"/>
                    <a:pt x="2017043" y="623134"/>
                  </a:cubicBezTo>
                  <a:cubicBezTo>
                    <a:pt x="2013301" y="618643"/>
                    <a:pt x="2007315" y="616649"/>
                    <a:pt x="2002451" y="613406"/>
                  </a:cubicBezTo>
                  <a:cubicBezTo>
                    <a:pt x="1987494" y="583490"/>
                    <a:pt x="1996749" y="599990"/>
                    <a:pt x="1973268" y="564768"/>
                  </a:cubicBezTo>
                  <a:cubicBezTo>
                    <a:pt x="1970025" y="559904"/>
                    <a:pt x="1969307" y="551137"/>
                    <a:pt x="1963541" y="550176"/>
                  </a:cubicBezTo>
                  <a:lnTo>
                    <a:pt x="1934358" y="545313"/>
                  </a:lnTo>
                  <a:cubicBezTo>
                    <a:pt x="1897680" y="533087"/>
                    <a:pt x="1942890" y="549579"/>
                    <a:pt x="1905175" y="530721"/>
                  </a:cubicBezTo>
                  <a:cubicBezTo>
                    <a:pt x="1900589" y="528428"/>
                    <a:pt x="1895447" y="527478"/>
                    <a:pt x="1890583" y="525857"/>
                  </a:cubicBezTo>
                  <a:cubicBezTo>
                    <a:pt x="1884098" y="527478"/>
                    <a:pt x="1877555" y="528884"/>
                    <a:pt x="1871128" y="530721"/>
                  </a:cubicBezTo>
                  <a:cubicBezTo>
                    <a:pt x="1866198" y="532130"/>
                    <a:pt x="1857780" y="530611"/>
                    <a:pt x="1856537" y="535585"/>
                  </a:cubicBezTo>
                  <a:cubicBezTo>
                    <a:pt x="1853756" y="546707"/>
                    <a:pt x="1859152" y="558390"/>
                    <a:pt x="1861400" y="569632"/>
                  </a:cubicBezTo>
                  <a:cubicBezTo>
                    <a:pt x="1864458" y="584922"/>
                    <a:pt x="1875970" y="603656"/>
                    <a:pt x="1885720" y="613406"/>
                  </a:cubicBezTo>
                  <a:cubicBezTo>
                    <a:pt x="1890584" y="618270"/>
                    <a:pt x="1894588" y="624182"/>
                    <a:pt x="1900311" y="627998"/>
                  </a:cubicBezTo>
                  <a:cubicBezTo>
                    <a:pt x="1933946" y="650423"/>
                    <a:pt x="1895361" y="593869"/>
                    <a:pt x="1953813" y="652317"/>
                  </a:cubicBezTo>
                  <a:cubicBezTo>
                    <a:pt x="1958677" y="657181"/>
                    <a:pt x="1964182" y="661478"/>
                    <a:pt x="1968405" y="666908"/>
                  </a:cubicBezTo>
                  <a:cubicBezTo>
                    <a:pt x="1975583" y="676136"/>
                    <a:pt x="1987860" y="696091"/>
                    <a:pt x="1987860" y="696091"/>
                  </a:cubicBezTo>
                  <a:cubicBezTo>
                    <a:pt x="1985082" y="682202"/>
                    <a:pt x="1982254" y="666058"/>
                    <a:pt x="1978132" y="652317"/>
                  </a:cubicBezTo>
                  <a:cubicBezTo>
                    <a:pt x="1975186" y="642496"/>
                    <a:pt x="1974093" y="631666"/>
                    <a:pt x="1968405" y="623134"/>
                  </a:cubicBezTo>
                  <a:lnTo>
                    <a:pt x="1958677" y="608542"/>
                  </a:lnTo>
                  <a:cubicBezTo>
                    <a:pt x="1957532" y="603962"/>
                    <a:pt x="1952121" y="580206"/>
                    <a:pt x="1948949" y="574496"/>
                  </a:cubicBezTo>
                  <a:cubicBezTo>
                    <a:pt x="1943271" y="564276"/>
                    <a:pt x="1935979" y="555041"/>
                    <a:pt x="1929494" y="545313"/>
                  </a:cubicBezTo>
                  <a:lnTo>
                    <a:pt x="1919766" y="530721"/>
                  </a:lnTo>
                  <a:cubicBezTo>
                    <a:pt x="1916524" y="525857"/>
                    <a:pt x="1914903" y="519372"/>
                    <a:pt x="1910039" y="516130"/>
                  </a:cubicBezTo>
                  <a:lnTo>
                    <a:pt x="1895447" y="506402"/>
                  </a:lnTo>
                  <a:cubicBezTo>
                    <a:pt x="1869511" y="467494"/>
                    <a:pt x="1903551" y="514504"/>
                    <a:pt x="1871128" y="482083"/>
                  </a:cubicBezTo>
                  <a:cubicBezTo>
                    <a:pt x="1866994" y="477949"/>
                    <a:pt x="1866357" y="470589"/>
                    <a:pt x="1861400" y="467491"/>
                  </a:cubicBezTo>
                  <a:cubicBezTo>
                    <a:pt x="1852705" y="462057"/>
                    <a:pt x="1832217" y="457764"/>
                    <a:pt x="1832217" y="457764"/>
                  </a:cubicBezTo>
                  <a:cubicBezTo>
                    <a:pt x="1817565" y="447996"/>
                    <a:pt x="1815447" y="445712"/>
                    <a:pt x="1798171" y="438308"/>
                  </a:cubicBezTo>
                  <a:cubicBezTo>
                    <a:pt x="1793459" y="436288"/>
                    <a:pt x="1788443" y="435066"/>
                    <a:pt x="1783579" y="433445"/>
                  </a:cubicBezTo>
                  <a:lnTo>
                    <a:pt x="1754396" y="413989"/>
                  </a:lnTo>
                  <a:cubicBezTo>
                    <a:pt x="1749532" y="410747"/>
                    <a:pt x="1743938" y="408395"/>
                    <a:pt x="1739805" y="404262"/>
                  </a:cubicBezTo>
                  <a:lnTo>
                    <a:pt x="1725213" y="389670"/>
                  </a:lnTo>
                  <a:cubicBezTo>
                    <a:pt x="1722009" y="380059"/>
                    <a:pt x="1719192" y="367343"/>
                    <a:pt x="1710622" y="360487"/>
                  </a:cubicBezTo>
                  <a:cubicBezTo>
                    <a:pt x="1706618" y="357284"/>
                    <a:pt x="1700894" y="357244"/>
                    <a:pt x="1696030" y="355623"/>
                  </a:cubicBezTo>
                  <a:cubicBezTo>
                    <a:pt x="1692787" y="350759"/>
                    <a:pt x="1688676" y="346374"/>
                    <a:pt x="1686302" y="341032"/>
                  </a:cubicBezTo>
                  <a:cubicBezTo>
                    <a:pt x="1682138" y="331662"/>
                    <a:pt x="1683826" y="319100"/>
                    <a:pt x="1676575" y="311849"/>
                  </a:cubicBezTo>
                  <a:cubicBezTo>
                    <a:pt x="1667411" y="302685"/>
                    <a:pt x="1659581" y="292948"/>
                    <a:pt x="1647392" y="287530"/>
                  </a:cubicBezTo>
                  <a:cubicBezTo>
                    <a:pt x="1638022" y="283366"/>
                    <a:pt x="1627937" y="281045"/>
                    <a:pt x="1618209" y="277802"/>
                  </a:cubicBezTo>
                  <a:lnTo>
                    <a:pt x="1603617" y="272938"/>
                  </a:lnTo>
                  <a:cubicBezTo>
                    <a:pt x="1570168" y="250639"/>
                    <a:pt x="1585525" y="257180"/>
                    <a:pt x="1559843" y="248619"/>
                  </a:cubicBezTo>
                  <a:cubicBezTo>
                    <a:pt x="1553358" y="243755"/>
                    <a:pt x="1547638" y="237653"/>
                    <a:pt x="1540388" y="234028"/>
                  </a:cubicBezTo>
                  <a:cubicBezTo>
                    <a:pt x="1540385" y="234026"/>
                    <a:pt x="1503910" y="221869"/>
                    <a:pt x="1496613" y="219436"/>
                  </a:cubicBezTo>
                  <a:cubicBezTo>
                    <a:pt x="1491749" y="217815"/>
                    <a:pt x="1486288" y="217416"/>
                    <a:pt x="1482022" y="214572"/>
                  </a:cubicBezTo>
                  <a:lnTo>
                    <a:pt x="1452839" y="195117"/>
                  </a:lnTo>
                  <a:cubicBezTo>
                    <a:pt x="1447975" y="191874"/>
                    <a:pt x="1443918" y="186807"/>
                    <a:pt x="1438247" y="185389"/>
                  </a:cubicBezTo>
                  <a:cubicBezTo>
                    <a:pt x="1427373" y="182670"/>
                    <a:pt x="1396711" y="175533"/>
                    <a:pt x="1389609" y="170798"/>
                  </a:cubicBezTo>
                  <a:cubicBezTo>
                    <a:pt x="1347798" y="142924"/>
                    <a:pt x="1400693" y="176339"/>
                    <a:pt x="1360426" y="156206"/>
                  </a:cubicBezTo>
                  <a:cubicBezTo>
                    <a:pt x="1326838" y="139413"/>
                    <a:pt x="1366867" y="151737"/>
                    <a:pt x="1326379" y="141615"/>
                  </a:cubicBezTo>
                  <a:cubicBezTo>
                    <a:pt x="1321515" y="136751"/>
                    <a:pt x="1317385" y="131021"/>
                    <a:pt x="1311788" y="127023"/>
                  </a:cubicBezTo>
                  <a:cubicBezTo>
                    <a:pt x="1287411" y="109611"/>
                    <a:pt x="1265791" y="115084"/>
                    <a:pt x="1233966" y="112432"/>
                  </a:cubicBezTo>
                  <a:cubicBezTo>
                    <a:pt x="1204564" y="105081"/>
                    <a:pt x="1220851" y="109682"/>
                    <a:pt x="1185328" y="97840"/>
                  </a:cubicBezTo>
                  <a:cubicBezTo>
                    <a:pt x="1180464" y="96219"/>
                    <a:pt x="1175764" y="93981"/>
                    <a:pt x="1170737" y="92976"/>
                  </a:cubicBezTo>
                  <a:lnTo>
                    <a:pt x="1146417" y="88113"/>
                  </a:lnTo>
                  <a:cubicBezTo>
                    <a:pt x="1136689" y="81628"/>
                    <a:pt x="1128325" y="72354"/>
                    <a:pt x="1117234" y="68657"/>
                  </a:cubicBezTo>
                  <a:cubicBezTo>
                    <a:pt x="1107506" y="65415"/>
                    <a:pt x="1098106" y="60941"/>
                    <a:pt x="1088051" y="58930"/>
                  </a:cubicBezTo>
                  <a:cubicBezTo>
                    <a:pt x="1054062" y="52132"/>
                    <a:pt x="1071886" y="55425"/>
                    <a:pt x="1034549" y="49202"/>
                  </a:cubicBezTo>
                  <a:cubicBezTo>
                    <a:pt x="992256" y="35103"/>
                    <a:pt x="1056604" y="55243"/>
                    <a:pt x="956728" y="39474"/>
                  </a:cubicBezTo>
                  <a:cubicBezTo>
                    <a:pt x="946600" y="37875"/>
                    <a:pt x="937788" y="30213"/>
                    <a:pt x="927545" y="29747"/>
                  </a:cubicBezTo>
                  <a:lnTo>
                    <a:pt x="820541" y="24883"/>
                  </a:lnTo>
                  <a:cubicBezTo>
                    <a:pt x="815677" y="23262"/>
                    <a:pt x="810954" y="21131"/>
                    <a:pt x="805949" y="20019"/>
                  </a:cubicBezTo>
                  <a:cubicBezTo>
                    <a:pt x="715867" y="0"/>
                    <a:pt x="541799" y="19427"/>
                    <a:pt x="509256" y="20019"/>
                  </a:cubicBezTo>
                  <a:cubicBezTo>
                    <a:pt x="481546" y="29256"/>
                    <a:pt x="501581" y="23637"/>
                    <a:pt x="455754" y="29747"/>
                  </a:cubicBezTo>
                  <a:lnTo>
                    <a:pt x="421707" y="34610"/>
                  </a:lnTo>
                  <a:lnTo>
                    <a:pt x="392524" y="44338"/>
                  </a:lnTo>
                  <a:cubicBezTo>
                    <a:pt x="387660" y="45959"/>
                    <a:pt x="383038" y="48738"/>
                    <a:pt x="377932" y="49202"/>
                  </a:cubicBezTo>
                  <a:lnTo>
                    <a:pt x="324430" y="54066"/>
                  </a:lnTo>
                  <a:cubicBezTo>
                    <a:pt x="319566" y="55687"/>
                    <a:pt x="314425" y="56637"/>
                    <a:pt x="309839" y="58930"/>
                  </a:cubicBezTo>
                  <a:cubicBezTo>
                    <a:pt x="260996" y="83350"/>
                    <a:pt x="335475" y="52806"/>
                    <a:pt x="275792" y="78385"/>
                  </a:cubicBezTo>
                  <a:cubicBezTo>
                    <a:pt x="258107" y="85965"/>
                    <a:pt x="254212" y="83181"/>
                    <a:pt x="232017" y="88113"/>
                  </a:cubicBezTo>
                  <a:cubicBezTo>
                    <a:pt x="227012" y="89225"/>
                    <a:pt x="222290" y="91355"/>
                    <a:pt x="217426" y="92976"/>
                  </a:cubicBezTo>
                  <a:cubicBezTo>
                    <a:pt x="187854" y="112691"/>
                    <a:pt x="219275" y="94106"/>
                    <a:pt x="183379" y="107568"/>
                  </a:cubicBezTo>
                  <a:cubicBezTo>
                    <a:pt x="176590" y="110114"/>
                    <a:pt x="170713" y="114750"/>
                    <a:pt x="163924" y="117296"/>
                  </a:cubicBezTo>
                  <a:cubicBezTo>
                    <a:pt x="157665" y="119643"/>
                    <a:pt x="150896" y="120323"/>
                    <a:pt x="144468" y="122159"/>
                  </a:cubicBezTo>
                  <a:cubicBezTo>
                    <a:pt x="95573" y="136128"/>
                    <a:pt x="171309" y="116664"/>
                    <a:pt x="110422" y="131887"/>
                  </a:cubicBezTo>
                  <a:cubicBezTo>
                    <a:pt x="105558" y="135130"/>
                    <a:pt x="100906" y="138715"/>
                    <a:pt x="95830" y="141615"/>
                  </a:cubicBezTo>
                  <a:cubicBezTo>
                    <a:pt x="80693" y="150265"/>
                    <a:pt x="74711" y="150297"/>
                    <a:pt x="61783" y="161070"/>
                  </a:cubicBezTo>
                  <a:cubicBezTo>
                    <a:pt x="56499" y="165474"/>
                    <a:pt x="52056" y="170798"/>
                    <a:pt x="47192" y="175662"/>
                  </a:cubicBezTo>
                  <a:cubicBezTo>
                    <a:pt x="45571" y="180526"/>
                    <a:pt x="44621" y="185667"/>
                    <a:pt x="42328" y="190253"/>
                  </a:cubicBezTo>
                  <a:cubicBezTo>
                    <a:pt x="39714" y="195482"/>
                    <a:pt x="34449" y="199299"/>
                    <a:pt x="32600" y="204845"/>
                  </a:cubicBezTo>
                  <a:cubicBezTo>
                    <a:pt x="31062" y="209459"/>
                    <a:pt x="32600" y="214572"/>
                    <a:pt x="32600" y="219436"/>
                  </a:cubicBezTo>
                </a:path>
              </a:pathLst>
            </a:custGeom>
            <a:gradFill flip="none" rotWithShape="1">
              <a:gsLst>
                <a:gs pos="12000">
                  <a:srgbClr val="EE8800"/>
                </a:gs>
                <a:gs pos="100000">
                  <a:srgbClr val="00B050"/>
                </a:gs>
                <a:gs pos="100000">
                  <a:srgbClr val="FFFFCC"/>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3" name="Forma livre 32"/>
            <p:cNvSpPr/>
            <p:nvPr/>
          </p:nvSpPr>
          <p:spPr bwMode="auto">
            <a:xfrm>
              <a:off x="5747979" y="2939947"/>
              <a:ext cx="567335" cy="1471471"/>
            </a:xfrm>
            <a:custGeom>
              <a:avLst/>
              <a:gdLst>
                <a:gd name="connsiteX0" fmla="*/ 211685 w 567335"/>
                <a:gd name="connsiteY0" fmla="*/ 10700 h 1471471"/>
                <a:gd name="connsiteX1" fmla="*/ 231141 w 567335"/>
                <a:gd name="connsiteY1" fmla="*/ 39883 h 1471471"/>
                <a:gd name="connsiteX2" fmla="*/ 240868 w 567335"/>
                <a:gd name="connsiteY2" fmla="*/ 54475 h 1471471"/>
                <a:gd name="connsiteX3" fmla="*/ 265187 w 567335"/>
                <a:gd name="connsiteY3" fmla="*/ 83658 h 1471471"/>
                <a:gd name="connsiteX4" fmla="*/ 274915 w 567335"/>
                <a:gd name="connsiteY4" fmla="*/ 112841 h 1471471"/>
                <a:gd name="connsiteX5" fmla="*/ 279779 w 567335"/>
                <a:gd name="connsiteY5" fmla="*/ 127432 h 1471471"/>
                <a:gd name="connsiteX6" fmla="*/ 279779 w 567335"/>
                <a:gd name="connsiteY6" fmla="*/ 253892 h 1471471"/>
                <a:gd name="connsiteX7" fmla="*/ 299234 w 567335"/>
                <a:gd name="connsiteY7" fmla="*/ 283075 h 1471471"/>
                <a:gd name="connsiteX8" fmla="*/ 294370 w 567335"/>
                <a:gd name="connsiteY8" fmla="*/ 307394 h 1471471"/>
                <a:gd name="connsiteX9" fmla="*/ 279779 w 567335"/>
                <a:gd name="connsiteY9" fmla="*/ 312258 h 1471471"/>
                <a:gd name="connsiteX10" fmla="*/ 221413 w 567335"/>
                <a:gd name="connsiteY10" fmla="*/ 297666 h 1471471"/>
                <a:gd name="connsiteX11" fmla="*/ 206822 w 567335"/>
                <a:gd name="connsiteY11" fmla="*/ 287939 h 1471471"/>
                <a:gd name="connsiteX12" fmla="*/ 182502 w 567335"/>
                <a:gd name="connsiteY12" fmla="*/ 292802 h 1471471"/>
                <a:gd name="connsiteX13" fmla="*/ 177639 w 567335"/>
                <a:gd name="connsiteY13" fmla="*/ 312258 h 1471471"/>
                <a:gd name="connsiteX14" fmla="*/ 167911 w 567335"/>
                <a:gd name="connsiteY14" fmla="*/ 297666 h 1471471"/>
                <a:gd name="connsiteX15" fmla="*/ 148456 w 567335"/>
                <a:gd name="connsiteY15" fmla="*/ 258756 h 1471471"/>
                <a:gd name="connsiteX16" fmla="*/ 138728 w 567335"/>
                <a:gd name="connsiteY16" fmla="*/ 244164 h 1471471"/>
                <a:gd name="connsiteX17" fmla="*/ 124136 w 567335"/>
                <a:gd name="connsiteY17" fmla="*/ 239300 h 1471471"/>
                <a:gd name="connsiteX18" fmla="*/ 119273 w 567335"/>
                <a:gd name="connsiteY18" fmla="*/ 253892 h 1471471"/>
                <a:gd name="connsiteX19" fmla="*/ 109545 w 567335"/>
                <a:gd name="connsiteY19" fmla="*/ 292802 h 1471471"/>
                <a:gd name="connsiteX20" fmla="*/ 90090 w 567335"/>
                <a:gd name="connsiteY20" fmla="*/ 321985 h 1471471"/>
                <a:gd name="connsiteX21" fmla="*/ 75498 w 567335"/>
                <a:gd name="connsiteY21" fmla="*/ 370624 h 1471471"/>
                <a:gd name="connsiteX22" fmla="*/ 65770 w 567335"/>
                <a:gd name="connsiteY22" fmla="*/ 399807 h 1471471"/>
                <a:gd name="connsiteX23" fmla="*/ 56043 w 567335"/>
                <a:gd name="connsiteY23" fmla="*/ 433853 h 1471471"/>
                <a:gd name="connsiteX24" fmla="*/ 26860 w 567335"/>
                <a:gd name="connsiteY24" fmla="*/ 458173 h 1471471"/>
                <a:gd name="connsiteX25" fmla="*/ 12268 w 567335"/>
                <a:gd name="connsiteY25" fmla="*/ 463036 h 1471471"/>
                <a:gd name="connsiteX26" fmla="*/ 21996 w 567335"/>
                <a:gd name="connsiteY26" fmla="*/ 492219 h 1471471"/>
                <a:gd name="connsiteX27" fmla="*/ 31724 w 567335"/>
                <a:gd name="connsiteY27" fmla="*/ 531130 h 1471471"/>
                <a:gd name="connsiteX28" fmla="*/ 21996 w 567335"/>
                <a:gd name="connsiteY28" fmla="*/ 574905 h 1471471"/>
                <a:gd name="connsiteX29" fmla="*/ 12268 w 567335"/>
                <a:gd name="connsiteY29" fmla="*/ 589496 h 1471471"/>
                <a:gd name="connsiteX30" fmla="*/ 21996 w 567335"/>
                <a:gd name="connsiteY30" fmla="*/ 638134 h 1471471"/>
                <a:gd name="connsiteX31" fmla="*/ 31724 w 567335"/>
                <a:gd name="connsiteY31" fmla="*/ 667317 h 1471471"/>
                <a:gd name="connsiteX32" fmla="*/ 36587 w 567335"/>
                <a:gd name="connsiteY32" fmla="*/ 681909 h 1471471"/>
                <a:gd name="connsiteX33" fmla="*/ 31724 w 567335"/>
                <a:gd name="connsiteY33" fmla="*/ 740275 h 1471471"/>
                <a:gd name="connsiteX34" fmla="*/ 26860 w 567335"/>
                <a:gd name="connsiteY34" fmla="*/ 754866 h 1471471"/>
                <a:gd name="connsiteX35" fmla="*/ 17132 w 567335"/>
                <a:gd name="connsiteY35" fmla="*/ 788913 h 1471471"/>
                <a:gd name="connsiteX36" fmla="*/ 12268 w 567335"/>
                <a:gd name="connsiteY36" fmla="*/ 983466 h 1471471"/>
                <a:gd name="connsiteX37" fmla="*/ 31724 w 567335"/>
                <a:gd name="connsiteY37" fmla="*/ 1046696 h 1471471"/>
                <a:gd name="connsiteX38" fmla="*/ 46315 w 567335"/>
                <a:gd name="connsiteY38" fmla="*/ 1061288 h 1471471"/>
                <a:gd name="connsiteX39" fmla="*/ 51179 w 567335"/>
                <a:gd name="connsiteY39" fmla="*/ 1080743 h 1471471"/>
                <a:gd name="connsiteX40" fmla="*/ 60907 w 567335"/>
                <a:gd name="connsiteY40" fmla="*/ 1109926 h 1471471"/>
                <a:gd name="connsiteX41" fmla="*/ 70634 w 567335"/>
                <a:gd name="connsiteY41" fmla="*/ 1143973 h 1471471"/>
                <a:gd name="connsiteX42" fmla="*/ 75498 w 567335"/>
                <a:gd name="connsiteY42" fmla="*/ 1158564 h 1471471"/>
                <a:gd name="connsiteX43" fmla="*/ 80362 w 567335"/>
                <a:gd name="connsiteY43" fmla="*/ 1178019 h 1471471"/>
                <a:gd name="connsiteX44" fmla="*/ 90090 w 567335"/>
                <a:gd name="connsiteY44" fmla="*/ 1207202 h 1471471"/>
                <a:gd name="connsiteX45" fmla="*/ 94953 w 567335"/>
                <a:gd name="connsiteY45" fmla="*/ 1221794 h 1471471"/>
                <a:gd name="connsiteX46" fmla="*/ 99817 w 567335"/>
                <a:gd name="connsiteY46" fmla="*/ 1241249 h 1471471"/>
                <a:gd name="connsiteX47" fmla="*/ 104681 w 567335"/>
                <a:gd name="connsiteY47" fmla="*/ 1299615 h 1471471"/>
                <a:gd name="connsiteX48" fmla="*/ 109545 w 567335"/>
                <a:gd name="connsiteY48" fmla="*/ 1319071 h 1471471"/>
                <a:gd name="connsiteX49" fmla="*/ 129000 w 567335"/>
                <a:gd name="connsiteY49" fmla="*/ 1323934 h 1471471"/>
                <a:gd name="connsiteX50" fmla="*/ 143592 w 567335"/>
                <a:gd name="connsiteY50" fmla="*/ 1343390 h 1471471"/>
                <a:gd name="connsiteX51" fmla="*/ 158183 w 567335"/>
                <a:gd name="connsiteY51" fmla="*/ 1372573 h 1471471"/>
                <a:gd name="connsiteX52" fmla="*/ 172775 w 567335"/>
                <a:gd name="connsiteY52" fmla="*/ 1377436 h 1471471"/>
                <a:gd name="connsiteX53" fmla="*/ 236004 w 567335"/>
                <a:gd name="connsiteY53" fmla="*/ 1401756 h 1471471"/>
                <a:gd name="connsiteX54" fmla="*/ 240868 w 567335"/>
                <a:gd name="connsiteY54" fmla="*/ 1416347 h 1471471"/>
                <a:gd name="connsiteX55" fmla="*/ 255460 w 567335"/>
                <a:gd name="connsiteY55" fmla="*/ 1421211 h 1471471"/>
                <a:gd name="connsiteX56" fmla="*/ 284643 w 567335"/>
                <a:gd name="connsiteY56" fmla="*/ 1445530 h 1471471"/>
                <a:gd name="connsiteX57" fmla="*/ 304098 w 567335"/>
                <a:gd name="connsiteY57" fmla="*/ 1455258 h 1471471"/>
                <a:gd name="connsiteX58" fmla="*/ 308962 w 567335"/>
                <a:gd name="connsiteY58" fmla="*/ 1440666 h 1471471"/>
                <a:gd name="connsiteX59" fmla="*/ 328417 w 567335"/>
                <a:gd name="connsiteY59" fmla="*/ 1411483 h 1471471"/>
                <a:gd name="connsiteX60" fmla="*/ 338145 w 567335"/>
                <a:gd name="connsiteY60" fmla="*/ 1392028 h 1471471"/>
                <a:gd name="connsiteX61" fmla="*/ 367328 w 567335"/>
                <a:gd name="connsiteY61" fmla="*/ 1377436 h 1471471"/>
                <a:gd name="connsiteX62" fmla="*/ 381919 w 567335"/>
                <a:gd name="connsiteY62" fmla="*/ 1367709 h 1471471"/>
                <a:gd name="connsiteX63" fmla="*/ 386783 w 567335"/>
                <a:gd name="connsiteY63" fmla="*/ 1353117 h 1471471"/>
                <a:gd name="connsiteX64" fmla="*/ 396511 w 567335"/>
                <a:gd name="connsiteY64" fmla="*/ 1304479 h 1471471"/>
                <a:gd name="connsiteX65" fmla="*/ 420830 w 567335"/>
                <a:gd name="connsiteY65" fmla="*/ 1275296 h 1471471"/>
                <a:gd name="connsiteX66" fmla="*/ 454877 w 567335"/>
                <a:gd name="connsiteY66" fmla="*/ 1231522 h 1471471"/>
                <a:gd name="connsiteX67" fmla="*/ 469468 w 567335"/>
                <a:gd name="connsiteY67" fmla="*/ 1202339 h 1471471"/>
                <a:gd name="connsiteX68" fmla="*/ 493787 w 567335"/>
                <a:gd name="connsiteY68" fmla="*/ 1236385 h 1471471"/>
                <a:gd name="connsiteX69" fmla="*/ 508379 w 567335"/>
                <a:gd name="connsiteY69" fmla="*/ 1221794 h 1471471"/>
                <a:gd name="connsiteX70" fmla="*/ 518107 w 567335"/>
                <a:gd name="connsiteY70" fmla="*/ 1192611 h 1471471"/>
                <a:gd name="connsiteX71" fmla="*/ 522970 w 567335"/>
                <a:gd name="connsiteY71" fmla="*/ 1255841 h 1471471"/>
                <a:gd name="connsiteX72" fmla="*/ 527834 w 567335"/>
                <a:gd name="connsiteY72" fmla="*/ 1270432 h 1471471"/>
                <a:gd name="connsiteX73" fmla="*/ 522970 w 567335"/>
                <a:gd name="connsiteY73" fmla="*/ 1348253 h 1471471"/>
                <a:gd name="connsiteX74" fmla="*/ 527834 w 567335"/>
                <a:gd name="connsiteY74" fmla="*/ 1411483 h 1471471"/>
                <a:gd name="connsiteX75" fmla="*/ 537562 w 567335"/>
                <a:gd name="connsiteY75" fmla="*/ 1382300 h 1471471"/>
                <a:gd name="connsiteX76" fmla="*/ 547290 w 567335"/>
                <a:gd name="connsiteY76" fmla="*/ 1328798 h 1471471"/>
                <a:gd name="connsiteX77" fmla="*/ 552153 w 567335"/>
                <a:gd name="connsiteY77" fmla="*/ 1285024 h 1471471"/>
                <a:gd name="connsiteX78" fmla="*/ 557017 w 567335"/>
                <a:gd name="connsiteY78" fmla="*/ 1260705 h 1471471"/>
                <a:gd name="connsiteX79" fmla="*/ 566745 w 567335"/>
                <a:gd name="connsiteY79" fmla="*/ 1212066 h 1471471"/>
                <a:gd name="connsiteX80" fmla="*/ 561881 w 567335"/>
                <a:gd name="connsiteY80" fmla="*/ 1178019 h 1471471"/>
                <a:gd name="connsiteX81" fmla="*/ 557017 w 567335"/>
                <a:gd name="connsiteY81" fmla="*/ 1163428 h 1471471"/>
                <a:gd name="connsiteX82" fmla="*/ 566745 w 567335"/>
                <a:gd name="connsiteY82" fmla="*/ 993194 h 1471471"/>
                <a:gd name="connsiteX83" fmla="*/ 561881 w 567335"/>
                <a:gd name="connsiteY83" fmla="*/ 905645 h 1471471"/>
                <a:gd name="connsiteX84" fmla="*/ 552153 w 567335"/>
                <a:gd name="connsiteY84" fmla="*/ 793777 h 1471471"/>
                <a:gd name="connsiteX85" fmla="*/ 547290 w 567335"/>
                <a:gd name="connsiteY85" fmla="*/ 764594 h 1471471"/>
                <a:gd name="connsiteX86" fmla="*/ 542426 w 567335"/>
                <a:gd name="connsiteY86" fmla="*/ 715956 h 1471471"/>
                <a:gd name="connsiteX87" fmla="*/ 537562 w 567335"/>
                <a:gd name="connsiteY87" fmla="*/ 701364 h 1471471"/>
                <a:gd name="connsiteX88" fmla="*/ 527834 w 567335"/>
                <a:gd name="connsiteY88" fmla="*/ 657590 h 1471471"/>
                <a:gd name="connsiteX89" fmla="*/ 518107 w 567335"/>
                <a:gd name="connsiteY89" fmla="*/ 628407 h 1471471"/>
                <a:gd name="connsiteX90" fmla="*/ 498651 w 567335"/>
                <a:gd name="connsiteY90" fmla="*/ 570041 h 1471471"/>
                <a:gd name="connsiteX91" fmla="*/ 488924 w 567335"/>
                <a:gd name="connsiteY91" fmla="*/ 540858 h 1471471"/>
                <a:gd name="connsiteX92" fmla="*/ 484060 w 567335"/>
                <a:gd name="connsiteY92" fmla="*/ 521402 h 1471471"/>
                <a:gd name="connsiteX93" fmla="*/ 474332 w 567335"/>
                <a:gd name="connsiteY93" fmla="*/ 492219 h 1471471"/>
                <a:gd name="connsiteX94" fmla="*/ 464604 w 567335"/>
                <a:gd name="connsiteY94" fmla="*/ 477628 h 1471471"/>
                <a:gd name="connsiteX95" fmla="*/ 459741 w 567335"/>
                <a:gd name="connsiteY95" fmla="*/ 463036 h 1471471"/>
                <a:gd name="connsiteX96" fmla="*/ 440285 w 567335"/>
                <a:gd name="connsiteY96" fmla="*/ 433853 h 1471471"/>
                <a:gd name="connsiteX97" fmla="*/ 420830 w 567335"/>
                <a:gd name="connsiteY97" fmla="*/ 375488 h 1471471"/>
                <a:gd name="connsiteX98" fmla="*/ 411102 w 567335"/>
                <a:gd name="connsiteY98" fmla="*/ 346305 h 1471471"/>
                <a:gd name="connsiteX99" fmla="*/ 406239 w 567335"/>
                <a:gd name="connsiteY99" fmla="*/ 331713 h 1471471"/>
                <a:gd name="connsiteX100" fmla="*/ 396511 w 567335"/>
                <a:gd name="connsiteY100" fmla="*/ 317122 h 1471471"/>
                <a:gd name="connsiteX101" fmla="*/ 381919 w 567335"/>
                <a:gd name="connsiteY101" fmla="*/ 273347 h 1471471"/>
                <a:gd name="connsiteX102" fmla="*/ 377056 w 567335"/>
                <a:gd name="connsiteY102" fmla="*/ 258756 h 1471471"/>
                <a:gd name="connsiteX103" fmla="*/ 367328 w 567335"/>
                <a:gd name="connsiteY103" fmla="*/ 244164 h 1471471"/>
                <a:gd name="connsiteX104" fmla="*/ 357600 w 567335"/>
                <a:gd name="connsiteY104" fmla="*/ 214981 h 1471471"/>
                <a:gd name="connsiteX105" fmla="*/ 352736 w 567335"/>
                <a:gd name="connsiteY105" fmla="*/ 200390 h 1471471"/>
                <a:gd name="connsiteX106" fmla="*/ 338145 w 567335"/>
                <a:gd name="connsiteY106" fmla="*/ 185798 h 1471471"/>
                <a:gd name="connsiteX107" fmla="*/ 318690 w 567335"/>
                <a:gd name="connsiteY107" fmla="*/ 156615 h 1471471"/>
                <a:gd name="connsiteX108" fmla="*/ 304098 w 567335"/>
                <a:gd name="connsiteY108" fmla="*/ 146888 h 1471471"/>
                <a:gd name="connsiteX109" fmla="*/ 294370 w 567335"/>
                <a:gd name="connsiteY109" fmla="*/ 132296 h 1471471"/>
                <a:gd name="connsiteX110" fmla="*/ 284643 w 567335"/>
                <a:gd name="connsiteY110" fmla="*/ 103113 h 1471471"/>
                <a:gd name="connsiteX111" fmla="*/ 274915 w 567335"/>
                <a:gd name="connsiteY111" fmla="*/ 88522 h 1471471"/>
                <a:gd name="connsiteX112" fmla="*/ 270051 w 567335"/>
                <a:gd name="connsiteY112" fmla="*/ 73930 h 1471471"/>
                <a:gd name="connsiteX113" fmla="*/ 236004 w 567335"/>
                <a:gd name="connsiteY113" fmla="*/ 30156 h 1471471"/>
                <a:gd name="connsiteX114" fmla="*/ 216549 w 567335"/>
                <a:gd name="connsiteY114" fmla="*/ 973 h 1471471"/>
                <a:gd name="connsiteX115" fmla="*/ 211685 w 567335"/>
                <a:gd name="connsiteY115" fmla="*/ 10700 h 1471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67335" h="1471471">
                  <a:moveTo>
                    <a:pt x="211685" y="10700"/>
                  </a:moveTo>
                  <a:cubicBezTo>
                    <a:pt x="214117" y="17185"/>
                    <a:pt x="224656" y="30155"/>
                    <a:pt x="231141" y="39883"/>
                  </a:cubicBezTo>
                  <a:cubicBezTo>
                    <a:pt x="234384" y="44747"/>
                    <a:pt x="236734" y="50342"/>
                    <a:pt x="240868" y="54475"/>
                  </a:cubicBezTo>
                  <a:cubicBezTo>
                    <a:pt x="250035" y="63641"/>
                    <a:pt x="259768" y="71466"/>
                    <a:pt x="265187" y="83658"/>
                  </a:cubicBezTo>
                  <a:cubicBezTo>
                    <a:pt x="269351" y="93028"/>
                    <a:pt x="271672" y="103113"/>
                    <a:pt x="274915" y="112841"/>
                  </a:cubicBezTo>
                  <a:lnTo>
                    <a:pt x="279779" y="127432"/>
                  </a:lnTo>
                  <a:cubicBezTo>
                    <a:pt x="270143" y="175612"/>
                    <a:pt x="266636" y="182920"/>
                    <a:pt x="279779" y="253892"/>
                  </a:cubicBezTo>
                  <a:cubicBezTo>
                    <a:pt x="281908" y="265388"/>
                    <a:pt x="299234" y="283075"/>
                    <a:pt x="299234" y="283075"/>
                  </a:cubicBezTo>
                  <a:cubicBezTo>
                    <a:pt x="297613" y="291181"/>
                    <a:pt x="298956" y="300516"/>
                    <a:pt x="294370" y="307394"/>
                  </a:cubicBezTo>
                  <a:cubicBezTo>
                    <a:pt x="291526" y="311660"/>
                    <a:pt x="284906" y="312258"/>
                    <a:pt x="279779" y="312258"/>
                  </a:cubicBezTo>
                  <a:cubicBezTo>
                    <a:pt x="268838" y="312258"/>
                    <a:pt x="230468" y="303703"/>
                    <a:pt x="221413" y="297666"/>
                  </a:cubicBezTo>
                  <a:lnTo>
                    <a:pt x="206822" y="287939"/>
                  </a:lnTo>
                  <a:cubicBezTo>
                    <a:pt x="198715" y="289560"/>
                    <a:pt x="188853" y="287510"/>
                    <a:pt x="182502" y="292802"/>
                  </a:cubicBezTo>
                  <a:cubicBezTo>
                    <a:pt x="177367" y="297082"/>
                    <a:pt x="183981" y="310144"/>
                    <a:pt x="177639" y="312258"/>
                  </a:cubicBezTo>
                  <a:cubicBezTo>
                    <a:pt x="172093" y="314107"/>
                    <a:pt x="170710" y="302798"/>
                    <a:pt x="167911" y="297666"/>
                  </a:cubicBezTo>
                  <a:cubicBezTo>
                    <a:pt x="160967" y="284936"/>
                    <a:pt x="156500" y="270821"/>
                    <a:pt x="148456" y="258756"/>
                  </a:cubicBezTo>
                  <a:cubicBezTo>
                    <a:pt x="145213" y="253892"/>
                    <a:pt x="143293" y="247816"/>
                    <a:pt x="138728" y="244164"/>
                  </a:cubicBezTo>
                  <a:cubicBezTo>
                    <a:pt x="134724" y="240961"/>
                    <a:pt x="129000" y="240921"/>
                    <a:pt x="124136" y="239300"/>
                  </a:cubicBezTo>
                  <a:cubicBezTo>
                    <a:pt x="122515" y="244164"/>
                    <a:pt x="120516" y="248918"/>
                    <a:pt x="119273" y="253892"/>
                  </a:cubicBezTo>
                  <a:cubicBezTo>
                    <a:pt x="117313" y="261733"/>
                    <a:pt x="114599" y="283705"/>
                    <a:pt x="109545" y="292802"/>
                  </a:cubicBezTo>
                  <a:cubicBezTo>
                    <a:pt x="103867" y="303022"/>
                    <a:pt x="90090" y="321985"/>
                    <a:pt x="90090" y="321985"/>
                  </a:cubicBezTo>
                  <a:cubicBezTo>
                    <a:pt x="82739" y="351388"/>
                    <a:pt x="87340" y="335101"/>
                    <a:pt x="75498" y="370624"/>
                  </a:cubicBezTo>
                  <a:lnTo>
                    <a:pt x="65770" y="399807"/>
                  </a:lnTo>
                  <a:cubicBezTo>
                    <a:pt x="65121" y="402405"/>
                    <a:pt x="58836" y="429664"/>
                    <a:pt x="56043" y="433853"/>
                  </a:cubicBezTo>
                  <a:cubicBezTo>
                    <a:pt x="50665" y="441919"/>
                    <a:pt x="35831" y="453687"/>
                    <a:pt x="26860" y="458173"/>
                  </a:cubicBezTo>
                  <a:cubicBezTo>
                    <a:pt x="22274" y="460466"/>
                    <a:pt x="17132" y="461415"/>
                    <a:pt x="12268" y="463036"/>
                  </a:cubicBezTo>
                  <a:cubicBezTo>
                    <a:pt x="15511" y="472764"/>
                    <a:pt x="19985" y="482164"/>
                    <a:pt x="21996" y="492219"/>
                  </a:cubicBezTo>
                  <a:cubicBezTo>
                    <a:pt x="27865" y="521566"/>
                    <a:pt x="24246" y="508696"/>
                    <a:pt x="31724" y="531130"/>
                  </a:cubicBezTo>
                  <a:cubicBezTo>
                    <a:pt x="29856" y="542337"/>
                    <a:pt x="27983" y="562932"/>
                    <a:pt x="21996" y="574905"/>
                  </a:cubicBezTo>
                  <a:cubicBezTo>
                    <a:pt x="19382" y="580133"/>
                    <a:pt x="15511" y="584632"/>
                    <a:pt x="12268" y="589496"/>
                  </a:cubicBezTo>
                  <a:cubicBezTo>
                    <a:pt x="15555" y="609217"/>
                    <a:pt x="16554" y="619994"/>
                    <a:pt x="21996" y="638134"/>
                  </a:cubicBezTo>
                  <a:cubicBezTo>
                    <a:pt x="24943" y="647955"/>
                    <a:pt x="28482" y="657589"/>
                    <a:pt x="31724" y="667317"/>
                  </a:cubicBezTo>
                  <a:lnTo>
                    <a:pt x="36587" y="681909"/>
                  </a:lnTo>
                  <a:cubicBezTo>
                    <a:pt x="34966" y="701364"/>
                    <a:pt x="34304" y="720923"/>
                    <a:pt x="31724" y="740275"/>
                  </a:cubicBezTo>
                  <a:cubicBezTo>
                    <a:pt x="31046" y="745357"/>
                    <a:pt x="28268" y="749936"/>
                    <a:pt x="26860" y="754866"/>
                  </a:cubicBezTo>
                  <a:cubicBezTo>
                    <a:pt x="14645" y="797617"/>
                    <a:pt x="28794" y="753929"/>
                    <a:pt x="17132" y="788913"/>
                  </a:cubicBezTo>
                  <a:cubicBezTo>
                    <a:pt x="15511" y="853764"/>
                    <a:pt x="12268" y="918595"/>
                    <a:pt x="12268" y="983466"/>
                  </a:cubicBezTo>
                  <a:cubicBezTo>
                    <a:pt x="12268" y="1045178"/>
                    <a:pt x="0" y="1036121"/>
                    <a:pt x="31724" y="1046696"/>
                  </a:cubicBezTo>
                  <a:cubicBezTo>
                    <a:pt x="36588" y="1051560"/>
                    <a:pt x="42902" y="1055316"/>
                    <a:pt x="46315" y="1061288"/>
                  </a:cubicBezTo>
                  <a:cubicBezTo>
                    <a:pt x="49631" y="1067092"/>
                    <a:pt x="49258" y="1074340"/>
                    <a:pt x="51179" y="1080743"/>
                  </a:cubicBezTo>
                  <a:cubicBezTo>
                    <a:pt x="54126" y="1090564"/>
                    <a:pt x="57665" y="1100198"/>
                    <a:pt x="60907" y="1109926"/>
                  </a:cubicBezTo>
                  <a:cubicBezTo>
                    <a:pt x="72565" y="1144902"/>
                    <a:pt x="58422" y="1101233"/>
                    <a:pt x="70634" y="1143973"/>
                  </a:cubicBezTo>
                  <a:cubicBezTo>
                    <a:pt x="72042" y="1148903"/>
                    <a:pt x="74089" y="1153634"/>
                    <a:pt x="75498" y="1158564"/>
                  </a:cubicBezTo>
                  <a:cubicBezTo>
                    <a:pt x="77335" y="1164991"/>
                    <a:pt x="78441" y="1171616"/>
                    <a:pt x="80362" y="1178019"/>
                  </a:cubicBezTo>
                  <a:cubicBezTo>
                    <a:pt x="83309" y="1187840"/>
                    <a:pt x="86848" y="1197474"/>
                    <a:pt x="90090" y="1207202"/>
                  </a:cubicBezTo>
                  <a:cubicBezTo>
                    <a:pt x="91711" y="1212066"/>
                    <a:pt x="93709" y="1216820"/>
                    <a:pt x="94953" y="1221794"/>
                  </a:cubicBezTo>
                  <a:lnTo>
                    <a:pt x="99817" y="1241249"/>
                  </a:lnTo>
                  <a:cubicBezTo>
                    <a:pt x="101438" y="1260704"/>
                    <a:pt x="102259" y="1280243"/>
                    <a:pt x="104681" y="1299615"/>
                  </a:cubicBezTo>
                  <a:cubicBezTo>
                    <a:pt x="105510" y="1306248"/>
                    <a:pt x="104818" y="1314344"/>
                    <a:pt x="109545" y="1319071"/>
                  </a:cubicBezTo>
                  <a:cubicBezTo>
                    <a:pt x="114272" y="1323798"/>
                    <a:pt x="122515" y="1322313"/>
                    <a:pt x="129000" y="1323934"/>
                  </a:cubicBezTo>
                  <a:cubicBezTo>
                    <a:pt x="133864" y="1330419"/>
                    <a:pt x="139570" y="1336351"/>
                    <a:pt x="143592" y="1343390"/>
                  </a:cubicBezTo>
                  <a:cubicBezTo>
                    <a:pt x="151011" y="1356372"/>
                    <a:pt x="144807" y="1361873"/>
                    <a:pt x="158183" y="1372573"/>
                  </a:cubicBezTo>
                  <a:cubicBezTo>
                    <a:pt x="162187" y="1375776"/>
                    <a:pt x="167911" y="1375815"/>
                    <a:pt x="172775" y="1377436"/>
                  </a:cubicBezTo>
                  <a:cubicBezTo>
                    <a:pt x="211496" y="1403251"/>
                    <a:pt x="190384" y="1395239"/>
                    <a:pt x="236004" y="1401756"/>
                  </a:cubicBezTo>
                  <a:cubicBezTo>
                    <a:pt x="237625" y="1406620"/>
                    <a:pt x="237243" y="1412722"/>
                    <a:pt x="240868" y="1416347"/>
                  </a:cubicBezTo>
                  <a:cubicBezTo>
                    <a:pt x="244494" y="1419972"/>
                    <a:pt x="250874" y="1418918"/>
                    <a:pt x="255460" y="1421211"/>
                  </a:cubicBezTo>
                  <a:cubicBezTo>
                    <a:pt x="269000" y="1427981"/>
                    <a:pt x="273888" y="1434776"/>
                    <a:pt x="284643" y="1445530"/>
                  </a:cubicBezTo>
                  <a:cubicBezTo>
                    <a:pt x="287885" y="1455257"/>
                    <a:pt x="287886" y="1471471"/>
                    <a:pt x="304098" y="1455258"/>
                  </a:cubicBezTo>
                  <a:cubicBezTo>
                    <a:pt x="307723" y="1451632"/>
                    <a:pt x="306472" y="1445148"/>
                    <a:pt x="308962" y="1440666"/>
                  </a:cubicBezTo>
                  <a:cubicBezTo>
                    <a:pt x="314640" y="1430446"/>
                    <a:pt x="323188" y="1421940"/>
                    <a:pt x="328417" y="1411483"/>
                  </a:cubicBezTo>
                  <a:cubicBezTo>
                    <a:pt x="331660" y="1404998"/>
                    <a:pt x="333503" y="1397598"/>
                    <a:pt x="338145" y="1392028"/>
                  </a:cubicBezTo>
                  <a:cubicBezTo>
                    <a:pt x="348102" y="1380080"/>
                    <a:pt x="354997" y="1383602"/>
                    <a:pt x="367328" y="1377436"/>
                  </a:cubicBezTo>
                  <a:cubicBezTo>
                    <a:pt x="372556" y="1374822"/>
                    <a:pt x="377055" y="1370951"/>
                    <a:pt x="381919" y="1367709"/>
                  </a:cubicBezTo>
                  <a:cubicBezTo>
                    <a:pt x="383540" y="1362845"/>
                    <a:pt x="385777" y="1358145"/>
                    <a:pt x="386783" y="1353117"/>
                  </a:cubicBezTo>
                  <a:cubicBezTo>
                    <a:pt x="389770" y="1338182"/>
                    <a:pt x="389185" y="1319129"/>
                    <a:pt x="396511" y="1304479"/>
                  </a:cubicBezTo>
                  <a:cubicBezTo>
                    <a:pt x="406937" y="1283627"/>
                    <a:pt x="405774" y="1294655"/>
                    <a:pt x="420830" y="1275296"/>
                  </a:cubicBezTo>
                  <a:cubicBezTo>
                    <a:pt x="461545" y="1222947"/>
                    <a:pt x="421755" y="1264642"/>
                    <a:pt x="454877" y="1231522"/>
                  </a:cubicBezTo>
                  <a:cubicBezTo>
                    <a:pt x="455732" y="1228958"/>
                    <a:pt x="463576" y="1201160"/>
                    <a:pt x="469468" y="1202339"/>
                  </a:cubicBezTo>
                  <a:cubicBezTo>
                    <a:pt x="471790" y="1202803"/>
                    <a:pt x="490940" y="1232115"/>
                    <a:pt x="493787" y="1236385"/>
                  </a:cubicBezTo>
                  <a:cubicBezTo>
                    <a:pt x="498651" y="1231521"/>
                    <a:pt x="505038" y="1227807"/>
                    <a:pt x="508379" y="1221794"/>
                  </a:cubicBezTo>
                  <a:cubicBezTo>
                    <a:pt x="513359" y="1212831"/>
                    <a:pt x="518107" y="1192611"/>
                    <a:pt x="518107" y="1192611"/>
                  </a:cubicBezTo>
                  <a:cubicBezTo>
                    <a:pt x="519728" y="1213688"/>
                    <a:pt x="520348" y="1234865"/>
                    <a:pt x="522970" y="1255841"/>
                  </a:cubicBezTo>
                  <a:cubicBezTo>
                    <a:pt x="523606" y="1260928"/>
                    <a:pt x="527834" y="1265305"/>
                    <a:pt x="527834" y="1270432"/>
                  </a:cubicBezTo>
                  <a:cubicBezTo>
                    <a:pt x="527834" y="1296423"/>
                    <a:pt x="524591" y="1322313"/>
                    <a:pt x="522970" y="1348253"/>
                  </a:cubicBezTo>
                  <a:cubicBezTo>
                    <a:pt x="524591" y="1369330"/>
                    <a:pt x="519507" y="1392053"/>
                    <a:pt x="527834" y="1411483"/>
                  </a:cubicBezTo>
                  <a:cubicBezTo>
                    <a:pt x="531873" y="1420908"/>
                    <a:pt x="535075" y="1392248"/>
                    <a:pt x="537562" y="1382300"/>
                  </a:cubicBezTo>
                  <a:cubicBezTo>
                    <a:pt x="544359" y="1355112"/>
                    <a:pt x="542934" y="1363650"/>
                    <a:pt x="547290" y="1328798"/>
                  </a:cubicBezTo>
                  <a:cubicBezTo>
                    <a:pt x="549111" y="1314230"/>
                    <a:pt x="550077" y="1299558"/>
                    <a:pt x="552153" y="1285024"/>
                  </a:cubicBezTo>
                  <a:cubicBezTo>
                    <a:pt x="553322" y="1276840"/>
                    <a:pt x="555538" y="1268839"/>
                    <a:pt x="557017" y="1260705"/>
                  </a:cubicBezTo>
                  <a:cubicBezTo>
                    <a:pt x="564968" y="1216976"/>
                    <a:pt x="558142" y="1246480"/>
                    <a:pt x="566745" y="1212066"/>
                  </a:cubicBezTo>
                  <a:cubicBezTo>
                    <a:pt x="565124" y="1200717"/>
                    <a:pt x="564129" y="1189261"/>
                    <a:pt x="561881" y="1178019"/>
                  </a:cubicBezTo>
                  <a:cubicBezTo>
                    <a:pt x="560876" y="1172992"/>
                    <a:pt x="557017" y="1168555"/>
                    <a:pt x="557017" y="1163428"/>
                  </a:cubicBezTo>
                  <a:cubicBezTo>
                    <a:pt x="557017" y="1034947"/>
                    <a:pt x="553210" y="1060868"/>
                    <a:pt x="566745" y="993194"/>
                  </a:cubicBezTo>
                  <a:cubicBezTo>
                    <a:pt x="565124" y="964011"/>
                    <a:pt x="563417" y="934833"/>
                    <a:pt x="561881" y="905645"/>
                  </a:cubicBezTo>
                  <a:cubicBezTo>
                    <a:pt x="556441" y="802288"/>
                    <a:pt x="567335" y="839319"/>
                    <a:pt x="552153" y="793777"/>
                  </a:cubicBezTo>
                  <a:cubicBezTo>
                    <a:pt x="550532" y="784049"/>
                    <a:pt x="548513" y="774380"/>
                    <a:pt x="547290" y="764594"/>
                  </a:cubicBezTo>
                  <a:cubicBezTo>
                    <a:pt x="545269" y="748426"/>
                    <a:pt x="544904" y="732060"/>
                    <a:pt x="542426" y="715956"/>
                  </a:cubicBezTo>
                  <a:cubicBezTo>
                    <a:pt x="541646" y="710889"/>
                    <a:pt x="538806" y="706338"/>
                    <a:pt x="537562" y="701364"/>
                  </a:cubicBezTo>
                  <a:cubicBezTo>
                    <a:pt x="530616" y="673583"/>
                    <a:pt x="535326" y="682565"/>
                    <a:pt x="527834" y="657590"/>
                  </a:cubicBezTo>
                  <a:cubicBezTo>
                    <a:pt x="524888" y="647769"/>
                    <a:pt x="521349" y="638135"/>
                    <a:pt x="518107" y="628407"/>
                  </a:cubicBezTo>
                  <a:lnTo>
                    <a:pt x="498651" y="570041"/>
                  </a:lnTo>
                  <a:cubicBezTo>
                    <a:pt x="498648" y="570031"/>
                    <a:pt x="488927" y="540869"/>
                    <a:pt x="488924" y="540858"/>
                  </a:cubicBezTo>
                  <a:cubicBezTo>
                    <a:pt x="487303" y="534373"/>
                    <a:pt x="485981" y="527805"/>
                    <a:pt x="484060" y="521402"/>
                  </a:cubicBezTo>
                  <a:cubicBezTo>
                    <a:pt x="481114" y="511581"/>
                    <a:pt x="480020" y="500751"/>
                    <a:pt x="474332" y="492219"/>
                  </a:cubicBezTo>
                  <a:lnTo>
                    <a:pt x="464604" y="477628"/>
                  </a:lnTo>
                  <a:cubicBezTo>
                    <a:pt x="462983" y="472764"/>
                    <a:pt x="462231" y="467518"/>
                    <a:pt x="459741" y="463036"/>
                  </a:cubicBezTo>
                  <a:cubicBezTo>
                    <a:pt x="454063" y="452816"/>
                    <a:pt x="440285" y="433853"/>
                    <a:pt x="440285" y="433853"/>
                  </a:cubicBezTo>
                  <a:lnTo>
                    <a:pt x="420830" y="375488"/>
                  </a:lnTo>
                  <a:lnTo>
                    <a:pt x="411102" y="346305"/>
                  </a:lnTo>
                  <a:cubicBezTo>
                    <a:pt x="409481" y="341441"/>
                    <a:pt x="409083" y="335979"/>
                    <a:pt x="406239" y="331713"/>
                  </a:cubicBezTo>
                  <a:lnTo>
                    <a:pt x="396511" y="317122"/>
                  </a:lnTo>
                  <a:lnTo>
                    <a:pt x="381919" y="273347"/>
                  </a:lnTo>
                  <a:cubicBezTo>
                    <a:pt x="380298" y="268483"/>
                    <a:pt x="379900" y="263022"/>
                    <a:pt x="377056" y="258756"/>
                  </a:cubicBezTo>
                  <a:cubicBezTo>
                    <a:pt x="373813" y="253892"/>
                    <a:pt x="369702" y="249506"/>
                    <a:pt x="367328" y="244164"/>
                  </a:cubicBezTo>
                  <a:cubicBezTo>
                    <a:pt x="363163" y="234794"/>
                    <a:pt x="360843" y="224709"/>
                    <a:pt x="357600" y="214981"/>
                  </a:cubicBezTo>
                  <a:cubicBezTo>
                    <a:pt x="355979" y="210117"/>
                    <a:pt x="356361" y="204015"/>
                    <a:pt x="352736" y="200390"/>
                  </a:cubicBezTo>
                  <a:cubicBezTo>
                    <a:pt x="347872" y="195526"/>
                    <a:pt x="342368" y="191228"/>
                    <a:pt x="338145" y="185798"/>
                  </a:cubicBezTo>
                  <a:cubicBezTo>
                    <a:pt x="330967" y="176569"/>
                    <a:pt x="328418" y="163100"/>
                    <a:pt x="318690" y="156615"/>
                  </a:cubicBezTo>
                  <a:lnTo>
                    <a:pt x="304098" y="146888"/>
                  </a:lnTo>
                  <a:cubicBezTo>
                    <a:pt x="300855" y="142024"/>
                    <a:pt x="296744" y="137638"/>
                    <a:pt x="294370" y="132296"/>
                  </a:cubicBezTo>
                  <a:cubicBezTo>
                    <a:pt x="290206" y="122926"/>
                    <a:pt x="290331" y="111644"/>
                    <a:pt x="284643" y="103113"/>
                  </a:cubicBezTo>
                  <a:lnTo>
                    <a:pt x="274915" y="88522"/>
                  </a:lnTo>
                  <a:cubicBezTo>
                    <a:pt x="273294" y="83658"/>
                    <a:pt x="272541" y="78412"/>
                    <a:pt x="270051" y="73930"/>
                  </a:cubicBezTo>
                  <a:cubicBezTo>
                    <a:pt x="255506" y="47749"/>
                    <a:pt x="253729" y="47880"/>
                    <a:pt x="236004" y="30156"/>
                  </a:cubicBezTo>
                  <a:cubicBezTo>
                    <a:pt x="230474" y="13564"/>
                    <a:pt x="232743" y="13118"/>
                    <a:pt x="216549" y="973"/>
                  </a:cubicBezTo>
                  <a:cubicBezTo>
                    <a:pt x="215252" y="0"/>
                    <a:pt x="209253" y="4215"/>
                    <a:pt x="211685" y="10700"/>
                  </a:cubicBezTo>
                  <a:close/>
                </a:path>
              </a:pathLst>
            </a:custGeom>
            <a:gradFill flip="none" rotWithShape="1">
              <a:gsLst>
                <a:gs pos="12000">
                  <a:srgbClr val="EE8800"/>
                </a:gs>
                <a:gs pos="100000">
                  <a:srgbClr val="00B050"/>
                </a:gs>
                <a:gs pos="0">
                  <a:srgbClr val="FFFFCC"/>
                </a:gs>
              </a:gsLst>
              <a:lin ang="27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7" name="Corda 36"/>
            <p:cNvSpPr/>
            <p:nvPr/>
          </p:nvSpPr>
          <p:spPr bwMode="auto">
            <a:xfrm rot="10800000" flipH="1">
              <a:off x="2706358" y="2188917"/>
              <a:ext cx="3600000" cy="3618000"/>
            </a:xfrm>
            <a:prstGeom prst="chord">
              <a:avLst>
                <a:gd name="adj1" fmla="val 5409229"/>
                <a:gd name="adj2" fmla="val 16201961"/>
              </a:avLst>
            </a:prstGeom>
            <a:solidFill>
              <a:schemeClr val="tx1">
                <a:alpha val="6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6000" b="0" i="0" u="none" strike="noStrike" cap="none" normalizeH="0" baseline="0" smtClean="0">
                <a:ln>
                  <a:noFill/>
                </a:ln>
                <a:solidFill>
                  <a:srgbClr val="FF0066"/>
                </a:solidFill>
                <a:effectLst/>
                <a:latin typeface="Helvetica 55 Roman" pitchFamily="34" charset="0"/>
              </a:endParaRPr>
            </a:p>
          </p:txBody>
        </p:sp>
      </p:grpSp>
      <p:sp>
        <p:nvSpPr>
          <p:cNvPr id="7" name="Subtítulo 2"/>
          <p:cNvSpPr txBox="1">
            <a:spLocks/>
          </p:cNvSpPr>
          <p:nvPr/>
        </p:nvSpPr>
        <p:spPr bwMode="auto">
          <a:xfrm>
            <a:off x="0" y="269776"/>
            <a:ext cx="9143999" cy="1143000"/>
          </a:xfrm>
          <a:prstGeom prst="rect">
            <a:avLst/>
          </a:prstGeom>
          <a:noFill/>
          <a:ln w="9525">
            <a:noFill/>
            <a:miter lim="800000"/>
            <a:headEnd/>
            <a:tailEnd/>
          </a:ln>
        </p:spPr>
        <p:txBody>
          <a:bodyPr lIns="92075" tIns="46038" rIns="92075" bIns="46038"/>
          <a:lstStyle/>
          <a:p>
            <a:pPr>
              <a:spcBef>
                <a:spcPct val="20000"/>
              </a:spcBef>
              <a:buClr>
                <a:schemeClr val="accent6">
                  <a:lumMod val="60000"/>
                  <a:lumOff val="40000"/>
                </a:schemeClr>
              </a:buClr>
              <a:defRPr/>
            </a:pPr>
            <a:r>
              <a:rPr lang="pt-BR" sz="3600" b="0" kern="0" dirty="0" smtClean="0">
                <a:solidFill>
                  <a:schemeClr val="accent6">
                    <a:lumMod val="20000"/>
                    <a:lumOff val="80000"/>
                  </a:schemeClr>
                </a:solidFill>
                <a:latin typeface="Century Gothic" pitchFamily="34" charset="0"/>
              </a:rPr>
              <a:t>	</a:t>
            </a:r>
            <a:r>
              <a:rPr lang="pt-BR" sz="3600" b="0" kern="0" dirty="0" smtClean="0">
                <a:solidFill>
                  <a:schemeClr val="bg1"/>
                </a:solidFill>
                <a:latin typeface="Century Gothic" pitchFamily="34" charset="0"/>
              </a:rPr>
              <a:t>Atmosfera: uma camada de gases que envolve o planeta</a:t>
            </a:r>
            <a:endParaRPr lang="pt-BR" sz="3600" b="0" kern="0" dirty="0">
              <a:solidFill>
                <a:schemeClr val="bg1"/>
              </a:solidFill>
              <a:latin typeface="Century Gothic" pitchFamily="34" charset="0"/>
            </a:endParaRPr>
          </a:p>
          <a:p>
            <a:pPr algn="l">
              <a:spcBef>
                <a:spcPct val="20000"/>
              </a:spcBef>
              <a:buClr>
                <a:schemeClr val="accent6">
                  <a:lumMod val="60000"/>
                  <a:lumOff val="40000"/>
                </a:schemeClr>
              </a:buClr>
              <a:defRPr/>
            </a:pPr>
            <a:endParaRPr lang="pt-BR" sz="3200" kern="0" dirty="0">
              <a:solidFill>
                <a:schemeClr val="accent6">
                  <a:lumMod val="20000"/>
                  <a:lumOff val="80000"/>
                </a:schemeClr>
              </a:solidFill>
              <a:latin typeface="+mn-lt"/>
            </a:endParaRPr>
          </a:p>
          <a:p>
            <a:pPr algn="l">
              <a:spcBef>
                <a:spcPct val="20000"/>
              </a:spcBef>
              <a:buClr>
                <a:schemeClr val="accent6">
                  <a:lumMod val="60000"/>
                  <a:lumOff val="40000"/>
                </a:schemeClr>
              </a:buClr>
              <a:buFont typeface="Wingdings" pitchFamily="2" charset="2"/>
              <a:buNone/>
              <a:defRPr/>
            </a:pPr>
            <a:endParaRPr lang="pt-BR" sz="3200" kern="0" dirty="0">
              <a:solidFill>
                <a:schemeClr val="accent6">
                  <a:lumMod val="20000"/>
                  <a:lumOff val="80000"/>
                </a:schemeClr>
              </a:solidFill>
              <a:latin typeface="+mn-lt"/>
            </a:endParaRPr>
          </a:p>
        </p:txBody>
      </p:sp>
      <p:sp>
        <p:nvSpPr>
          <p:cNvPr id="11" name="Retângulo 10"/>
          <p:cNvSpPr/>
          <p:nvPr/>
        </p:nvSpPr>
        <p:spPr>
          <a:xfrm>
            <a:off x="6623109" y="6381328"/>
            <a:ext cx="2300631" cy="338554"/>
          </a:xfrm>
          <a:prstGeom prst="rect">
            <a:avLst/>
          </a:prstGeom>
        </p:spPr>
        <p:txBody>
          <a:bodyPr wrap="none">
            <a:spAutoFit/>
          </a:bodyPr>
          <a:lstStyle/>
          <a:p>
            <a:r>
              <a:rPr lang="pt-BR" dirty="0" smtClean="0">
                <a:solidFill>
                  <a:srgbClr val="FFC000"/>
                </a:solidFill>
                <a:latin typeface="Century Gothic" pitchFamily="34" charset="0"/>
              </a:rPr>
              <a:t>Figura fora de escala</a:t>
            </a:r>
            <a:endParaRPr lang="pt-BR" dirty="0">
              <a:solidFill>
                <a:srgbClr val="FFC000"/>
              </a:solidFill>
              <a:latin typeface="Century Gothic" pitchFamily="34" charset="0"/>
            </a:endParaRPr>
          </a:p>
        </p:txBody>
      </p:sp>
      <p:sp>
        <p:nvSpPr>
          <p:cNvPr id="12" name="Retângulo 11"/>
          <p:cNvSpPr/>
          <p:nvPr/>
        </p:nvSpPr>
        <p:spPr>
          <a:xfrm>
            <a:off x="35496" y="6464369"/>
            <a:ext cx="4464496" cy="276999"/>
          </a:xfrm>
          <a:prstGeom prst="rect">
            <a:avLst/>
          </a:prstGeom>
        </p:spPr>
        <p:txBody>
          <a:bodyPr wrap="square">
            <a:spAutoFit/>
          </a:bodyPr>
          <a:lstStyle/>
          <a:p>
            <a:pPr algn="just"/>
            <a:r>
              <a:rPr lang="pt-BR" sz="1200" dirty="0" smtClean="0">
                <a:solidFill>
                  <a:srgbClr val="FFC000"/>
                </a:solidFill>
                <a:latin typeface="Century Gothic" pitchFamily="34" charset="0"/>
              </a:rPr>
              <a:t>Crédito da Imagem: André Luiz da Silva CDA/CDCC/USP</a:t>
            </a:r>
          </a:p>
        </p:txBody>
      </p:sp>
      <p:sp>
        <p:nvSpPr>
          <p:cNvPr id="13" name="Espaço Reservado para Número de Slide 12"/>
          <p:cNvSpPr>
            <a:spLocks noGrp="1"/>
          </p:cNvSpPr>
          <p:nvPr>
            <p:ph type="sldNum" sz="quarter" idx="12"/>
          </p:nvPr>
        </p:nvSpPr>
        <p:spPr/>
        <p:txBody>
          <a:bodyPr/>
          <a:lstStyle/>
          <a:p>
            <a:pPr>
              <a:defRPr/>
            </a:pPr>
            <a:fld id="{4497D73F-2765-4B57-AE6B-A82B159AD942}" type="slidenum">
              <a:rPr lang="pt-BR" smtClean="0"/>
              <a:pPr>
                <a:defRPr/>
              </a:pPr>
              <a:t>32</a:t>
            </a:fld>
            <a:endParaRPr lang="pt-B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3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ítulo 2"/>
          <p:cNvSpPr txBox="1">
            <a:spLocks/>
          </p:cNvSpPr>
          <p:nvPr/>
        </p:nvSpPr>
        <p:spPr bwMode="auto">
          <a:xfrm>
            <a:off x="0" y="0"/>
            <a:ext cx="9143999" cy="1143000"/>
          </a:xfrm>
          <a:prstGeom prst="rect">
            <a:avLst/>
          </a:prstGeom>
          <a:noFill/>
          <a:ln w="9525">
            <a:noFill/>
            <a:miter lim="800000"/>
            <a:headEnd/>
            <a:tailEnd/>
          </a:ln>
        </p:spPr>
        <p:txBody>
          <a:bodyPr lIns="92075" tIns="46038" rIns="92075" bIns="46038"/>
          <a:lstStyle/>
          <a:p>
            <a:pPr>
              <a:spcBef>
                <a:spcPct val="20000"/>
              </a:spcBef>
              <a:buClr>
                <a:schemeClr val="accent6">
                  <a:lumMod val="60000"/>
                  <a:lumOff val="40000"/>
                </a:schemeClr>
              </a:buClr>
              <a:defRPr/>
            </a:pPr>
            <a:r>
              <a:rPr lang="pt-BR" sz="3600" kern="0" dirty="0" smtClean="0">
                <a:solidFill>
                  <a:schemeClr val="accent6">
                    <a:lumMod val="20000"/>
                    <a:lumOff val="80000"/>
                  </a:schemeClr>
                </a:solidFill>
                <a:latin typeface="Century Gothic" pitchFamily="34" charset="0"/>
              </a:rPr>
              <a:t>	</a:t>
            </a:r>
            <a:r>
              <a:rPr lang="pt-BR" sz="3600" kern="0" dirty="0" smtClean="0">
                <a:solidFill>
                  <a:schemeClr val="bg1"/>
                </a:solidFill>
                <a:latin typeface="Century Gothic" pitchFamily="34" charset="0"/>
              </a:rPr>
              <a:t>Camadas atmosféricas da Terra</a:t>
            </a:r>
            <a:endParaRPr lang="pt-BR" sz="3600" kern="0" dirty="0">
              <a:solidFill>
                <a:schemeClr val="bg1"/>
              </a:solidFill>
              <a:latin typeface="Century Gothic" pitchFamily="34" charset="0"/>
            </a:endParaRPr>
          </a:p>
          <a:p>
            <a:pPr algn="l">
              <a:spcBef>
                <a:spcPct val="20000"/>
              </a:spcBef>
              <a:buClr>
                <a:schemeClr val="accent6">
                  <a:lumMod val="60000"/>
                  <a:lumOff val="40000"/>
                </a:schemeClr>
              </a:buClr>
              <a:defRPr/>
            </a:pPr>
            <a:endParaRPr lang="pt-BR" sz="3200" kern="0" dirty="0">
              <a:solidFill>
                <a:schemeClr val="accent6">
                  <a:lumMod val="20000"/>
                  <a:lumOff val="80000"/>
                </a:schemeClr>
              </a:solidFill>
              <a:latin typeface="+mn-lt"/>
            </a:endParaRPr>
          </a:p>
          <a:p>
            <a:pPr algn="l">
              <a:spcBef>
                <a:spcPct val="20000"/>
              </a:spcBef>
              <a:buClr>
                <a:schemeClr val="accent6">
                  <a:lumMod val="60000"/>
                  <a:lumOff val="40000"/>
                </a:schemeClr>
              </a:buClr>
              <a:buFont typeface="Wingdings" pitchFamily="2" charset="2"/>
              <a:buNone/>
              <a:defRPr/>
            </a:pPr>
            <a:endParaRPr lang="pt-BR" sz="3200" kern="0" dirty="0">
              <a:solidFill>
                <a:schemeClr val="accent6">
                  <a:lumMod val="20000"/>
                  <a:lumOff val="80000"/>
                </a:schemeClr>
              </a:solidFill>
              <a:latin typeface="+mn-lt"/>
            </a:endParaRPr>
          </a:p>
        </p:txBody>
      </p:sp>
      <p:sp>
        <p:nvSpPr>
          <p:cNvPr id="4" name="Retângulo 3"/>
          <p:cNvSpPr/>
          <p:nvPr/>
        </p:nvSpPr>
        <p:spPr bwMode="auto">
          <a:xfrm>
            <a:off x="0" y="836712"/>
            <a:ext cx="9144000" cy="6021288"/>
          </a:xfrm>
          <a:prstGeom prst="rect">
            <a:avLst/>
          </a:prstGeom>
          <a:gradFill>
            <a:gsLst>
              <a:gs pos="0">
                <a:schemeClr val="tx1"/>
              </a:gs>
              <a:gs pos="48000">
                <a:srgbClr val="00B0F0"/>
              </a:gs>
              <a:gs pos="62000">
                <a:srgbClr val="0070C0"/>
              </a:gs>
              <a:gs pos="21000">
                <a:srgbClr val="0070C0"/>
              </a:gs>
              <a:gs pos="68000">
                <a:srgbClr val="FFCCCC"/>
              </a:gs>
              <a:gs pos="80000">
                <a:srgbClr val="5DD5FF"/>
              </a:gs>
              <a:gs pos="83000">
                <a:schemeClr val="accent1">
                  <a:lumMod val="20000"/>
                  <a:lumOff val="80000"/>
                </a:schemeClr>
              </a:gs>
              <a:gs pos="94000">
                <a:schemeClr val="accent1">
                  <a:lumMod val="20000"/>
                  <a:lumOff val="80000"/>
                </a:schemeClr>
              </a:gs>
            </a:gsLst>
            <a:lin ang="5400000" scaled="0"/>
          </a:gradFill>
          <a:ln w="12700" cap="flat" cmpd="sng" algn="ctr">
            <a:solidFill>
              <a:schemeClr val="tx1">
                <a:alpha val="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cxnSp>
        <p:nvCxnSpPr>
          <p:cNvPr id="6" name="Conector reto 5"/>
          <p:cNvCxnSpPr/>
          <p:nvPr/>
        </p:nvCxnSpPr>
        <p:spPr bwMode="auto">
          <a:xfrm>
            <a:off x="0" y="3717032"/>
            <a:ext cx="9144000" cy="0"/>
          </a:xfrm>
          <a:prstGeom prst="line">
            <a:avLst/>
          </a:prstGeom>
          <a:solidFill>
            <a:schemeClr val="accent1"/>
          </a:solidFill>
          <a:ln w="22225" cap="flat" cmpd="sng" algn="ctr">
            <a:solidFill>
              <a:schemeClr val="bg1">
                <a:alpha val="42000"/>
              </a:schemeClr>
            </a:solidFill>
            <a:prstDash val="sysDash"/>
            <a:round/>
            <a:headEnd type="none" w="sm" len="sm"/>
            <a:tailEnd type="none" w="sm" len="sm"/>
          </a:ln>
          <a:effectLst/>
        </p:spPr>
      </p:cxnSp>
      <p:cxnSp>
        <p:nvCxnSpPr>
          <p:cNvPr id="8" name="Conector reto 7"/>
          <p:cNvCxnSpPr/>
          <p:nvPr/>
        </p:nvCxnSpPr>
        <p:spPr bwMode="auto">
          <a:xfrm>
            <a:off x="35496" y="4725144"/>
            <a:ext cx="9108000" cy="0"/>
          </a:xfrm>
          <a:prstGeom prst="line">
            <a:avLst/>
          </a:prstGeom>
          <a:solidFill>
            <a:schemeClr val="accent1"/>
          </a:solidFill>
          <a:ln w="22225" cap="flat" cmpd="sng" algn="ctr">
            <a:solidFill>
              <a:schemeClr val="bg1">
                <a:alpha val="61000"/>
              </a:schemeClr>
            </a:solidFill>
            <a:prstDash val="sysDash"/>
            <a:round/>
            <a:headEnd type="none" w="sm" len="sm"/>
            <a:tailEnd type="none" w="sm" len="sm"/>
          </a:ln>
          <a:effectLst/>
        </p:spPr>
      </p:cxnSp>
      <p:sp>
        <p:nvSpPr>
          <p:cNvPr id="11" name="CaixaDeTexto 10"/>
          <p:cNvSpPr txBox="1"/>
          <p:nvPr/>
        </p:nvSpPr>
        <p:spPr>
          <a:xfrm>
            <a:off x="611560" y="3697868"/>
            <a:ext cx="2880320" cy="523220"/>
          </a:xfrm>
          <a:prstGeom prst="rect">
            <a:avLst/>
          </a:prstGeom>
          <a:noFill/>
        </p:spPr>
        <p:txBody>
          <a:bodyPr wrap="square" rtlCol="0">
            <a:spAutoFit/>
          </a:bodyPr>
          <a:lstStyle/>
          <a:p>
            <a:r>
              <a:rPr lang="pt-BR" sz="2800" b="0" dirty="0" smtClean="0">
                <a:solidFill>
                  <a:schemeClr val="bg1"/>
                </a:solidFill>
                <a:latin typeface="Century Gothic" pitchFamily="34" charset="0"/>
              </a:rPr>
              <a:t>Mesosfera</a:t>
            </a:r>
            <a:endParaRPr lang="pt-BR" sz="2800" b="0" dirty="0">
              <a:solidFill>
                <a:schemeClr val="bg1"/>
              </a:solidFill>
              <a:latin typeface="Century Gothic" pitchFamily="34" charset="0"/>
            </a:endParaRPr>
          </a:p>
        </p:txBody>
      </p:sp>
      <p:sp>
        <p:nvSpPr>
          <p:cNvPr id="12" name="CaixaDeTexto 11"/>
          <p:cNvSpPr txBox="1"/>
          <p:nvPr/>
        </p:nvSpPr>
        <p:spPr>
          <a:xfrm>
            <a:off x="6876256" y="2617748"/>
            <a:ext cx="2016224" cy="523220"/>
          </a:xfrm>
          <a:prstGeom prst="rect">
            <a:avLst/>
          </a:prstGeom>
          <a:noFill/>
        </p:spPr>
        <p:txBody>
          <a:bodyPr wrap="square" rtlCol="0">
            <a:spAutoFit/>
          </a:bodyPr>
          <a:lstStyle/>
          <a:p>
            <a:r>
              <a:rPr lang="pt-BR" sz="2800" b="0" dirty="0" smtClean="0">
                <a:solidFill>
                  <a:srgbClr val="FFFF00"/>
                </a:solidFill>
                <a:latin typeface="Century Gothic" pitchFamily="34" charset="0"/>
              </a:rPr>
              <a:t>Ionosfera</a:t>
            </a:r>
            <a:endParaRPr lang="pt-BR" sz="2800" b="0" dirty="0">
              <a:solidFill>
                <a:srgbClr val="FFFF00"/>
              </a:solidFill>
              <a:latin typeface="Century Gothic" pitchFamily="34" charset="0"/>
            </a:endParaRPr>
          </a:p>
        </p:txBody>
      </p:sp>
      <p:cxnSp>
        <p:nvCxnSpPr>
          <p:cNvPr id="15" name="Conector de seta reta 14"/>
          <p:cNvCxnSpPr/>
          <p:nvPr/>
        </p:nvCxnSpPr>
        <p:spPr bwMode="auto">
          <a:xfrm flipV="1">
            <a:off x="6948264" y="2132856"/>
            <a:ext cx="0" cy="2160240"/>
          </a:xfrm>
          <a:prstGeom prst="straightConnector1">
            <a:avLst/>
          </a:prstGeom>
          <a:solidFill>
            <a:schemeClr val="accent1"/>
          </a:solidFill>
          <a:ln w="38100" cap="flat" cmpd="sng" algn="ctr">
            <a:solidFill>
              <a:srgbClr val="FFFF00"/>
            </a:solidFill>
            <a:prstDash val="solid"/>
            <a:round/>
            <a:headEnd type="arrow" w="med" len="med"/>
            <a:tailEnd type="arrow"/>
          </a:ln>
          <a:effectLst/>
        </p:spPr>
      </p:cxnSp>
      <p:sp>
        <p:nvSpPr>
          <p:cNvPr id="16" name="Forma livre 15"/>
          <p:cNvSpPr/>
          <p:nvPr/>
        </p:nvSpPr>
        <p:spPr bwMode="auto">
          <a:xfrm>
            <a:off x="-1" y="6093296"/>
            <a:ext cx="9144001" cy="764704"/>
          </a:xfrm>
          <a:custGeom>
            <a:avLst/>
            <a:gdLst>
              <a:gd name="connsiteX0" fmla="*/ 1544052 w 12143873"/>
              <a:gd name="connsiteY0" fmla="*/ 200526 h 585536"/>
              <a:gd name="connsiteX1" fmla="*/ 2169695 w 12143873"/>
              <a:gd name="connsiteY1" fmla="*/ 176463 h 585536"/>
              <a:gd name="connsiteX2" fmla="*/ 2290010 w 12143873"/>
              <a:gd name="connsiteY2" fmla="*/ 8021 h 585536"/>
              <a:gd name="connsiteX3" fmla="*/ 2554705 w 12143873"/>
              <a:gd name="connsiteY3" fmla="*/ 128336 h 585536"/>
              <a:gd name="connsiteX4" fmla="*/ 2891589 w 12143873"/>
              <a:gd name="connsiteY4" fmla="*/ 176463 h 585536"/>
              <a:gd name="connsiteX5" fmla="*/ 3228474 w 12143873"/>
              <a:gd name="connsiteY5" fmla="*/ 152400 h 585536"/>
              <a:gd name="connsiteX6" fmla="*/ 3613484 w 12143873"/>
              <a:gd name="connsiteY6" fmla="*/ 200526 h 585536"/>
              <a:gd name="connsiteX7" fmla="*/ 3830052 w 12143873"/>
              <a:gd name="connsiteY7" fmla="*/ 224589 h 585536"/>
              <a:gd name="connsiteX8" fmla="*/ 4479758 w 12143873"/>
              <a:gd name="connsiteY8" fmla="*/ 200526 h 585536"/>
              <a:gd name="connsiteX9" fmla="*/ 4768516 w 12143873"/>
              <a:gd name="connsiteY9" fmla="*/ 8021 h 585536"/>
              <a:gd name="connsiteX10" fmla="*/ 5033210 w 12143873"/>
              <a:gd name="connsiteY10" fmla="*/ 224589 h 585536"/>
              <a:gd name="connsiteX11" fmla="*/ 5346031 w 12143873"/>
              <a:gd name="connsiteY11" fmla="*/ 272715 h 585536"/>
              <a:gd name="connsiteX12" fmla="*/ 5706979 w 12143873"/>
              <a:gd name="connsiteY12" fmla="*/ 344905 h 585536"/>
              <a:gd name="connsiteX13" fmla="*/ 5971674 w 12143873"/>
              <a:gd name="connsiteY13" fmla="*/ 441158 h 585536"/>
              <a:gd name="connsiteX14" fmla="*/ 6428874 w 12143873"/>
              <a:gd name="connsiteY14" fmla="*/ 248652 h 585536"/>
              <a:gd name="connsiteX15" fmla="*/ 6886074 w 12143873"/>
              <a:gd name="connsiteY15" fmla="*/ 272715 h 585536"/>
              <a:gd name="connsiteX16" fmla="*/ 7295147 w 12143873"/>
              <a:gd name="connsiteY16" fmla="*/ 128336 h 585536"/>
              <a:gd name="connsiteX17" fmla="*/ 7944852 w 12143873"/>
              <a:gd name="connsiteY17" fmla="*/ 296779 h 585536"/>
              <a:gd name="connsiteX18" fmla="*/ 8426116 w 12143873"/>
              <a:gd name="connsiteY18" fmla="*/ 344905 h 585536"/>
              <a:gd name="connsiteX19" fmla="*/ 9148010 w 12143873"/>
              <a:gd name="connsiteY19" fmla="*/ 368968 h 585536"/>
              <a:gd name="connsiteX20" fmla="*/ 9942095 w 12143873"/>
              <a:gd name="connsiteY20" fmla="*/ 417094 h 585536"/>
              <a:gd name="connsiteX21" fmla="*/ 10639926 w 12143873"/>
              <a:gd name="connsiteY21" fmla="*/ 224589 h 585536"/>
              <a:gd name="connsiteX22" fmla="*/ 10615863 w 12143873"/>
              <a:gd name="connsiteY22" fmla="*/ 537410 h 585536"/>
              <a:gd name="connsiteX23" fmla="*/ 1471863 w 12143873"/>
              <a:gd name="connsiteY23" fmla="*/ 489284 h 585536"/>
              <a:gd name="connsiteX24" fmla="*/ 1784684 w 12143873"/>
              <a:gd name="connsiteY24" fmla="*/ 585536 h 585536"/>
              <a:gd name="connsiteX25" fmla="*/ 1784684 w 12143873"/>
              <a:gd name="connsiteY25" fmla="*/ 585536 h 585536"/>
              <a:gd name="connsiteX26" fmla="*/ 1784684 w 12143873"/>
              <a:gd name="connsiteY26" fmla="*/ 585536 h 585536"/>
              <a:gd name="connsiteX0" fmla="*/ 1544052 w 12143873"/>
              <a:gd name="connsiteY0" fmla="*/ 200526 h 585536"/>
              <a:gd name="connsiteX1" fmla="*/ 2169695 w 12143873"/>
              <a:gd name="connsiteY1" fmla="*/ 176463 h 585536"/>
              <a:gd name="connsiteX2" fmla="*/ 2290010 w 12143873"/>
              <a:gd name="connsiteY2" fmla="*/ 8021 h 585536"/>
              <a:gd name="connsiteX3" fmla="*/ 2554705 w 12143873"/>
              <a:gd name="connsiteY3" fmla="*/ 128336 h 585536"/>
              <a:gd name="connsiteX4" fmla="*/ 2891589 w 12143873"/>
              <a:gd name="connsiteY4" fmla="*/ 176463 h 585536"/>
              <a:gd name="connsiteX5" fmla="*/ 3228474 w 12143873"/>
              <a:gd name="connsiteY5" fmla="*/ 152400 h 585536"/>
              <a:gd name="connsiteX6" fmla="*/ 3613484 w 12143873"/>
              <a:gd name="connsiteY6" fmla="*/ 200526 h 585536"/>
              <a:gd name="connsiteX7" fmla="*/ 3830052 w 12143873"/>
              <a:gd name="connsiteY7" fmla="*/ 224589 h 585536"/>
              <a:gd name="connsiteX8" fmla="*/ 4479758 w 12143873"/>
              <a:gd name="connsiteY8" fmla="*/ 200526 h 585536"/>
              <a:gd name="connsiteX9" fmla="*/ 4768516 w 12143873"/>
              <a:gd name="connsiteY9" fmla="*/ 8021 h 585536"/>
              <a:gd name="connsiteX10" fmla="*/ 5033210 w 12143873"/>
              <a:gd name="connsiteY10" fmla="*/ 224589 h 585536"/>
              <a:gd name="connsiteX11" fmla="*/ 5346031 w 12143873"/>
              <a:gd name="connsiteY11" fmla="*/ 272715 h 585536"/>
              <a:gd name="connsiteX12" fmla="*/ 5706979 w 12143873"/>
              <a:gd name="connsiteY12" fmla="*/ 344905 h 585536"/>
              <a:gd name="connsiteX13" fmla="*/ 5971674 w 12143873"/>
              <a:gd name="connsiteY13" fmla="*/ 441158 h 585536"/>
              <a:gd name="connsiteX14" fmla="*/ 6428874 w 12143873"/>
              <a:gd name="connsiteY14" fmla="*/ 248652 h 585536"/>
              <a:gd name="connsiteX15" fmla="*/ 6886074 w 12143873"/>
              <a:gd name="connsiteY15" fmla="*/ 272715 h 585536"/>
              <a:gd name="connsiteX16" fmla="*/ 7295147 w 12143873"/>
              <a:gd name="connsiteY16" fmla="*/ 128336 h 585536"/>
              <a:gd name="connsiteX17" fmla="*/ 7944852 w 12143873"/>
              <a:gd name="connsiteY17" fmla="*/ 296779 h 585536"/>
              <a:gd name="connsiteX18" fmla="*/ 8426116 w 12143873"/>
              <a:gd name="connsiteY18" fmla="*/ 344905 h 585536"/>
              <a:gd name="connsiteX19" fmla="*/ 9148010 w 12143873"/>
              <a:gd name="connsiteY19" fmla="*/ 368968 h 585536"/>
              <a:gd name="connsiteX20" fmla="*/ 9942095 w 12143873"/>
              <a:gd name="connsiteY20" fmla="*/ 417094 h 585536"/>
              <a:gd name="connsiteX21" fmla="*/ 10639926 w 12143873"/>
              <a:gd name="connsiteY21" fmla="*/ 224589 h 585536"/>
              <a:gd name="connsiteX22" fmla="*/ 10615863 w 12143873"/>
              <a:gd name="connsiteY22" fmla="*/ 537410 h 585536"/>
              <a:gd name="connsiteX23" fmla="*/ 1471863 w 12143873"/>
              <a:gd name="connsiteY23" fmla="*/ 180691 h 585536"/>
              <a:gd name="connsiteX24" fmla="*/ 1784684 w 12143873"/>
              <a:gd name="connsiteY24" fmla="*/ 585536 h 585536"/>
              <a:gd name="connsiteX25" fmla="*/ 1784684 w 12143873"/>
              <a:gd name="connsiteY25" fmla="*/ 585536 h 585536"/>
              <a:gd name="connsiteX26" fmla="*/ 1784684 w 12143873"/>
              <a:gd name="connsiteY26" fmla="*/ 585536 h 585536"/>
              <a:gd name="connsiteX0" fmla="*/ 1544052 w 12143873"/>
              <a:gd name="connsiteY0" fmla="*/ 200526 h 585536"/>
              <a:gd name="connsiteX1" fmla="*/ 2169695 w 12143873"/>
              <a:gd name="connsiteY1" fmla="*/ 176463 h 585536"/>
              <a:gd name="connsiteX2" fmla="*/ 2290010 w 12143873"/>
              <a:gd name="connsiteY2" fmla="*/ 8021 h 585536"/>
              <a:gd name="connsiteX3" fmla="*/ 2554705 w 12143873"/>
              <a:gd name="connsiteY3" fmla="*/ 128336 h 585536"/>
              <a:gd name="connsiteX4" fmla="*/ 2891589 w 12143873"/>
              <a:gd name="connsiteY4" fmla="*/ 176463 h 585536"/>
              <a:gd name="connsiteX5" fmla="*/ 3228474 w 12143873"/>
              <a:gd name="connsiteY5" fmla="*/ 152400 h 585536"/>
              <a:gd name="connsiteX6" fmla="*/ 3613484 w 12143873"/>
              <a:gd name="connsiteY6" fmla="*/ 200526 h 585536"/>
              <a:gd name="connsiteX7" fmla="*/ 3830052 w 12143873"/>
              <a:gd name="connsiteY7" fmla="*/ 224589 h 585536"/>
              <a:gd name="connsiteX8" fmla="*/ 4479758 w 12143873"/>
              <a:gd name="connsiteY8" fmla="*/ 200526 h 585536"/>
              <a:gd name="connsiteX9" fmla="*/ 4768516 w 12143873"/>
              <a:gd name="connsiteY9" fmla="*/ 8021 h 585536"/>
              <a:gd name="connsiteX10" fmla="*/ 5033210 w 12143873"/>
              <a:gd name="connsiteY10" fmla="*/ 224589 h 585536"/>
              <a:gd name="connsiteX11" fmla="*/ 5346031 w 12143873"/>
              <a:gd name="connsiteY11" fmla="*/ 272715 h 585536"/>
              <a:gd name="connsiteX12" fmla="*/ 5706979 w 12143873"/>
              <a:gd name="connsiteY12" fmla="*/ 344905 h 585536"/>
              <a:gd name="connsiteX13" fmla="*/ 5971674 w 12143873"/>
              <a:gd name="connsiteY13" fmla="*/ 441158 h 585536"/>
              <a:gd name="connsiteX14" fmla="*/ 6428874 w 12143873"/>
              <a:gd name="connsiteY14" fmla="*/ 248652 h 585536"/>
              <a:gd name="connsiteX15" fmla="*/ 6886074 w 12143873"/>
              <a:gd name="connsiteY15" fmla="*/ 272715 h 585536"/>
              <a:gd name="connsiteX16" fmla="*/ 7295147 w 12143873"/>
              <a:gd name="connsiteY16" fmla="*/ 128336 h 585536"/>
              <a:gd name="connsiteX17" fmla="*/ 7944852 w 12143873"/>
              <a:gd name="connsiteY17" fmla="*/ 296779 h 585536"/>
              <a:gd name="connsiteX18" fmla="*/ 8426116 w 12143873"/>
              <a:gd name="connsiteY18" fmla="*/ 344905 h 585536"/>
              <a:gd name="connsiteX19" fmla="*/ 9148010 w 12143873"/>
              <a:gd name="connsiteY19" fmla="*/ 368968 h 585536"/>
              <a:gd name="connsiteX20" fmla="*/ 9942095 w 12143873"/>
              <a:gd name="connsiteY20" fmla="*/ 417094 h 585536"/>
              <a:gd name="connsiteX21" fmla="*/ 10639926 w 12143873"/>
              <a:gd name="connsiteY21" fmla="*/ 224589 h 585536"/>
              <a:gd name="connsiteX22" fmla="*/ 10615863 w 12143873"/>
              <a:gd name="connsiteY22" fmla="*/ 537410 h 585536"/>
              <a:gd name="connsiteX23" fmla="*/ 1471863 w 12143873"/>
              <a:gd name="connsiteY23" fmla="*/ 513347 h 585536"/>
              <a:gd name="connsiteX24" fmla="*/ 1784684 w 12143873"/>
              <a:gd name="connsiteY24" fmla="*/ 585536 h 585536"/>
              <a:gd name="connsiteX25" fmla="*/ 1784684 w 12143873"/>
              <a:gd name="connsiteY25" fmla="*/ 585536 h 585536"/>
              <a:gd name="connsiteX26" fmla="*/ 1784684 w 12143873"/>
              <a:gd name="connsiteY26" fmla="*/ 585536 h 585536"/>
              <a:gd name="connsiteX0" fmla="*/ 1544052 w 12143873"/>
              <a:gd name="connsiteY0" fmla="*/ 200526 h 585536"/>
              <a:gd name="connsiteX1" fmla="*/ 2169695 w 12143873"/>
              <a:gd name="connsiteY1" fmla="*/ 176463 h 585536"/>
              <a:gd name="connsiteX2" fmla="*/ 2290010 w 12143873"/>
              <a:gd name="connsiteY2" fmla="*/ 8021 h 585536"/>
              <a:gd name="connsiteX3" fmla="*/ 2554705 w 12143873"/>
              <a:gd name="connsiteY3" fmla="*/ 128336 h 585536"/>
              <a:gd name="connsiteX4" fmla="*/ 2891589 w 12143873"/>
              <a:gd name="connsiteY4" fmla="*/ 176463 h 585536"/>
              <a:gd name="connsiteX5" fmla="*/ 3228474 w 12143873"/>
              <a:gd name="connsiteY5" fmla="*/ 152400 h 585536"/>
              <a:gd name="connsiteX6" fmla="*/ 3613484 w 12143873"/>
              <a:gd name="connsiteY6" fmla="*/ 200526 h 585536"/>
              <a:gd name="connsiteX7" fmla="*/ 3830052 w 12143873"/>
              <a:gd name="connsiteY7" fmla="*/ 224589 h 585536"/>
              <a:gd name="connsiteX8" fmla="*/ 4479758 w 12143873"/>
              <a:gd name="connsiteY8" fmla="*/ 200526 h 585536"/>
              <a:gd name="connsiteX9" fmla="*/ 4768516 w 12143873"/>
              <a:gd name="connsiteY9" fmla="*/ 8021 h 585536"/>
              <a:gd name="connsiteX10" fmla="*/ 5033210 w 12143873"/>
              <a:gd name="connsiteY10" fmla="*/ 224589 h 585536"/>
              <a:gd name="connsiteX11" fmla="*/ 5346031 w 12143873"/>
              <a:gd name="connsiteY11" fmla="*/ 272715 h 585536"/>
              <a:gd name="connsiteX12" fmla="*/ 5706979 w 12143873"/>
              <a:gd name="connsiteY12" fmla="*/ 344905 h 585536"/>
              <a:gd name="connsiteX13" fmla="*/ 5971674 w 12143873"/>
              <a:gd name="connsiteY13" fmla="*/ 441158 h 585536"/>
              <a:gd name="connsiteX14" fmla="*/ 6428874 w 12143873"/>
              <a:gd name="connsiteY14" fmla="*/ 248652 h 585536"/>
              <a:gd name="connsiteX15" fmla="*/ 6886074 w 12143873"/>
              <a:gd name="connsiteY15" fmla="*/ 272715 h 585536"/>
              <a:gd name="connsiteX16" fmla="*/ 7295147 w 12143873"/>
              <a:gd name="connsiteY16" fmla="*/ 128336 h 585536"/>
              <a:gd name="connsiteX17" fmla="*/ 7944852 w 12143873"/>
              <a:gd name="connsiteY17" fmla="*/ 296779 h 585536"/>
              <a:gd name="connsiteX18" fmla="*/ 8426116 w 12143873"/>
              <a:gd name="connsiteY18" fmla="*/ 344905 h 585536"/>
              <a:gd name="connsiteX19" fmla="*/ 9148010 w 12143873"/>
              <a:gd name="connsiteY19" fmla="*/ 368968 h 585536"/>
              <a:gd name="connsiteX20" fmla="*/ 9942095 w 12143873"/>
              <a:gd name="connsiteY20" fmla="*/ 417094 h 585536"/>
              <a:gd name="connsiteX21" fmla="*/ 10639926 w 12143873"/>
              <a:gd name="connsiteY21" fmla="*/ 224589 h 585536"/>
              <a:gd name="connsiteX22" fmla="*/ 10615863 w 12143873"/>
              <a:gd name="connsiteY22" fmla="*/ 537410 h 585536"/>
              <a:gd name="connsiteX23" fmla="*/ 1471863 w 12143873"/>
              <a:gd name="connsiteY23" fmla="*/ 513347 h 585536"/>
              <a:gd name="connsiteX24" fmla="*/ 1784684 w 12143873"/>
              <a:gd name="connsiteY24" fmla="*/ 585536 h 585536"/>
              <a:gd name="connsiteX25" fmla="*/ 1784684 w 12143873"/>
              <a:gd name="connsiteY25" fmla="*/ 585536 h 585536"/>
              <a:gd name="connsiteX26" fmla="*/ 1784684 w 12143873"/>
              <a:gd name="connsiteY26" fmla="*/ 585536 h 585536"/>
              <a:gd name="connsiteX0" fmla="*/ 1544052 w 12143873"/>
              <a:gd name="connsiteY0" fmla="*/ 200526 h 585536"/>
              <a:gd name="connsiteX1" fmla="*/ 2169695 w 12143873"/>
              <a:gd name="connsiteY1" fmla="*/ 176463 h 585536"/>
              <a:gd name="connsiteX2" fmla="*/ 2290010 w 12143873"/>
              <a:gd name="connsiteY2" fmla="*/ 8021 h 585536"/>
              <a:gd name="connsiteX3" fmla="*/ 2554705 w 12143873"/>
              <a:gd name="connsiteY3" fmla="*/ 128336 h 585536"/>
              <a:gd name="connsiteX4" fmla="*/ 2891589 w 12143873"/>
              <a:gd name="connsiteY4" fmla="*/ 176463 h 585536"/>
              <a:gd name="connsiteX5" fmla="*/ 3228474 w 12143873"/>
              <a:gd name="connsiteY5" fmla="*/ 152400 h 585536"/>
              <a:gd name="connsiteX6" fmla="*/ 3613484 w 12143873"/>
              <a:gd name="connsiteY6" fmla="*/ 200526 h 585536"/>
              <a:gd name="connsiteX7" fmla="*/ 3830052 w 12143873"/>
              <a:gd name="connsiteY7" fmla="*/ 224589 h 585536"/>
              <a:gd name="connsiteX8" fmla="*/ 4479758 w 12143873"/>
              <a:gd name="connsiteY8" fmla="*/ 200526 h 585536"/>
              <a:gd name="connsiteX9" fmla="*/ 4768516 w 12143873"/>
              <a:gd name="connsiteY9" fmla="*/ 8021 h 585536"/>
              <a:gd name="connsiteX10" fmla="*/ 5033210 w 12143873"/>
              <a:gd name="connsiteY10" fmla="*/ 224589 h 585536"/>
              <a:gd name="connsiteX11" fmla="*/ 5346031 w 12143873"/>
              <a:gd name="connsiteY11" fmla="*/ 272715 h 585536"/>
              <a:gd name="connsiteX12" fmla="*/ 5706979 w 12143873"/>
              <a:gd name="connsiteY12" fmla="*/ 344905 h 585536"/>
              <a:gd name="connsiteX13" fmla="*/ 5971674 w 12143873"/>
              <a:gd name="connsiteY13" fmla="*/ 441158 h 585536"/>
              <a:gd name="connsiteX14" fmla="*/ 6428874 w 12143873"/>
              <a:gd name="connsiteY14" fmla="*/ 248652 h 585536"/>
              <a:gd name="connsiteX15" fmla="*/ 6886074 w 12143873"/>
              <a:gd name="connsiteY15" fmla="*/ 272715 h 585536"/>
              <a:gd name="connsiteX16" fmla="*/ 7295147 w 12143873"/>
              <a:gd name="connsiteY16" fmla="*/ 128336 h 585536"/>
              <a:gd name="connsiteX17" fmla="*/ 7944852 w 12143873"/>
              <a:gd name="connsiteY17" fmla="*/ 296779 h 585536"/>
              <a:gd name="connsiteX18" fmla="*/ 8426116 w 12143873"/>
              <a:gd name="connsiteY18" fmla="*/ 344905 h 585536"/>
              <a:gd name="connsiteX19" fmla="*/ 9148010 w 12143873"/>
              <a:gd name="connsiteY19" fmla="*/ 368968 h 585536"/>
              <a:gd name="connsiteX20" fmla="*/ 9942095 w 12143873"/>
              <a:gd name="connsiteY20" fmla="*/ 417094 h 585536"/>
              <a:gd name="connsiteX21" fmla="*/ 10639926 w 12143873"/>
              <a:gd name="connsiteY21" fmla="*/ 224589 h 585536"/>
              <a:gd name="connsiteX22" fmla="*/ 10615863 w 12143873"/>
              <a:gd name="connsiteY22" fmla="*/ 537410 h 585536"/>
              <a:gd name="connsiteX23" fmla="*/ 1471863 w 12143873"/>
              <a:gd name="connsiteY23" fmla="*/ 513347 h 585536"/>
              <a:gd name="connsiteX24" fmla="*/ 1784684 w 12143873"/>
              <a:gd name="connsiteY24" fmla="*/ 585536 h 585536"/>
              <a:gd name="connsiteX25" fmla="*/ 1784684 w 12143873"/>
              <a:gd name="connsiteY25" fmla="*/ 585536 h 585536"/>
              <a:gd name="connsiteX26" fmla="*/ 1784684 w 12143873"/>
              <a:gd name="connsiteY26" fmla="*/ 585536 h 585536"/>
              <a:gd name="connsiteX0" fmla="*/ 1544052 w 12143873"/>
              <a:gd name="connsiteY0" fmla="*/ 200526 h 585536"/>
              <a:gd name="connsiteX1" fmla="*/ 2169695 w 12143873"/>
              <a:gd name="connsiteY1" fmla="*/ 176463 h 585536"/>
              <a:gd name="connsiteX2" fmla="*/ 2290010 w 12143873"/>
              <a:gd name="connsiteY2" fmla="*/ 8021 h 585536"/>
              <a:gd name="connsiteX3" fmla="*/ 2554705 w 12143873"/>
              <a:gd name="connsiteY3" fmla="*/ 128336 h 585536"/>
              <a:gd name="connsiteX4" fmla="*/ 2891589 w 12143873"/>
              <a:gd name="connsiteY4" fmla="*/ 176463 h 585536"/>
              <a:gd name="connsiteX5" fmla="*/ 3228474 w 12143873"/>
              <a:gd name="connsiteY5" fmla="*/ 152400 h 585536"/>
              <a:gd name="connsiteX6" fmla="*/ 3613484 w 12143873"/>
              <a:gd name="connsiteY6" fmla="*/ 200526 h 585536"/>
              <a:gd name="connsiteX7" fmla="*/ 3830052 w 12143873"/>
              <a:gd name="connsiteY7" fmla="*/ 224589 h 585536"/>
              <a:gd name="connsiteX8" fmla="*/ 4479758 w 12143873"/>
              <a:gd name="connsiteY8" fmla="*/ 200526 h 585536"/>
              <a:gd name="connsiteX9" fmla="*/ 4768516 w 12143873"/>
              <a:gd name="connsiteY9" fmla="*/ 8021 h 585536"/>
              <a:gd name="connsiteX10" fmla="*/ 5033210 w 12143873"/>
              <a:gd name="connsiteY10" fmla="*/ 224589 h 585536"/>
              <a:gd name="connsiteX11" fmla="*/ 5346031 w 12143873"/>
              <a:gd name="connsiteY11" fmla="*/ 272715 h 585536"/>
              <a:gd name="connsiteX12" fmla="*/ 5706979 w 12143873"/>
              <a:gd name="connsiteY12" fmla="*/ 344905 h 585536"/>
              <a:gd name="connsiteX13" fmla="*/ 5971674 w 12143873"/>
              <a:gd name="connsiteY13" fmla="*/ 441158 h 585536"/>
              <a:gd name="connsiteX14" fmla="*/ 6428874 w 12143873"/>
              <a:gd name="connsiteY14" fmla="*/ 248652 h 585536"/>
              <a:gd name="connsiteX15" fmla="*/ 6886074 w 12143873"/>
              <a:gd name="connsiteY15" fmla="*/ 272715 h 585536"/>
              <a:gd name="connsiteX16" fmla="*/ 7295147 w 12143873"/>
              <a:gd name="connsiteY16" fmla="*/ 128336 h 585536"/>
              <a:gd name="connsiteX17" fmla="*/ 7944852 w 12143873"/>
              <a:gd name="connsiteY17" fmla="*/ 296779 h 585536"/>
              <a:gd name="connsiteX18" fmla="*/ 8426116 w 12143873"/>
              <a:gd name="connsiteY18" fmla="*/ 344905 h 585536"/>
              <a:gd name="connsiteX19" fmla="*/ 9148010 w 12143873"/>
              <a:gd name="connsiteY19" fmla="*/ 368968 h 585536"/>
              <a:gd name="connsiteX20" fmla="*/ 9942095 w 12143873"/>
              <a:gd name="connsiteY20" fmla="*/ 417094 h 585536"/>
              <a:gd name="connsiteX21" fmla="*/ 10639926 w 12143873"/>
              <a:gd name="connsiteY21" fmla="*/ 224589 h 585536"/>
              <a:gd name="connsiteX22" fmla="*/ 10615863 w 12143873"/>
              <a:gd name="connsiteY22" fmla="*/ 537410 h 585536"/>
              <a:gd name="connsiteX23" fmla="*/ 1471863 w 12143873"/>
              <a:gd name="connsiteY23" fmla="*/ 513347 h 585536"/>
              <a:gd name="connsiteX24" fmla="*/ 1784684 w 12143873"/>
              <a:gd name="connsiteY24" fmla="*/ 585536 h 585536"/>
              <a:gd name="connsiteX25" fmla="*/ 1784684 w 12143873"/>
              <a:gd name="connsiteY25" fmla="*/ 585536 h 585536"/>
              <a:gd name="connsiteX26" fmla="*/ 1784684 w 12143873"/>
              <a:gd name="connsiteY26" fmla="*/ 585536 h 585536"/>
              <a:gd name="connsiteX0" fmla="*/ 1544052 w 12143873"/>
              <a:gd name="connsiteY0" fmla="*/ 200526 h 585536"/>
              <a:gd name="connsiteX1" fmla="*/ 2169695 w 12143873"/>
              <a:gd name="connsiteY1" fmla="*/ 176463 h 585536"/>
              <a:gd name="connsiteX2" fmla="*/ 2290010 w 12143873"/>
              <a:gd name="connsiteY2" fmla="*/ 8021 h 585536"/>
              <a:gd name="connsiteX3" fmla="*/ 2554705 w 12143873"/>
              <a:gd name="connsiteY3" fmla="*/ 128336 h 585536"/>
              <a:gd name="connsiteX4" fmla="*/ 2891589 w 12143873"/>
              <a:gd name="connsiteY4" fmla="*/ 176463 h 585536"/>
              <a:gd name="connsiteX5" fmla="*/ 3228474 w 12143873"/>
              <a:gd name="connsiteY5" fmla="*/ 152400 h 585536"/>
              <a:gd name="connsiteX6" fmla="*/ 3613484 w 12143873"/>
              <a:gd name="connsiteY6" fmla="*/ 200526 h 585536"/>
              <a:gd name="connsiteX7" fmla="*/ 3830052 w 12143873"/>
              <a:gd name="connsiteY7" fmla="*/ 224589 h 585536"/>
              <a:gd name="connsiteX8" fmla="*/ 4479758 w 12143873"/>
              <a:gd name="connsiteY8" fmla="*/ 200526 h 585536"/>
              <a:gd name="connsiteX9" fmla="*/ 4768516 w 12143873"/>
              <a:gd name="connsiteY9" fmla="*/ 8021 h 585536"/>
              <a:gd name="connsiteX10" fmla="*/ 5033210 w 12143873"/>
              <a:gd name="connsiteY10" fmla="*/ 224589 h 585536"/>
              <a:gd name="connsiteX11" fmla="*/ 5346031 w 12143873"/>
              <a:gd name="connsiteY11" fmla="*/ 272715 h 585536"/>
              <a:gd name="connsiteX12" fmla="*/ 5706979 w 12143873"/>
              <a:gd name="connsiteY12" fmla="*/ 344905 h 585536"/>
              <a:gd name="connsiteX13" fmla="*/ 5971674 w 12143873"/>
              <a:gd name="connsiteY13" fmla="*/ 441158 h 585536"/>
              <a:gd name="connsiteX14" fmla="*/ 6428874 w 12143873"/>
              <a:gd name="connsiteY14" fmla="*/ 248652 h 585536"/>
              <a:gd name="connsiteX15" fmla="*/ 6886074 w 12143873"/>
              <a:gd name="connsiteY15" fmla="*/ 272715 h 585536"/>
              <a:gd name="connsiteX16" fmla="*/ 7295147 w 12143873"/>
              <a:gd name="connsiteY16" fmla="*/ 128336 h 585536"/>
              <a:gd name="connsiteX17" fmla="*/ 7944852 w 12143873"/>
              <a:gd name="connsiteY17" fmla="*/ 296779 h 585536"/>
              <a:gd name="connsiteX18" fmla="*/ 8426116 w 12143873"/>
              <a:gd name="connsiteY18" fmla="*/ 344905 h 585536"/>
              <a:gd name="connsiteX19" fmla="*/ 9148010 w 12143873"/>
              <a:gd name="connsiteY19" fmla="*/ 368968 h 585536"/>
              <a:gd name="connsiteX20" fmla="*/ 9942095 w 12143873"/>
              <a:gd name="connsiteY20" fmla="*/ 417094 h 585536"/>
              <a:gd name="connsiteX21" fmla="*/ 10639926 w 12143873"/>
              <a:gd name="connsiteY21" fmla="*/ 224589 h 585536"/>
              <a:gd name="connsiteX22" fmla="*/ 10615863 w 12143873"/>
              <a:gd name="connsiteY22" fmla="*/ 537410 h 585536"/>
              <a:gd name="connsiteX23" fmla="*/ 1471863 w 12143873"/>
              <a:gd name="connsiteY23" fmla="*/ 513347 h 585536"/>
              <a:gd name="connsiteX24" fmla="*/ 1784684 w 12143873"/>
              <a:gd name="connsiteY24" fmla="*/ 585536 h 585536"/>
              <a:gd name="connsiteX25" fmla="*/ 1784684 w 12143873"/>
              <a:gd name="connsiteY25" fmla="*/ 585536 h 585536"/>
              <a:gd name="connsiteX26" fmla="*/ 1784684 w 12143873"/>
              <a:gd name="connsiteY26" fmla="*/ 585536 h 585536"/>
              <a:gd name="connsiteX0" fmla="*/ 1544052 w 12258925"/>
              <a:gd name="connsiteY0" fmla="*/ 200526 h 585536"/>
              <a:gd name="connsiteX1" fmla="*/ 2169695 w 12258925"/>
              <a:gd name="connsiteY1" fmla="*/ 176463 h 585536"/>
              <a:gd name="connsiteX2" fmla="*/ 2290010 w 12258925"/>
              <a:gd name="connsiteY2" fmla="*/ 8021 h 585536"/>
              <a:gd name="connsiteX3" fmla="*/ 2554705 w 12258925"/>
              <a:gd name="connsiteY3" fmla="*/ 128336 h 585536"/>
              <a:gd name="connsiteX4" fmla="*/ 2891589 w 12258925"/>
              <a:gd name="connsiteY4" fmla="*/ 176463 h 585536"/>
              <a:gd name="connsiteX5" fmla="*/ 3228474 w 12258925"/>
              <a:gd name="connsiteY5" fmla="*/ 152400 h 585536"/>
              <a:gd name="connsiteX6" fmla="*/ 3613484 w 12258925"/>
              <a:gd name="connsiteY6" fmla="*/ 200526 h 585536"/>
              <a:gd name="connsiteX7" fmla="*/ 3830052 w 12258925"/>
              <a:gd name="connsiteY7" fmla="*/ 224589 h 585536"/>
              <a:gd name="connsiteX8" fmla="*/ 4479758 w 12258925"/>
              <a:gd name="connsiteY8" fmla="*/ 200526 h 585536"/>
              <a:gd name="connsiteX9" fmla="*/ 4768516 w 12258925"/>
              <a:gd name="connsiteY9" fmla="*/ 8021 h 585536"/>
              <a:gd name="connsiteX10" fmla="*/ 5033210 w 12258925"/>
              <a:gd name="connsiteY10" fmla="*/ 224589 h 585536"/>
              <a:gd name="connsiteX11" fmla="*/ 5346031 w 12258925"/>
              <a:gd name="connsiteY11" fmla="*/ 272715 h 585536"/>
              <a:gd name="connsiteX12" fmla="*/ 5706979 w 12258925"/>
              <a:gd name="connsiteY12" fmla="*/ 344905 h 585536"/>
              <a:gd name="connsiteX13" fmla="*/ 5971674 w 12258925"/>
              <a:gd name="connsiteY13" fmla="*/ 441158 h 585536"/>
              <a:gd name="connsiteX14" fmla="*/ 6428874 w 12258925"/>
              <a:gd name="connsiteY14" fmla="*/ 248652 h 585536"/>
              <a:gd name="connsiteX15" fmla="*/ 6886074 w 12258925"/>
              <a:gd name="connsiteY15" fmla="*/ 272715 h 585536"/>
              <a:gd name="connsiteX16" fmla="*/ 7295147 w 12258925"/>
              <a:gd name="connsiteY16" fmla="*/ 128336 h 585536"/>
              <a:gd name="connsiteX17" fmla="*/ 7944852 w 12258925"/>
              <a:gd name="connsiteY17" fmla="*/ 296779 h 585536"/>
              <a:gd name="connsiteX18" fmla="*/ 8426116 w 12258925"/>
              <a:gd name="connsiteY18" fmla="*/ 344905 h 585536"/>
              <a:gd name="connsiteX19" fmla="*/ 9148010 w 12258925"/>
              <a:gd name="connsiteY19" fmla="*/ 368968 h 585536"/>
              <a:gd name="connsiteX20" fmla="*/ 9942095 w 12258925"/>
              <a:gd name="connsiteY20" fmla="*/ 417094 h 585536"/>
              <a:gd name="connsiteX21" fmla="*/ 10639926 w 12258925"/>
              <a:gd name="connsiteY21" fmla="*/ 224589 h 585536"/>
              <a:gd name="connsiteX22" fmla="*/ 11330238 w 12258925"/>
              <a:gd name="connsiteY22" fmla="*/ 418097 h 585536"/>
              <a:gd name="connsiteX23" fmla="*/ 10615863 w 12258925"/>
              <a:gd name="connsiteY23" fmla="*/ 537410 h 585536"/>
              <a:gd name="connsiteX24" fmla="*/ 1471863 w 12258925"/>
              <a:gd name="connsiteY24" fmla="*/ 513347 h 585536"/>
              <a:gd name="connsiteX25" fmla="*/ 1784684 w 12258925"/>
              <a:gd name="connsiteY25" fmla="*/ 585536 h 585536"/>
              <a:gd name="connsiteX26" fmla="*/ 1784684 w 12258925"/>
              <a:gd name="connsiteY26" fmla="*/ 585536 h 585536"/>
              <a:gd name="connsiteX27" fmla="*/ 1784684 w 12258925"/>
              <a:gd name="connsiteY27" fmla="*/ 585536 h 585536"/>
              <a:gd name="connsiteX0" fmla="*/ 1544052 w 12258925"/>
              <a:gd name="connsiteY0" fmla="*/ 200526 h 585536"/>
              <a:gd name="connsiteX1" fmla="*/ 2169695 w 12258925"/>
              <a:gd name="connsiteY1" fmla="*/ 176463 h 585536"/>
              <a:gd name="connsiteX2" fmla="*/ 2290010 w 12258925"/>
              <a:gd name="connsiteY2" fmla="*/ 8021 h 585536"/>
              <a:gd name="connsiteX3" fmla="*/ 2554705 w 12258925"/>
              <a:gd name="connsiteY3" fmla="*/ 128336 h 585536"/>
              <a:gd name="connsiteX4" fmla="*/ 2891589 w 12258925"/>
              <a:gd name="connsiteY4" fmla="*/ 176463 h 585536"/>
              <a:gd name="connsiteX5" fmla="*/ 3228474 w 12258925"/>
              <a:gd name="connsiteY5" fmla="*/ 152400 h 585536"/>
              <a:gd name="connsiteX6" fmla="*/ 3613484 w 12258925"/>
              <a:gd name="connsiteY6" fmla="*/ 200526 h 585536"/>
              <a:gd name="connsiteX7" fmla="*/ 3830052 w 12258925"/>
              <a:gd name="connsiteY7" fmla="*/ 224589 h 585536"/>
              <a:gd name="connsiteX8" fmla="*/ 4479758 w 12258925"/>
              <a:gd name="connsiteY8" fmla="*/ 200526 h 585536"/>
              <a:gd name="connsiteX9" fmla="*/ 4768516 w 12258925"/>
              <a:gd name="connsiteY9" fmla="*/ 8021 h 585536"/>
              <a:gd name="connsiteX10" fmla="*/ 5033210 w 12258925"/>
              <a:gd name="connsiteY10" fmla="*/ 224589 h 585536"/>
              <a:gd name="connsiteX11" fmla="*/ 5346031 w 12258925"/>
              <a:gd name="connsiteY11" fmla="*/ 272715 h 585536"/>
              <a:gd name="connsiteX12" fmla="*/ 5706979 w 12258925"/>
              <a:gd name="connsiteY12" fmla="*/ 344905 h 585536"/>
              <a:gd name="connsiteX13" fmla="*/ 5971674 w 12258925"/>
              <a:gd name="connsiteY13" fmla="*/ 441158 h 585536"/>
              <a:gd name="connsiteX14" fmla="*/ 6428874 w 12258925"/>
              <a:gd name="connsiteY14" fmla="*/ 248652 h 585536"/>
              <a:gd name="connsiteX15" fmla="*/ 6886074 w 12258925"/>
              <a:gd name="connsiteY15" fmla="*/ 272715 h 585536"/>
              <a:gd name="connsiteX16" fmla="*/ 7295147 w 12258925"/>
              <a:gd name="connsiteY16" fmla="*/ 128336 h 585536"/>
              <a:gd name="connsiteX17" fmla="*/ 7944852 w 12258925"/>
              <a:gd name="connsiteY17" fmla="*/ 296779 h 585536"/>
              <a:gd name="connsiteX18" fmla="*/ 8426116 w 12258925"/>
              <a:gd name="connsiteY18" fmla="*/ 344905 h 585536"/>
              <a:gd name="connsiteX19" fmla="*/ 9148010 w 12258925"/>
              <a:gd name="connsiteY19" fmla="*/ 368968 h 585536"/>
              <a:gd name="connsiteX20" fmla="*/ 9942095 w 12258925"/>
              <a:gd name="connsiteY20" fmla="*/ 417094 h 585536"/>
              <a:gd name="connsiteX21" fmla="*/ 10639926 w 12258925"/>
              <a:gd name="connsiteY21" fmla="*/ 224589 h 585536"/>
              <a:gd name="connsiteX22" fmla="*/ 10615863 w 12258925"/>
              <a:gd name="connsiteY22" fmla="*/ 324707 h 585536"/>
              <a:gd name="connsiteX23" fmla="*/ 10615863 w 12258925"/>
              <a:gd name="connsiteY23" fmla="*/ 537410 h 585536"/>
              <a:gd name="connsiteX24" fmla="*/ 1471863 w 12258925"/>
              <a:gd name="connsiteY24" fmla="*/ 513347 h 585536"/>
              <a:gd name="connsiteX25" fmla="*/ 1784684 w 12258925"/>
              <a:gd name="connsiteY25" fmla="*/ 585536 h 585536"/>
              <a:gd name="connsiteX26" fmla="*/ 1784684 w 12258925"/>
              <a:gd name="connsiteY26" fmla="*/ 585536 h 585536"/>
              <a:gd name="connsiteX27" fmla="*/ 1784684 w 12258925"/>
              <a:gd name="connsiteY27" fmla="*/ 585536 h 585536"/>
              <a:gd name="connsiteX0" fmla="*/ 1544052 w 10752221"/>
              <a:gd name="connsiteY0" fmla="*/ 200526 h 585536"/>
              <a:gd name="connsiteX1" fmla="*/ 2169695 w 10752221"/>
              <a:gd name="connsiteY1" fmla="*/ 176463 h 585536"/>
              <a:gd name="connsiteX2" fmla="*/ 2290010 w 10752221"/>
              <a:gd name="connsiteY2" fmla="*/ 8021 h 585536"/>
              <a:gd name="connsiteX3" fmla="*/ 2554705 w 10752221"/>
              <a:gd name="connsiteY3" fmla="*/ 128336 h 585536"/>
              <a:gd name="connsiteX4" fmla="*/ 2891589 w 10752221"/>
              <a:gd name="connsiteY4" fmla="*/ 176463 h 585536"/>
              <a:gd name="connsiteX5" fmla="*/ 3228474 w 10752221"/>
              <a:gd name="connsiteY5" fmla="*/ 152400 h 585536"/>
              <a:gd name="connsiteX6" fmla="*/ 3613484 w 10752221"/>
              <a:gd name="connsiteY6" fmla="*/ 200526 h 585536"/>
              <a:gd name="connsiteX7" fmla="*/ 3830052 w 10752221"/>
              <a:gd name="connsiteY7" fmla="*/ 224589 h 585536"/>
              <a:gd name="connsiteX8" fmla="*/ 4479758 w 10752221"/>
              <a:gd name="connsiteY8" fmla="*/ 200526 h 585536"/>
              <a:gd name="connsiteX9" fmla="*/ 4768516 w 10752221"/>
              <a:gd name="connsiteY9" fmla="*/ 8021 h 585536"/>
              <a:gd name="connsiteX10" fmla="*/ 5033210 w 10752221"/>
              <a:gd name="connsiteY10" fmla="*/ 224589 h 585536"/>
              <a:gd name="connsiteX11" fmla="*/ 5346031 w 10752221"/>
              <a:gd name="connsiteY11" fmla="*/ 272715 h 585536"/>
              <a:gd name="connsiteX12" fmla="*/ 5706979 w 10752221"/>
              <a:gd name="connsiteY12" fmla="*/ 344905 h 585536"/>
              <a:gd name="connsiteX13" fmla="*/ 5971674 w 10752221"/>
              <a:gd name="connsiteY13" fmla="*/ 441158 h 585536"/>
              <a:gd name="connsiteX14" fmla="*/ 6428874 w 10752221"/>
              <a:gd name="connsiteY14" fmla="*/ 248652 h 585536"/>
              <a:gd name="connsiteX15" fmla="*/ 6886074 w 10752221"/>
              <a:gd name="connsiteY15" fmla="*/ 272715 h 585536"/>
              <a:gd name="connsiteX16" fmla="*/ 7295147 w 10752221"/>
              <a:gd name="connsiteY16" fmla="*/ 128336 h 585536"/>
              <a:gd name="connsiteX17" fmla="*/ 7944852 w 10752221"/>
              <a:gd name="connsiteY17" fmla="*/ 296779 h 585536"/>
              <a:gd name="connsiteX18" fmla="*/ 8426116 w 10752221"/>
              <a:gd name="connsiteY18" fmla="*/ 344905 h 585536"/>
              <a:gd name="connsiteX19" fmla="*/ 9148010 w 10752221"/>
              <a:gd name="connsiteY19" fmla="*/ 368968 h 585536"/>
              <a:gd name="connsiteX20" fmla="*/ 9942095 w 10752221"/>
              <a:gd name="connsiteY20" fmla="*/ 417094 h 585536"/>
              <a:gd name="connsiteX21" fmla="*/ 10639926 w 10752221"/>
              <a:gd name="connsiteY21" fmla="*/ 224589 h 585536"/>
              <a:gd name="connsiteX22" fmla="*/ 10615863 w 10752221"/>
              <a:gd name="connsiteY22" fmla="*/ 324707 h 585536"/>
              <a:gd name="connsiteX23" fmla="*/ 10615863 w 10752221"/>
              <a:gd name="connsiteY23" fmla="*/ 537410 h 585536"/>
              <a:gd name="connsiteX24" fmla="*/ 1471863 w 10752221"/>
              <a:gd name="connsiteY24" fmla="*/ 513347 h 585536"/>
              <a:gd name="connsiteX25" fmla="*/ 1784684 w 10752221"/>
              <a:gd name="connsiteY25" fmla="*/ 585536 h 585536"/>
              <a:gd name="connsiteX26" fmla="*/ 1784684 w 10752221"/>
              <a:gd name="connsiteY26" fmla="*/ 585536 h 585536"/>
              <a:gd name="connsiteX27" fmla="*/ 1784684 w 10752221"/>
              <a:gd name="connsiteY27" fmla="*/ 585536 h 585536"/>
              <a:gd name="connsiteX0" fmla="*/ 2169695 w 10752221"/>
              <a:gd name="connsiteY0" fmla="*/ 176463 h 585536"/>
              <a:gd name="connsiteX1" fmla="*/ 2290010 w 10752221"/>
              <a:gd name="connsiteY1" fmla="*/ 8021 h 585536"/>
              <a:gd name="connsiteX2" fmla="*/ 2554705 w 10752221"/>
              <a:gd name="connsiteY2" fmla="*/ 128336 h 585536"/>
              <a:gd name="connsiteX3" fmla="*/ 2891589 w 10752221"/>
              <a:gd name="connsiteY3" fmla="*/ 176463 h 585536"/>
              <a:gd name="connsiteX4" fmla="*/ 3228474 w 10752221"/>
              <a:gd name="connsiteY4" fmla="*/ 152400 h 585536"/>
              <a:gd name="connsiteX5" fmla="*/ 3613484 w 10752221"/>
              <a:gd name="connsiteY5" fmla="*/ 200526 h 585536"/>
              <a:gd name="connsiteX6" fmla="*/ 3830052 w 10752221"/>
              <a:gd name="connsiteY6" fmla="*/ 224589 h 585536"/>
              <a:gd name="connsiteX7" fmla="*/ 4479758 w 10752221"/>
              <a:gd name="connsiteY7" fmla="*/ 200526 h 585536"/>
              <a:gd name="connsiteX8" fmla="*/ 4768516 w 10752221"/>
              <a:gd name="connsiteY8" fmla="*/ 8021 h 585536"/>
              <a:gd name="connsiteX9" fmla="*/ 5033210 w 10752221"/>
              <a:gd name="connsiteY9" fmla="*/ 224589 h 585536"/>
              <a:gd name="connsiteX10" fmla="*/ 5346031 w 10752221"/>
              <a:gd name="connsiteY10" fmla="*/ 272715 h 585536"/>
              <a:gd name="connsiteX11" fmla="*/ 5706979 w 10752221"/>
              <a:gd name="connsiteY11" fmla="*/ 344905 h 585536"/>
              <a:gd name="connsiteX12" fmla="*/ 5971674 w 10752221"/>
              <a:gd name="connsiteY12" fmla="*/ 441158 h 585536"/>
              <a:gd name="connsiteX13" fmla="*/ 6428874 w 10752221"/>
              <a:gd name="connsiteY13" fmla="*/ 248652 h 585536"/>
              <a:gd name="connsiteX14" fmla="*/ 6886074 w 10752221"/>
              <a:gd name="connsiteY14" fmla="*/ 272715 h 585536"/>
              <a:gd name="connsiteX15" fmla="*/ 7295147 w 10752221"/>
              <a:gd name="connsiteY15" fmla="*/ 128336 h 585536"/>
              <a:gd name="connsiteX16" fmla="*/ 7944852 w 10752221"/>
              <a:gd name="connsiteY16" fmla="*/ 296779 h 585536"/>
              <a:gd name="connsiteX17" fmla="*/ 8426116 w 10752221"/>
              <a:gd name="connsiteY17" fmla="*/ 344905 h 585536"/>
              <a:gd name="connsiteX18" fmla="*/ 9148010 w 10752221"/>
              <a:gd name="connsiteY18" fmla="*/ 368968 h 585536"/>
              <a:gd name="connsiteX19" fmla="*/ 9942095 w 10752221"/>
              <a:gd name="connsiteY19" fmla="*/ 417094 h 585536"/>
              <a:gd name="connsiteX20" fmla="*/ 10639926 w 10752221"/>
              <a:gd name="connsiteY20" fmla="*/ 224589 h 585536"/>
              <a:gd name="connsiteX21" fmla="*/ 10615863 w 10752221"/>
              <a:gd name="connsiteY21" fmla="*/ 324707 h 585536"/>
              <a:gd name="connsiteX22" fmla="*/ 10615863 w 10752221"/>
              <a:gd name="connsiteY22" fmla="*/ 537410 h 585536"/>
              <a:gd name="connsiteX23" fmla="*/ 1471863 w 10752221"/>
              <a:gd name="connsiteY23" fmla="*/ 513347 h 585536"/>
              <a:gd name="connsiteX24" fmla="*/ 1784684 w 10752221"/>
              <a:gd name="connsiteY24" fmla="*/ 585536 h 585536"/>
              <a:gd name="connsiteX25" fmla="*/ 1784684 w 10752221"/>
              <a:gd name="connsiteY25" fmla="*/ 585536 h 585536"/>
              <a:gd name="connsiteX26" fmla="*/ 1784684 w 10752221"/>
              <a:gd name="connsiteY26" fmla="*/ 585536 h 585536"/>
              <a:gd name="connsiteX0" fmla="*/ 1476672 w 10752221"/>
              <a:gd name="connsiteY0" fmla="*/ 306627 h 604131"/>
              <a:gd name="connsiteX1" fmla="*/ 2290010 w 10752221"/>
              <a:gd name="connsiteY1" fmla="*/ 26616 h 604131"/>
              <a:gd name="connsiteX2" fmla="*/ 2554705 w 10752221"/>
              <a:gd name="connsiteY2" fmla="*/ 146931 h 604131"/>
              <a:gd name="connsiteX3" fmla="*/ 2891589 w 10752221"/>
              <a:gd name="connsiteY3" fmla="*/ 195058 h 604131"/>
              <a:gd name="connsiteX4" fmla="*/ 3228474 w 10752221"/>
              <a:gd name="connsiteY4" fmla="*/ 170995 h 604131"/>
              <a:gd name="connsiteX5" fmla="*/ 3613484 w 10752221"/>
              <a:gd name="connsiteY5" fmla="*/ 219121 h 604131"/>
              <a:gd name="connsiteX6" fmla="*/ 3830052 w 10752221"/>
              <a:gd name="connsiteY6" fmla="*/ 243184 h 604131"/>
              <a:gd name="connsiteX7" fmla="*/ 4479758 w 10752221"/>
              <a:gd name="connsiteY7" fmla="*/ 219121 h 604131"/>
              <a:gd name="connsiteX8" fmla="*/ 4768516 w 10752221"/>
              <a:gd name="connsiteY8" fmla="*/ 26616 h 604131"/>
              <a:gd name="connsiteX9" fmla="*/ 5033210 w 10752221"/>
              <a:gd name="connsiteY9" fmla="*/ 243184 h 604131"/>
              <a:gd name="connsiteX10" fmla="*/ 5346031 w 10752221"/>
              <a:gd name="connsiteY10" fmla="*/ 291310 h 604131"/>
              <a:gd name="connsiteX11" fmla="*/ 5706979 w 10752221"/>
              <a:gd name="connsiteY11" fmla="*/ 363500 h 604131"/>
              <a:gd name="connsiteX12" fmla="*/ 5971674 w 10752221"/>
              <a:gd name="connsiteY12" fmla="*/ 459753 h 604131"/>
              <a:gd name="connsiteX13" fmla="*/ 6428874 w 10752221"/>
              <a:gd name="connsiteY13" fmla="*/ 267247 h 604131"/>
              <a:gd name="connsiteX14" fmla="*/ 6886074 w 10752221"/>
              <a:gd name="connsiteY14" fmla="*/ 291310 h 604131"/>
              <a:gd name="connsiteX15" fmla="*/ 7295147 w 10752221"/>
              <a:gd name="connsiteY15" fmla="*/ 146931 h 604131"/>
              <a:gd name="connsiteX16" fmla="*/ 7944852 w 10752221"/>
              <a:gd name="connsiteY16" fmla="*/ 315374 h 604131"/>
              <a:gd name="connsiteX17" fmla="*/ 8426116 w 10752221"/>
              <a:gd name="connsiteY17" fmla="*/ 363500 h 604131"/>
              <a:gd name="connsiteX18" fmla="*/ 9148010 w 10752221"/>
              <a:gd name="connsiteY18" fmla="*/ 387563 h 604131"/>
              <a:gd name="connsiteX19" fmla="*/ 9942095 w 10752221"/>
              <a:gd name="connsiteY19" fmla="*/ 435689 h 604131"/>
              <a:gd name="connsiteX20" fmla="*/ 10639926 w 10752221"/>
              <a:gd name="connsiteY20" fmla="*/ 243184 h 604131"/>
              <a:gd name="connsiteX21" fmla="*/ 10615863 w 10752221"/>
              <a:gd name="connsiteY21" fmla="*/ 343302 h 604131"/>
              <a:gd name="connsiteX22" fmla="*/ 10615863 w 10752221"/>
              <a:gd name="connsiteY22" fmla="*/ 556005 h 604131"/>
              <a:gd name="connsiteX23" fmla="*/ 1471863 w 10752221"/>
              <a:gd name="connsiteY23" fmla="*/ 531942 h 604131"/>
              <a:gd name="connsiteX24" fmla="*/ 1784684 w 10752221"/>
              <a:gd name="connsiteY24" fmla="*/ 604131 h 604131"/>
              <a:gd name="connsiteX25" fmla="*/ 1784684 w 10752221"/>
              <a:gd name="connsiteY25" fmla="*/ 604131 h 604131"/>
              <a:gd name="connsiteX26" fmla="*/ 1784684 w 10752221"/>
              <a:gd name="connsiteY26" fmla="*/ 604131 h 604131"/>
              <a:gd name="connsiteX0" fmla="*/ 0 w 9275549"/>
              <a:gd name="connsiteY0" fmla="*/ 306627 h 604131"/>
              <a:gd name="connsiteX1" fmla="*/ 813338 w 9275549"/>
              <a:gd name="connsiteY1" fmla="*/ 26616 h 604131"/>
              <a:gd name="connsiteX2" fmla="*/ 1078033 w 9275549"/>
              <a:gd name="connsiteY2" fmla="*/ 146931 h 604131"/>
              <a:gd name="connsiteX3" fmla="*/ 1414917 w 9275549"/>
              <a:gd name="connsiteY3" fmla="*/ 195058 h 604131"/>
              <a:gd name="connsiteX4" fmla="*/ 1751802 w 9275549"/>
              <a:gd name="connsiteY4" fmla="*/ 170995 h 604131"/>
              <a:gd name="connsiteX5" fmla="*/ 2136812 w 9275549"/>
              <a:gd name="connsiteY5" fmla="*/ 219121 h 604131"/>
              <a:gd name="connsiteX6" fmla="*/ 2353380 w 9275549"/>
              <a:gd name="connsiteY6" fmla="*/ 243184 h 604131"/>
              <a:gd name="connsiteX7" fmla="*/ 3003086 w 9275549"/>
              <a:gd name="connsiteY7" fmla="*/ 219121 h 604131"/>
              <a:gd name="connsiteX8" fmla="*/ 3291844 w 9275549"/>
              <a:gd name="connsiteY8" fmla="*/ 26616 h 604131"/>
              <a:gd name="connsiteX9" fmla="*/ 3556538 w 9275549"/>
              <a:gd name="connsiteY9" fmla="*/ 243184 h 604131"/>
              <a:gd name="connsiteX10" fmla="*/ 3869359 w 9275549"/>
              <a:gd name="connsiteY10" fmla="*/ 291310 h 604131"/>
              <a:gd name="connsiteX11" fmla="*/ 4230307 w 9275549"/>
              <a:gd name="connsiteY11" fmla="*/ 363500 h 604131"/>
              <a:gd name="connsiteX12" fmla="*/ 4495002 w 9275549"/>
              <a:gd name="connsiteY12" fmla="*/ 459753 h 604131"/>
              <a:gd name="connsiteX13" fmla="*/ 4952202 w 9275549"/>
              <a:gd name="connsiteY13" fmla="*/ 267247 h 604131"/>
              <a:gd name="connsiteX14" fmla="*/ 5409402 w 9275549"/>
              <a:gd name="connsiteY14" fmla="*/ 291310 h 604131"/>
              <a:gd name="connsiteX15" fmla="*/ 5818475 w 9275549"/>
              <a:gd name="connsiteY15" fmla="*/ 146931 h 604131"/>
              <a:gd name="connsiteX16" fmla="*/ 6468180 w 9275549"/>
              <a:gd name="connsiteY16" fmla="*/ 315374 h 604131"/>
              <a:gd name="connsiteX17" fmla="*/ 6949444 w 9275549"/>
              <a:gd name="connsiteY17" fmla="*/ 363500 h 604131"/>
              <a:gd name="connsiteX18" fmla="*/ 7671338 w 9275549"/>
              <a:gd name="connsiteY18" fmla="*/ 387563 h 604131"/>
              <a:gd name="connsiteX19" fmla="*/ 8465423 w 9275549"/>
              <a:gd name="connsiteY19" fmla="*/ 435689 h 604131"/>
              <a:gd name="connsiteX20" fmla="*/ 9163254 w 9275549"/>
              <a:gd name="connsiteY20" fmla="*/ 243184 h 604131"/>
              <a:gd name="connsiteX21" fmla="*/ 9139191 w 9275549"/>
              <a:gd name="connsiteY21" fmla="*/ 343302 h 604131"/>
              <a:gd name="connsiteX22" fmla="*/ 9139191 w 9275549"/>
              <a:gd name="connsiteY22" fmla="*/ 556005 h 604131"/>
              <a:gd name="connsiteX23" fmla="*/ 308012 w 9275549"/>
              <a:gd name="connsiteY23" fmla="*/ 604131 h 604131"/>
              <a:gd name="connsiteX24" fmla="*/ 308012 w 9275549"/>
              <a:gd name="connsiteY24" fmla="*/ 604131 h 604131"/>
              <a:gd name="connsiteX25" fmla="*/ 308012 w 9275549"/>
              <a:gd name="connsiteY25" fmla="*/ 604131 h 604131"/>
              <a:gd name="connsiteX0" fmla="*/ 0 w 9275549"/>
              <a:gd name="connsiteY0" fmla="*/ 306627 h 604131"/>
              <a:gd name="connsiteX1" fmla="*/ 813338 w 9275549"/>
              <a:gd name="connsiteY1" fmla="*/ 26616 h 604131"/>
              <a:gd name="connsiteX2" fmla="*/ 1078033 w 9275549"/>
              <a:gd name="connsiteY2" fmla="*/ 146931 h 604131"/>
              <a:gd name="connsiteX3" fmla="*/ 1414917 w 9275549"/>
              <a:gd name="connsiteY3" fmla="*/ 195058 h 604131"/>
              <a:gd name="connsiteX4" fmla="*/ 1751802 w 9275549"/>
              <a:gd name="connsiteY4" fmla="*/ 170995 h 604131"/>
              <a:gd name="connsiteX5" fmla="*/ 2136812 w 9275549"/>
              <a:gd name="connsiteY5" fmla="*/ 219121 h 604131"/>
              <a:gd name="connsiteX6" fmla="*/ 2353380 w 9275549"/>
              <a:gd name="connsiteY6" fmla="*/ 243184 h 604131"/>
              <a:gd name="connsiteX7" fmla="*/ 3003086 w 9275549"/>
              <a:gd name="connsiteY7" fmla="*/ 219121 h 604131"/>
              <a:gd name="connsiteX8" fmla="*/ 3291844 w 9275549"/>
              <a:gd name="connsiteY8" fmla="*/ 26616 h 604131"/>
              <a:gd name="connsiteX9" fmla="*/ 3556538 w 9275549"/>
              <a:gd name="connsiteY9" fmla="*/ 243184 h 604131"/>
              <a:gd name="connsiteX10" fmla="*/ 3869359 w 9275549"/>
              <a:gd name="connsiteY10" fmla="*/ 291310 h 604131"/>
              <a:gd name="connsiteX11" fmla="*/ 4230307 w 9275549"/>
              <a:gd name="connsiteY11" fmla="*/ 363500 h 604131"/>
              <a:gd name="connsiteX12" fmla="*/ 4495002 w 9275549"/>
              <a:gd name="connsiteY12" fmla="*/ 459753 h 604131"/>
              <a:gd name="connsiteX13" fmla="*/ 4952202 w 9275549"/>
              <a:gd name="connsiteY13" fmla="*/ 267247 h 604131"/>
              <a:gd name="connsiteX14" fmla="*/ 5409402 w 9275549"/>
              <a:gd name="connsiteY14" fmla="*/ 291310 h 604131"/>
              <a:gd name="connsiteX15" fmla="*/ 5818475 w 9275549"/>
              <a:gd name="connsiteY15" fmla="*/ 146931 h 604131"/>
              <a:gd name="connsiteX16" fmla="*/ 6468180 w 9275549"/>
              <a:gd name="connsiteY16" fmla="*/ 315374 h 604131"/>
              <a:gd name="connsiteX17" fmla="*/ 6949444 w 9275549"/>
              <a:gd name="connsiteY17" fmla="*/ 363500 h 604131"/>
              <a:gd name="connsiteX18" fmla="*/ 7671338 w 9275549"/>
              <a:gd name="connsiteY18" fmla="*/ 387563 h 604131"/>
              <a:gd name="connsiteX19" fmla="*/ 8465423 w 9275549"/>
              <a:gd name="connsiteY19" fmla="*/ 435689 h 604131"/>
              <a:gd name="connsiteX20" fmla="*/ 9163254 w 9275549"/>
              <a:gd name="connsiteY20" fmla="*/ 243184 h 604131"/>
              <a:gd name="connsiteX21" fmla="*/ 9139191 w 9275549"/>
              <a:gd name="connsiteY21" fmla="*/ 343302 h 604131"/>
              <a:gd name="connsiteX22" fmla="*/ 9139191 w 9275549"/>
              <a:gd name="connsiteY22" fmla="*/ 556005 h 604131"/>
              <a:gd name="connsiteX23" fmla="*/ 308012 w 9275549"/>
              <a:gd name="connsiteY23" fmla="*/ 604131 h 604131"/>
              <a:gd name="connsiteX24" fmla="*/ 308012 w 9275549"/>
              <a:gd name="connsiteY24" fmla="*/ 604131 h 604131"/>
              <a:gd name="connsiteX25" fmla="*/ 251520 w 9275549"/>
              <a:gd name="connsiteY25" fmla="*/ 495268 h 604131"/>
              <a:gd name="connsiteX0" fmla="*/ 0 w 9275549"/>
              <a:gd name="connsiteY0" fmla="*/ 306627 h 604131"/>
              <a:gd name="connsiteX1" fmla="*/ 813338 w 9275549"/>
              <a:gd name="connsiteY1" fmla="*/ 26616 h 604131"/>
              <a:gd name="connsiteX2" fmla="*/ 1078033 w 9275549"/>
              <a:gd name="connsiteY2" fmla="*/ 146931 h 604131"/>
              <a:gd name="connsiteX3" fmla="*/ 1414917 w 9275549"/>
              <a:gd name="connsiteY3" fmla="*/ 195058 h 604131"/>
              <a:gd name="connsiteX4" fmla="*/ 1751802 w 9275549"/>
              <a:gd name="connsiteY4" fmla="*/ 170995 h 604131"/>
              <a:gd name="connsiteX5" fmla="*/ 2136812 w 9275549"/>
              <a:gd name="connsiteY5" fmla="*/ 219121 h 604131"/>
              <a:gd name="connsiteX6" fmla="*/ 2353380 w 9275549"/>
              <a:gd name="connsiteY6" fmla="*/ 243184 h 604131"/>
              <a:gd name="connsiteX7" fmla="*/ 3003086 w 9275549"/>
              <a:gd name="connsiteY7" fmla="*/ 219121 h 604131"/>
              <a:gd name="connsiteX8" fmla="*/ 3291844 w 9275549"/>
              <a:gd name="connsiteY8" fmla="*/ 26616 h 604131"/>
              <a:gd name="connsiteX9" fmla="*/ 3556538 w 9275549"/>
              <a:gd name="connsiteY9" fmla="*/ 243184 h 604131"/>
              <a:gd name="connsiteX10" fmla="*/ 3869359 w 9275549"/>
              <a:gd name="connsiteY10" fmla="*/ 291310 h 604131"/>
              <a:gd name="connsiteX11" fmla="*/ 4230307 w 9275549"/>
              <a:gd name="connsiteY11" fmla="*/ 363500 h 604131"/>
              <a:gd name="connsiteX12" fmla="*/ 4495002 w 9275549"/>
              <a:gd name="connsiteY12" fmla="*/ 459753 h 604131"/>
              <a:gd name="connsiteX13" fmla="*/ 4952202 w 9275549"/>
              <a:gd name="connsiteY13" fmla="*/ 267247 h 604131"/>
              <a:gd name="connsiteX14" fmla="*/ 5409402 w 9275549"/>
              <a:gd name="connsiteY14" fmla="*/ 291310 h 604131"/>
              <a:gd name="connsiteX15" fmla="*/ 5818475 w 9275549"/>
              <a:gd name="connsiteY15" fmla="*/ 146931 h 604131"/>
              <a:gd name="connsiteX16" fmla="*/ 6468180 w 9275549"/>
              <a:gd name="connsiteY16" fmla="*/ 315374 h 604131"/>
              <a:gd name="connsiteX17" fmla="*/ 6949444 w 9275549"/>
              <a:gd name="connsiteY17" fmla="*/ 363500 h 604131"/>
              <a:gd name="connsiteX18" fmla="*/ 7671338 w 9275549"/>
              <a:gd name="connsiteY18" fmla="*/ 387563 h 604131"/>
              <a:gd name="connsiteX19" fmla="*/ 8465423 w 9275549"/>
              <a:gd name="connsiteY19" fmla="*/ 435689 h 604131"/>
              <a:gd name="connsiteX20" fmla="*/ 9163254 w 9275549"/>
              <a:gd name="connsiteY20" fmla="*/ 243184 h 604131"/>
              <a:gd name="connsiteX21" fmla="*/ 9139191 w 9275549"/>
              <a:gd name="connsiteY21" fmla="*/ 343302 h 604131"/>
              <a:gd name="connsiteX22" fmla="*/ 9139191 w 9275549"/>
              <a:gd name="connsiteY22" fmla="*/ 556005 h 604131"/>
              <a:gd name="connsiteX23" fmla="*/ 308012 w 9275549"/>
              <a:gd name="connsiteY23" fmla="*/ 604131 h 604131"/>
              <a:gd name="connsiteX24" fmla="*/ 308012 w 9275549"/>
              <a:gd name="connsiteY24" fmla="*/ 604131 h 604131"/>
              <a:gd name="connsiteX25" fmla="*/ 251520 w 9275549"/>
              <a:gd name="connsiteY25" fmla="*/ 162612 h 604131"/>
              <a:gd name="connsiteX0" fmla="*/ 0 w 9275549"/>
              <a:gd name="connsiteY0" fmla="*/ 306627 h 604131"/>
              <a:gd name="connsiteX1" fmla="*/ 813338 w 9275549"/>
              <a:gd name="connsiteY1" fmla="*/ 26616 h 604131"/>
              <a:gd name="connsiteX2" fmla="*/ 1078033 w 9275549"/>
              <a:gd name="connsiteY2" fmla="*/ 146931 h 604131"/>
              <a:gd name="connsiteX3" fmla="*/ 1414917 w 9275549"/>
              <a:gd name="connsiteY3" fmla="*/ 195058 h 604131"/>
              <a:gd name="connsiteX4" fmla="*/ 1751802 w 9275549"/>
              <a:gd name="connsiteY4" fmla="*/ 170995 h 604131"/>
              <a:gd name="connsiteX5" fmla="*/ 2136812 w 9275549"/>
              <a:gd name="connsiteY5" fmla="*/ 219121 h 604131"/>
              <a:gd name="connsiteX6" fmla="*/ 2353380 w 9275549"/>
              <a:gd name="connsiteY6" fmla="*/ 243184 h 604131"/>
              <a:gd name="connsiteX7" fmla="*/ 3003086 w 9275549"/>
              <a:gd name="connsiteY7" fmla="*/ 219121 h 604131"/>
              <a:gd name="connsiteX8" fmla="*/ 3291844 w 9275549"/>
              <a:gd name="connsiteY8" fmla="*/ 26616 h 604131"/>
              <a:gd name="connsiteX9" fmla="*/ 3556538 w 9275549"/>
              <a:gd name="connsiteY9" fmla="*/ 243184 h 604131"/>
              <a:gd name="connsiteX10" fmla="*/ 3869359 w 9275549"/>
              <a:gd name="connsiteY10" fmla="*/ 291310 h 604131"/>
              <a:gd name="connsiteX11" fmla="*/ 4230307 w 9275549"/>
              <a:gd name="connsiteY11" fmla="*/ 363500 h 604131"/>
              <a:gd name="connsiteX12" fmla="*/ 4495002 w 9275549"/>
              <a:gd name="connsiteY12" fmla="*/ 459753 h 604131"/>
              <a:gd name="connsiteX13" fmla="*/ 4952202 w 9275549"/>
              <a:gd name="connsiteY13" fmla="*/ 267247 h 604131"/>
              <a:gd name="connsiteX14" fmla="*/ 5409402 w 9275549"/>
              <a:gd name="connsiteY14" fmla="*/ 291310 h 604131"/>
              <a:gd name="connsiteX15" fmla="*/ 5818475 w 9275549"/>
              <a:gd name="connsiteY15" fmla="*/ 146931 h 604131"/>
              <a:gd name="connsiteX16" fmla="*/ 6468180 w 9275549"/>
              <a:gd name="connsiteY16" fmla="*/ 315374 h 604131"/>
              <a:gd name="connsiteX17" fmla="*/ 6949444 w 9275549"/>
              <a:gd name="connsiteY17" fmla="*/ 363500 h 604131"/>
              <a:gd name="connsiteX18" fmla="*/ 7671338 w 9275549"/>
              <a:gd name="connsiteY18" fmla="*/ 387563 h 604131"/>
              <a:gd name="connsiteX19" fmla="*/ 8465423 w 9275549"/>
              <a:gd name="connsiteY19" fmla="*/ 435689 h 604131"/>
              <a:gd name="connsiteX20" fmla="*/ 9163254 w 9275549"/>
              <a:gd name="connsiteY20" fmla="*/ 243184 h 604131"/>
              <a:gd name="connsiteX21" fmla="*/ 9139191 w 9275549"/>
              <a:gd name="connsiteY21" fmla="*/ 343302 h 604131"/>
              <a:gd name="connsiteX22" fmla="*/ 9139191 w 9275549"/>
              <a:gd name="connsiteY22" fmla="*/ 556005 h 604131"/>
              <a:gd name="connsiteX23" fmla="*/ 308012 w 9275549"/>
              <a:gd name="connsiteY23" fmla="*/ 604131 h 604131"/>
              <a:gd name="connsiteX24" fmla="*/ 308012 w 9275549"/>
              <a:gd name="connsiteY24" fmla="*/ 604131 h 604131"/>
              <a:gd name="connsiteX25" fmla="*/ 0 w 9275549"/>
              <a:gd name="connsiteY25" fmla="*/ 495268 h 604131"/>
              <a:gd name="connsiteX0" fmla="*/ 0 w 9275549"/>
              <a:gd name="connsiteY0" fmla="*/ 306627 h 604131"/>
              <a:gd name="connsiteX1" fmla="*/ 813338 w 9275549"/>
              <a:gd name="connsiteY1" fmla="*/ 26616 h 604131"/>
              <a:gd name="connsiteX2" fmla="*/ 1078033 w 9275549"/>
              <a:gd name="connsiteY2" fmla="*/ 146931 h 604131"/>
              <a:gd name="connsiteX3" fmla="*/ 1414917 w 9275549"/>
              <a:gd name="connsiteY3" fmla="*/ 195058 h 604131"/>
              <a:gd name="connsiteX4" fmla="*/ 1751802 w 9275549"/>
              <a:gd name="connsiteY4" fmla="*/ 170995 h 604131"/>
              <a:gd name="connsiteX5" fmla="*/ 2136812 w 9275549"/>
              <a:gd name="connsiteY5" fmla="*/ 219121 h 604131"/>
              <a:gd name="connsiteX6" fmla="*/ 2353380 w 9275549"/>
              <a:gd name="connsiteY6" fmla="*/ 243184 h 604131"/>
              <a:gd name="connsiteX7" fmla="*/ 3003086 w 9275549"/>
              <a:gd name="connsiteY7" fmla="*/ 219121 h 604131"/>
              <a:gd name="connsiteX8" fmla="*/ 3291844 w 9275549"/>
              <a:gd name="connsiteY8" fmla="*/ 26616 h 604131"/>
              <a:gd name="connsiteX9" fmla="*/ 3556538 w 9275549"/>
              <a:gd name="connsiteY9" fmla="*/ 243184 h 604131"/>
              <a:gd name="connsiteX10" fmla="*/ 3869359 w 9275549"/>
              <a:gd name="connsiteY10" fmla="*/ 291310 h 604131"/>
              <a:gd name="connsiteX11" fmla="*/ 4230307 w 9275549"/>
              <a:gd name="connsiteY11" fmla="*/ 363500 h 604131"/>
              <a:gd name="connsiteX12" fmla="*/ 4495002 w 9275549"/>
              <a:gd name="connsiteY12" fmla="*/ 459753 h 604131"/>
              <a:gd name="connsiteX13" fmla="*/ 4952202 w 9275549"/>
              <a:gd name="connsiteY13" fmla="*/ 267247 h 604131"/>
              <a:gd name="connsiteX14" fmla="*/ 5409402 w 9275549"/>
              <a:gd name="connsiteY14" fmla="*/ 291310 h 604131"/>
              <a:gd name="connsiteX15" fmla="*/ 5818475 w 9275549"/>
              <a:gd name="connsiteY15" fmla="*/ 146931 h 604131"/>
              <a:gd name="connsiteX16" fmla="*/ 6468180 w 9275549"/>
              <a:gd name="connsiteY16" fmla="*/ 315374 h 604131"/>
              <a:gd name="connsiteX17" fmla="*/ 6949444 w 9275549"/>
              <a:gd name="connsiteY17" fmla="*/ 363500 h 604131"/>
              <a:gd name="connsiteX18" fmla="*/ 7671338 w 9275549"/>
              <a:gd name="connsiteY18" fmla="*/ 387563 h 604131"/>
              <a:gd name="connsiteX19" fmla="*/ 8465423 w 9275549"/>
              <a:gd name="connsiteY19" fmla="*/ 435689 h 604131"/>
              <a:gd name="connsiteX20" fmla="*/ 9163254 w 9275549"/>
              <a:gd name="connsiteY20" fmla="*/ 243184 h 604131"/>
              <a:gd name="connsiteX21" fmla="*/ 9139191 w 9275549"/>
              <a:gd name="connsiteY21" fmla="*/ 343302 h 604131"/>
              <a:gd name="connsiteX22" fmla="*/ 9139191 w 9275549"/>
              <a:gd name="connsiteY22" fmla="*/ 556005 h 604131"/>
              <a:gd name="connsiteX23" fmla="*/ 308012 w 9275549"/>
              <a:gd name="connsiteY23" fmla="*/ 604131 h 604131"/>
              <a:gd name="connsiteX24" fmla="*/ 395536 w 9275549"/>
              <a:gd name="connsiteY24" fmla="*/ 495268 h 604131"/>
              <a:gd name="connsiteX25" fmla="*/ 0 w 9275549"/>
              <a:gd name="connsiteY25" fmla="*/ 495268 h 604131"/>
              <a:gd name="connsiteX0" fmla="*/ 0 w 9275549"/>
              <a:gd name="connsiteY0" fmla="*/ 306627 h 604131"/>
              <a:gd name="connsiteX1" fmla="*/ 813338 w 9275549"/>
              <a:gd name="connsiteY1" fmla="*/ 26616 h 604131"/>
              <a:gd name="connsiteX2" fmla="*/ 1078033 w 9275549"/>
              <a:gd name="connsiteY2" fmla="*/ 146931 h 604131"/>
              <a:gd name="connsiteX3" fmla="*/ 1414917 w 9275549"/>
              <a:gd name="connsiteY3" fmla="*/ 195058 h 604131"/>
              <a:gd name="connsiteX4" fmla="*/ 1751802 w 9275549"/>
              <a:gd name="connsiteY4" fmla="*/ 170995 h 604131"/>
              <a:gd name="connsiteX5" fmla="*/ 2136812 w 9275549"/>
              <a:gd name="connsiteY5" fmla="*/ 219121 h 604131"/>
              <a:gd name="connsiteX6" fmla="*/ 2353380 w 9275549"/>
              <a:gd name="connsiteY6" fmla="*/ 243184 h 604131"/>
              <a:gd name="connsiteX7" fmla="*/ 3003086 w 9275549"/>
              <a:gd name="connsiteY7" fmla="*/ 219121 h 604131"/>
              <a:gd name="connsiteX8" fmla="*/ 3291844 w 9275549"/>
              <a:gd name="connsiteY8" fmla="*/ 26616 h 604131"/>
              <a:gd name="connsiteX9" fmla="*/ 3556538 w 9275549"/>
              <a:gd name="connsiteY9" fmla="*/ 243184 h 604131"/>
              <a:gd name="connsiteX10" fmla="*/ 3869359 w 9275549"/>
              <a:gd name="connsiteY10" fmla="*/ 291310 h 604131"/>
              <a:gd name="connsiteX11" fmla="*/ 4230307 w 9275549"/>
              <a:gd name="connsiteY11" fmla="*/ 363500 h 604131"/>
              <a:gd name="connsiteX12" fmla="*/ 4495002 w 9275549"/>
              <a:gd name="connsiteY12" fmla="*/ 459753 h 604131"/>
              <a:gd name="connsiteX13" fmla="*/ 4952202 w 9275549"/>
              <a:gd name="connsiteY13" fmla="*/ 267247 h 604131"/>
              <a:gd name="connsiteX14" fmla="*/ 5409402 w 9275549"/>
              <a:gd name="connsiteY14" fmla="*/ 291310 h 604131"/>
              <a:gd name="connsiteX15" fmla="*/ 5818475 w 9275549"/>
              <a:gd name="connsiteY15" fmla="*/ 146931 h 604131"/>
              <a:gd name="connsiteX16" fmla="*/ 6468180 w 9275549"/>
              <a:gd name="connsiteY16" fmla="*/ 315374 h 604131"/>
              <a:gd name="connsiteX17" fmla="*/ 6949444 w 9275549"/>
              <a:gd name="connsiteY17" fmla="*/ 363500 h 604131"/>
              <a:gd name="connsiteX18" fmla="*/ 7671338 w 9275549"/>
              <a:gd name="connsiteY18" fmla="*/ 387563 h 604131"/>
              <a:gd name="connsiteX19" fmla="*/ 8465423 w 9275549"/>
              <a:gd name="connsiteY19" fmla="*/ 435689 h 604131"/>
              <a:gd name="connsiteX20" fmla="*/ 9163254 w 9275549"/>
              <a:gd name="connsiteY20" fmla="*/ 243184 h 604131"/>
              <a:gd name="connsiteX21" fmla="*/ 9139191 w 9275549"/>
              <a:gd name="connsiteY21" fmla="*/ 343302 h 604131"/>
              <a:gd name="connsiteX22" fmla="*/ 9139191 w 9275549"/>
              <a:gd name="connsiteY22" fmla="*/ 556005 h 604131"/>
              <a:gd name="connsiteX23" fmla="*/ 308012 w 9275549"/>
              <a:gd name="connsiteY23" fmla="*/ 604131 h 604131"/>
              <a:gd name="connsiteX24" fmla="*/ 0 w 9275549"/>
              <a:gd name="connsiteY24" fmla="*/ 495268 h 604131"/>
              <a:gd name="connsiteX0" fmla="*/ 0 w 9275549"/>
              <a:gd name="connsiteY0" fmla="*/ 306627 h 556005"/>
              <a:gd name="connsiteX1" fmla="*/ 813338 w 9275549"/>
              <a:gd name="connsiteY1" fmla="*/ 26616 h 556005"/>
              <a:gd name="connsiteX2" fmla="*/ 1078033 w 9275549"/>
              <a:gd name="connsiteY2" fmla="*/ 146931 h 556005"/>
              <a:gd name="connsiteX3" fmla="*/ 1414917 w 9275549"/>
              <a:gd name="connsiteY3" fmla="*/ 195058 h 556005"/>
              <a:gd name="connsiteX4" fmla="*/ 1751802 w 9275549"/>
              <a:gd name="connsiteY4" fmla="*/ 170995 h 556005"/>
              <a:gd name="connsiteX5" fmla="*/ 2136812 w 9275549"/>
              <a:gd name="connsiteY5" fmla="*/ 219121 h 556005"/>
              <a:gd name="connsiteX6" fmla="*/ 2353380 w 9275549"/>
              <a:gd name="connsiteY6" fmla="*/ 243184 h 556005"/>
              <a:gd name="connsiteX7" fmla="*/ 3003086 w 9275549"/>
              <a:gd name="connsiteY7" fmla="*/ 219121 h 556005"/>
              <a:gd name="connsiteX8" fmla="*/ 3291844 w 9275549"/>
              <a:gd name="connsiteY8" fmla="*/ 26616 h 556005"/>
              <a:gd name="connsiteX9" fmla="*/ 3556538 w 9275549"/>
              <a:gd name="connsiteY9" fmla="*/ 243184 h 556005"/>
              <a:gd name="connsiteX10" fmla="*/ 3869359 w 9275549"/>
              <a:gd name="connsiteY10" fmla="*/ 291310 h 556005"/>
              <a:gd name="connsiteX11" fmla="*/ 4230307 w 9275549"/>
              <a:gd name="connsiteY11" fmla="*/ 363500 h 556005"/>
              <a:gd name="connsiteX12" fmla="*/ 4495002 w 9275549"/>
              <a:gd name="connsiteY12" fmla="*/ 459753 h 556005"/>
              <a:gd name="connsiteX13" fmla="*/ 4952202 w 9275549"/>
              <a:gd name="connsiteY13" fmla="*/ 267247 h 556005"/>
              <a:gd name="connsiteX14" fmla="*/ 5409402 w 9275549"/>
              <a:gd name="connsiteY14" fmla="*/ 291310 h 556005"/>
              <a:gd name="connsiteX15" fmla="*/ 5818475 w 9275549"/>
              <a:gd name="connsiteY15" fmla="*/ 146931 h 556005"/>
              <a:gd name="connsiteX16" fmla="*/ 6468180 w 9275549"/>
              <a:gd name="connsiteY16" fmla="*/ 315374 h 556005"/>
              <a:gd name="connsiteX17" fmla="*/ 6949444 w 9275549"/>
              <a:gd name="connsiteY17" fmla="*/ 363500 h 556005"/>
              <a:gd name="connsiteX18" fmla="*/ 7671338 w 9275549"/>
              <a:gd name="connsiteY18" fmla="*/ 387563 h 556005"/>
              <a:gd name="connsiteX19" fmla="*/ 8465423 w 9275549"/>
              <a:gd name="connsiteY19" fmla="*/ 435689 h 556005"/>
              <a:gd name="connsiteX20" fmla="*/ 9163254 w 9275549"/>
              <a:gd name="connsiteY20" fmla="*/ 243184 h 556005"/>
              <a:gd name="connsiteX21" fmla="*/ 9139191 w 9275549"/>
              <a:gd name="connsiteY21" fmla="*/ 343302 h 556005"/>
              <a:gd name="connsiteX22" fmla="*/ 9139191 w 9275549"/>
              <a:gd name="connsiteY22" fmla="*/ 556005 h 556005"/>
              <a:gd name="connsiteX23" fmla="*/ 0 w 9275549"/>
              <a:gd name="connsiteY23" fmla="*/ 495268 h 556005"/>
              <a:gd name="connsiteX0" fmla="*/ 0 w 9139191"/>
              <a:gd name="connsiteY0" fmla="*/ 306627 h 556005"/>
              <a:gd name="connsiteX1" fmla="*/ 813338 w 9139191"/>
              <a:gd name="connsiteY1" fmla="*/ 26616 h 556005"/>
              <a:gd name="connsiteX2" fmla="*/ 1078033 w 9139191"/>
              <a:gd name="connsiteY2" fmla="*/ 146931 h 556005"/>
              <a:gd name="connsiteX3" fmla="*/ 1414917 w 9139191"/>
              <a:gd name="connsiteY3" fmla="*/ 195058 h 556005"/>
              <a:gd name="connsiteX4" fmla="*/ 1751802 w 9139191"/>
              <a:gd name="connsiteY4" fmla="*/ 170995 h 556005"/>
              <a:gd name="connsiteX5" fmla="*/ 2136812 w 9139191"/>
              <a:gd name="connsiteY5" fmla="*/ 219121 h 556005"/>
              <a:gd name="connsiteX6" fmla="*/ 2353380 w 9139191"/>
              <a:gd name="connsiteY6" fmla="*/ 243184 h 556005"/>
              <a:gd name="connsiteX7" fmla="*/ 3003086 w 9139191"/>
              <a:gd name="connsiteY7" fmla="*/ 219121 h 556005"/>
              <a:gd name="connsiteX8" fmla="*/ 3291844 w 9139191"/>
              <a:gd name="connsiteY8" fmla="*/ 26616 h 556005"/>
              <a:gd name="connsiteX9" fmla="*/ 3556538 w 9139191"/>
              <a:gd name="connsiteY9" fmla="*/ 243184 h 556005"/>
              <a:gd name="connsiteX10" fmla="*/ 3869359 w 9139191"/>
              <a:gd name="connsiteY10" fmla="*/ 291310 h 556005"/>
              <a:gd name="connsiteX11" fmla="*/ 4230307 w 9139191"/>
              <a:gd name="connsiteY11" fmla="*/ 363500 h 556005"/>
              <a:gd name="connsiteX12" fmla="*/ 4495002 w 9139191"/>
              <a:gd name="connsiteY12" fmla="*/ 459753 h 556005"/>
              <a:gd name="connsiteX13" fmla="*/ 4952202 w 9139191"/>
              <a:gd name="connsiteY13" fmla="*/ 267247 h 556005"/>
              <a:gd name="connsiteX14" fmla="*/ 5409402 w 9139191"/>
              <a:gd name="connsiteY14" fmla="*/ 291310 h 556005"/>
              <a:gd name="connsiteX15" fmla="*/ 5818475 w 9139191"/>
              <a:gd name="connsiteY15" fmla="*/ 146931 h 556005"/>
              <a:gd name="connsiteX16" fmla="*/ 6468180 w 9139191"/>
              <a:gd name="connsiteY16" fmla="*/ 315374 h 556005"/>
              <a:gd name="connsiteX17" fmla="*/ 6949444 w 9139191"/>
              <a:gd name="connsiteY17" fmla="*/ 363500 h 556005"/>
              <a:gd name="connsiteX18" fmla="*/ 7671338 w 9139191"/>
              <a:gd name="connsiteY18" fmla="*/ 387563 h 556005"/>
              <a:gd name="connsiteX19" fmla="*/ 8465423 w 9139191"/>
              <a:gd name="connsiteY19" fmla="*/ 435689 h 556005"/>
              <a:gd name="connsiteX20" fmla="*/ 9139191 w 9139191"/>
              <a:gd name="connsiteY20" fmla="*/ 343302 h 556005"/>
              <a:gd name="connsiteX21" fmla="*/ 9139191 w 9139191"/>
              <a:gd name="connsiteY21" fmla="*/ 556005 h 556005"/>
              <a:gd name="connsiteX22" fmla="*/ 0 w 9139191"/>
              <a:gd name="connsiteY22" fmla="*/ 495268 h 556005"/>
              <a:gd name="connsiteX0" fmla="*/ 0 w 9144000"/>
              <a:gd name="connsiteY0" fmla="*/ 306627 h 495268"/>
              <a:gd name="connsiteX1" fmla="*/ 813338 w 9144000"/>
              <a:gd name="connsiteY1" fmla="*/ 26616 h 495268"/>
              <a:gd name="connsiteX2" fmla="*/ 1078033 w 9144000"/>
              <a:gd name="connsiteY2" fmla="*/ 146931 h 495268"/>
              <a:gd name="connsiteX3" fmla="*/ 1414917 w 9144000"/>
              <a:gd name="connsiteY3" fmla="*/ 195058 h 495268"/>
              <a:gd name="connsiteX4" fmla="*/ 1751802 w 9144000"/>
              <a:gd name="connsiteY4" fmla="*/ 170995 h 495268"/>
              <a:gd name="connsiteX5" fmla="*/ 2136812 w 9144000"/>
              <a:gd name="connsiteY5" fmla="*/ 219121 h 495268"/>
              <a:gd name="connsiteX6" fmla="*/ 2353380 w 9144000"/>
              <a:gd name="connsiteY6" fmla="*/ 243184 h 495268"/>
              <a:gd name="connsiteX7" fmla="*/ 3003086 w 9144000"/>
              <a:gd name="connsiteY7" fmla="*/ 219121 h 495268"/>
              <a:gd name="connsiteX8" fmla="*/ 3291844 w 9144000"/>
              <a:gd name="connsiteY8" fmla="*/ 26616 h 495268"/>
              <a:gd name="connsiteX9" fmla="*/ 3556538 w 9144000"/>
              <a:gd name="connsiteY9" fmla="*/ 243184 h 495268"/>
              <a:gd name="connsiteX10" fmla="*/ 3869359 w 9144000"/>
              <a:gd name="connsiteY10" fmla="*/ 291310 h 495268"/>
              <a:gd name="connsiteX11" fmla="*/ 4230307 w 9144000"/>
              <a:gd name="connsiteY11" fmla="*/ 363500 h 495268"/>
              <a:gd name="connsiteX12" fmla="*/ 4495002 w 9144000"/>
              <a:gd name="connsiteY12" fmla="*/ 459753 h 495268"/>
              <a:gd name="connsiteX13" fmla="*/ 4952202 w 9144000"/>
              <a:gd name="connsiteY13" fmla="*/ 267247 h 495268"/>
              <a:gd name="connsiteX14" fmla="*/ 5409402 w 9144000"/>
              <a:gd name="connsiteY14" fmla="*/ 291310 h 495268"/>
              <a:gd name="connsiteX15" fmla="*/ 5818475 w 9144000"/>
              <a:gd name="connsiteY15" fmla="*/ 146931 h 495268"/>
              <a:gd name="connsiteX16" fmla="*/ 6468180 w 9144000"/>
              <a:gd name="connsiteY16" fmla="*/ 315374 h 495268"/>
              <a:gd name="connsiteX17" fmla="*/ 6949444 w 9144000"/>
              <a:gd name="connsiteY17" fmla="*/ 363500 h 495268"/>
              <a:gd name="connsiteX18" fmla="*/ 7671338 w 9144000"/>
              <a:gd name="connsiteY18" fmla="*/ 387563 h 495268"/>
              <a:gd name="connsiteX19" fmla="*/ 8465423 w 9144000"/>
              <a:gd name="connsiteY19" fmla="*/ 435689 h 495268"/>
              <a:gd name="connsiteX20" fmla="*/ 9139191 w 9144000"/>
              <a:gd name="connsiteY20" fmla="*/ 343302 h 495268"/>
              <a:gd name="connsiteX21" fmla="*/ 9144000 w 9144000"/>
              <a:gd name="connsiteY21" fmla="*/ 495268 h 495268"/>
              <a:gd name="connsiteX22" fmla="*/ 0 w 9144000"/>
              <a:gd name="connsiteY22" fmla="*/ 495268 h 495268"/>
              <a:gd name="connsiteX0" fmla="*/ 0 w 9144000"/>
              <a:gd name="connsiteY0" fmla="*/ 306627 h 495268"/>
              <a:gd name="connsiteX1" fmla="*/ 813338 w 9144000"/>
              <a:gd name="connsiteY1" fmla="*/ 26616 h 495268"/>
              <a:gd name="connsiteX2" fmla="*/ 1078033 w 9144000"/>
              <a:gd name="connsiteY2" fmla="*/ 146931 h 495268"/>
              <a:gd name="connsiteX3" fmla="*/ 1414917 w 9144000"/>
              <a:gd name="connsiteY3" fmla="*/ 195058 h 495268"/>
              <a:gd name="connsiteX4" fmla="*/ 1751802 w 9144000"/>
              <a:gd name="connsiteY4" fmla="*/ 170995 h 495268"/>
              <a:gd name="connsiteX5" fmla="*/ 2136812 w 9144000"/>
              <a:gd name="connsiteY5" fmla="*/ 219121 h 495268"/>
              <a:gd name="connsiteX6" fmla="*/ 2353380 w 9144000"/>
              <a:gd name="connsiteY6" fmla="*/ 243184 h 495268"/>
              <a:gd name="connsiteX7" fmla="*/ 3003086 w 9144000"/>
              <a:gd name="connsiteY7" fmla="*/ 219121 h 495268"/>
              <a:gd name="connsiteX8" fmla="*/ 3291844 w 9144000"/>
              <a:gd name="connsiteY8" fmla="*/ 26616 h 495268"/>
              <a:gd name="connsiteX9" fmla="*/ 3556538 w 9144000"/>
              <a:gd name="connsiteY9" fmla="*/ 243184 h 495268"/>
              <a:gd name="connsiteX10" fmla="*/ 3869359 w 9144000"/>
              <a:gd name="connsiteY10" fmla="*/ 291310 h 495268"/>
              <a:gd name="connsiteX11" fmla="*/ 4230307 w 9144000"/>
              <a:gd name="connsiteY11" fmla="*/ 363500 h 495268"/>
              <a:gd name="connsiteX12" fmla="*/ 4495002 w 9144000"/>
              <a:gd name="connsiteY12" fmla="*/ 459753 h 495268"/>
              <a:gd name="connsiteX13" fmla="*/ 4952202 w 9144000"/>
              <a:gd name="connsiteY13" fmla="*/ 267247 h 495268"/>
              <a:gd name="connsiteX14" fmla="*/ 5409402 w 9144000"/>
              <a:gd name="connsiteY14" fmla="*/ 291310 h 495268"/>
              <a:gd name="connsiteX15" fmla="*/ 5818475 w 9144000"/>
              <a:gd name="connsiteY15" fmla="*/ 146931 h 495268"/>
              <a:gd name="connsiteX16" fmla="*/ 6468180 w 9144000"/>
              <a:gd name="connsiteY16" fmla="*/ 315374 h 495268"/>
              <a:gd name="connsiteX17" fmla="*/ 6949444 w 9144000"/>
              <a:gd name="connsiteY17" fmla="*/ 363500 h 495268"/>
              <a:gd name="connsiteX18" fmla="*/ 7671338 w 9144000"/>
              <a:gd name="connsiteY18" fmla="*/ 387563 h 495268"/>
              <a:gd name="connsiteX19" fmla="*/ 8465423 w 9144000"/>
              <a:gd name="connsiteY19" fmla="*/ 435689 h 495268"/>
              <a:gd name="connsiteX20" fmla="*/ 9139191 w 9144000"/>
              <a:gd name="connsiteY20" fmla="*/ 343302 h 495268"/>
              <a:gd name="connsiteX21" fmla="*/ 9144000 w 9144000"/>
              <a:gd name="connsiteY21" fmla="*/ 495268 h 495268"/>
              <a:gd name="connsiteX22" fmla="*/ 0 w 9144000"/>
              <a:gd name="connsiteY22" fmla="*/ 495268 h 495268"/>
              <a:gd name="connsiteX0" fmla="*/ 0 w 9144000"/>
              <a:gd name="connsiteY0" fmla="*/ 306627 h 495268"/>
              <a:gd name="connsiteX1" fmla="*/ 813338 w 9144000"/>
              <a:gd name="connsiteY1" fmla="*/ 26616 h 495268"/>
              <a:gd name="connsiteX2" fmla="*/ 1078033 w 9144000"/>
              <a:gd name="connsiteY2" fmla="*/ 146931 h 495268"/>
              <a:gd name="connsiteX3" fmla="*/ 1414917 w 9144000"/>
              <a:gd name="connsiteY3" fmla="*/ 195058 h 495268"/>
              <a:gd name="connsiteX4" fmla="*/ 1751802 w 9144000"/>
              <a:gd name="connsiteY4" fmla="*/ 170995 h 495268"/>
              <a:gd name="connsiteX5" fmla="*/ 2136812 w 9144000"/>
              <a:gd name="connsiteY5" fmla="*/ 219121 h 495268"/>
              <a:gd name="connsiteX6" fmla="*/ 2353380 w 9144000"/>
              <a:gd name="connsiteY6" fmla="*/ 243184 h 495268"/>
              <a:gd name="connsiteX7" fmla="*/ 3003086 w 9144000"/>
              <a:gd name="connsiteY7" fmla="*/ 219121 h 495268"/>
              <a:gd name="connsiteX8" fmla="*/ 3291844 w 9144000"/>
              <a:gd name="connsiteY8" fmla="*/ 26616 h 495268"/>
              <a:gd name="connsiteX9" fmla="*/ 3556538 w 9144000"/>
              <a:gd name="connsiteY9" fmla="*/ 243184 h 495268"/>
              <a:gd name="connsiteX10" fmla="*/ 3869359 w 9144000"/>
              <a:gd name="connsiteY10" fmla="*/ 291310 h 495268"/>
              <a:gd name="connsiteX11" fmla="*/ 4230307 w 9144000"/>
              <a:gd name="connsiteY11" fmla="*/ 363500 h 495268"/>
              <a:gd name="connsiteX12" fmla="*/ 4495002 w 9144000"/>
              <a:gd name="connsiteY12" fmla="*/ 459753 h 495268"/>
              <a:gd name="connsiteX13" fmla="*/ 4952202 w 9144000"/>
              <a:gd name="connsiteY13" fmla="*/ 267247 h 495268"/>
              <a:gd name="connsiteX14" fmla="*/ 5409402 w 9144000"/>
              <a:gd name="connsiteY14" fmla="*/ 291310 h 495268"/>
              <a:gd name="connsiteX15" fmla="*/ 5818475 w 9144000"/>
              <a:gd name="connsiteY15" fmla="*/ 146931 h 495268"/>
              <a:gd name="connsiteX16" fmla="*/ 6468180 w 9144000"/>
              <a:gd name="connsiteY16" fmla="*/ 315374 h 495268"/>
              <a:gd name="connsiteX17" fmla="*/ 6949444 w 9144000"/>
              <a:gd name="connsiteY17" fmla="*/ 363500 h 495268"/>
              <a:gd name="connsiteX18" fmla="*/ 7671338 w 9144000"/>
              <a:gd name="connsiteY18" fmla="*/ 387563 h 495268"/>
              <a:gd name="connsiteX19" fmla="*/ 8465423 w 9144000"/>
              <a:gd name="connsiteY19" fmla="*/ 435689 h 495268"/>
              <a:gd name="connsiteX20" fmla="*/ 9139191 w 9144000"/>
              <a:gd name="connsiteY20" fmla="*/ 343302 h 495268"/>
              <a:gd name="connsiteX21" fmla="*/ 9144000 w 9144000"/>
              <a:gd name="connsiteY21" fmla="*/ 495268 h 495268"/>
              <a:gd name="connsiteX22" fmla="*/ 0 w 9144000"/>
              <a:gd name="connsiteY22" fmla="*/ 495268 h 495268"/>
              <a:gd name="connsiteX0" fmla="*/ 0 w 9144001"/>
              <a:gd name="connsiteY0" fmla="*/ 390638 h 507270"/>
              <a:gd name="connsiteX1" fmla="*/ 813339 w 9144001"/>
              <a:gd name="connsiteY1" fmla="*/ 38618 h 507270"/>
              <a:gd name="connsiteX2" fmla="*/ 1078034 w 9144001"/>
              <a:gd name="connsiteY2" fmla="*/ 158933 h 507270"/>
              <a:gd name="connsiteX3" fmla="*/ 1414918 w 9144001"/>
              <a:gd name="connsiteY3" fmla="*/ 207060 h 507270"/>
              <a:gd name="connsiteX4" fmla="*/ 1751803 w 9144001"/>
              <a:gd name="connsiteY4" fmla="*/ 182997 h 507270"/>
              <a:gd name="connsiteX5" fmla="*/ 2136813 w 9144001"/>
              <a:gd name="connsiteY5" fmla="*/ 231123 h 507270"/>
              <a:gd name="connsiteX6" fmla="*/ 2353381 w 9144001"/>
              <a:gd name="connsiteY6" fmla="*/ 255186 h 507270"/>
              <a:gd name="connsiteX7" fmla="*/ 3003087 w 9144001"/>
              <a:gd name="connsiteY7" fmla="*/ 231123 h 507270"/>
              <a:gd name="connsiteX8" fmla="*/ 3291845 w 9144001"/>
              <a:gd name="connsiteY8" fmla="*/ 38618 h 507270"/>
              <a:gd name="connsiteX9" fmla="*/ 3556539 w 9144001"/>
              <a:gd name="connsiteY9" fmla="*/ 255186 h 507270"/>
              <a:gd name="connsiteX10" fmla="*/ 3869360 w 9144001"/>
              <a:gd name="connsiteY10" fmla="*/ 303312 h 507270"/>
              <a:gd name="connsiteX11" fmla="*/ 4230308 w 9144001"/>
              <a:gd name="connsiteY11" fmla="*/ 375502 h 507270"/>
              <a:gd name="connsiteX12" fmla="*/ 4495003 w 9144001"/>
              <a:gd name="connsiteY12" fmla="*/ 471755 h 507270"/>
              <a:gd name="connsiteX13" fmla="*/ 4952203 w 9144001"/>
              <a:gd name="connsiteY13" fmla="*/ 279249 h 507270"/>
              <a:gd name="connsiteX14" fmla="*/ 5409403 w 9144001"/>
              <a:gd name="connsiteY14" fmla="*/ 303312 h 507270"/>
              <a:gd name="connsiteX15" fmla="*/ 5818476 w 9144001"/>
              <a:gd name="connsiteY15" fmla="*/ 158933 h 507270"/>
              <a:gd name="connsiteX16" fmla="*/ 6468181 w 9144001"/>
              <a:gd name="connsiteY16" fmla="*/ 327376 h 507270"/>
              <a:gd name="connsiteX17" fmla="*/ 6949445 w 9144001"/>
              <a:gd name="connsiteY17" fmla="*/ 375502 h 507270"/>
              <a:gd name="connsiteX18" fmla="*/ 7671339 w 9144001"/>
              <a:gd name="connsiteY18" fmla="*/ 399565 h 507270"/>
              <a:gd name="connsiteX19" fmla="*/ 8465424 w 9144001"/>
              <a:gd name="connsiteY19" fmla="*/ 447691 h 507270"/>
              <a:gd name="connsiteX20" fmla="*/ 9139192 w 9144001"/>
              <a:gd name="connsiteY20" fmla="*/ 355304 h 507270"/>
              <a:gd name="connsiteX21" fmla="*/ 9144001 w 9144001"/>
              <a:gd name="connsiteY21" fmla="*/ 507270 h 507270"/>
              <a:gd name="connsiteX22" fmla="*/ 1 w 9144001"/>
              <a:gd name="connsiteY22" fmla="*/ 507270 h 507270"/>
              <a:gd name="connsiteX0" fmla="*/ 0 w 9144001"/>
              <a:gd name="connsiteY0" fmla="*/ 390638 h 507270"/>
              <a:gd name="connsiteX1" fmla="*/ 813339 w 9144001"/>
              <a:gd name="connsiteY1" fmla="*/ 38618 h 507270"/>
              <a:gd name="connsiteX2" fmla="*/ 1078034 w 9144001"/>
              <a:gd name="connsiteY2" fmla="*/ 158933 h 507270"/>
              <a:gd name="connsiteX3" fmla="*/ 1414918 w 9144001"/>
              <a:gd name="connsiteY3" fmla="*/ 207060 h 507270"/>
              <a:gd name="connsiteX4" fmla="*/ 1751803 w 9144001"/>
              <a:gd name="connsiteY4" fmla="*/ 182997 h 507270"/>
              <a:gd name="connsiteX5" fmla="*/ 2136813 w 9144001"/>
              <a:gd name="connsiteY5" fmla="*/ 231123 h 507270"/>
              <a:gd name="connsiteX6" fmla="*/ 2353381 w 9144001"/>
              <a:gd name="connsiteY6" fmla="*/ 255186 h 507270"/>
              <a:gd name="connsiteX7" fmla="*/ 3003087 w 9144001"/>
              <a:gd name="connsiteY7" fmla="*/ 231123 h 507270"/>
              <a:gd name="connsiteX8" fmla="*/ 3291845 w 9144001"/>
              <a:gd name="connsiteY8" fmla="*/ 38618 h 507270"/>
              <a:gd name="connsiteX9" fmla="*/ 3556539 w 9144001"/>
              <a:gd name="connsiteY9" fmla="*/ 255186 h 507270"/>
              <a:gd name="connsiteX10" fmla="*/ 3869360 w 9144001"/>
              <a:gd name="connsiteY10" fmla="*/ 303312 h 507270"/>
              <a:gd name="connsiteX11" fmla="*/ 4230308 w 9144001"/>
              <a:gd name="connsiteY11" fmla="*/ 375502 h 507270"/>
              <a:gd name="connsiteX12" fmla="*/ 4495003 w 9144001"/>
              <a:gd name="connsiteY12" fmla="*/ 471755 h 507270"/>
              <a:gd name="connsiteX13" fmla="*/ 4952203 w 9144001"/>
              <a:gd name="connsiteY13" fmla="*/ 279249 h 507270"/>
              <a:gd name="connsiteX14" fmla="*/ 5409403 w 9144001"/>
              <a:gd name="connsiteY14" fmla="*/ 303312 h 507270"/>
              <a:gd name="connsiteX15" fmla="*/ 5818476 w 9144001"/>
              <a:gd name="connsiteY15" fmla="*/ 158933 h 507270"/>
              <a:gd name="connsiteX16" fmla="*/ 6468181 w 9144001"/>
              <a:gd name="connsiteY16" fmla="*/ 327376 h 507270"/>
              <a:gd name="connsiteX17" fmla="*/ 6949445 w 9144001"/>
              <a:gd name="connsiteY17" fmla="*/ 375502 h 507270"/>
              <a:gd name="connsiteX18" fmla="*/ 7671339 w 9144001"/>
              <a:gd name="connsiteY18" fmla="*/ 399565 h 507270"/>
              <a:gd name="connsiteX19" fmla="*/ 8465424 w 9144001"/>
              <a:gd name="connsiteY19" fmla="*/ 447691 h 507270"/>
              <a:gd name="connsiteX20" fmla="*/ 9139192 w 9144001"/>
              <a:gd name="connsiteY20" fmla="*/ 355304 h 507270"/>
              <a:gd name="connsiteX21" fmla="*/ 9144001 w 9144001"/>
              <a:gd name="connsiteY21" fmla="*/ 507270 h 507270"/>
              <a:gd name="connsiteX22" fmla="*/ 1 w 9144001"/>
              <a:gd name="connsiteY22" fmla="*/ 507270 h 507270"/>
              <a:gd name="connsiteX0" fmla="*/ 0 w 9144001"/>
              <a:gd name="connsiteY0" fmla="*/ 390638 h 507270"/>
              <a:gd name="connsiteX1" fmla="*/ 813339 w 9144001"/>
              <a:gd name="connsiteY1" fmla="*/ 38618 h 507270"/>
              <a:gd name="connsiteX2" fmla="*/ 1078034 w 9144001"/>
              <a:gd name="connsiteY2" fmla="*/ 158933 h 507270"/>
              <a:gd name="connsiteX3" fmla="*/ 1414918 w 9144001"/>
              <a:gd name="connsiteY3" fmla="*/ 207060 h 507270"/>
              <a:gd name="connsiteX4" fmla="*/ 1751803 w 9144001"/>
              <a:gd name="connsiteY4" fmla="*/ 182997 h 507270"/>
              <a:gd name="connsiteX5" fmla="*/ 2136813 w 9144001"/>
              <a:gd name="connsiteY5" fmla="*/ 231123 h 507270"/>
              <a:gd name="connsiteX6" fmla="*/ 2353381 w 9144001"/>
              <a:gd name="connsiteY6" fmla="*/ 255186 h 507270"/>
              <a:gd name="connsiteX7" fmla="*/ 3003087 w 9144001"/>
              <a:gd name="connsiteY7" fmla="*/ 231123 h 507270"/>
              <a:gd name="connsiteX8" fmla="*/ 3291845 w 9144001"/>
              <a:gd name="connsiteY8" fmla="*/ 38618 h 507270"/>
              <a:gd name="connsiteX9" fmla="*/ 3556539 w 9144001"/>
              <a:gd name="connsiteY9" fmla="*/ 255186 h 507270"/>
              <a:gd name="connsiteX10" fmla="*/ 3869360 w 9144001"/>
              <a:gd name="connsiteY10" fmla="*/ 303312 h 507270"/>
              <a:gd name="connsiteX11" fmla="*/ 4230308 w 9144001"/>
              <a:gd name="connsiteY11" fmla="*/ 375502 h 507270"/>
              <a:gd name="connsiteX12" fmla="*/ 4495003 w 9144001"/>
              <a:gd name="connsiteY12" fmla="*/ 471755 h 507270"/>
              <a:gd name="connsiteX13" fmla="*/ 4952203 w 9144001"/>
              <a:gd name="connsiteY13" fmla="*/ 279249 h 507270"/>
              <a:gd name="connsiteX14" fmla="*/ 5409403 w 9144001"/>
              <a:gd name="connsiteY14" fmla="*/ 303312 h 507270"/>
              <a:gd name="connsiteX15" fmla="*/ 5818476 w 9144001"/>
              <a:gd name="connsiteY15" fmla="*/ 158933 h 507270"/>
              <a:gd name="connsiteX16" fmla="*/ 6468181 w 9144001"/>
              <a:gd name="connsiteY16" fmla="*/ 327376 h 507270"/>
              <a:gd name="connsiteX17" fmla="*/ 6949445 w 9144001"/>
              <a:gd name="connsiteY17" fmla="*/ 375502 h 507270"/>
              <a:gd name="connsiteX18" fmla="*/ 7671339 w 9144001"/>
              <a:gd name="connsiteY18" fmla="*/ 399565 h 507270"/>
              <a:gd name="connsiteX19" fmla="*/ 8465424 w 9144001"/>
              <a:gd name="connsiteY19" fmla="*/ 447691 h 507270"/>
              <a:gd name="connsiteX20" fmla="*/ 9139192 w 9144001"/>
              <a:gd name="connsiteY20" fmla="*/ 355304 h 507270"/>
              <a:gd name="connsiteX21" fmla="*/ 9144001 w 9144001"/>
              <a:gd name="connsiteY21" fmla="*/ 507270 h 507270"/>
              <a:gd name="connsiteX22" fmla="*/ 1 w 9144001"/>
              <a:gd name="connsiteY22" fmla="*/ 507270 h 507270"/>
              <a:gd name="connsiteX0" fmla="*/ 0 w 9144001"/>
              <a:gd name="connsiteY0" fmla="*/ 390638 h 507270"/>
              <a:gd name="connsiteX1" fmla="*/ 813339 w 9144001"/>
              <a:gd name="connsiteY1" fmla="*/ 38618 h 507270"/>
              <a:gd name="connsiteX2" fmla="*/ 1078034 w 9144001"/>
              <a:gd name="connsiteY2" fmla="*/ 158933 h 507270"/>
              <a:gd name="connsiteX3" fmla="*/ 1414918 w 9144001"/>
              <a:gd name="connsiteY3" fmla="*/ 207060 h 507270"/>
              <a:gd name="connsiteX4" fmla="*/ 1751803 w 9144001"/>
              <a:gd name="connsiteY4" fmla="*/ 182997 h 507270"/>
              <a:gd name="connsiteX5" fmla="*/ 2136813 w 9144001"/>
              <a:gd name="connsiteY5" fmla="*/ 231123 h 507270"/>
              <a:gd name="connsiteX6" fmla="*/ 2353381 w 9144001"/>
              <a:gd name="connsiteY6" fmla="*/ 255186 h 507270"/>
              <a:gd name="connsiteX7" fmla="*/ 3003087 w 9144001"/>
              <a:gd name="connsiteY7" fmla="*/ 231123 h 507270"/>
              <a:gd name="connsiteX8" fmla="*/ 3291845 w 9144001"/>
              <a:gd name="connsiteY8" fmla="*/ 38618 h 507270"/>
              <a:gd name="connsiteX9" fmla="*/ 3556539 w 9144001"/>
              <a:gd name="connsiteY9" fmla="*/ 255186 h 507270"/>
              <a:gd name="connsiteX10" fmla="*/ 3869360 w 9144001"/>
              <a:gd name="connsiteY10" fmla="*/ 303312 h 507270"/>
              <a:gd name="connsiteX11" fmla="*/ 4230308 w 9144001"/>
              <a:gd name="connsiteY11" fmla="*/ 375502 h 507270"/>
              <a:gd name="connsiteX12" fmla="*/ 4495003 w 9144001"/>
              <a:gd name="connsiteY12" fmla="*/ 471755 h 507270"/>
              <a:gd name="connsiteX13" fmla="*/ 4952203 w 9144001"/>
              <a:gd name="connsiteY13" fmla="*/ 279249 h 507270"/>
              <a:gd name="connsiteX14" fmla="*/ 5409403 w 9144001"/>
              <a:gd name="connsiteY14" fmla="*/ 303312 h 507270"/>
              <a:gd name="connsiteX15" fmla="*/ 5818476 w 9144001"/>
              <a:gd name="connsiteY15" fmla="*/ 158933 h 507270"/>
              <a:gd name="connsiteX16" fmla="*/ 6468181 w 9144001"/>
              <a:gd name="connsiteY16" fmla="*/ 327376 h 507270"/>
              <a:gd name="connsiteX17" fmla="*/ 6949445 w 9144001"/>
              <a:gd name="connsiteY17" fmla="*/ 375502 h 507270"/>
              <a:gd name="connsiteX18" fmla="*/ 7671339 w 9144001"/>
              <a:gd name="connsiteY18" fmla="*/ 399565 h 507270"/>
              <a:gd name="connsiteX19" fmla="*/ 8465424 w 9144001"/>
              <a:gd name="connsiteY19" fmla="*/ 447691 h 507270"/>
              <a:gd name="connsiteX20" fmla="*/ 9139192 w 9144001"/>
              <a:gd name="connsiteY20" fmla="*/ 355304 h 507270"/>
              <a:gd name="connsiteX21" fmla="*/ 9144001 w 9144001"/>
              <a:gd name="connsiteY21" fmla="*/ 507270 h 507270"/>
              <a:gd name="connsiteX22" fmla="*/ 1 w 9144001"/>
              <a:gd name="connsiteY22" fmla="*/ 507270 h 507270"/>
              <a:gd name="connsiteX0" fmla="*/ 0 w 9144001"/>
              <a:gd name="connsiteY0" fmla="*/ 390638 h 507270"/>
              <a:gd name="connsiteX1" fmla="*/ 813339 w 9144001"/>
              <a:gd name="connsiteY1" fmla="*/ 38618 h 507270"/>
              <a:gd name="connsiteX2" fmla="*/ 1078034 w 9144001"/>
              <a:gd name="connsiteY2" fmla="*/ 158933 h 507270"/>
              <a:gd name="connsiteX3" fmla="*/ 1414918 w 9144001"/>
              <a:gd name="connsiteY3" fmla="*/ 207060 h 507270"/>
              <a:gd name="connsiteX4" fmla="*/ 1751803 w 9144001"/>
              <a:gd name="connsiteY4" fmla="*/ 182997 h 507270"/>
              <a:gd name="connsiteX5" fmla="*/ 2136813 w 9144001"/>
              <a:gd name="connsiteY5" fmla="*/ 231123 h 507270"/>
              <a:gd name="connsiteX6" fmla="*/ 2353381 w 9144001"/>
              <a:gd name="connsiteY6" fmla="*/ 255186 h 507270"/>
              <a:gd name="connsiteX7" fmla="*/ 3003087 w 9144001"/>
              <a:gd name="connsiteY7" fmla="*/ 231123 h 507270"/>
              <a:gd name="connsiteX8" fmla="*/ 3291845 w 9144001"/>
              <a:gd name="connsiteY8" fmla="*/ 38618 h 507270"/>
              <a:gd name="connsiteX9" fmla="*/ 3556539 w 9144001"/>
              <a:gd name="connsiteY9" fmla="*/ 255186 h 507270"/>
              <a:gd name="connsiteX10" fmla="*/ 3851921 w 9144001"/>
              <a:gd name="connsiteY10" fmla="*/ 390638 h 507270"/>
              <a:gd name="connsiteX11" fmla="*/ 4230308 w 9144001"/>
              <a:gd name="connsiteY11" fmla="*/ 375502 h 507270"/>
              <a:gd name="connsiteX12" fmla="*/ 4495003 w 9144001"/>
              <a:gd name="connsiteY12" fmla="*/ 471755 h 507270"/>
              <a:gd name="connsiteX13" fmla="*/ 4952203 w 9144001"/>
              <a:gd name="connsiteY13" fmla="*/ 279249 h 507270"/>
              <a:gd name="connsiteX14" fmla="*/ 5409403 w 9144001"/>
              <a:gd name="connsiteY14" fmla="*/ 303312 h 507270"/>
              <a:gd name="connsiteX15" fmla="*/ 5818476 w 9144001"/>
              <a:gd name="connsiteY15" fmla="*/ 158933 h 507270"/>
              <a:gd name="connsiteX16" fmla="*/ 6468181 w 9144001"/>
              <a:gd name="connsiteY16" fmla="*/ 327376 h 507270"/>
              <a:gd name="connsiteX17" fmla="*/ 6949445 w 9144001"/>
              <a:gd name="connsiteY17" fmla="*/ 375502 h 507270"/>
              <a:gd name="connsiteX18" fmla="*/ 7671339 w 9144001"/>
              <a:gd name="connsiteY18" fmla="*/ 399565 h 507270"/>
              <a:gd name="connsiteX19" fmla="*/ 8465424 w 9144001"/>
              <a:gd name="connsiteY19" fmla="*/ 447691 h 507270"/>
              <a:gd name="connsiteX20" fmla="*/ 9139192 w 9144001"/>
              <a:gd name="connsiteY20" fmla="*/ 355304 h 507270"/>
              <a:gd name="connsiteX21" fmla="*/ 9144001 w 9144001"/>
              <a:gd name="connsiteY21" fmla="*/ 507270 h 507270"/>
              <a:gd name="connsiteX22" fmla="*/ 1 w 9144001"/>
              <a:gd name="connsiteY22" fmla="*/ 507270 h 507270"/>
              <a:gd name="connsiteX0" fmla="*/ 0 w 9144001"/>
              <a:gd name="connsiteY0" fmla="*/ 390638 h 507270"/>
              <a:gd name="connsiteX1" fmla="*/ 813339 w 9144001"/>
              <a:gd name="connsiteY1" fmla="*/ 38618 h 507270"/>
              <a:gd name="connsiteX2" fmla="*/ 1078034 w 9144001"/>
              <a:gd name="connsiteY2" fmla="*/ 158933 h 507270"/>
              <a:gd name="connsiteX3" fmla="*/ 1414918 w 9144001"/>
              <a:gd name="connsiteY3" fmla="*/ 207060 h 507270"/>
              <a:gd name="connsiteX4" fmla="*/ 1751803 w 9144001"/>
              <a:gd name="connsiteY4" fmla="*/ 182997 h 507270"/>
              <a:gd name="connsiteX5" fmla="*/ 2136813 w 9144001"/>
              <a:gd name="connsiteY5" fmla="*/ 231123 h 507270"/>
              <a:gd name="connsiteX6" fmla="*/ 2339753 w 9144001"/>
              <a:gd name="connsiteY6" fmla="*/ 390638 h 507270"/>
              <a:gd name="connsiteX7" fmla="*/ 3003087 w 9144001"/>
              <a:gd name="connsiteY7" fmla="*/ 231123 h 507270"/>
              <a:gd name="connsiteX8" fmla="*/ 3291845 w 9144001"/>
              <a:gd name="connsiteY8" fmla="*/ 38618 h 507270"/>
              <a:gd name="connsiteX9" fmla="*/ 3556539 w 9144001"/>
              <a:gd name="connsiteY9" fmla="*/ 255186 h 507270"/>
              <a:gd name="connsiteX10" fmla="*/ 3851921 w 9144001"/>
              <a:gd name="connsiteY10" fmla="*/ 390638 h 507270"/>
              <a:gd name="connsiteX11" fmla="*/ 4230308 w 9144001"/>
              <a:gd name="connsiteY11" fmla="*/ 375502 h 507270"/>
              <a:gd name="connsiteX12" fmla="*/ 4495003 w 9144001"/>
              <a:gd name="connsiteY12" fmla="*/ 471755 h 507270"/>
              <a:gd name="connsiteX13" fmla="*/ 4952203 w 9144001"/>
              <a:gd name="connsiteY13" fmla="*/ 279249 h 507270"/>
              <a:gd name="connsiteX14" fmla="*/ 5409403 w 9144001"/>
              <a:gd name="connsiteY14" fmla="*/ 303312 h 507270"/>
              <a:gd name="connsiteX15" fmla="*/ 5818476 w 9144001"/>
              <a:gd name="connsiteY15" fmla="*/ 158933 h 507270"/>
              <a:gd name="connsiteX16" fmla="*/ 6468181 w 9144001"/>
              <a:gd name="connsiteY16" fmla="*/ 327376 h 507270"/>
              <a:gd name="connsiteX17" fmla="*/ 6949445 w 9144001"/>
              <a:gd name="connsiteY17" fmla="*/ 375502 h 507270"/>
              <a:gd name="connsiteX18" fmla="*/ 7671339 w 9144001"/>
              <a:gd name="connsiteY18" fmla="*/ 399565 h 507270"/>
              <a:gd name="connsiteX19" fmla="*/ 8465424 w 9144001"/>
              <a:gd name="connsiteY19" fmla="*/ 447691 h 507270"/>
              <a:gd name="connsiteX20" fmla="*/ 9139192 w 9144001"/>
              <a:gd name="connsiteY20" fmla="*/ 355304 h 507270"/>
              <a:gd name="connsiteX21" fmla="*/ 9144001 w 9144001"/>
              <a:gd name="connsiteY21" fmla="*/ 507270 h 507270"/>
              <a:gd name="connsiteX22" fmla="*/ 1 w 9144001"/>
              <a:gd name="connsiteY22" fmla="*/ 507270 h 507270"/>
              <a:gd name="connsiteX0" fmla="*/ 0 w 9144001"/>
              <a:gd name="connsiteY0" fmla="*/ 390638 h 507270"/>
              <a:gd name="connsiteX1" fmla="*/ 813339 w 9144001"/>
              <a:gd name="connsiteY1" fmla="*/ 38618 h 507270"/>
              <a:gd name="connsiteX2" fmla="*/ 1078034 w 9144001"/>
              <a:gd name="connsiteY2" fmla="*/ 158933 h 507270"/>
              <a:gd name="connsiteX3" fmla="*/ 1414918 w 9144001"/>
              <a:gd name="connsiteY3" fmla="*/ 207060 h 507270"/>
              <a:gd name="connsiteX4" fmla="*/ 1751803 w 9144001"/>
              <a:gd name="connsiteY4" fmla="*/ 182997 h 507270"/>
              <a:gd name="connsiteX5" fmla="*/ 2051721 w 9144001"/>
              <a:gd name="connsiteY5" fmla="*/ 246622 h 507270"/>
              <a:gd name="connsiteX6" fmla="*/ 2339753 w 9144001"/>
              <a:gd name="connsiteY6" fmla="*/ 390638 h 507270"/>
              <a:gd name="connsiteX7" fmla="*/ 3003087 w 9144001"/>
              <a:gd name="connsiteY7" fmla="*/ 231123 h 507270"/>
              <a:gd name="connsiteX8" fmla="*/ 3291845 w 9144001"/>
              <a:gd name="connsiteY8" fmla="*/ 38618 h 507270"/>
              <a:gd name="connsiteX9" fmla="*/ 3556539 w 9144001"/>
              <a:gd name="connsiteY9" fmla="*/ 255186 h 507270"/>
              <a:gd name="connsiteX10" fmla="*/ 3851921 w 9144001"/>
              <a:gd name="connsiteY10" fmla="*/ 390638 h 507270"/>
              <a:gd name="connsiteX11" fmla="*/ 4230308 w 9144001"/>
              <a:gd name="connsiteY11" fmla="*/ 375502 h 507270"/>
              <a:gd name="connsiteX12" fmla="*/ 4495003 w 9144001"/>
              <a:gd name="connsiteY12" fmla="*/ 471755 h 507270"/>
              <a:gd name="connsiteX13" fmla="*/ 4952203 w 9144001"/>
              <a:gd name="connsiteY13" fmla="*/ 279249 h 507270"/>
              <a:gd name="connsiteX14" fmla="*/ 5409403 w 9144001"/>
              <a:gd name="connsiteY14" fmla="*/ 303312 h 507270"/>
              <a:gd name="connsiteX15" fmla="*/ 5818476 w 9144001"/>
              <a:gd name="connsiteY15" fmla="*/ 158933 h 507270"/>
              <a:gd name="connsiteX16" fmla="*/ 6468181 w 9144001"/>
              <a:gd name="connsiteY16" fmla="*/ 327376 h 507270"/>
              <a:gd name="connsiteX17" fmla="*/ 6949445 w 9144001"/>
              <a:gd name="connsiteY17" fmla="*/ 375502 h 507270"/>
              <a:gd name="connsiteX18" fmla="*/ 7671339 w 9144001"/>
              <a:gd name="connsiteY18" fmla="*/ 399565 h 507270"/>
              <a:gd name="connsiteX19" fmla="*/ 8465424 w 9144001"/>
              <a:gd name="connsiteY19" fmla="*/ 447691 h 507270"/>
              <a:gd name="connsiteX20" fmla="*/ 9139192 w 9144001"/>
              <a:gd name="connsiteY20" fmla="*/ 355304 h 507270"/>
              <a:gd name="connsiteX21" fmla="*/ 9144001 w 9144001"/>
              <a:gd name="connsiteY21" fmla="*/ 507270 h 507270"/>
              <a:gd name="connsiteX22" fmla="*/ 1 w 9144001"/>
              <a:gd name="connsiteY22" fmla="*/ 507270 h 507270"/>
              <a:gd name="connsiteX0" fmla="*/ 0 w 9144001"/>
              <a:gd name="connsiteY0" fmla="*/ 352020 h 468652"/>
              <a:gd name="connsiteX1" fmla="*/ 813339 w 9144001"/>
              <a:gd name="connsiteY1" fmla="*/ 0 h 468652"/>
              <a:gd name="connsiteX2" fmla="*/ 1078034 w 9144001"/>
              <a:gd name="connsiteY2" fmla="*/ 120315 h 468652"/>
              <a:gd name="connsiteX3" fmla="*/ 1414918 w 9144001"/>
              <a:gd name="connsiteY3" fmla="*/ 168442 h 468652"/>
              <a:gd name="connsiteX4" fmla="*/ 1751803 w 9144001"/>
              <a:gd name="connsiteY4" fmla="*/ 144379 h 468652"/>
              <a:gd name="connsiteX5" fmla="*/ 2051721 w 9144001"/>
              <a:gd name="connsiteY5" fmla="*/ 208004 h 468652"/>
              <a:gd name="connsiteX6" fmla="*/ 2339753 w 9144001"/>
              <a:gd name="connsiteY6" fmla="*/ 352020 h 468652"/>
              <a:gd name="connsiteX7" fmla="*/ 3003087 w 9144001"/>
              <a:gd name="connsiteY7" fmla="*/ 192505 h 468652"/>
              <a:gd name="connsiteX8" fmla="*/ 3291845 w 9144001"/>
              <a:gd name="connsiteY8" fmla="*/ 0 h 468652"/>
              <a:gd name="connsiteX9" fmla="*/ 3556539 w 9144001"/>
              <a:gd name="connsiteY9" fmla="*/ 216568 h 468652"/>
              <a:gd name="connsiteX10" fmla="*/ 3851921 w 9144001"/>
              <a:gd name="connsiteY10" fmla="*/ 352020 h 468652"/>
              <a:gd name="connsiteX11" fmla="*/ 4230308 w 9144001"/>
              <a:gd name="connsiteY11" fmla="*/ 336884 h 468652"/>
              <a:gd name="connsiteX12" fmla="*/ 4495003 w 9144001"/>
              <a:gd name="connsiteY12" fmla="*/ 433137 h 468652"/>
              <a:gd name="connsiteX13" fmla="*/ 4952203 w 9144001"/>
              <a:gd name="connsiteY13" fmla="*/ 240631 h 468652"/>
              <a:gd name="connsiteX14" fmla="*/ 5409403 w 9144001"/>
              <a:gd name="connsiteY14" fmla="*/ 264694 h 468652"/>
              <a:gd name="connsiteX15" fmla="*/ 5818476 w 9144001"/>
              <a:gd name="connsiteY15" fmla="*/ 120315 h 468652"/>
              <a:gd name="connsiteX16" fmla="*/ 6468181 w 9144001"/>
              <a:gd name="connsiteY16" fmla="*/ 288758 h 468652"/>
              <a:gd name="connsiteX17" fmla="*/ 6949445 w 9144001"/>
              <a:gd name="connsiteY17" fmla="*/ 336884 h 468652"/>
              <a:gd name="connsiteX18" fmla="*/ 7671339 w 9144001"/>
              <a:gd name="connsiteY18" fmla="*/ 360947 h 468652"/>
              <a:gd name="connsiteX19" fmla="*/ 8465424 w 9144001"/>
              <a:gd name="connsiteY19" fmla="*/ 409073 h 468652"/>
              <a:gd name="connsiteX20" fmla="*/ 9139192 w 9144001"/>
              <a:gd name="connsiteY20" fmla="*/ 316686 h 468652"/>
              <a:gd name="connsiteX21" fmla="*/ 9144001 w 9144001"/>
              <a:gd name="connsiteY21" fmla="*/ 468652 h 468652"/>
              <a:gd name="connsiteX22" fmla="*/ 1 w 9144001"/>
              <a:gd name="connsiteY22" fmla="*/ 468652 h 468652"/>
              <a:gd name="connsiteX0" fmla="*/ 0 w 9144001"/>
              <a:gd name="connsiteY0" fmla="*/ 352020 h 468652"/>
              <a:gd name="connsiteX1" fmla="*/ 813339 w 9144001"/>
              <a:gd name="connsiteY1" fmla="*/ 0 h 468652"/>
              <a:gd name="connsiteX2" fmla="*/ 1043609 w 9144001"/>
              <a:gd name="connsiteY2" fmla="*/ 208004 h 468652"/>
              <a:gd name="connsiteX3" fmla="*/ 1414918 w 9144001"/>
              <a:gd name="connsiteY3" fmla="*/ 168442 h 468652"/>
              <a:gd name="connsiteX4" fmla="*/ 1751803 w 9144001"/>
              <a:gd name="connsiteY4" fmla="*/ 144379 h 468652"/>
              <a:gd name="connsiteX5" fmla="*/ 2051721 w 9144001"/>
              <a:gd name="connsiteY5" fmla="*/ 208004 h 468652"/>
              <a:gd name="connsiteX6" fmla="*/ 2339753 w 9144001"/>
              <a:gd name="connsiteY6" fmla="*/ 352020 h 468652"/>
              <a:gd name="connsiteX7" fmla="*/ 3003087 w 9144001"/>
              <a:gd name="connsiteY7" fmla="*/ 192505 h 468652"/>
              <a:gd name="connsiteX8" fmla="*/ 3291845 w 9144001"/>
              <a:gd name="connsiteY8" fmla="*/ 0 h 468652"/>
              <a:gd name="connsiteX9" fmla="*/ 3556539 w 9144001"/>
              <a:gd name="connsiteY9" fmla="*/ 216568 h 468652"/>
              <a:gd name="connsiteX10" fmla="*/ 3851921 w 9144001"/>
              <a:gd name="connsiteY10" fmla="*/ 352020 h 468652"/>
              <a:gd name="connsiteX11" fmla="*/ 4230308 w 9144001"/>
              <a:gd name="connsiteY11" fmla="*/ 336884 h 468652"/>
              <a:gd name="connsiteX12" fmla="*/ 4495003 w 9144001"/>
              <a:gd name="connsiteY12" fmla="*/ 433137 h 468652"/>
              <a:gd name="connsiteX13" fmla="*/ 4952203 w 9144001"/>
              <a:gd name="connsiteY13" fmla="*/ 240631 h 468652"/>
              <a:gd name="connsiteX14" fmla="*/ 5409403 w 9144001"/>
              <a:gd name="connsiteY14" fmla="*/ 264694 h 468652"/>
              <a:gd name="connsiteX15" fmla="*/ 5818476 w 9144001"/>
              <a:gd name="connsiteY15" fmla="*/ 120315 h 468652"/>
              <a:gd name="connsiteX16" fmla="*/ 6468181 w 9144001"/>
              <a:gd name="connsiteY16" fmla="*/ 288758 h 468652"/>
              <a:gd name="connsiteX17" fmla="*/ 6949445 w 9144001"/>
              <a:gd name="connsiteY17" fmla="*/ 336884 h 468652"/>
              <a:gd name="connsiteX18" fmla="*/ 7671339 w 9144001"/>
              <a:gd name="connsiteY18" fmla="*/ 360947 h 468652"/>
              <a:gd name="connsiteX19" fmla="*/ 8465424 w 9144001"/>
              <a:gd name="connsiteY19" fmla="*/ 409073 h 468652"/>
              <a:gd name="connsiteX20" fmla="*/ 9139192 w 9144001"/>
              <a:gd name="connsiteY20" fmla="*/ 316686 h 468652"/>
              <a:gd name="connsiteX21" fmla="*/ 9144001 w 9144001"/>
              <a:gd name="connsiteY21" fmla="*/ 468652 h 468652"/>
              <a:gd name="connsiteX22" fmla="*/ 1 w 9144001"/>
              <a:gd name="connsiteY22" fmla="*/ 468652 h 468652"/>
              <a:gd name="connsiteX0" fmla="*/ 0 w 9144001"/>
              <a:gd name="connsiteY0" fmla="*/ 352020 h 468652"/>
              <a:gd name="connsiteX1" fmla="*/ 813339 w 9144001"/>
              <a:gd name="connsiteY1" fmla="*/ 0 h 468652"/>
              <a:gd name="connsiteX2" fmla="*/ 1043609 w 9144001"/>
              <a:gd name="connsiteY2" fmla="*/ 208004 h 468652"/>
              <a:gd name="connsiteX3" fmla="*/ 1414918 w 9144001"/>
              <a:gd name="connsiteY3" fmla="*/ 168442 h 468652"/>
              <a:gd name="connsiteX4" fmla="*/ 1751803 w 9144001"/>
              <a:gd name="connsiteY4" fmla="*/ 144379 h 468652"/>
              <a:gd name="connsiteX5" fmla="*/ 2051721 w 9144001"/>
              <a:gd name="connsiteY5" fmla="*/ 208004 h 468652"/>
              <a:gd name="connsiteX6" fmla="*/ 2339753 w 9144001"/>
              <a:gd name="connsiteY6" fmla="*/ 352020 h 468652"/>
              <a:gd name="connsiteX7" fmla="*/ 3003087 w 9144001"/>
              <a:gd name="connsiteY7" fmla="*/ 192505 h 468652"/>
              <a:gd name="connsiteX8" fmla="*/ 3291845 w 9144001"/>
              <a:gd name="connsiteY8" fmla="*/ 0 h 468652"/>
              <a:gd name="connsiteX9" fmla="*/ 3556539 w 9144001"/>
              <a:gd name="connsiteY9" fmla="*/ 216568 h 468652"/>
              <a:gd name="connsiteX10" fmla="*/ 3851921 w 9144001"/>
              <a:gd name="connsiteY10" fmla="*/ 352020 h 468652"/>
              <a:gd name="connsiteX11" fmla="*/ 4230308 w 9144001"/>
              <a:gd name="connsiteY11" fmla="*/ 336884 h 468652"/>
              <a:gd name="connsiteX12" fmla="*/ 4495003 w 9144001"/>
              <a:gd name="connsiteY12" fmla="*/ 433137 h 468652"/>
              <a:gd name="connsiteX13" fmla="*/ 4952203 w 9144001"/>
              <a:gd name="connsiteY13" fmla="*/ 240631 h 468652"/>
              <a:gd name="connsiteX14" fmla="*/ 5409403 w 9144001"/>
              <a:gd name="connsiteY14" fmla="*/ 264694 h 468652"/>
              <a:gd name="connsiteX15" fmla="*/ 5818476 w 9144001"/>
              <a:gd name="connsiteY15" fmla="*/ 120315 h 468652"/>
              <a:gd name="connsiteX16" fmla="*/ 6468181 w 9144001"/>
              <a:gd name="connsiteY16" fmla="*/ 288758 h 468652"/>
              <a:gd name="connsiteX17" fmla="*/ 6949445 w 9144001"/>
              <a:gd name="connsiteY17" fmla="*/ 336884 h 468652"/>
              <a:gd name="connsiteX18" fmla="*/ 7671339 w 9144001"/>
              <a:gd name="connsiteY18" fmla="*/ 360947 h 468652"/>
              <a:gd name="connsiteX19" fmla="*/ 8465424 w 9144001"/>
              <a:gd name="connsiteY19" fmla="*/ 409073 h 468652"/>
              <a:gd name="connsiteX20" fmla="*/ 9139192 w 9144001"/>
              <a:gd name="connsiteY20" fmla="*/ 316686 h 468652"/>
              <a:gd name="connsiteX21" fmla="*/ 9144001 w 9144001"/>
              <a:gd name="connsiteY21" fmla="*/ 468652 h 468652"/>
              <a:gd name="connsiteX22" fmla="*/ 1 w 9144001"/>
              <a:gd name="connsiteY22" fmla="*/ 468652 h 468652"/>
              <a:gd name="connsiteX0" fmla="*/ 0 w 9144001"/>
              <a:gd name="connsiteY0" fmla="*/ 352020 h 468652"/>
              <a:gd name="connsiteX1" fmla="*/ 683569 w 9144001"/>
              <a:gd name="connsiteY1" fmla="*/ 63988 h 468652"/>
              <a:gd name="connsiteX2" fmla="*/ 1043609 w 9144001"/>
              <a:gd name="connsiteY2" fmla="*/ 208004 h 468652"/>
              <a:gd name="connsiteX3" fmla="*/ 1414918 w 9144001"/>
              <a:gd name="connsiteY3" fmla="*/ 168442 h 468652"/>
              <a:gd name="connsiteX4" fmla="*/ 1751803 w 9144001"/>
              <a:gd name="connsiteY4" fmla="*/ 144379 h 468652"/>
              <a:gd name="connsiteX5" fmla="*/ 2051721 w 9144001"/>
              <a:gd name="connsiteY5" fmla="*/ 208004 h 468652"/>
              <a:gd name="connsiteX6" fmla="*/ 2339753 w 9144001"/>
              <a:gd name="connsiteY6" fmla="*/ 352020 h 468652"/>
              <a:gd name="connsiteX7" fmla="*/ 3003087 w 9144001"/>
              <a:gd name="connsiteY7" fmla="*/ 192505 h 468652"/>
              <a:gd name="connsiteX8" fmla="*/ 3291845 w 9144001"/>
              <a:gd name="connsiteY8" fmla="*/ 0 h 468652"/>
              <a:gd name="connsiteX9" fmla="*/ 3556539 w 9144001"/>
              <a:gd name="connsiteY9" fmla="*/ 216568 h 468652"/>
              <a:gd name="connsiteX10" fmla="*/ 3851921 w 9144001"/>
              <a:gd name="connsiteY10" fmla="*/ 352020 h 468652"/>
              <a:gd name="connsiteX11" fmla="*/ 4230308 w 9144001"/>
              <a:gd name="connsiteY11" fmla="*/ 336884 h 468652"/>
              <a:gd name="connsiteX12" fmla="*/ 4495003 w 9144001"/>
              <a:gd name="connsiteY12" fmla="*/ 433137 h 468652"/>
              <a:gd name="connsiteX13" fmla="*/ 4952203 w 9144001"/>
              <a:gd name="connsiteY13" fmla="*/ 240631 h 468652"/>
              <a:gd name="connsiteX14" fmla="*/ 5409403 w 9144001"/>
              <a:gd name="connsiteY14" fmla="*/ 264694 h 468652"/>
              <a:gd name="connsiteX15" fmla="*/ 5818476 w 9144001"/>
              <a:gd name="connsiteY15" fmla="*/ 120315 h 468652"/>
              <a:gd name="connsiteX16" fmla="*/ 6468181 w 9144001"/>
              <a:gd name="connsiteY16" fmla="*/ 288758 h 468652"/>
              <a:gd name="connsiteX17" fmla="*/ 6949445 w 9144001"/>
              <a:gd name="connsiteY17" fmla="*/ 336884 h 468652"/>
              <a:gd name="connsiteX18" fmla="*/ 7671339 w 9144001"/>
              <a:gd name="connsiteY18" fmla="*/ 360947 h 468652"/>
              <a:gd name="connsiteX19" fmla="*/ 8465424 w 9144001"/>
              <a:gd name="connsiteY19" fmla="*/ 409073 h 468652"/>
              <a:gd name="connsiteX20" fmla="*/ 9139192 w 9144001"/>
              <a:gd name="connsiteY20" fmla="*/ 316686 h 468652"/>
              <a:gd name="connsiteX21" fmla="*/ 9144001 w 9144001"/>
              <a:gd name="connsiteY21" fmla="*/ 468652 h 468652"/>
              <a:gd name="connsiteX22" fmla="*/ 1 w 9144001"/>
              <a:gd name="connsiteY22" fmla="*/ 468652 h 468652"/>
              <a:gd name="connsiteX0" fmla="*/ 0 w 9144001"/>
              <a:gd name="connsiteY0" fmla="*/ 352020 h 468652"/>
              <a:gd name="connsiteX1" fmla="*/ 683569 w 9144001"/>
              <a:gd name="connsiteY1" fmla="*/ 63988 h 468652"/>
              <a:gd name="connsiteX2" fmla="*/ 1043609 w 9144001"/>
              <a:gd name="connsiteY2" fmla="*/ 208004 h 468652"/>
              <a:gd name="connsiteX3" fmla="*/ 1414918 w 9144001"/>
              <a:gd name="connsiteY3" fmla="*/ 168442 h 468652"/>
              <a:gd name="connsiteX4" fmla="*/ 1751803 w 9144001"/>
              <a:gd name="connsiteY4" fmla="*/ 144379 h 468652"/>
              <a:gd name="connsiteX5" fmla="*/ 2051721 w 9144001"/>
              <a:gd name="connsiteY5" fmla="*/ 208004 h 468652"/>
              <a:gd name="connsiteX6" fmla="*/ 2339753 w 9144001"/>
              <a:gd name="connsiteY6" fmla="*/ 352020 h 468652"/>
              <a:gd name="connsiteX7" fmla="*/ 3003087 w 9144001"/>
              <a:gd name="connsiteY7" fmla="*/ 192505 h 468652"/>
              <a:gd name="connsiteX8" fmla="*/ 3291845 w 9144001"/>
              <a:gd name="connsiteY8" fmla="*/ 0 h 468652"/>
              <a:gd name="connsiteX9" fmla="*/ 3556539 w 9144001"/>
              <a:gd name="connsiteY9" fmla="*/ 216568 h 468652"/>
              <a:gd name="connsiteX10" fmla="*/ 3851921 w 9144001"/>
              <a:gd name="connsiteY10" fmla="*/ 352020 h 468652"/>
              <a:gd name="connsiteX11" fmla="*/ 4230308 w 9144001"/>
              <a:gd name="connsiteY11" fmla="*/ 336884 h 468652"/>
              <a:gd name="connsiteX12" fmla="*/ 4495003 w 9144001"/>
              <a:gd name="connsiteY12" fmla="*/ 433137 h 468652"/>
              <a:gd name="connsiteX13" fmla="*/ 4952203 w 9144001"/>
              <a:gd name="connsiteY13" fmla="*/ 240631 h 468652"/>
              <a:gd name="connsiteX14" fmla="*/ 5409403 w 9144001"/>
              <a:gd name="connsiteY14" fmla="*/ 264694 h 468652"/>
              <a:gd name="connsiteX15" fmla="*/ 5818476 w 9144001"/>
              <a:gd name="connsiteY15" fmla="*/ 120315 h 468652"/>
              <a:gd name="connsiteX16" fmla="*/ 6468181 w 9144001"/>
              <a:gd name="connsiteY16" fmla="*/ 288758 h 468652"/>
              <a:gd name="connsiteX17" fmla="*/ 6949445 w 9144001"/>
              <a:gd name="connsiteY17" fmla="*/ 336884 h 468652"/>
              <a:gd name="connsiteX18" fmla="*/ 7671339 w 9144001"/>
              <a:gd name="connsiteY18" fmla="*/ 360947 h 468652"/>
              <a:gd name="connsiteX19" fmla="*/ 8465424 w 9144001"/>
              <a:gd name="connsiteY19" fmla="*/ 409073 h 468652"/>
              <a:gd name="connsiteX20" fmla="*/ 9139192 w 9144001"/>
              <a:gd name="connsiteY20" fmla="*/ 316686 h 468652"/>
              <a:gd name="connsiteX21" fmla="*/ 9144001 w 9144001"/>
              <a:gd name="connsiteY21" fmla="*/ 468652 h 468652"/>
              <a:gd name="connsiteX22" fmla="*/ 1 w 9144001"/>
              <a:gd name="connsiteY22" fmla="*/ 468652 h 468652"/>
              <a:gd name="connsiteX0" fmla="*/ 0 w 9144001"/>
              <a:gd name="connsiteY0" fmla="*/ 352020 h 468652"/>
              <a:gd name="connsiteX1" fmla="*/ 683569 w 9144001"/>
              <a:gd name="connsiteY1" fmla="*/ 63988 h 468652"/>
              <a:gd name="connsiteX2" fmla="*/ 1043609 w 9144001"/>
              <a:gd name="connsiteY2" fmla="*/ 208004 h 468652"/>
              <a:gd name="connsiteX3" fmla="*/ 1414918 w 9144001"/>
              <a:gd name="connsiteY3" fmla="*/ 168442 h 468652"/>
              <a:gd name="connsiteX4" fmla="*/ 1751803 w 9144001"/>
              <a:gd name="connsiteY4" fmla="*/ 144379 h 468652"/>
              <a:gd name="connsiteX5" fmla="*/ 2051721 w 9144001"/>
              <a:gd name="connsiteY5" fmla="*/ 208004 h 468652"/>
              <a:gd name="connsiteX6" fmla="*/ 2339753 w 9144001"/>
              <a:gd name="connsiteY6" fmla="*/ 352020 h 468652"/>
              <a:gd name="connsiteX7" fmla="*/ 3003087 w 9144001"/>
              <a:gd name="connsiteY7" fmla="*/ 192505 h 468652"/>
              <a:gd name="connsiteX8" fmla="*/ 3291845 w 9144001"/>
              <a:gd name="connsiteY8" fmla="*/ 0 h 468652"/>
              <a:gd name="connsiteX9" fmla="*/ 3556539 w 9144001"/>
              <a:gd name="connsiteY9" fmla="*/ 216568 h 468652"/>
              <a:gd name="connsiteX10" fmla="*/ 3851921 w 9144001"/>
              <a:gd name="connsiteY10" fmla="*/ 352020 h 468652"/>
              <a:gd name="connsiteX11" fmla="*/ 4230308 w 9144001"/>
              <a:gd name="connsiteY11" fmla="*/ 336884 h 468652"/>
              <a:gd name="connsiteX12" fmla="*/ 4495003 w 9144001"/>
              <a:gd name="connsiteY12" fmla="*/ 433137 h 468652"/>
              <a:gd name="connsiteX13" fmla="*/ 4952203 w 9144001"/>
              <a:gd name="connsiteY13" fmla="*/ 240631 h 468652"/>
              <a:gd name="connsiteX14" fmla="*/ 5409403 w 9144001"/>
              <a:gd name="connsiteY14" fmla="*/ 264694 h 468652"/>
              <a:gd name="connsiteX15" fmla="*/ 5818476 w 9144001"/>
              <a:gd name="connsiteY15" fmla="*/ 120315 h 468652"/>
              <a:gd name="connsiteX16" fmla="*/ 6468181 w 9144001"/>
              <a:gd name="connsiteY16" fmla="*/ 288758 h 468652"/>
              <a:gd name="connsiteX17" fmla="*/ 6949445 w 9144001"/>
              <a:gd name="connsiteY17" fmla="*/ 336884 h 468652"/>
              <a:gd name="connsiteX18" fmla="*/ 7671339 w 9144001"/>
              <a:gd name="connsiteY18" fmla="*/ 360947 h 468652"/>
              <a:gd name="connsiteX19" fmla="*/ 8465424 w 9144001"/>
              <a:gd name="connsiteY19" fmla="*/ 409073 h 468652"/>
              <a:gd name="connsiteX20" fmla="*/ 9139192 w 9144001"/>
              <a:gd name="connsiteY20" fmla="*/ 316686 h 468652"/>
              <a:gd name="connsiteX21" fmla="*/ 9144001 w 9144001"/>
              <a:gd name="connsiteY21" fmla="*/ 468652 h 468652"/>
              <a:gd name="connsiteX22" fmla="*/ 1 w 9144001"/>
              <a:gd name="connsiteY22" fmla="*/ 468652 h 468652"/>
              <a:gd name="connsiteX0" fmla="*/ 0 w 9144001"/>
              <a:gd name="connsiteY0" fmla="*/ 352020 h 468652"/>
              <a:gd name="connsiteX1" fmla="*/ 683569 w 9144001"/>
              <a:gd name="connsiteY1" fmla="*/ 63988 h 468652"/>
              <a:gd name="connsiteX2" fmla="*/ 1043609 w 9144001"/>
              <a:gd name="connsiteY2" fmla="*/ 208004 h 468652"/>
              <a:gd name="connsiteX3" fmla="*/ 1414918 w 9144001"/>
              <a:gd name="connsiteY3" fmla="*/ 168442 h 468652"/>
              <a:gd name="connsiteX4" fmla="*/ 1751803 w 9144001"/>
              <a:gd name="connsiteY4" fmla="*/ 144379 h 468652"/>
              <a:gd name="connsiteX5" fmla="*/ 2051721 w 9144001"/>
              <a:gd name="connsiteY5" fmla="*/ 208004 h 468652"/>
              <a:gd name="connsiteX6" fmla="*/ 2339753 w 9144001"/>
              <a:gd name="connsiteY6" fmla="*/ 352020 h 468652"/>
              <a:gd name="connsiteX7" fmla="*/ 3003087 w 9144001"/>
              <a:gd name="connsiteY7" fmla="*/ 192505 h 468652"/>
              <a:gd name="connsiteX8" fmla="*/ 3291845 w 9144001"/>
              <a:gd name="connsiteY8" fmla="*/ 0 h 468652"/>
              <a:gd name="connsiteX9" fmla="*/ 3556539 w 9144001"/>
              <a:gd name="connsiteY9" fmla="*/ 216568 h 468652"/>
              <a:gd name="connsiteX10" fmla="*/ 3851921 w 9144001"/>
              <a:gd name="connsiteY10" fmla="*/ 352020 h 468652"/>
              <a:gd name="connsiteX11" fmla="*/ 4230308 w 9144001"/>
              <a:gd name="connsiteY11" fmla="*/ 336884 h 468652"/>
              <a:gd name="connsiteX12" fmla="*/ 4495003 w 9144001"/>
              <a:gd name="connsiteY12" fmla="*/ 433137 h 468652"/>
              <a:gd name="connsiteX13" fmla="*/ 4952203 w 9144001"/>
              <a:gd name="connsiteY13" fmla="*/ 240631 h 468652"/>
              <a:gd name="connsiteX14" fmla="*/ 5409403 w 9144001"/>
              <a:gd name="connsiteY14" fmla="*/ 264694 h 468652"/>
              <a:gd name="connsiteX15" fmla="*/ 5818476 w 9144001"/>
              <a:gd name="connsiteY15" fmla="*/ 120315 h 468652"/>
              <a:gd name="connsiteX16" fmla="*/ 6468181 w 9144001"/>
              <a:gd name="connsiteY16" fmla="*/ 288758 h 468652"/>
              <a:gd name="connsiteX17" fmla="*/ 6949445 w 9144001"/>
              <a:gd name="connsiteY17" fmla="*/ 336884 h 468652"/>
              <a:gd name="connsiteX18" fmla="*/ 7671339 w 9144001"/>
              <a:gd name="connsiteY18" fmla="*/ 360947 h 468652"/>
              <a:gd name="connsiteX19" fmla="*/ 8465424 w 9144001"/>
              <a:gd name="connsiteY19" fmla="*/ 409073 h 468652"/>
              <a:gd name="connsiteX20" fmla="*/ 9139192 w 9144001"/>
              <a:gd name="connsiteY20" fmla="*/ 316686 h 468652"/>
              <a:gd name="connsiteX21" fmla="*/ 9144001 w 9144001"/>
              <a:gd name="connsiteY21" fmla="*/ 468652 h 468652"/>
              <a:gd name="connsiteX22" fmla="*/ 1 w 9144001"/>
              <a:gd name="connsiteY22" fmla="*/ 468652 h 468652"/>
              <a:gd name="connsiteX0" fmla="*/ 0 w 9144001"/>
              <a:gd name="connsiteY0" fmla="*/ 352020 h 468652"/>
              <a:gd name="connsiteX1" fmla="*/ 683569 w 9144001"/>
              <a:gd name="connsiteY1" fmla="*/ 63988 h 468652"/>
              <a:gd name="connsiteX2" fmla="*/ 1043609 w 9144001"/>
              <a:gd name="connsiteY2" fmla="*/ 208004 h 468652"/>
              <a:gd name="connsiteX3" fmla="*/ 1414918 w 9144001"/>
              <a:gd name="connsiteY3" fmla="*/ 168442 h 468652"/>
              <a:gd name="connsiteX4" fmla="*/ 1751803 w 9144001"/>
              <a:gd name="connsiteY4" fmla="*/ 144379 h 468652"/>
              <a:gd name="connsiteX5" fmla="*/ 2051721 w 9144001"/>
              <a:gd name="connsiteY5" fmla="*/ 264782 h 468652"/>
              <a:gd name="connsiteX6" fmla="*/ 2339753 w 9144001"/>
              <a:gd name="connsiteY6" fmla="*/ 352020 h 468652"/>
              <a:gd name="connsiteX7" fmla="*/ 3003087 w 9144001"/>
              <a:gd name="connsiteY7" fmla="*/ 192505 h 468652"/>
              <a:gd name="connsiteX8" fmla="*/ 3291845 w 9144001"/>
              <a:gd name="connsiteY8" fmla="*/ 0 h 468652"/>
              <a:gd name="connsiteX9" fmla="*/ 3556539 w 9144001"/>
              <a:gd name="connsiteY9" fmla="*/ 216568 h 468652"/>
              <a:gd name="connsiteX10" fmla="*/ 3851921 w 9144001"/>
              <a:gd name="connsiteY10" fmla="*/ 352020 h 468652"/>
              <a:gd name="connsiteX11" fmla="*/ 4230308 w 9144001"/>
              <a:gd name="connsiteY11" fmla="*/ 336884 h 468652"/>
              <a:gd name="connsiteX12" fmla="*/ 4495003 w 9144001"/>
              <a:gd name="connsiteY12" fmla="*/ 433137 h 468652"/>
              <a:gd name="connsiteX13" fmla="*/ 4952203 w 9144001"/>
              <a:gd name="connsiteY13" fmla="*/ 240631 h 468652"/>
              <a:gd name="connsiteX14" fmla="*/ 5409403 w 9144001"/>
              <a:gd name="connsiteY14" fmla="*/ 264694 h 468652"/>
              <a:gd name="connsiteX15" fmla="*/ 5818476 w 9144001"/>
              <a:gd name="connsiteY15" fmla="*/ 120315 h 468652"/>
              <a:gd name="connsiteX16" fmla="*/ 6468181 w 9144001"/>
              <a:gd name="connsiteY16" fmla="*/ 288758 h 468652"/>
              <a:gd name="connsiteX17" fmla="*/ 6949445 w 9144001"/>
              <a:gd name="connsiteY17" fmla="*/ 336884 h 468652"/>
              <a:gd name="connsiteX18" fmla="*/ 7671339 w 9144001"/>
              <a:gd name="connsiteY18" fmla="*/ 360947 h 468652"/>
              <a:gd name="connsiteX19" fmla="*/ 8465424 w 9144001"/>
              <a:gd name="connsiteY19" fmla="*/ 409073 h 468652"/>
              <a:gd name="connsiteX20" fmla="*/ 9139192 w 9144001"/>
              <a:gd name="connsiteY20" fmla="*/ 316686 h 468652"/>
              <a:gd name="connsiteX21" fmla="*/ 9144001 w 9144001"/>
              <a:gd name="connsiteY21" fmla="*/ 468652 h 468652"/>
              <a:gd name="connsiteX22" fmla="*/ 1 w 9144001"/>
              <a:gd name="connsiteY22" fmla="*/ 468652 h 468652"/>
              <a:gd name="connsiteX0" fmla="*/ 0 w 9144001"/>
              <a:gd name="connsiteY0" fmla="*/ 352020 h 468652"/>
              <a:gd name="connsiteX1" fmla="*/ 683569 w 9144001"/>
              <a:gd name="connsiteY1" fmla="*/ 63988 h 468652"/>
              <a:gd name="connsiteX2" fmla="*/ 1043609 w 9144001"/>
              <a:gd name="connsiteY2" fmla="*/ 208004 h 468652"/>
              <a:gd name="connsiteX3" fmla="*/ 1414918 w 9144001"/>
              <a:gd name="connsiteY3" fmla="*/ 168442 h 468652"/>
              <a:gd name="connsiteX4" fmla="*/ 1751803 w 9144001"/>
              <a:gd name="connsiteY4" fmla="*/ 144379 h 468652"/>
              <a:gd name="connsiteX5" fmla="*/ 2051721 w 9144001"/>
              <a:gd name="connsiteY5" fmla="*/ 264782 h 468652"/>
              <a:gd name="connsiteX6" fmla="*/ 2339753 w 9144001"/>
              <a:gd name="connsiteY6" fmla="*/ 352020 h 468652"/>
              <a:gd name="connsiteX7" fmla="*/ 3003087 w 9144001"/>
              <a:gd name="connsiteY7" fmla="*/ 192505 h 468652"/>
              <a:gd name="connsiteX8" fmla="*/ 3291845 w 9144001"/>
              <a:gd name="connsiteY8" fmla="*/ 0 h 468652"/>
              <a:gd name="connsiteX9" fmla="*/ 3556539 w 9144001"/>
              <a:gd name="connsiteY9" fmla="*/ 216568 h 468652"/>
              <a:gd name="connsiteX10" fmla="*/ 3851921 w 9144001"/>
              <a:gd name="connsiteY10" fmla="*/ 352020 h 468652"/>
              <a:gd name="connsiteX11" fmla="*/ 4230308 w 9144001"/>
              <a:gd name="connsiteY11" fmla="*/ 336884 h 468652"/>
              <a:gd name="connsiteX12" fmla="*/ 4499993 w 9144001"/>
              <a:gd name="connsiteY12" fmla="*/ 353043 h 468652"/>
              <a:gd name="connsiteX13" fmla="*/ 4952203 w 9144001"/>
              <a:gd name="connsiteY13" fmla="*/ 240631 h 468652"/>
              <a:gd name="connsiteX14" fmla="*/ 5409403 w 9144001"/>
              <a:gd name="connsiteY14" fmla="*/ 264694 h 468652"/>
              <a:gd name="connsiteX15" fmla="*/ 5818476 w 9144001"/>
              <a:gd name="connsiteY15" fmla="*/ 120315 h 468652"/>
              <a:gd name="connsiteX16" fmla="*/ 6468181 w 9144001"/>
              <a:gd name="connsiteY16" fmla="*/ 288758 h 468652"/>
              <a:gd name="connsiteX17" fmla="*/ 6949445 w 9144001"/>
              <a:gd name="connsiteY17" fmla="*/ 336884 h 468652"/>
              <a:gd name="connsiteX18" fmla="*/ 7671339 w 9144001"/>
              <a:gd name="connsiteY18" fmla="*/ 360947 h 468652"/>
              <a:gd name="connsiteX19" fmla="*/ 8465424 w 9144001"/>
              <a:gd name="connsiteY19" fmla="*/ 409073 h 468652"/>
              <a:gd name="connsiteX20" fmla="*/ 9139192 w 9144001"/>
              <a:gd name="connsiteY20" fmla="*/ 316686 h 468652"/>
              <a:gd name="connsiteX21" fmla="*/ 9144001 w 9144001"/>
              <a:gd name="connsiteY21" fmla="*/ 468652 h 468652"/>
              <a:gd name="connsiteX22" fmla="*/ 1 w 9144001"/>
              <a:gd name="connsiteY22" fmla="*/ 468652 h 468652"/>
              <a:gd name="connsiteX0" fmla="*/ 0 w 9144001"/>
              <a:gd name="connsiteY0" fmla="*/ 352020 h 468652"/>
              <a:gd name="connsiteX1" fmla="*/ 683569 w 9144001"/>
              <a:gd name="connsiteY1" fmla="*/ 63988 h 468652"/>
              <a:gd name="connsiteX2" fmla="*/ 1043609 w 9144001"/>
              <a:gd name="connsiteY2" fmla="*/ 208004 h 468652"/>
              <a:gd name="connsiteX3" fmla="*/ 1414918 w 9144001"/>
              <a:gd name="connsiteY3" fmla="*/ 168442 h 468652"/>
              <a:gd name="connsiteX4" fmla="*/ 1751803 w 9144001"/>
              <a:gd name="connsiteY4" fmla="*/ 144379 h 468652"/>
              <a:gd name="connsiteX5" fmla="*/ 2051721 w 9144001"/>
              <a:gd name="connsiteY5" fmla="*/ 264782 h 468652"/>
              <a:gd name="connsiteX6" fmla="*/ 2411761 w 9144001"/>
              <a:gd name="connsiteY6" fmla="*/ 308913 h 468652"/>
              <a:gd name="connsiteX7" fmla="*/ 3003087 w 9144001"/>
              <a:gd name="connsiteY7" fmla="*/ 192505 h 468652"/>
              <a:gd name="connsiteX8" fmla="*/ 3291845 w 9144001"/>
              <a:gd name="connsiteY8" fmla="*/ 0 h 468652"/>
              <a:gd name="connsiteX9" fmla="*/ 3556539 w 9144001"/>
              <a:gd name="connsiteY9" fmla="*/ 216568 h 468652"/>
              <a:gd name="connsiteX10" fmla="*/ 3851921 w 9144001"/>
              <a:gd name="connsiteY10" fmla="*/ 352020 h 468652"/>
              <a:gd name="connsiteX11" fmla="*/ 4230308 w 9144001"/>
              <a:gd name="connsiteY11" fmla="*/ 336884 h 468652"/>
              <a:gd name="connsiteX12" fmla="*/ 4499993 w 9144001"/>
              <a:gd name="connsiteY12" fmla="*/ 353043 h 468652"/>
              <a:gd name="connsiteX13" fmla="*/ 4952203 w 9144001"/>
              <a:gd name="connsiteY13" fmla="*/ 240631 h 468652"/>
              <a:gd name="connsiteX14" fmla="*/ 5409403 w 9144001"/>
              <a:gd name="connsiteY14" fmla="*/ 264694 h 468652"/>
              <a:gd name="connsiteX15" fmla="*/ 5818476 w 9144001"/>
              <a:gd name="connsiteY15" fmla="*/ 120315 h 468652"/>
              <a:gd name="connsiteX16" fmla="*/ 6468181 w 9144001"/>
              <a:gd name="connsiteY16" fmla="*/ 288758 h 468652"/>
              <a:gd name="connsiteX17" fmla="*/ 6949445 w 9144001"/>
              <a:gd name="connsiteY17" fmla="*/ 336884 h 468652"/>
              <a:gd name="connsiteX18" fmla="*/ 7671339 w 9144001"/>
              <a:gd name="connsiteY18" fmla="*/ 360947 h 468652"/>
              <a:gd name="connsiteX19" fmla="*/ 8465424 w 9144001"/>
              <a:gd name="connsiteY19" fmla="*/ 409073 h 468652"/>
              <a:gd name="connsiteX20" fmla="*/ 9139192 w 9144001"/>
              <a:gd name="connsiteY20" fmla="*/ 316686 h 468652"/>
              <a:gd name="connsiteX21" fmla="*/ 9144001 w 9144001"/>
              <a:gd name="connsiteY21" fmla="*/ 468652 h 468652"/>
              <a:gd name="connsiteX22" fmla="*/ 1 w 9144001"/>
              <a:gd name="connsiteY22" fmla="*/ 468652 h 46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44001" h="468652">
                <a:moveTo>
                  <a:pt x="0" y="352020"/>
                </a:moveTo>
                <a:lnTo>
                  <a:pt x="683569" y="63988"/>
                </a:lnTo>
                <a:lnTo>
                  <a:pt x="1043609" y="208004"/>
                </a:lnTo>
                <a:cubicBezTo>
                  <a:pt x="1143872" y="236078"/>
                  <a:pt x="1296886" y="179046"/>
                  <a:pt x="1414918" y="168442"/>
                </a:cubicBezTo>
                <a:cubicBezTo>
                  <a:pt x="1532950" y="157838"/>
                  <a:pt x="1645669" y="128322"/>
                  <a:pt x="1751803" y="144379"/>
                </a:cubicBezTo>
                <a:cubicBezTo>
                  <a:pt x="1857937" y="160436"/>
                  <a:pt x="2051721" y="264782"/>
                  <a:pt x="2051721" y="264782"/>
                </a:cubicBezTo>
                <a:cubicBezTo>
                  <a:pt x="2151984" y="276813"/>
                  <a:pt x="2253200" y="320959"/>
                  <a:pt x="2411761" y="308913"/>
                </a:cubicBezTo>
                <a:cubicBezTo>
                  <a:pt x="2570322" y="296867"/>
                  <a:pt x="2846676" y="228600"/>
                  <a:pt x="3003087" y="192505"/>
                </a:cubicBezTo>
                <a:lnTo>
                  <a:pt x="3291845" y="0"/>
                </a:lnTo>
                <a:lnTo>
                  <a:pt x="3556539" y="216568"/>
                </a:lnTo>
                <a:lnTo>
                  <a:pt x="3851921" y="352020"/>
                </a:lnTo>
                <a:cubicBezTo>
                  <a:pt x="3964216" y="372073"/>
                  <a:pt x="4122296" y="336714"/>
                  <a:pt x="4230308" y="336884"/>
                </a:cubicBezTo>
                <a:cubicBezTo>
                  <a:pt x="4338320" y="337055"/>
                  <a:pt x="4379677" y="369085"/>
                  <a:pt x="4499993" y="353043"/>
                </a:cubicBezTo>
                <a:cubicBezTo>
                  <a:pt x="4620309" y="337001"/>
                  <a:pt x="4799803" y="268705"/>
                  <a:pt x="4952203" y="240631"/>
                </a:cubicBezTo>
                <a:lnTo>
                  <a:pt x="5409403" y="264694"/>
                </a:lnTo>
                <a:lnTo>
                  <a:pt x="5818476" y="120315"/>
                </a:lnTo>
                <a:lnTo>
                  <a:pt x="6468181" y="288758"/>
                </a:lnTo>
                <a:cubicBezTo>
                  <a:pt x="6656676" y="324853"/>
                  <a:pt x="6748919" y="324853"/>
                  <a:pt x="6949445" y="336884"/>
                </a:cubicBezTo>
                <a:cubicBezTo>
                  <a:pt x="7149971" y="348916"/>
                  <a:pt x="7418676" y="348916"/>
                  <a:pt x="7671339" y="360947"/>
                </a:cubicBezTo>
                <a:cubicBezTo>
                  <a:pt x="7924002" y="372979"/>
                  <a:pt x="8220782" y="416450"/>
                  <a:pt x="8465424" y="409073"/>
                </a:cubicBezTo>
                <a:cubicBezTo>
                  <a:pt x="8710066" y="401696"/>
                  <a:pt x="9026897" y="296633"/>
                  <a:pt x="9139192" y="316686"/>
                </a:cubicBezTo>
                <a:lnTo>
                  <a:pt x="9144001" y="468652"/>
                </a:lnTo>
                <a:lnTo>
                  <a:pt x="1" y="468652"/>
                </a:lnTo>
              </a:path>
            </a:pathLst>
          </a:custGeom>
          <a:gradFill>
            <a:gsLst>
              <a:gs pos="48000">
                <a:srgbClr val="C06E00"/>
              </a:gs>
              <a:gs pos="22000">
                <a:schemeClr val="bg1"/>
              </a:gs>
            </a:gsLst>
            <a:lin ang="5400000" scaled="0"/>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7" name="CaixaDeTexto 16"/>
          <p:cNvSpPr txBox="1"/>
          <p:nvPr/>
        </p:nvSpPr>
        <p:spPr>
          <a:xfrm>
            <a:off x="-108520" y="4883904"/>
            <a:ext cx="2880320" cy="523220"/>
          </a:xfrm>
          <a:prstGeom prst="rect">
            <a:avLst/>
          </a:prstGeom>
          <a:noFill/>
        </p:spPr>
        <p:txBody>
          <a:bodyPr wrap="square" rtlCol="0">
            <a:spAutoFit/>
          </a:bodyPr>
          <a:lstStyle/>
          <a:p>
            <a:r>
              <a:rPr lang="pt-BR" sz="2800" b="0" dirty="0" smtClean="0">
                <a:solidFill>
                  <a:schemeClr val="bg1"/>
                </a:solidFill>
                <a:latin typeface="Century Gothic" pitchFamily="34" charset="0"/>
              </a:rPr>
              <a:t>Estratosfera</a:t>
            </a:r>
            <a:endParaRPr lang="pt-BR" sz="2800" b="0" dirty="0">
              <a:solidFill>
                <a:schemeClr val="bg1"/>
              </a:solidFill>
              <a:latin typeface="Century Gothic" pitchFamily="34" charset="0"/>
            </a:endParaRPr>
          </a:p>
        </p:txBody>
      </p:sp>
      <p:sp>
        <p:nvSpPr>
          <p:cNvPr id="24" name="CaixaDeTexto 23"/>
          <p:cNvSpPr txBox="1"/>
          <p:nvPr/>
        </p:nvSpPr>
        <p:spPr>
          <a:xfrm>
            <a:off x="-180528" y="6381328"/>
            <a:ext cx="2880320" cy="523220"/>
          </a:xfrm>
          <a:prstGeom prst="rect">
            <a:avLst/>
          </a:prstGeom>
          <a:noFill/>
        </p:spPr>
        <p:txBody>
          <a:bodyPr wrap="square" rtlCol="0">
            <a:spAutoFit/>
          </a:bodyPr>
          <a:lstStyle/>
          <a:p>
            <a:r>
              <a:rPr lang="pt-BR" sz="2800" b="0" dirty="0" smtClean="0">
                <a:solidFill>
                  <a:schemeClr val="bg1"/>
                </a:solidFill>
                <a:latin typeface="Century Gothic" pitchFamily="34" charset="0"/>
              </a:rPr>
              <a:t>Terra</a:t>
            </a:r>
            <a:endParaRPr lang="pt-BR" sz="2800" b="0" dirty="0">
              <a:solidFill>
                <a:schemeClr val="bg1"/>
              </a:solidFill>
              <a:latin typeface="Century Gothic" pitchFamily="34" charset="0"/>
            </a:endParaRPr>
          </a:p>
        </p:txBody>
      </p:sp>
      <p:cxnSp>
        <p:nvCxnSpPr>
          <p:cNvPr id="26" name="Conector de seta reta 25"/>
          <p:cNvCxnSpPr/>
          <p:nvPr/>
        </p:nvCxnSpPr>
        <p:spPr bwMode="auto">
          <a:xfrm flipV="1">
            <a:off x="2483768" y="4725144"/>
            <a:ext cx="0" cy="2132856"/>
          </a:xfrm>
          <a:prstGeom prst="straightConnector1">
            <a:avLst/>
          </a:prstGeom>
          <a:solidFill>
            <a:schemeClr val="accent1"/>
          </a:solidFill>
          <a:ln w="38100" cap="flat" cmpd="sng" algn="ctr">
            <a:solidFill>
              <a:schemeClr val="bg1"/>
            </a:solidFill>
            <a:prstDash val="solid"/>
            <a:round/>
            <a:headEnd type="none" w="sm" len="sm"/>
            <a:tailEnd type="arrow"/>
          </a:ln>
          <a:effectLst/>
        </p:spPr>
      </p:cxnSp>
      <p:sp>
        <p:nvSpPr>
          <p:cNvPr id="27" name="CaixaDeTexto 26"/>
          <p:cNvSpPr txBox="1"/>
          <p:nvPr/>
        </p:nvSpPr>
        <p:spPr>
          <a:xfrm>
            <a:off x="899592" y="5205844"/>
            <a:ext cx="1728192" cy="523220"/>
          </a:xfrm>
          <a:prstGeom prst="rect">
            <a:avLst/>
          </a:prstGeom>
          <a:noFill/>
        </p:spPr>
        <p:txBody>
          <a:bodyPr wrap="square" rtlCol="0">
            <a:spAutoFit/>
          </a:bodyPr>
          <a:lstStyle/>
          <a:p>
            <a:r>
              <a:rPr lang="pt-BR" sz="2800" b="0" dirty="0" smtClean="0">
                <a:solidFill>
                  <a:schemeClr val="bg1"/>
                </a:solidFill>
                <a:latin typeface="Century Gothic" pitchFamily="34" charset="0"/>
              </a:rPr>
              <a:t>50 km</a:t>
            </a:r>
            <a:endParaRPr lang="pt-BR" sz="2800" b="0" dirty="0">
              <a:solidFill>
                <a:schemeClr val="bg1"/>
              </a:solidFill>
              <a:latin typeface="Century Gothic" pitchFamily="34" charset="0"/>
            </a:endParaRPr>
          </a:p>
        </p:txBody>
      </p:sp>
      <p:cxnSp>
        <p:nvCxnSpPr>
          <p:cNvPr id="29" name="Conector de seta reta 28"/>
          <p:cNvCxnSpPr/>
          <p:nvPr/>
        </p:nvCxnSpPr>
        <p:spPr bwMode="auto">
          <a:xfrm flipV="1">
            <a:off x="7236296" y="5733256"/>
            <a:ext cx="0" cy="1124744"/>
          </a:xfrm>
          <a:prstGeom prst="straightConnector1">
            <a:avLst/>
          </a:prstGeom>
          <a:solidFill>
            <a:schemeClr val="accent1"/>
          </a:solidFill>
          <a:ln w="38100" cap="flat" cmpd="sng" algn="ctr">
            <a:solidFill>
              <a:schemeClr val="tx1"/>
            </a:solidFill>
            <a:prstDash val="solid"/>
            <a:round/>
            <a:headEnd type="none" w="sm" len="sm"/>
            <a:tailEnd type="arrow"/>
          </a:ln>
          <a:effectLst/>
        </p:spPr>
      </p:cxnSp>
      <p:sp>
        <p:nvSpPr>
          <p:cNvPr id="30" name="CaixaDeTexto 29"/>
          <p:cNvSpPr txBox="1"/>
          <p:nvPr/>
        </p:nvSpPr>
        <p:spPr>
          <a:xfrm>
            <a:off x="7308304" y="6074132"/>
            <a:ext cx="1296144" cy="523220"/>
          </a:xfrm>
          <a:prstGeom prst="rect">
            <a:avLst/>
          </a:prstGeom>
          <a:noFill/>
        </p:spPr>
        <p:txBody>
          <a:bodyPr wrap="square" rtlCol="0">
            <a:spAutoFit/>
          </a:bodyPr>
          <a:lstStyle/>
          <a:p>
            <a:r>
              <a:rPr lang="pt-BR" sz="2800" b="0" dirty="0" smtClean="0">
                <a:solidFill>
                  <a:schemeClr val="tx1"/>
                </a:solidFill>
                <a:latin typeface="Century Gothic" pitchFamily="34" charset="0"/>
              </a:rPr>
              <a:t>14 km</a:t>
            </a:r>
            <a:endParaRPr lang="pt-BR" sz="2800" b="0" dirty="0">
              <a:solidFill>
                <a:schemeClr val="tx1"/>
              </a:solidFill>
              <a:latin typeface="Century Gothic" pitchFamily="34" charset="0"/>
            </a:endParaRPr>
          </a:p>
        </p:txBody>
      </p:sp>
      <p:cxnSp>
        <p:nvCxnSpPr>
          <p:cNvPr id="32" name="Conector de seta reta 31"/>
          <p:cNvCxnSpPr/>
          <p:nvPr/>
        </p:nvCxnSpPr>
        <p:spPr bwMode="auto">
          <a:xfrm flipV="1">
            <a:off x="3059832" y="3717032"/>
            <a:ext cx="0" cy="3140968"/>
          </a:xfrm>
          <a:prstGeom prst="straightConnector1">
            <a:avLst/>
          </a:prstGeom>
          <a:solidFill>
            <a:schemeClr val="accent1"/>
          </a:solidFill>
          <a:ln w="38100" cap="flat" cmpd="sng" algn="ctr">
            <a:solidFill>
              <a:schemeClr val="bg1"/>
            </a:solidFill>
            <a:prstDash val="solid"/>
            <a:round/>
            <a:headEnd type="none" w="sm" len="sm"/>
            <a:tailEnd type="arrow"/>
          </a:ln>
          <a:effectLst/>
        </p:spPr>
      </p:cxnSp>
      <p:sp>
        <p:nvSpPr>
          <p:cNvPr id="33" name="CaixaDeTexto 32"/>
          <p:cNvSpPr txBox="1"/>
          <p:nvPr/>
        </p:nvSpPr>
        <p:spPr>
          <a:xfrm>
            <a:off x="1547664" y="4057908"/>
            <a:ext cx="1728192" cy="523220"/>
          </a:xfrm>
          <a:prstGeom prst="rect">
            <a:avLst/>
          </a:prstGeom>
          <a:noFill/>
        </p:spPr>
        <p:txBody>
          <a:bodyPr wrap="square" rtlCol="0">
            <a:spAutoFit/>
          </a:bodyPr>
          <a:lstStyle/>
          <a:p>
            <a:r>
              <a:rPr lang="pt-BR" sz="2800" b="0" dirty="0" smtClean="0">
                <a:solidFill>
                  <a:schemeClr val="bg1"/>
                </a:solidFill>
                <a:latin typeface="Century Gothic" pitchFamily="34" charset="0"/>
              </a:rPr>
              <a:t>90 km</a:t>
            </a:r>
            <a:endParaRPr lang="pt-BR" sz="2800" b="0" dirty="0">
              <a:solidFill>
                <a:schemeClr val="bg1"/>
              </a:solidFill>
              <a:latin typeface="Century Gothic" pitchFamily="34" charset="0"/>
            </a:endParaRPr>
          </a:p>
        </p:txBody>
      </p:sp>
      <p:sp>
        <p:nvSpPr>
          <p:cNvPr id="34" name="CaixaDeTexto 33"/>
          <p:cNvSpPr txBox="1"/>
          <p:nvPr/>
        </p:nvSpPr>
        <p:spPr>
          <a:xfrm>
            <a:off x="7559824" y="3873242"/>
            <a:ext cx="1620688" cy="707886"/>
          </a:xfrm>
          <a:prstGeom prst="rect">
            <a:avLst/>
          </a:prstGeom>
          <a:noFill/>
        </p:spPr>
        <p:txBody>
          <a:bodyPr wrap="square" rtlCol="0">
            <a:spAutoFit/>
          </a:bodyPr>
          <a:lstStyle/>
          <a:p>
            <a:r>
              <a:rPr lang="pt-BR" sz="2000" dirty="0" smtClean="0">
                <a:solidFill>
                  <a:srgbClr val="FFFF00"/>
                </a:solidFill>
                <a:latin typeface="Century Gothic" pitchFamily="34" charset="0"/>
              </a:rPr>
              <a:t>Camada </a:t>
            </a:r>
          </a:p>
          <a:p>
            <a:r>
              <a:rPr lang="pt-BR" sz="2000" dirty="0" smtClean="0">
                <a:solidFill>
                  <a:srgbClr val="FFFF00"/>
                </a:solidFill>
                <a:latin typeface="Century Gothic" pitchFamily="34" charset="0"/>
              </a:rPr>
              <a:t>de ozônio</a:t>
            </a:r>
            <a:endParaRPr lang="pt-BR" sz="2000" dirty="0">
              <a:solidFill>
                <a:srgbClr val="FFFF00"/>
              </a:solidFill>
              <a:latin typeface="Century Gothic" pitchFamily="34" charset="0"/>
            </a:endParaRPr>
          </a:p>
        </p:txBody>
      </p:sp>
      <p:sp>
        <p:nvSpPr>
          <p:cNvPr id="35" name="CaixaDeTexto 34"/>
          <p:cNvSpPr txBox="1"/>
          <p:nvPr/>
        </p:nvSpPr>
        <p:spPr>
          <a:xfrm>
            <a:off x="3923928" y="5333146"/>
            <a:ext cx="1773088" cy="400110"/>
          </a:xfrm>
          <a:prstGeom prst="rect">
            <a:avLst/>
          </a:prstGeom>
          <a:noFill/>
        </p:spPr>
        <p:txBody>
          <a:bodyPr wrap="square" rtlCol="0">
            <a:spAutoFit/>
          </a:bodyPr>
          <a:lstStyle/>
          <a:p>
            <a:r>
              <a:rPr lang="pt-BR" sz="2000" dirty="0" smtClean="0">
                <a:solidFill>
                  <a:schemeClr val="bg1"/>
                </a:solidFill>
                <a:latin typeface="Century Gothic" pitchFamily="34" charset="0"/>
              </a:rPr>
              <a:t>Tropopausa</a:t>
            </a:r>
            <a:endParaRPr lang="pt-BR" sz="2000" dirty="0">
              <a:solidFill>
                <a:schemeClr val="bg1"/>
              </a:solidFill>
              <a:latin typeface="Century Gothic" pitchFamily="34" charset="0"/>
            </a:endParaRPr>
          </a:p>
        </p:txBody>
      </p:sp>
      <p:cxnSp>
        <p:nvCxnSpPr>
          <p:cNvPr id="41" name="Conector de seta reta 40"/>
          <p:cNvCxnSpPr/>
          <p:nvPr/>
        </p:nvCxnSpPr>
        <p:spPr bwMode="auto">
          <a:xfrm flipH="1">
            <a:off x="7812360" y="4581128"/>
            <a:ext cx="288032" cy="360040"/>
          </a:xfrm>
          <a:prstGeom prst="straightConnector1">
            <a:avLst/>
          </a:prstGeom>
          <a:solidFill>
            <a:schemeClr val="accent1"/>
          </a:solidFill>
          <a:ln w="38100" cap="flat" cmpd="sng" algn="ctr">
            <a:solidFill>
              <a:srgbClr val="FFFF00"/>
            </a:solidFill>
            <a:prstDash val="solid"/>
            <a:round/>
            <a:headEnd type="none" w="sm" len="sm"/>
            <a:tailEnd type="arrow"/>
          </a:ln>
          <a:effectLst/>
        </p:spPr>
      </p:cxnSp>
      <p:sp>
        <p:nvSpPr>
          <p:cNvPr id="36" name="Retângulo 35"/>
          <p:cNvSpPr/>
          <p:nvPr/>
        </p:nvSpPr>
        <p:spPr>
          <a:xfrm>
            <a:off x="0" y="838453"/>
            <a:ext cx="4644008" cy="707886"/>
          </a:xfrm>
          <a:prstGeom prst="rect">
            <a:avLst/>
          </a:prstGeom>
        </p:spPr>
        <p:txBody>
          <a:bodyPr wrap="square">
            <a:spAutoFit/>
          </a:bodyPr>
          <a:lstStyle/>
          <a:p>
            <a:pPr algn="just"/>
            <a:r>
              <a:rPr lang="pt-BR" sz="1000" dirty="0" smtClean="0">
                <a:solidFill>
                  <a:srgbClr val="FFC000"/>
                </a:solidFill>
                <a:latin typeface="Century Gothic" pitchFamily="34" charset="0"/>
              </a:rPr>
              <a:t>Crédito da Imagem: André Luiz da Silva CDA/CDCC/USP baseada em figura da </a:t>
            </a:r>
            <a:r>
              <a:rPr lang="pt-BR" sz="1000" dirty="0" err="1" smtClean="0">
                <a:solidFill>
                  <a:srgbClr val="FFC000"/>
                </a:solidFill>
                <a:latin typeface="Century Gothic" pitchFamily="34" charset="0"/>
              </a:rPr>
              <a:t>University</a:t>
            </a:r>
            <a:r>
              <a:rPr lang="pt-BR" sz="1000" dirty="0" smtClean="0">
                <a:solidFill>
                  <a:srgbClr val="FFC000"/>
                </a:solidFill>
                <a:latin typeface="Century Gothic" pitchFamily="34" charset="0"/>
              </a:rPr>
              <a:t> </a:t>
            </a:r>
            <a:r>
              <a:rPr lang="pt-BR" sz="1000" dirty="0" err="1" smtClean="0">
                <a:solidFill>
                  <a:srgbClr val="FFC000"/>
                </a:solidFill>
                <a:latin typeface="Century Gothic" pitchFamily="34" charset="0"/>
              </a:rPr>
              <a:t>of</a:t>
            </a:r>
            <a:r>
              <a:rPr lang="pt-BR" sz="1000" dirty="0" smtClean="0">
                <a:solidFill>
                  <a:srgbClr val="FFC000"/>
                </a:solidFill>
                <a:latin typeface="Century Gothic" pitchFamily="34" charset="0"/>
              </a:rPr>
              <a:t> </a:t>
            </a:r>
            <a:r>
              <a:rPr lang="pt-BR" sz="1000" dirty="0" err="1" smtClean="0">
                <a:solidFill>
                  <a:srgbClr val="FFC000"/>
                </a:solidFill>
                <a:latin typeface="Century Gothic" pitchFamily="34" charset="0"/>
              </a:rPr>
              <a:t>Tennessee</a:t>
            </a:r>
            <a:r>
              <a:rPr lang="pt-BR" sz="1000" dirty="0" smtClean="0">
                <a:solidFill>
                  <a:srgbClr val="FFC000"/>
                </a:solidFill>
                <a:latin typeface="Century Gothic" pitchFamily="34" charset="0"/>
              </a:rPr>
              <a:t> </a:t>
            </a:r>
            <a:r>
              <a:rPr lang="pt-BR" sz="1000" dirty="0" err="1" smtClean="0">
                <a:solidFill>
                  <a:srgbClr val="FFC000"/>
                </a:solidFill>
                <a:latin typeface="Century Gothic" pitchFamily="34" charset="0"/>
              </a:rPr>
              <a:t>Knoxville</a:t>
            </a:r>
            <a:r>
              <a:rPr lang="pt-BR" sz="1000" dirty="0" smtClean="0">
                <a:solidFill>
                  <a:srgbClr val="FFC000"/>
                </a:solidFill>
                <a:latin typeface="Century Gothic" pitchFamily="34" charset="0"/>
              </a:rPr>
              <a:t>, Original disponível em:</a:t>
            </a:r>
          </a:p>
          <a:p>
            <a:pPr algn="just"/>
            <a:r>
              <a:rPr lang="pt-BR" sz="1000" dirty="0" smtClean="0">
                <a:solidFill>
                  <a:srgbClr val="FFC000"/>
                </a:solidFill>
                <a:latin typeface="Century Gothic" pitchFamily="34" charset="0"/>
              </a:rPr>
              <a:t> </a:t>
            </a:r>
            <a:r>
              <a:rPr lang="pt-BR" sz="1000" dirty="0" smtClean="0">
                <a:solidFill>
                  <a:srgbClr val="FFC000"/>
                </a:solidFill>
                <a:latin typeface="Century Gothic" pitchFamily="34" charset="0"/>
                <a:hlinkClick r:id="rId3"/>
              </a:rPr>
              <a:t>http://csep10.phys.utk.edu/astr161/lect/earth/atmosphere.html</a:t>
            </a:r>
            <a:endParaRPr lang="pt-BR" sz="1000" dirty="0" smtClean="0">
              <a:solidFill>
                <a:srgbClr val="FFC000"/>
              </a:solidFill>
              <a:latin typeface="Century Gothic" pitchFamily="34" charset="0"/>
            </a:endParaRPr>
          </a:p>
          <a:p>
            <a:pPr algn="just"/>
            <a:endParaRPr lang="pt-BR" sz="1000" dirty="0" smtClean="0">
              <a:solidFill>
                <a:srgbClr val="FFC000"/>
              </a:solidFill>
              <a:latin typeface="Century Gothic" pitchFamily="34" charset="0"/>
            </a:endParaRPr>
          </a:p>
        </p:txBody>
      </p:sp>
      <p:sp>
        <p:nvSpPr>
          <p:cNvPr id="37" name="Retângulo 36"/>
          <p:cNvSpPr/>
          <p:nvPr/>
        </p:nvSpPr>
        <p:spPr>
          <a:xfrm>
            <a:off x="7736140" y="908720"/>
            <a:ext cx="1300356" cy="584775"/>
          </a:xfrm>
          <a:prstGeom prst="rect">
            <a:avLst/>
          </a:prstGeom>
        </p:spPr>
        <p:txBody>
          <a:bodyPr wrap="none">
            <a:spAutoFit/>
          </a:bodyPr>
          <a:lstStyle/>
          <a:p>
            <a:r>
              <a:rPr lang="pt-BR" dirty="0" smtClean="0">
                <a:solidFill>
                  <a:srgbClr val="FFC000"/>
                </a:solidFill>
                <a:latin typeface="Century Gothic" pitchFamily="34" charset="0"/>
              </a:rPr>
              <a:t>Figura fora </a:t>
            </a:r>
          </a:p>
          <a:p>
            <a:r>
              <a:rPr lang="pt-BR" dirty="0" smtClean="0">
                <a:solidFill>
                  <a:srgbClr val="FFC000"/>
                </a:solidFill>
                <a:latin typeface="Century Gothic" pitchFamily="34" charset="0"/>
              </a:rPr>
              <a:t>de escala</a:t>
            </a:r>
            <a:endParaRPr lang="pt-BR" dirty="0">
              <a:solidFill>
                <a:srgbClr val="FFC000"/>
              </a:solidFill>
              <a:latin typeface="Century Gothic" pitchFamily="34" charset="0"/>
            </a:endParaRPr>
          </a:p>
        </p:txBody>
      </p:sp>
      <p:sp>
        <p:nvSpPr>
          <p:cNvPr id="18" name="CaixaDeTexto 17"/>
          <p:cNvSpPr txBox="1"/>
          <p:nvPr/>
        </p:nvSpPr>
        <p:spPr>
          <a:xfrm>
            <a:off x="4788024" y="5805264"/>
            <a:ext cx="2880320" cy="461665"/>
          </a:xfrm>
          <a:prstGeom prst="rect">
            <a:avLst/>
          </a:prstGeom>
          <a:noFill/>
        </p:spPr>
        <p:txBody>
          <a:bodyPr wrap="square" rtlCol="0">
            <a:spAutoFit/>
          </a:bodyPr>
          <a:lstStyle/>
          <a:p>
            <a:r>
              <a:rPr lang="pt-BR" sz="2400" b="0" dirty="0" smtClean="0">
                <a:solidFill>
                  <a:schemeClr val="tx1"/>
                </a:solidFill>
                <a:latin typeface="Century Gothic" pitchFamily="34" charset="0"/>
              </a:rPr>
              <a:t>Troposfera</a:t>
            </a:r>
            <a:endParaRPr lang="pt-BR" sz="2400" b="0" dirty="0">
              <a:solidFill>
                <a:schemeClr val="tx1"/>
              </a:solidFill>
              <a:latin typeface="Century Gothic" pitchFamily="34" charset="0"/>
            </a:endParaRPr>
          </a:p>
        </p:txBody>
      </p:sp>
      <p:cxnSp>
        <p:nvCxnSpPr>
          <p:cNvPr id="47" name="Conector reto 46"/>
          <p:cNvCxnSpPr/>
          <p:nvPr/>
        </p:nvCxnSpPr>
        <p:spPr bwMode="auto">
          <a:xfrm>
            <a:off x="504" y="5712172"/>
            <a:ext cx="9108000" cy="0"/>
          </a:xfrm>
          <a:prstGeom prst="line">
            <a:avLst/>
          </a:prstGeom>
          <a:solidFill>
            <a:schemeClr val="accent1"/>
          </a:solidFill>
          <a:ln w="22225" cap="flat" cmpd="sng" algn="ctr">
            <a:solidFill>
              <a:schemeClr val="bg1">
                <a:alpha val="61000"/>
              </a:schemeClr>
            </a:solidFill>
            <a:prstDash val="sysDash"/>
            <a:round/>
            <a:headEnd type="none" w="sm" len="sm"/>
            <a:tailEnd type="none" w="sm" len="sm"/>
          </a:ln>
          <a:effectLst/>
        </p:spPr>
      </p:cxnSp>
      <p:cxnSp>
        <p:nvCxnSpPr>
          <p:cNvPr id="48" name="Conector reto 47"/>
          <p:cNvCxnSpPr/>
          <p:nvPr/>
        </p:nvCxnSpPr>
        <p:spPr bwMode="auto">
          <a:xfrm>
            <a:off x="36512" y="2107208"/>
            <a:ext cx="9144000" cy="0"/>
          </a:xfrm>
          <a:prstGeom prst="line">
            <a:avLst/>
          </a:prstGeom>
          <a:solidFill>
            <a:schemeClr val="accent1"/>
          </a:solidFill>
          <a:ln w="22225" cap="flat" cmpd="sng" algn="ctr">
            <a:solidFill>
              <a:schemeClr val="bg1">
                <a:alpha val="42000"/>
              </a:schemeClr>
            </a:solidFill>
            <a:prstDash val="lgDash"/>
            <a:round/>
            <a:headEnd type="none" w="sm" len="sm"/>
            <a:tailEnd type="none" w="sm" len="sm"/>
          </a:ln>
          <a:effectLst/>
        </p:spPr>
      </p:cxnSp>
      <p:sp>
        <p:nvSpPr>
          <p:cNvPr id="50" name="CaixaDeTexto 49"/>
          <p:cNvSpPr txBox="1"/>
          <p:nvPr/>
        </p:nvSpPr>
        <p:spPr>
          <a:xfrm>
            <a:off x="1331640" y="2401724"/>
            <a:ext cx="2880320" cy="523220"/>
          </a:xfrm>
          <a:prstGeom prst="rect">
            <a:avLst/>
          </a:prstGeom>
          <a:noFill/>
        </p:spPr>
        <p:txBody>
          <a:bodyPr wrap="square" rtlCol="0">
            <a:spAutoFit/>
          </a:bodyPr>
          <a:lstStyle/>
          <a:p>
            <a:r>
              <a:rPr lang="pt-BR" sz="2800" b="0" dirty="0" smtClean="0">
                <a:solidFill>
                  <a:schemeClr val="bg1"/>
                </a:solidFill>
                <a:latin typeface="Century Gothic" pitchFamily="34" charset="0"/>
              </a:rPr>
              <a:t>Termosfera</a:t>
            </a:r>
            <a:endParaRPr lang="pt-BR" sz="2800" b="0" dirty="0">
              <a:solidFill>
                <a:schemeClr val="bg1"/>
              </a:solidFill>
              <a:latin typeface="Century Gothic" pitchFamily="34" charset="0"/>
            </a:endParaRPr>
          </a:p>
        </p:txBody>
      </p:sp>
      <p:cxnSp>
        <p:nvCxnSpPr>
          <p:cNvPr id="51" name="Conector de seta reta 50"/>
          <p:cNvCxnSpPr/>
          <p:nvPr/>
        </p:nvCxnSpPr>
        <p:spPr bwMode="auto">
          <a:xfrm flipV="1">
            <a:off x="3779912" y="2132856"/>
            <a:ext cx="0" cy="4725144"/>
          </a:xfrm>
          <a:prstGeom prst="straightConnector1">
            <a:avLst/>
          </a:prstGeom>
          <a:solidFill>
            <a:schemeClr val="accent1"/>
          </a:solidFill>
          <a:ln w="38100" cap="flat" cmpd="sng" algn="ctr">
            <a:solidFill>
              <a:schemeClr val="bg1"/>
            </a:solidFill>
            <a:prstDash val="solid"/>
            <a:round/>
            <a:headEnd type="none" w="sm" len="sm"/>
            <a:tailEnd type="arrow"/>
          </a:ln>
          <a:effectLst/>
        </p:spPr>
      </p:cxnSp>
      <p:sp>
        <p:nvSpPr>
          <p:cNvPr id="52" name="CaixaDeTexto 51"/>
          <p:cNvSpPr txBox="1"/>
          <p:nvPr/>
        </p:nvSpPr>
        <p:spPr>
          <a:xfrm>
            <a:off x="2123728" y="2761764"/>
            <a:ext cx="1728192" cy="523220"/>
          </a:xfrm>
          <a:prstGeom prst="rect">
            <a:avLst/>
          </a:prstGeom>
          <a:noFill/>
        </p:spPr>
        <p:txBody>
          <a:bodyPr wrap="square" rtlCol="0">
            <a:spAutoFit/>
          </a:bodyPr>
          <a:lstStyle/>
          <a:p>
            <a:r>
              <a:rPr lang="pt-BR" sz="2800" b="0" dirty="0" smtClean="0">
                <a:solidFill>
                  <a:schemeClr val="bg1"/>
                </a:solidFill>
                <a:latin typeface="Century Gothic" pitchFamily="34" charset="0"/>
              </a:rPr>
              <a:t>~500 km</a:t>
            </a:r>
            <a:endParaRPr lang="pt-BR" sz="2800" b="0" dirty="0">
              <a:solidFill>
                <a:schemeClr val="bg1"/>
              </a:solidFill>
              <a:latin typeface="Century Gothic" pitchFamily="34" charset="0"/>
            </a:endParaRPr>
          </a:p>
        </p:txBody>
      </p:sp>
      <p:sp>
        <p:nvSpPr>
          <p:cNvPr id="55" name="CaixaDeTexto 54"/>
          <p:cNvSpPr txBox="1"/>
          <p:nvPr/>
        </p:nvSpPr>
        <p:spPr>
          <a:xfrm>
            <a:off x="4499992" y="980728"/>
            <a:ext cx="2880320" cy="523220"/>
          </a:xfrm>
          <a:prstGeom prst="rect">
            <a:avLst/>
          </a:prstGeom>
          <a:noFill/>
        </p:spPr>
        <p:txBody>
          <a:bodyPr wrap="square" rtlCol="0">
            <a:spAutoFit/>
          </a:bodyPr>
          <a:lstStyle/>
          <a:p>
            <a:r>
              <a:rPr lang="pt-BR" sz="2800" b="0" dirty="0" smtClean="0">
                <a:solidFill>
                  <a:schemeClr val="bg1"/>
                </a:solidFill>
                <a:latin typeface="Century Gothic" pitchFamily="34" charset="0"/>
              </a:rPr>
              <a:t>Exosfera</a:t>
            </a:r>
            <a:endParaRPr lang="pt-BR" sz="2800" b="0" dirty="0">
              <a:solidFill>
                <a:schemeClr val="bg1"/>
              </a:solidFill>
              <a:latin typeface="Century Gothic" pitchFamily="34" charset="0"/>
            </a:endParaRPr>
          </a:p>
        </p:txBody>
      </p:sp>
      <p:sp>
        <p:nvSpPr>
          <p:cNvPr id="39" name="CaixaDeTexto 38"/>
          <p:cNvSpPr txBox="1"/>
          <p:nvPr/>
        </p:nvSpPr>
        <p:spPr>
          <a:xfrm>
            <a:off x="3923928" y="4325034"/>
            <a:ext cx="1773088" cy="400110"/>
          </a:xfrm>
          <a:prstGeom prst="rect">
            <a:avLst/>
          </a:prstGeom>
          <a:noFill/>
        </p:spPr>
        <p:txBody>
          <a:bodyPr wrap="square" rtlCol="0">
            <a:spAutoFit/>
          </a:bodyPr>
          <a:lstStyle/>
          <a:p>
            <a:r>
              <a:rPr lang="pt-BR" sz="2000" dirty="0" err="1" smtClean="0">
                <a:solidFill>
                  <a:schemeClr val="bg1"/>
                </a:solidFill>
                <a:latin typeface="Century Gothic" pitchFamily="34" charset="0"/>
              </a:rPr>
              <a:t>Estratopausa</a:t>
            </a:r>
            <a:endParaRPr lang="pt-BR" sz="2000" dirty="0">
              <a:solidFill>
                <a:schemeClr val="bg1"/>
              </a:solidFill>
              <a:latin typeface="Century Gothic" pitchFamily="34" charset="0"/>
            </a:endParaRPr>
          </a:p>
        </p:txBody>
      </p:sp>
      <p:sp>
        <p:nvSpPr>
          <p:cNvPr id="40" name="CaixaDeTexto 39"/>
          <p:cNvSpPr txBox="1"/>
          <p:nvPr/>
        </p:nvSpPr>
        <p:spPr>
          <a:xfrm>
            <a:off x="3879032" y="3316922"/>
            <a:ext cx="1773088" cy="400110"/>
          </a:xfrm>
          <a:prstGeom prst="rect">
            <a:avLst/>
          </a:prstGeom>
          <a:noFill/>
        </p:spPr>
        <p:txBody>
          <a:bodyPr wrap="square" rtlCol="0">
            <a:spAutoFit/>
          </a:bodyPr>
          <a:lstStyle/>
          <a:p>
            <a:r>
              <a:rPr lang="pt-BR" sz="2000" dirty="0" smtClean="0">
                <a:solidFill>
                  <a:schemeClr val="bg1"/>
                </a:solidFill>
                <a:latin typeface="Century Gothic" pitchFamily="34" charset="0"/>
              </a:rPr>
              <a:t>Mesopausa</a:t>
            </a:r>
            <a:endParaRPr lang="pt-BR" sz="2000" dirty="0">
              <a:solidFill>
                <a:schemeClr val="bg1"/>
              </a:solidFill>
              <a:latin typeface="Century Gothic" pitchFamily="34" charset="0"/>
            </a:endParaRPr>
          </a:p>
        </p:txBody>
      </p:sp>
      <p:sp>
        <p:nvSpPr>
          <p:cNvPr id="42" name="CaixaDeTexto 41"/>
          <p:cNvSpPr txBox="1"/>
          <p:nvPr/>
        </p:nvSpPr>
        <p:spPr>
          <a:xfrm>
            <a:off x="3923928" y="1700808"/>
            <a:ext cx="1773088" cy="400110"/>
          </a:xfrm>
          <a:prstGeom prst="rect">
            <a:avLst/>
          </a:prstGeom>
          <a:noFill/>
        </p:spPr>
        <p:txBody>
          <a:bodyPr wrap="square" rtlCol="0">
            <a:spAutoFit/>
          </a:bodyPr>
          <a:lstStyle/>
          <a:p>
            <a:r>
              <a:rPr lang="pt-BR" sz="2000" dirty="0" smtClean="0">
                <a:solidFill>
                  <a:schemeClr val="bg1"/>
                </a:solidFill>
                <a:latin typeface="Century Gothic" pitchFamily="34" charset="0"/>
              </a:rPr>
              <a:t>Termopausa</a:t>
            </a:r>
            <a:endParaRPr lang="pt-BR" sz="2000" dirty="0">
              <a:solidFill>
                <a:schemeClr val="bg1"/>
              </a:solidFill>
              <a:latin typeface="Century Gothic" pitchFamily="34" charset="0"/>
            </a:endParaRPr>
          </a:p>
        </p:txBody>
      </p:sp>
      <p:sp>
        <p:nvSpPr>
          <p:cNvPr id="38" name="Espaço Reservado para Número de Slide 37"/>
          <p:cNvSpPr>
            <a:spLocks noGrp="1"/>
          </p:cNvSpPr>
          <p:nvPr>
            <p:ph type="sldNum" sz="quarter" idx="12"/>
          </p:nvPr>
        </p:nvSpPr>
        <p:spPr/>
        <p:txBody>
          <a:bodyPr/>
          <a:lstStyle/>
          <a:p>
            <a:pPr>
              <a:defRPr/>
            </a:pPr>
            <a:fld id="{4497D73F-2765-4B57-AE6B-A82B159AD942}" type="slidenum">
              <a:rPr lang="pt-BR" smtClean="0"/>
              <a:pPr>
                <a:defRPr/>
              </a:pPr>
              <a:t>33</a:t>
            </a:fld>
            <a:endParaRPr lang="pt-B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0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20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200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2000"/>
                                        <p:tgtEl>
                                          <p:spTgt spid="4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20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2000"/>
                                        <p:tgtEl>
                                          <p:spTgt spid="17"/>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2000"/>
                                        <p:tgtEl>
                                          <p:spTgt spid="39"/>
                                        </p:tgtEl>
                                      </p:cBhvr>
                                    </p:animEffect>
                                  </p:childTnLst>
                                </p:cTn>
                              </p:par>
                              <p:par>
                                <p:cTn id="31" presetID="10"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2000"/>
                                        <p:tgtEl>
                                          <p:spTgt spid="2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20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2000"/>
                                        <p:tgtEl>
                                          <p:spTgt spid="4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200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2000"/>
                                        <p:tgtEl>
                                          <p:spTgt spid="3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2000"/>
                                        <p:tgtEl>
                                          <p:spTgt spid="11"/>
                                        </p:tgtEl>
                                      </p:cBhvr>
                                    </p:animEffect>
                                  </p:childTnLst>
                                </p:cTn>
                              </p:par>
                              <p:par>
                                <p:cTn id="53" presetID="10" presetClass="entr" presetSubtype="0" fill="hold"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2000"/>
                                        <p:tgtEl>
                                          <p:spTgt spid="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2000"/>
                                        <p:tgtEl>
                                          <p:spTgt spid="4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2000"/>
                                        <p:tgtEl>
                                          <p:spTgt spid="3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50"/>
                                        </p:tgtEl>
                                        <p:attrNameLst>
                                          <p:attrName>style.visibility</p:attrName>
                                        </p:attrNameLst>
                                      </p:cBhvr>
                                      <p:to>
                                        <p:strVal val="visible"/>
                                      </p:to>
                                    </p:set>
                                    <p:animEffect transition="in" filter="fade">
                                      <p:cBhvr>
                                        <p:cTn id="66" dur="2000"/>
                                        <p:tgtEl>
                                          <p:spTgt spid="50"/>
                                        </p:tgtEl>
                                      </p:cBhvr>
                                    </p:animEffect>
                                  </p:childTnLst>
                                </p:cTn>
                              </p:par>
                              <p:par>
                                <p:cTn id="67" presetID="10" presetClass="entr" presetSubtype="0" fill="hold" nodeType="with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fade">
                                      <p:cBhvr>
                                        <p:cTn id="69" dur="2000"/>
                                        <p:tgtEl>
                                          <p:spTgt spid="51"/>
                                        </p:tgtEl>
                                      </p:cBhvr>
                                    </p:animEffect>
                                  </p:childTnLst>
                                </p:cTn>
                              </p:par>
                              <p:par>
                                <p:cTn id="70" presetID="10"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2000"/>
                                        <p:tgtEl>
                                          <p:spTgt spid="4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fade">
                                      <p:cBhvr>
                                        <p:cTn id="75" dur="2000"/>
                                        <p:tgtEl>
                                          <p:spTgt spid="42"/>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2000"/>
                                        <p:tgtEl>
                                          <p:spTgt spid="12"/>
                                        </p:tgtEl>
                                      </p:cBhvr>
                                    </p:animEffect>
                                  </p:childTnLst>
                                </p:cTn>
                              </p:par>
                              <p:par>
                                <p:cTn id="81" presetID="10" presetClass="entr" presetSubtype="0" fill="hold" nodeType="with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2000"/>
                                        <p:tgtEl>
                                          <p:spTgt spid="15"/>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fade">
                                      <p:cBhvr>
                                        <p:cTn id="86" dur="2000"/>
                                        <p:tgtEl>
                                          <p:spTgt spid="52"/>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childTnLst>
                                </p:cTn>
                              </p:par>
                            </p:childTnLst>
                          </p:cTn>
                        </p:par>
                        <p:par>
                          <p:cTn id="92" fill="hold">
                            <p:stCondLst>
                              <p:cond delay="2000"/>
                            </p:stCondLst>
                            <p:childTnLst>
                              <p:par>
                                <p:cTn id="93" presetID="10" presetClass="entr" presetSubtype="0" fill="hold" grpId="0" nodeType="after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fade">
                                      <p:cBhvr>
                                        <p:cTn id="95"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P spid="27" grpId="0"/>
      <p:bldP spid="30" grpId="0"/>
      <p:bldP spid="33" grpId="0"/>
      <p:bldP spid="34" grpId="0"/>
      <p:bldP spid="35" grpId="0"/>
      <p:bldP spid="36" grpId="0"/>
      <p:bldP spid="18" grpId="0"/>
      <p:bldP spid="50" grpId="0"/>
      <p:bldP spid="52" grpId="0"/>
      <p:bldP spid="55" grpId="0"/>
      <p:bldP spid="39" grpId="0"/>
      <p:bldP spid="40" grpId="0"/>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ítulo 2"/>
          <p:cNvSpPr txBox="1">
            <a:spLocks/>
          </p:cNvSpPr>
          <p:nvPr/>
        </p:nvSpPr>
        <p:spPr bwMode="auto">
          <a:xfrm>
            <a:off x="0" y="116632"/>
            <a:ext cx="9143999" cy="1143000"/>
          </a:xfrm>
          <a:prstGeom prst="rect">
            <a:avLst/>
          </a:prstGeom>
          <a:noFill/>
          <a:ln w="9525">
            <a:noFill/>
            <a:miter lim="800000"/>
            <a:headEnd/>
            <a:tailEnd/>
          </a:ln>
        </p:spPr>
        <p:txBody>
          <a:bodyPr lIns="92075" tIns="46038" rIns="92075" bIns="46038"/>
          <a:lstStyle/>
          <a:p>
            <a:pPr>
              <a:spcBef>
                <a:spcPct val="20000"/>
              </a:spcBef>
              <a:buClr>
                <a:schemeClr val="accent6">
                  <a:lumMod val="60000"/>
                  <a:lumOff val="40000"/>
                </a:schemeClr>
              </a:buClr>
              <a:defRPr/>
            </a:pPr>
            <a:r>
              <a:rPr lang="pt-BR" sz="3600" kern="0" dirty="0" smtClean="0">
                <a:solidFill>
                  <a:schemeClr val="accent6">
                    <a:lumMod val="20000"/>
                    <a:lumOff val="80000"/>
                  </a:schemeClr>
                </a:solidFill>
                <a:latin typeface="Century Gothic" pitchFamily="34" charset="0"/>
              </a:rPr>
              <a:t>	</a:t>
            </a:r>
            <a:r>
              <a:rPr lang="pt-BR" sz="3600" kern="0" dirty="0" smtClean="0">
                <a:solidFill>
                  <a:schemeClr val="bg1"/>
                </a:solidFill>
                <a:latin typeface="Century Gothic" pitchFamily="34" charset="0"/>
              </a:rPr>
              <a:t>Composição química</a:t>
            </a:r>
            <a:endParaRPr lang="pt-BR" sz="3600" kern="0" dirty="0">
              <a:solidFill>
                <a:schemeClr val="bg1"/>
              </a:solidFill>
              <a:latin typeface="Century Gothic" pitchFamily="34" charset="0"/>
            </a:endParaRPr>
          </a:p>
          <a:p>
            <a:pPr algn="l">
              <a:spcBef>
                <a:spcPct val="20000"/>
              </a:spcBef>
              <a:buClr>
                <a:schemeClr val="accent6">
                  <a:lumMod val="60000"/>
                  <a:lumOff val="40000"/>
                </a:schemeClr>
              </a:buClr>
              <a:defRPr/>
            </a:pPr>
            <a:endParaRPr lang="pt-BR" sz="3200" kern="0" dirty="0">
              <a:solidFill>
                <a:schemeClr val="accent6">
                  <a:lumMod val="20000"/>
                  <a:lumOff val="80000"/>
                </a:schemeClr>
              </a:solidFill>
              <a:latin typeface="+mn-lt"/>
            </a:endParaRPr>
          </a:p>
          <a:p>
            <a:pPr algn="l">
              <a:spcBef>
                <a:spcPct val="20000"/>
              </a:spcBef>
              <a:buClr>
                <a:schemeClr val="accent6">
                  <a:lumMod val="60000"/>
                  <a:lumOff val="40000"/>
                </a:schemeClr>
              </a:buClr>
              <a:buFont typeface="Wingdings" pitchFamily="2" charset="2"/>
              <a:buNone/>
              <a:defRPr/>
            </a:pPr>
            <a:endParaRPr lang="pt-BR" sz="3200" kern="0" dirty="0">
              <a:solidFill>
                <a:schemeClr val="accent6">
                  <a:lumMod val="20000"/>
                  <a:lumOff val="80000"/>
                </a:schemeClr>
              </a:solidFill>
              <a:latin typeface="+mn-lt"/>
            </a:endParaRPr>
          </a:p>
        </p:txBody>
      </p:sp>
      <p:pic>
        <p:nvPicPr>
          <p:cNvPr id="22530" name="Picture 2" descr="Composição da atmosfera terrestre"/>
          <p:cNvPicPr>
            <a:picLocks noChangeAspect="1" noChangeArrowheads="1"/>
          </p:cNvPicPr>
          <p:nvPr/>
        </p:nvPicPr>
        <p:blipFill>
          <a:blip r:embed="rId3" cstate="print"/>
          <a:srcRect t="18209"/>
          <a:stretch>
            <a:fillRect/>
          </a:stretch>
        </p:blipFill>
        <p:spPr bwMode="auto">
          <a:xfrm>
            <a:off x="1043608" y="1574355"/>
            <a:ext cx="7510272" cy="4607029"/>
          </a:xfrm>
          <a:prstGeom prst="rect">
            <a:avLst/>
          </a:prstGeom>
          <a:noFill/>
        </p:spPr>
      </p:pic>
      <p:sp>
        <p:nvSpPr>
          <p:cNvPr id="5" name="Retângulo 4"/>
          <p:cNvSpPr/>
          <p:nvPr/>
        </p:nvSpPr>
        <p:spPr>
          <a:xfrm>
            <a:off x="35496" y="6351711"/>
            <a:ext cx="9108504" cy="461665"/>
          </a:xfrm>
          <a:prstGeom prst="rect">
            <a:avLst/>
          </a:prstGeom>
        </p:spPr>
        <p:txBody>
          <a:bodyPr wrap="square">
            <a:spAutoFit/>
          </a:bodyPr>
          <a:lstStyle/>
          <a:p>
            <a:pPr algn="just"/>
            <a:r>
              <a:rPr lang="pt-BR" sz="1200" dirty="0" smtClean="0">
                <a:solidFill>
                  <a:srgbClr val="FFC000"/>
                </a:solidFill>
                <a:latin typeface="Century Gothic" pitchFamily="34" charset="0"/>
              </a:rPr>
              <a:t>Crédito da Imagem: Ponto Ciência, disponível em:</a:t>
            </a:r>
          </a:p>
          <a:p>
            <a:pPr algn="just"/>
            <a:r>
              <a:rPr lang="pt-BR" sz="1200" dirty="0" smtClean="0">
                <a:solidFill>
                  <a:srgbClr val="FFC000"/>
                </a:solidFill>
                <a:latin typeface="Century Gothic" pitchFamily="34" charset="0"/>
              </a:rPr>
              <a:t> </a:t>
            </a:r>
            <a:r>
              <a:rPr lang="pt-BR" sz="1200" dirty="0" smtClean="0">
                <a:solidFill>
                  <a:srgbClr val="FFC000"/>
                </a:solidFill>
                <a:latin typeface="Century Gothic" pitchFamily="34" charset="0"/>
                <a:hlinkClick r:id="rId4"/>
              </a:rPr>
              <a:t>http://pontociencia.org.br/galeria/?</a:t>
            </a:r>
            <a:r>
              <a:rPr lang="pt-BR" sz="1200" dirty="0" err="1" smtClean="0">
                <a:solidFill>
                  <a:srgbClr val="FFC000"/>
                </a:solidFill>
                <a:latin typeface="Century Gothic" pitchFamily="34" charset="0"/>
                <a:hlinkClick r:id="rId4"/>
              </a:rPr>
              <a:t>content</a:t>
            </a:r>
            <a:r>
              <a:rPr lang="pt-BR" sz="1200" dirty="0" smtClean="0">
                <a:solidFill>
                  <a:srgbClr val="FFC000"/>
                </a:solidFill>
                <a:latin typeface="Century Gothic" pitchFamily="34" charset="0"/>
                <a:hlinkClick r:id="rId4"/>
              </a:rPr>
              <a:t>/pictures3/</a:t>
            </a:r>
            <a:r>
              <a:rPr lang="pt-BR" sz="1200" dirty="0" err="1" smtClean="0">
                <a:solidFill>
                  <a:srgbClr val="FFC000"/>
                </a:solidFill>
                <a:latin typeface="Century Gothic" pitchFamily="34" charset="0"/>
                <a:hlinkClick r:id="rId4"/>
              </a:rPr>
              <a:t>QuimicaAmbiental</a:t>
            </a:r>
            <a:r>
              <a:rPr lang="pt-BR" sz="1200" dirty="0" smtClean="0">
                <a:solidFill>
                  <a:srgbClr val="FFC000"/>
                </a:solidFill>
                <a:latin typeface="Century Gothic" pitchFamily="34" charset="0"/>
                <a:hlinkClick r:id="rId4"/>
              </a:rPr>
              <a:t>/atmosfera_terrestre.jpg</a:t>
            </a:r>
            <a:endParaRPr lang="pt-BR" sz="1200" dirty="0" smtClean="0">
              <a:solidFill>
                <a:srgbClr val="FFC000"/>
              </a:solidFill>
              <a:latin typeface="Century Gothic" pitchFamily="34" charset="0"/>
            </a:endParaRPr>
          </a:p>
        </p:txBody>
      </p:sp>
      <p:sp>
        <p:nvSpPr>
          <p:cNvPr id="6" name="Espaço Reservado para Número de Slide 5"/>
          <p:cNvSpPr>
            <a:spLocks noGrp="1"/>
          </p:cNvSpPr>
          <p:nvPr>
            <p:ph type="sldNum" sz="quarter" idx="12"/>
          </p:nvPr>
        </p:nvSpPr>
        <p:spPr/>
        <p:txBody>
          <a:bodyPr/>
          <a:lstStyle/>
          <a:p>
            <a:pPr>
              <a:defRPr/>
            </a:pPr>
            <a:fld id="{4497D73F-2765-4B57-AE6B-A82B159AD942}" type="slidenum">
              <a:rPr lang="pt-BR" smtClean="0"/>
              <a:pPr>
                <a:defRPr/>
              </a:pPr>
              <a:t>34</a:t>
            </a:fld>
            <a:endParaRPr lang="pt-B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2000"/>
                                        <p:tgtEl>
                                          <p:spTgt spid="22530"/>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Conector reto 60"/>
          <p:cNvCxnSpPr/>
          <p:nvPr/>
        </p:nvCxnSpPr>
        <p:spPr bwMode="auto">
          <a:xfrm flipV="1">
            <a:off x="4644008" y="1693599"/>
            <a:ext cx="216024" cy="4896544"/>
          </a:xfrm>
          <a:prstGeom prst="line">
            <a:avLst/>
          </a:prstGeom>
          <a:solidFill>
            <a:schemeClr val="accent1"/>
          </a:solidFill>
          <a:ln w="107950" cap="flat" cmpd="sng" algn="ctr">
            <a:solidFill>
              <a:srgbClr val="66FF33"/>
            </a:solidFill>
            <a:prstDash val="solid"/>
            <a:round/>
            <a:headEnd type="none" w="sm" len="sm"/>
            <a:tailEnd type="arrow" w="sm" len="sm"/>
          </a:ln>
          <a:effectLst/>
        </p:spPr>
      </p:cxnSp>
      <p:cxnSp>
        <p:nvCxnSpPr>
          <p:cNvPr id="28" name="Conector reto 27"/>
          <p:cNvCxnSpPr/>
          <p:nvPr/>
        </p:nvCxnSpPr>
        <p:spPr bwMode="auto">
          <a:xfrm flipH="1" flipV="1">
            <a:off x="4211960" y="1765607"/>
            <a:ext cx="792088" cy="4752528"/>
          </a:xfrm>
          <a:prstGeom prst="line">
            <a:avLst/>
          </a:prstGeom>
          <a:solidFill>
            <a:schemeClr val="accent1"/>
          </a:solidFill>
          <a:ln w="107950" cap="flat" cmpd="sng" algn="ctr">
            <a:solidFill>
              <a:srgbClr val="FF0000"/>
            </a:solidFill>
            <a:prstDash val="solid"/>
            <a:round/>
            <a:headEnd type="none" w="sm" len="sm"/>
            <a:tailEnd type="arrow" w="sm" len="sm"/>
          </a:ln>
          <a:effectLst/>
        </p:spPr>
      </p:cxnSp>
      <p:grpSp>
        <p:nvGrpSpPr>
          <p:cNvPr id="2" name="Grupo 12"/>
          <p:cNvGrpSpPr>
            <a:grpSpLocks noChangeAspect="1"/>
          </p:cNvGrpSpPr>
          <p:nvPr/>
        </p:nvGrpSpPr>
        <p:grpSpPr>
          <a:xfrm>
            <a:off x="2915816" y="2424566"/>
            <a:ext cx="3714944" cy="3660337"/>
            <a:chOff x="1619672" y="971790"/>
            <a:chExt cx="5991841" cy="5903769"/>
          </a:xfrm>
        </p:grpSpPr>
        <p:sp>
          <p:nvSpPr>
            <p:cNvPr id="34" name="Elipse 33"/>
            <p:cNvSpPr>
              <a:spLocks noChangeAspect="1"/>
            </p:cNvSpPr>
            <p:nvPr/>
          </p:nvSpPr>
          <p:spPr bwMode="auto">
            <a:xfrm>
              <a:off x="1619672" y="971790"/>
              <a:ext cx="5991841" cy="5903769"/>
            </a:xfrm>
            <a:prstGeom prst="ellipse">
              <a:avLst/>
            </a:prstGeom>
            <a:gradFill flip="none" rotWithShape="1">
              <a:gsLst>
                <a:gs pos="0">
                  <a:srgbClr val="0066FF"/>
                </a:gs>
                <a:gs pos="50000">
                  <a:srgbClr val="0000FF"/>
                </a:gs>
                <a:gs pos="100000">
                  <a:schemeClr val="tx1">
                    <a:alpha val="0"/>
                  </a:schemeClr>
                </a:gs>
              </a:gsLst>
              <a:path path="shape">
                <a:fillToRect l="50000" t="50000" r="50000" b="50000"/>
              </a:path>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3" name="Grupo 13"/>
            <p:cNvGrpSpPr/>
            <p:nvPr/>
          </p:nvGrpSpPr>
          <p:grpSpPr>
            <a:xfrm>
              <a:off x="2706358" y="2176734"/>
              <a:ext cx="3609011" cy="3630183"/>
              <a:chOff x="2706358" y="2176734"/>
              <a:chExt cx="3609011" cy="3630183"/>
            </a:xfrm>
          </p:grpSpPr>
          <p:sp>
            <p:nvSpPr>
              <p:cNvPr id="25" name="Elipse 24"/>
              <p:cNvSpPr/>
              <p:nvPr/>
            </p:nvSpPr>
            <p:spPr bwMode="auto">
              <a:xfrm>
                <a:off x="2714969" y="2196190"/>
                <a:ext cx="3600400" cy="3600400"/>
              </a:xfrm>
              <a:prstGeom prst="ellipse">
                <a:avLst/>
              </a:prstGeom>
              <a:solidFill>
                <a:srgbClr val="0066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9" name="Forma livre 28"/>
              <p:cNvSpPr/>
              <p:nvPr/>
            </p:nvSpPr>
            <p:spPr bwMode="auto">
              <a:xfrm>
                <a:off x="3147017" y="2425661"/>
                <a:ext cx="2448272" cy="3368686"/>
              </a:xfrm>
              <a:custGeom>
                <a:avLst/>
                <a:gdLst>
                  <a:gd name="connsiteX0" fmla="*/ 767563 w 2317456"/>
                  <a:gd name="connsiteY0" fmla="*/ 56572 h 3224670"/>
                  <a:gd name="connsiteX1" fmla="*/ 797708 w 2317456"/>
                  <a:gd name="connsiteY1" fmla="*/ 116862 h 3224670"/>
                  <a:gd name="connsiteX2" fmla="*/ 837901 w 2317456"/>
                  <a:gd name="connsiteY2" fmla="*/ 207297 h 3224670"/>
                  <a:gd name="connsiteX3" fmla="*/ 868046 w 2317456"/>
                  <a:gd name="connsiteY3" fmla="*/ 227394 h 3224670"/>
                  <a:gd name="connsiteX4" fmla="*/ 888143 w 2317456"/>
                  <a:gd name="connsiteY4" fmla="*/ 257539 h 3224670"/>
                  <a:gd name="connsiteX5" fmla="*/ 898191 w 2317456"/>
                  <a:gd name="connsiteY5" fmla="*/ 287684 h 3224670"/>
                  <a:gd name="connsiteX6" fmla="*/ 928337 w 2317456"/>
                  <a:gd name="connsiteY6" fmla="*/ 307781 h 3224670"/>
                  <a:gd name="connsiteX7" fmla="*/ 988627 w 2317456"/>
                  <a:gd name="connsiteY7" fmla="*/ 257539 h 3224670"/>
                  <a:gd name="connsiteX8" fmla="*/ 1018772 w 2317456"/>
                  <a:gd name="connsiteY8" fmla="*/ 237443 h 3224670"/>
                  <a:gd name="connsiteX9" fmla="*/ 1169497 w 2317456"/>
                  <a:gd name="connsiteY9" fmla="*/ 247491 h 3224670"/>
                  <a:gd name="connsiteX10" fmla="*/ 1209690 w 2317456"/>
                  <a:gd name="connsiteY10" fmla="*/ 317829 h 3224670"/>
                  <a:gd name="connsiteX11" fmla="*/ 1239835 w 2317456"/>
                  <a:gd name="connsiteY11" fmla="*/ 327878 h 3224670"/>
                  <a:gd name="connsiteX12" fmla="*/ 1330271 w 2317456"/>
                  <a:gd name="connsiteY12" fmla="*/ 378119 h 3224670"/>
                  <a:gd name="connsiteX13" fmla="*/ 1350367 w 2317456"/>
                  <a:gd name="connsiteY13" fmla="*/ 408265 h 3224670"/>
                  <a:gd name="connsiteX14" fmla="*/ 1350367 w 2317456"/>
                  <a:gd name="connsiteY14" fmla="*/ 488651 h 3224670"/>
                  <a:gd name="connsiteX15" fmla="*/ 1310174 w 2317456"/>
                  <a:gd name="connsiteY15" fmla="*/ 498700 h 3224670"/>
                  <a:gd name="connsiteX16" fmla="*/ 1219739 w 2317456"/>
                  <a:gd name="connsiteY16" fmla="*/ 478603 h 3224670"/>
                  <a:gd name="connsiteX17" fmla="*/ 1119255 w 2317456"/>
                  <a:gd name="connsiteY17" fmla="*/ 428361 h 3224670"/>
                  <a:gd name="connsiteX18" fmla="*/ 988627 w 2317456"/>
                  <a:gd name="connsiteY18" fmla="*/ 448458 h 3224670"/>
                  <a:gd name="connsiteX19" fmla="*/ 958482 w 2317456"/>
                  <a:gd name="connsiteY19" fmla="*/ 468555 h 3224670"/>
                  <a:gd name="connsiteX20" fmla="*/ 918288 w 2317456"/>
                  <a:gd name="connsiteY20" fmla="*/ 538893 h 3224670"/>
                  <a:gd name="connsiteX21" fmla="*/ 958482 w 2317456"/>
                  <a:gd name="connsiteY21" fmla="*/ 659473 h 3224670"/>
                  <a:gd name="connsiteX22" fmla="*/ 1038868 w 2317456"/>
                  <a:gd name="connsiteY22" fmla="*/ 729812 h 3224670"/>
                  <a:gd name="connsiteX23" fmla="*/ 1119255 w 2317456"/>
                  <a:gd name="connsiteY23" fmla="*/ 739860 h 3224670"/>
                  <a:gd name="connsiteX24" fmla="*/ 1139352 w 2317456"/>
                  <a:gd name="connsiteY24" fmla="*/ 709715 h 3224670"/>
                  <a:gd name="connsiteX25" fmla="*/ 1149400 w 2317456"/>
                  <a:gd name="connsiteY25" fmla="*/ 589135 h 3224670"/>
                  <a:gd name="connsiteX26" fmla="*/ 1189594 w 2317456"/>
                  <a:gd name="connsiteY26" fmla="*/ 569038 h 3224670"/>
                  <a:gd name="connsiteX27" fmla="*/ 1229787 w 2317456"/>
                  <a:gd name="connsiteY27" fmla="*/ 579086 h 3224670"/>
                  <a:gd name="connsiteX28" fmla="*/ 1290077 w 2317456"/>
                  <a:gd name="connsiteY28" fmla="*/ 609232 h 3224670"/>
                  <a:gd name="connsiteX29" fmla="*/ 1300126 w 2317456"/>
                  <a:gd name="connsiteY29" fmla="*/ 639377 h 3224670"/>
                  <a:gd name="connsiteX30" fmla="*/ 1330271 w 2317456"/>
                  <a:gd name="connsiteY30" fmla="*/ 649425 h 3224670"/>
                  <a:gd name="connsiteX31" fmla="*/ 1390561 w 2317456"/>
                  <a:gd name="connsiteY31" fmla="*/ 689618 h 3224670"/>
                  <a:gd name="connsiteX32" fmla="*/ 1450851 w 2317456"/>
                  <a:gd name="connsiteY32" fmla="*/ 719763 h 3224670"/>
                  <a:gd name="connsiteX33" fmla="*/ 1480996 w 2317456"/>
                  <a:gd name="connsiteY33" fmla="*/ 729812 h 3224670"/>
                  <a:gd name="connsiteX34" fmla="*/ 1501093 w 2317456"/>
                  <a:gd name="connsiteY34" fmla="*/ 759957 h 3224670"/>
                  <a:gd name="connsiteX35" fmla="*/ 1501093 w 2317456"/>
                  <a:gd name="connsiteY35" fmla="*/ 860440 h 3224670"/>
                  <a:gd name="connsiteX36" fmla="*/ 1491044 w 2317456"/>
                  <a:gd name="connsiteY36" fmla="*/ 830295 h 3224670"/>
                  <a:gd name="connsiteX37" fmla="*/ 1310174 w 2317456"/>
                  <a:gd name="connsiteY37" fmla="*/ 830295 h 3224670"/>
                  <a:gd name="connsiteX38" fmla="*/ 1340319 w 2317456"/>
                  <a:gd name="connsiteY38" fmla="*/ 940827 h 3224670"/>
                  <a:gd name="connsiteX39" fmla="*/ 1350367 w 2317456"/>
                  <a:gd name="connsiteY39" fmla="*/ 970972 h 3224670"/>
                  <a:gd name="connsiteX40" fmla="*/ 1390561 w 2317456"/>
                  <a:gd name="connsiteY40" fmla="*/ 981021 h 3224670"/>
                  <a:gd name="connsiteX41" fmla="*/ 1470948 w 2317456"/>
                  <a:gd name="connsiteY41" fmla="*/ 970972 h 3224670"/>
                  <a:gd name="connsiteX42" fmla="*/ 1410657 w 2317456"/>
                  <a:gd name="connsiteY42" fmla="*/ 981021 h 3224670"/>
                  <a:gd name="connsiteX43" fmla="*/ 1380512 w 2317456"/>
                  <a:gd name="connsiteY43" fmla="*/ 991069 h 3224670"/>
                  <a:gd name="connsiteX44" fmla="*/ 1340319 w 2317456"/>
                  <a:gd name="connsiteY44" fmla="*/ 1001117 h 3224670"/>
                  <a:gd name="connsiteX45" fmla="*/ 1249884 w 2317456"/>
                  <a:gd name="connsiteY45" fmla="*/ 1051359 h 3224670"/>
                  <a:gd name="connsiteX46" fmla="*/ 1219739 w 2317456"/>
                  <a:gd name="connsiteY46" fmla="*/ 1071456 h 3224670"/>
                  <a:gd name="connsiteX47" fmla="*/ 1159449 w 2317456"/>
                  <a:gd name="connsiteY47" fmla="*/ 1131746 h 3224670"/>
                  <a:gd name="connsiteX48" fmla="*/ 1069013 w 2317456"/>
                  <a:gd name="connsiteY48" fmla="*/ 1171939 h 3224670"/>
                  <a:gd name="connsiteX49" fmla="*/ 1038868 w 2317456"/>
                  <a:gd name="connsiteY49" fmla="*/ 1181988 h 3224670"/>
                  <a:gd name="connsiteX50" fmla="*/ 1008723 w 2317456"/>
                  <a:gd name="connsiteY50" fmla="*/ 1212133 h 3224670"/>
                  <a:gd name="connsiteX51" fmla="*/ 968530 w 2317456"/>
                  <a:gd name="connsiteY51" fmla="*/ 1282471 h 3224670"/>
                  <a:gd name="connsiteX52" fmla="*/ 938385 w 2317456"/>
                  <a:gd name="connsiteY52" fmla="*/ 1302568 h 3224670"/>
                  <a:gd name="connsiteX53" fmla="*/ 908240 w 2317456"/>
                  <a:gd name="connsiteY53" fmla="*/ 1362858 h 3224670"/>
                  <a:gd name="connsiteX54" fmla="*/ 888143 w 2317456"/>
                  <a:gd name="connsiteY54" fmla="*/ 1423148 h 3224670"/>
                  <a:gd name="connsiteX55" fmla="*/ 878095 w 2317456"/>
                  <a:gd name="connsiteY55" fmla="*/ 1453293 h 3224670"/>
                  <a:gd name="connsiteX56" fmla="*/ 868046 w 2317456"/>
                  <a:gd name="connsiteY56" fmla="*/ 1513583 h 3224670"/>
                  <a:gd name="connsiteX57" fmla="*/ 847950 w 2317456"/>
                  <a:gd name="connsiteY57" fmla="*/ 1573873 h 3224670"/>
                  <a:gd name="connsiteX58" fmla="*/ 837901 w 2317456"/>
                  <a:gd name="connsiteY58" fmla="*/ 1604018 h 3224670"/>
                  <a:gd name="connsiteX59" fmla="*/ 807756 w 2317456"/>
                  <a:gd name="connsiteY59" fmla="*/ 1503535 h 3224670"/>
                  <a:gd name="connsiteX60" fmla="*/ 787660 w 2317456"/>
                  <a:gd name="connsiteY60" fmla="*/ 1473390 h 3224670"/>
                  <a:gd name="connsiteX61" fmla="*/ 757515 w 2317456"/>
                  <a:gd name="connsiteY61" fmla="*/ 1453293 h 3224670"/>
                  <a:gd name="connsiteX62" fmla="*/ 697224 w 2317456"/>
                  <a:gd name="connsiteY62" fmla="*/ 1413100 h 3224670"/>
                  <a:gd name="connsiteX63" fmla="*/ 667079 w 2317456"/>
                  <a:gd name="connsiteY63" fmla="*/ 1393003 h 3224670"/>
                  <a:gd name="connsiteX64" fmla="*/ 626886 w 2317456"/>
                  <a:gd name="connsiteY64" fmla="*/ 1382955 h 3224670"/>
                  <a:gd name="connsiteX65" fmla="*/ 596741 w 2317456"/>
                  <a:gd name="connsiteY65" fmla="*/ 1372906 h 3224670"/>
                  <a:gd name="connsiteX66" fmla="*/ 446016 w 2317456"/>
                  <a:gd name="connsiteY66" fmla="*/ 1382955 h 3224670"/>
                  <a:gd name="connsiteX67" fmla="*/ 415871 w 2317456"/>
                  <a:gd name="connsiteY67" fmla="*/ 1393003 h 3224670"/>
                  <a:gd name="connsiteX68" fmla="*/ 395774 w 2317456"/>
                  <a:gd name="connsiteY68" fmla="*/ 1423148 h 3224670"/>
                  <a:gd name="connsiteX69" fmla="*/ 385726 w 2317456"/>
                  <a:gd name="connsiteY69" fmla="*/ 1453293 h 3224670"/>
                  <a:gd name="connsiteX70" fmla="*/ 345532 w 2317456"/>
                  <a:gd name="connsiteY70" fmla="*/ 1533680 h 3224670"/>
                  <a:gd name="connsiteX71" fmla="*/ 345532 w 2317456"/>
                  <a:gd name="connsiteY71" fmla="*/ 1704502 h 3224670"/>
                  <a:gd name="connsiteX72" fmla="*/ 375677 w 2317456"/>
                  <a:gd name="connsiteY72" fmla="*/ 1724599 h 3224670"/>
                  <a:gd name="connsiteX73" fmla="*/ 636934 w 2317456"/>
                  <a:gd name="connsiteY73" fmla="*/ 1724599 h 3224670"/>
                  <a:gd name="connsiteX74" fmla="*/ 606789 w 2317456"/>
                  <a:gd name="connsiteY74" fmla="*/ 1815034 h 3224670"/>
                  <a:gd name="connsiteX75" fmla="*/ 576644 w 2317456"/>
                  <a:gd name="connsiteY75" fmla="*/ 1825082 h 3224670"/>
                  <a:gd name="connsiteX76" fmla="*/ 556548 w 2317456"/>
                  <a:gd name="connsiteY76" fmla="*/ 1855227 h 3224670"/>
                  <a:gd name="connsiteX77" fmla="*/ 566596 w 2317456"/>
                  <a:gd name="connsiteY77" fmla="*/ 1905469 h 3224670"/>
                  <a:gd name="connsiteX78" fmla="*/ 596741 w 2317456"/>
                  <a:gd name="connsiteY78" fmla="*/ 1915517 h 3224670"/>
                  <a:gd name="connsiteX79" fmla="*/ 677128 w 2317456"/>
                  <a:gd name="connsiteY79" fmla="*/ 1925566 h 3224670"/>
                  <a:gd name="connsiteX80" fmla="*/ 707273 w 2317456"/>
                  <a:gd name="connsiteY80" fmla="*/ 1935614 h 3224670"/>
                  <a:gd name="connsiteX81" fmla="*/ 717321 w 2317456"/>
                  <a:gd name="connsiteY81" fmla="*/ 1965759 h 3224670"/>
                  <a:gd name="connsiteX82" fmla="*/ 727369 w 2317456"/>
                  <a:gd name="connsiteY82" fmla="*/ 2076291 h 3224670"/>
                  <a:gd name="connsiteX83" fmla="*/ 737418 w 2317456"/>
                  <a:gd name="connsiteY83" fmla="*/ 2106436 h 3224670"/>
                  <a:gd name="connsiteX84" fmla="*/ 777611 w 2317456"/>
                  <a:gd name="connsiteY84" fmla="*/ 2166726 h 3224670"/>
                  <a:gd name="connsiteX85" fmla="*/ 817805 w 2317456"/>
                  <a:gd name="connsiteY85" fmla="*/ 2156678 h 3224670"/>
                  <a:gd name="connsiteX86" fmla="*/ 847950 w 2317456"/>
                  <a:gd name="connsiteY86" fmla="*/ 2146629 h 3224670"/>
                  <a:gd name="connsiteX87" fmla="*/ 908240 w 2317456"/>
                  <a:gd name="connsiteY87" fmla="*/ 2176774 h 3224670"/>
                  <a:gd name="connsiteX88" fmla="*/ 948433 w 2317456"/>
                  <a:gd name="connsiteY88" fmla="*/ 2216968 h 3224670"/>
                  <a:gd name="connsiteX89" fmla="*/ 968530 w 2317456"/>
                  <a:gd name="connsiteY89" fmla="*/ 2186823 h 3224670"/>
                  <a:gd name="connsiteX90" fmla="*/ 978578 w 2317456"/>
                  <a:gd name="connsiteY90" fmla="*/ 2156678 h 3224670"/>
                  <a:gd name="connsiteX91" fmla="*/ 1048917 w 2317456"/>
                  <a:gd name="connsiteY91" fmla="*/ 2126533 h 3224670"/>
                  <a:gd name="connsiteX92" fmla="*/ 1229787 w 2317456"/>
                  <a:gd name="connsiteY92" fmla="*/ 2136581 h 3224670"/>
                  <a:gd name="connsiteX93" fmla="*/ 1280029 w 2317456"/>
                  <a:gd name="connsiteY93" fmla="*/ 2166726 h 3224670"/>
                  <a:gd name="connsiteX94" fmla="*/ 1310174 w 2317456"/>
                  <a:gd name="connsiteY94" fmla="*/ 2176774 h 3224670"/>
                  <a:gd name="connsiteX95" fmla="*/ 1350367 w 2317456"/>
                  <a:gd name="connsiteY95" fmla="*/ 2186823 h 3224670"/>
                  <a:gd name="connsiteX96" fmla="*/ 1410657 w 2317456"/>
                  <a:gd name="connsiteY96" fmla="*/ 2206919 h 3224670"/>
                  <a:gd name="connsiteX97" fmla="*/ 1551334 w 2317456"/>
                  <a:gd name="connsiteY97" fmla="*/ 2216968 h 3224670"/>
                  <a:gd name="connsiteX98" fmla="*/ 1611624 w 2317456"/>
                  <a:gd name="connsiteY98" fmla="*/ 2257161 h 3224670"/>
                  <a:gd name="connsiteX99" fmla="*/ 1641769 w 2317456"/>
                  <a:gd name="connsiteY99" fmla="*/ 2287306 h 3224670"/>
                  <a:gd name="connsiteX100" fmla="*/ 1742253 w 2317456"/>
                  <a:gd name="connsiteY100" fmla="*/ 2317451 h 3224670"/>
                  <a:gd name="connsiteX101" fmla="*/ 1772398 w 2317456"/>
                  <a:gd name="connsiteY101" fmla="*/ 2337548 h 3224670"/>
                  <a:gd name="connsiteX102" fmla="*/ 1802543 w 2317456"/>
                  <a:gd name="connsiteY102" fmla="*/ 2397838 h 3224670"/>
                  <a:gd name="connsiteX103" fmla="*/ 1812591 w 2317456"/>
                  <a:gd name="connsiteY103" fmla="*/ 2478225 h 3224670"/>
                  <a:gd name="connsiteX104" fmla="*/ 1882930 w 2317456"/>
                  <a:gd name="connsiteY104" fmla="*/ 2508370 h 3224670"/>
                  <a:gd name="connsiteX105" fmla="*/ 2013558 w 2317456"/>
                  <a:gd name="connsiteY105" fmla="*/ 2498322 h 3224670"/>
                  <a:gd name="connsiteX106" fmla="*/ 1933172 w 2317456"/>
                  <a:gd name="connsiteY106" fmla="*/ 2508370 h 3224670"/>
                  <a:gd name="connsiteX107" fmla="*/ 1872882 w 2317456"/>
                  <a:gd name="connsiteY107" fmla="*/ 2498322 h 3224670"/>
                  <a:gd name="connsiteX108" fmla="*/ 1882930 w 2317456"/>
                  <a:gd name="connsiteY108" fmla="*/ 2468177 h 3224670"/>
                  <a:gd name="connsiteX109" fmla="*/ 1993462 w 2317456"/>
                  <a:gd name="connsiteY109" fmla="*/ 2468177 h 3224670"/>
                  <a:gd name="connsiteX110" fmla="*/ 2003510 w 2317456"/>
                  <a:gd name="connsiteY110" fmla="*/ 2498322 h 3224670"/>
                  <a:gd name="connsiteX111" fmla="*/ 2033655 w 2317456"/>
                  <a:gd name="connsiteY111" fmla="*/ 2518418 h 3224670"/>
                  <a:gd name="connsiteX112" fmla="*/ 2114042 w 2317456"/>
                  <a:gd name="connsiteY112" fmla="*/ 2498322 h 3224670"/>
                  <a:gd name="connsiteX113" fmla="*/ 2164284 w 2317456"/>
                  <a:gd name="connsiteY113" fmla="*/ 2508370 h 3224670"/>
                  <a:gd name="connsiteX114" fmla="*/ 2194429 w 2317456"/>
                  <a:gd name="connsiteY114" fmla="*/ 2518418 h 3224670"/>
                  <a:gd name="connsiteX115" fmla="*/ 2264767 w 2317456"/>
                  <a:gd name="connsiteY115" fmla="*/ 2508370 h 3224670"/>
                  <a:gd name="connsiteX116" fmla="*/ 2294912 w 2317456"/>
                  <a:gd name="connsiteY116" fmla="*/ 2498322 h 3224670"/>
                  <a:gd name="connsiteX117" fmla="*/ 2315009 w 2317456"/>
                  <a:gd name="connsiteY117" fmla="*/ 2538515 h 3224670"/>
                  <a:gd name="connsiteX118" fmla="*/ 2284864 w 2317456"/>
                  <a:gd name="connsiteY118" fmla="*/ 2598805 h 3224670"/>
                  <a:gd name="connsiteX119" fmla="*/ 2234622 w 2317456"/>
                  <a:gd name="connsiteY119" fmla="*/ 2689240 h 3224670"/>
                  <a:gd name="connsiteX120" fmla="*/ 2214526 w 2317456"/>
                  <a:gd name="connsiteY120" fmla="*/ 2719385 h 3224670"/>
                  <a:gd name="connsiteX121" fmla="*/ 2154235 w 2317456"/>
                  <a:gd name="connsiteY121" fmla="*/ 2759579 h 3224670"/>
                  <a:gd name="connsiteX122" fmla="*/ 2124090 w 2317456"/>
                  <a:gd name="connsiteY122" fmla="*/ 2779675 h 3224670"/>
                  <a:gd name="connsiteX123" fmla="*/ 2083897 w 2317456"/>
                  <a:gd name="connsiteY123" fmla="*/ 2850014 h 3224670"/>
                  <a:gd name="connsiteX124" fmla="*/ 2053752 w 2317456"/>
                  <a:gd name="connsiteY124" fmla="*/ 2920352 h 3224670"/>
                  <a:gd name="connsiteX125" fmla="*/ 2023607 w 2317456"/>
                  <a:gd name="connsiteY125" fmla="*/ 2940449 h 3224670"/>
                  <a:gd name="connsiteX126" fmla="*/ 1993462 w 2317456"/>
                  <a:gd name="connsiteY126" fmla="*/ 2970594 h 3224670"/>
                  <a:gd name="connsiteX127" fmla="*/ 1943220 w 2317456"/>
                  <a:gd name="connsiteY127" fmla="*/ 2980643 h 3224670"/>
                  <a:gd name="connsiteX128" fmla="*/ 1903027 w 2317456"/>
                  <a:gd name="connsiteY128" fmla="*/ 2990691 h 3224670"/>
                  <a:gd name="connsiteX129" fmla="*/ 1872882 w 2317456"/>
                  <a:gd name="connsiteY129" fmla="*/ 3000739 h 3224670"/>
                  <a:gd name="connsiteX130" fmla="*/ 1762350 w 2317456"/>
                  <a:gd name="connsiteY130" fmla="*/ 3010788 h 3224670"/>
                  <a:gd name="connsiteX131" fmla="*/ 1732205 w 2317456"/>
                  <a:gd name="connsiteY131" fmla="*/ 3020836 h 3224670"/>
                  <a:gd name="connsiteX132" fmla="*/ 1722156 w 2317456"/>
                  <a:gd name="connsiteY132" fmla="*/ 3050981 h 3224670"/>
                  <a:gd name="connsiteX133" fmla="*/ 1681963 w 2317456"/>
                  <a:gd name="connsiteY133" fmla="*/ 3121319 h 3224670"/>
                  <a:gd name="connsiteX134" fmla="*/ 1651818 w 2317456"/>
                  <a:gd name="connsiteY134" fmla="*/ 3141416 h 3224670"/>
                  <a:gd name="connsiteX135" fmla="*/ 1541286 w 2317456"/>
                  <a:gd name="connsiteY135" fmla="*/ 3151465 h 3224670"/>
                  <a:gd name="connsiteX136" fmla="*/ 1310174 w 2317456"/>
                  <a:gd name="connsiteY136" fmla="*/ 3161513 h 3224670"/>
                  <a:gd name="connsiteX137" fmla="*/ 1229787 w 2317456"/>
                  <a:gd name="connsiteY137" fmla="*/ 3211755 h 3224670"/>
                  <a:gd name="connsiteX138" fmla="*/ 1199642 w 2317456"/>
                  <a:gd name="connsiteY138" fmla="*/ 3221803 h 3224670"/>
                  <a:gd name="connsiteX139" fmla="*/ 1119255 w 2317456"/>
                  <a:gd name="connsiteY139" fmla="*/ 3181610 h 3224670"/>
                  <a:gd name="connsiteX140" fmla="*/ 1129304 w 2317456"/>
                  <a:gd name="connsiteY140" fmla="*/ 3151465 h 3224670"/>
                  <a:gd name="connsiteX141" fmla="*/ 1169497 w 2317456"/>
                  <a:gd name="connsiteY141" fmla="*/ 3091174 h 3224670"/>
                  <a:gd name="connsiteX142" fmla="*/ 1179545 w 2317456"/>
                  <a:gd name="connsiteY142" fmla="*/ 2910304 h 3224670"/>
                  <a:gd name="connsiteX143" fmla="*/ 1149400 w 2317456"/>
                  <a:gd name="connsiteY143" fmla="*/ 2880159 h 3224670"/>
                  <a:gd name="connsiteX144" fmla="*/ 1119255 w 2317456"/>
                  <a:gd name="connsiteY144" fmla="*/ 2870111 h 3224670"/>
                  <a:gd name="connsiteX145" fmla="*/ 1038868 w 2317456"/>
                  <a:gd name="connsiteY145" fmla="*/ 2839966 h 3224670"/>
                  <a:gd name="connsiteX146" fmla="*/ 998675 w 2317456"/>
                  <a:gd name="connsiteY146" fmla="*/ 2819869 h 3224670"/>
                  <a:gd name="connsiteX147" fmla="*/ 968530 w 2317456"/>
                  <a:gd name="connsiteY147" fmla="*/ 2809821 h 3224670"/>
                  <a:gd name="connsiteX148" fmla="*/ 938385 w 2317456"/>
                  <a:gd name="connsiteY148" fmla="*/ 2749530 h 3224670"/>
                  <a:gd name="connsiteX149" fmla="*/ 908240 w 2317456"/>
                  <a:gd name="connsiteY149" fmla="*/ 2649047 h 3224670"/>
                  <a:gd name="connsiteX150" fmla="*/ 868046 w 2317456"/>
                  <a:gd name="connsiteY150" fmla="*/ 2588757 h 3224670"/>
                  <a:gd name="connsiteX151" fmla="*/ 847950 w 2317456"/>
                  <a:gd name="connsiteY151" fmla="*/ 2558612 h 3224670"/>
                  <a:gd name="connsiteX152" fmla="*/ 797708 w 2317456"/>
                  <a:gd name="connsiteY152" fmla="*/ 2488273 h 3224670"/>
                  <a:gd name="connsiteX153" fmla="*/ 817805 w 2317456"/>
                  <a:gd name="connsiteY153" fmla="*/ 2458128 h 3224670"/>
                  <a:gd name="connsiteX154" fmla="*/ 868046 w 2317456"/>
                  <a:gd name="connsiteY154" fmla="*/ 2397838 h 3224670"/>
                  <a:gd name="connsiteX155" fmla="*/ 888143 w 2317456"/>
                  <a:gd name="connsiteY155" fmla="*/ 2337548 h 3224670"/>
                  <a:gd name="connsiteX156" fmla="*/ 898191 w 2317456"/>
                  <a:gd name="connsiteY156" fmla="*/ 2307403 h 3224670"/>
                  <a:gd name="connsiteX157" fmla="*/ 908240 w 2317456"/>
                  <a:gd name="connsiteY157" fmla="*/ 2277258 h 3224670"/>
                  <a:gd name="connsiteX158" fmla="*/ 898191 w 2317456"/>
                  <a:gd name="connsiteY158" fmla="*/ 2206919 h 3224670"/>
                  <a:gd name="connsiteX159" fmla="*/ 868046 w 2317456"/>
                  <a:gd name="connsiteY159" fmla="*/ 2196871 h 3224670"/>
                  <a:gd name="connsiteX160" fmla="*/ 797708 w 2317456"/>
                  <a:gd name="connsiteY160" fmla="*/ 2176774 h 3224670"/>
                  <a:gd name="connsiteX161" fmla="*/ 707273 w 2317456"/>
                  <a:gd name="connsiteY161" fmla="*/ 2186823 h 3224670"/>
                  <a:gd name="connsiteX162" fmla="*/ 677128 w 2317456"/>
                  <a:gd name="connsiteY162" fmla="*/ 2196871 h 3224670"/>
                  <a:gd name="connsiteX163" fmla="*/ 667079 w 2317456"/>
                  <a:gd name="connsiteY163" fmla="*/ 2116484 h 3224670"/>
                  <a:gd name="connsiteX164" fmla="*/ 636934 w 2317456"/>
                  <a:gd name="connsiteY164" fmla="*/ 2056194 h 3224670"/>
                  <a:gd name="connsiteX165" fmla="*/ 546499 w 2317456"/>
                  <a:gd name="connsiteY165" fmla="*/ 1985856 h 3224670"/>
                  <a:gd name="connsiteX166" fmla="*/ 516354 w 2317456"/>
                  <a:gd name="connsiteY166" fmla="*/ 1955711 h 3224670"/>
                  <a:gd name="connsiteX167" fmla="*/ 496257 w 2317456"/>
                  <a:gd name="connsiteY167" fmla="*/ 1915517 h 3224670"/>
                  <a:gd name="connsiteX168" fmla="*/ 476161 w 2317456"/>
                  <a:gd name="connsiteY168" fmla="*/ 1885372 h 3224670"/>
                  <a:gd name="connsiteX169" fmla="*/ 435967 w 2317456"/>
                  <a:gd name="connsiteY169" fmla="*/ 1825082 h 3224670"/>
                  <a:gd name="connsiteX170" fmla="*/ 405822 w 2317456"/>
                  <a:gd name="connsiteY170" fmla="*/ 1815034 h 3224670"/>
                  <a:gd name="connsiteX171" fmla="*/ 375677 w 2317456"/>
                  <a:gd name="connsiteY171" fmla="*/ 1794937 h 3224670"/>
                  <a:gd name="connsiteX172" fmla="*/ 325435 w 2317456"/>
                  <a:gd name="connsiteY172" fmla="*/ 1784889 h 3224670"/>
                  <a:gd name="connsiteX173" fmla="*/ 295290 w 2317456"/>
                  <a:gd name="connsiteY173" fmla="*/ 1754744 h 3224670"/>
                  <a:gd name="connsiteX174" fmla="*/ 235000 w 2317456"/>
                  <a:gd name="connsiteY174" fmla="*/ 1714550 h 3224670"/>
                  <a:gd name="connsiteX175" fmla="*/ 214904 w 2317456"/>
                  <a:gd name="connsiteY175" fmla="*/ 1674357 h 3224670"/>
                  <a:gd name="connsiteX176" fmla="*/ 194807 w 2317456"/>
                  <a:gd name="connsiteY176" fmla="*/ 1644212 h 3224670"/>
                  <a:gd name="connsiteX177" fmla="*/ 184758 w 2317456"/>
                  <a:gd name="connsiteY177" fmla="*/ 1614067 h 3224670"/>
                  <a:gd name="connsiteX178" fmla="*/ 174710 w 2317456"/>
                  <a:gd name="connsiteY178" fmla="*/ 1433196 h 3224670"/>
                  <a:gd name="connsiteX179" fmla="*/ 164662 w 2317456"/>
                  <a:gd name="connsiteY179" fmla="*/ 1393003 h 3224670"/>
                  <a:gd name="connsiteX180" fmla="*/ 144565 w 2317456"/>
                  <a:gd name="connsiteY180" fmla="*/ 1362858 h 3224670"/>
                  <a:gd name="connsiteX181" fmla="*/ 124468 w 2317456"/>
                  <a:gd name="connsiteY181" fmla="*/ 1302568 h 3224670"/>
                  <a:gd name="connsiteX182" fmla="*/ 114420 w 2317456"/>
                  <a:gd name="connsiteY182" fmla="*/ 1272423 h 3224670"/>
                  <a:gd name="connsiteX183" fmla="*/ 94323 w 2317456"/>
                  <a:gd name="connsiteY183" fmla="*/ 1202084 h 3224670"/>
                  <a:gd name="connsiteX184" fmla="*/ 54130 w 2317456"/>
                  <a:gd name="connsiteY184" fmla="*/ 1433196 h 3224670"/>
                  <a:gd name="connsiteX185" fmla="*/ 34033 w 2317456"/>
                  <a:gd name="connsiteY185" fmla="*/ 1393003 h 3224670"/>
                  <a:gd name="connsiteX186" fmla="*/ 13937 w 2317456"/>
                  <a:gd name="connsiteY186" fmla="*/ 1362858 h 3224670"/>
                  <a:gd name="connsiteX187" fmla="*/ 34033 w 2317456"/>
                  <a:gd name="connsiteY187" fmla="*/ 1202084 h 3224670"/>
                  <a:gd name="connsiteX188" fmla="*/ 54130 w 2317456"/>
                  <a:gd name="connsiteY188" fmla="*/ 1141794 h 3224670"/>
                  <a:gd name="connsiteX189" fmla="*/ 74227 w 2317456"/>
                  <a:gd name="connsiteY189" fmla="*/ 1071456 h 3224670"/>
                  <a:gd name="connsiteX190" fmla="*/ 94323 w 2317456"/>
                  <a:gd name="connsiteY190" fmla="*/ 950875 h 3224670"/>
                  <a:gd name="connsiteX191" fmla="*/ 104372 w 2317456"/>
                  <a:gd name="connsiteY191" fmla="*/ 900634 h 3224670"/>
                  <a:gd name="connsiteX192" fmla="*/ 124468 w 2317456"/>
                  <a:gd name="connsiteY192" fmla="*/ 840344 h 3224670"/>
                  <a:gd name="connsiteX193" fmla="*/ 144565 w 2317456"/>
                  <a:gd name="connsiteY193" fmla="*/ 810199 h 3224670"/>
                  <a:gd name="connsiteX194" fmla="*/ 174710 w 2317456"/>
                  <a:gd name="connsiteY194" fmla="*/ 739860 h 3224670"/>
                  <a:gd name="connsiteX195" fmla="*/ 224952 w 2317456"/>
                  <a:gd name="connsiteY195" fmla="*/ 649425 h 3224670"/>
                  <a:gd name="connsiteX196" fmla="*/ 255097 w 2317456"/>
                  <a:gd name="connsiteY196" fmla="*/ 639377 h 3224670"/>
                  <a:gd name="connsiteX197" fmla="*/ 295290 w 2317456"/>
                  <a:gd name="connsiteY197" fmla="*/ 609232 h 3224670"/>
                  <a:gd name="connsiteX198" fmla="*/ 335484 w 2317456"/>
                  <a:gd name="connsiteY198" fmla="*/ 548941 h 3224670"/>
                  <a:gd name="connsiteX199" fmla="*/ 395774 w 2317456"/>
                  <a:gd name="connsiteY199" fmla="*/ 498700 h 3224670"/>
                  <a:gd name="connsiteX200" fmla="*/ 446016 w 2317456"/>
                  <a:gd name="connsiteY200" fmla="*/ 448458 h 3224670"/>
                  <a:gd name="connsiteX201" fmla="*/ 486209 w 2317456"/>
                  <a:gd name="connsiteY201" fmla="*/ 388168 h 3224670"/>
                  <a:gd name="connsiteX202" fmla="*/ 506306 w 2317456"/>
                  <a:gd name="connsiteY202" fmla="*/ 317829 h 3224670"/>
                  <a:gd name="connsiteX203" fmla="*/ 486209 w 2317456"/>
                  <a:gd name="connsiteY203" fmla="*/ 257539 h 3224670"/>
                  <a:gd name="connsiteX204" fmla="*/ 446016 w 2317456"/>
                  <a:gd name="connsiteY204" fmla="*/ 247491 h 3224670"/>
                  <a:gd name="connsiteX205" fmla="*/ 415871 w 2317456"/>
                  <a:gd name="connsiteY205" fmla="*/ 237443 h 3224670"/>
                  <a:gd name="connsiteX206" fmla="*/ 365629 w 2317456"/>
                  <a:gd name="connsiteY206" fmla="*/ 227394 h 3224670"/>
                  <a:gd name="connsiteX207" fmla="*/ 345532 w 2317456"/>
                  <a:gd name="connsiteY207" fmla="*/ 197249 h 3224670"/>
                  <a:gd name="connsiteX208" fmla="*/ 395774 w 2317456"/>
                  <a:gd name="connsiteY208" fmla="*/ 187201 h 3224670"/>
                  <a:gd name="connsiteX209" fmla="*/ 435967 w 2317456"/>
                  <a:gd name="connsiteY209" fmla="*/ 167104 h 3224670"/>
                  <a:gd name="connsiteX210" fmla="*/ 496257 w 2317456"/>
                  <a:gd name="connsiteY210" fmla="*/ 126911 h 3224670"/>
                  <a:gd name="connsiteX211" fmla="*/ 536451 w 2317456"/>
                  <a:gd name="connsiteY211" fmla="*/ 76669 h 3224670"/>
                  <a:gd name="connsiteX212" fmla="*/ 576644 w 2317456"/>
                  <a:gd name="connsiteY212" fmla="*/ 86717 h 3224670"/>
                  <a:gd name="connsiteX213" fmla="*/ 606789 w 2317456"/>
                  <a:gd name="connsiteY213" fmla="*/ 106814 h 3224670"/>
                  <a:gd name="connsiteX214" fmla="*/ 657031 w 2317456"/>
                  <a:gd name="connsiteY214" fmla="*/ 157056 h 3224670"/>
                  <a:gd name="connsiteX215" fmla="*/ 687176 w 2317456"/>
                  <a:gd name="connsiteY215" fmla="*/ 136959 h 3224670"/>
                  <a:gd name="connsiteX216" fmla="*/ 717321 w 2317456"/>
                  <a:gd name="connsiteY216" fmla="*/ 106814 h 3224670"/>
                  <a:gd name="connsiteX217" fmla="*/ 747466 w 2317456"/>
                  <a:gd name="connsiteY217" fmla="*/ 96766 h 3224670"/>
                  <a:gd name="connsiteX218" fmla="*/ 817805 w 2317456"/>
                  <a:gd name="connsiteY218" fmla="*/ 136959 h 322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2317456" h="3224670">
                    <a:moveTo>
                      <a:pt x="767563" y="56572"/>
                    </a:moveTo>
                    <a:cubicBezTo>
                      <a:pt x="804204" y="166500"/>
                      <a:pt x="745768" y="0"/>
                      <a:pt x="797708" y="116862"/>
                    </a:cubicBezTo>
                    <a:cubicBezTo>
                      <a:pt x="813626" y="152678"/>
                      <a:pt x="810614" y="180009"/>
                      <a:pt x="837901" y="207297"/>
                    </a:cubicBezTo>
                    <a:cubicBezTo>
                      <a:pt x="846440" y="215837"/>
                      <a:pt x="857998" y="220695"/>
                      <a:pt x="868046" y="227394"/>
                    </a:cubicBezTo>
                    <a:cubicBezTo>
                      <a:pt x="874745" y="237442"/>
                      <a:pt x="882742" y="246737"/>
                      <a:pt x="888143" y="257539"/>
                    </a:cubicBezTo>
                    <a:cubicBezTo>
                      <a:pt x="892880" y="267013"/>
                      <a:pt x="891574" y="279413"/>
                      <a:pt x="898191" y="287684"/>
                    </a:cubicBezTo>
                    <a:cubicBezTo>
                      <a:pt x="905735" y="297114"/>
                      <a:pt x="918288" y="301082"/>
                      <a:pt x="928337" y="307781"/>
                    </a:cubicBezTo>
                    <a:cubicBezTo>
                      <a:pt x="1003188" y="257880"/>
                      <a:pt x="911250" y="322019"/>
                      <a:pt x="988627" y="257539"/>
                    </a:cubicBezTo>
                    <a:cubicBezTo>
                      <a:pt x="997904" y="249808"/>
                      <a:pt x="1008724" y="244142"/>
                      <a:pt x="1018772" y="237443"/>
                    </a:cubicBezTo>
                    <a:cubicBezTo>
                      <a:pt x="1069014" y="240792"/>
                      <a:pt x="1120343" y="236568"/>
                      <a:pt x="1169497" y="247491"/>
                    </a:cubicBezTo>
                    <a:cubicBezTo>
                      <a:pt x="1216360" y="257905"/>
                      <a:pt x="1189439" y="292515"/>
                      <a:pt x="1209690" y="317829"/>
                    </a:cubicBezTo>
                    <a:cubicBezTo>
                      <a:pt x="1216307" y="326100"/>
                      <a:pt x="1230576" y="322734"/>
                      <a:pt x="1239835" y="327878"/>
                    </a:cubicBezTo>
                    <a:cubicBezTo>
                      <a:pt x="1343485" y="385461"/>
                      <a:pt x="1262063" y="355384"/>
                      <a:pt x="1330271" y="378119"/>
                    </a:cubicBezTo>
                    <a:cubicBezTo>
                      <a:pt x="1336970" y="388168"/>
                      <a:pt x="1344966" y="397463"/>
                      <a:pt x="1350367" y="408265"/>
                    </a:cubicBezTo>
                    <a:cubicBezTo>
                      <a:pt x="1361714" y="430960"/>
                      <a:pt x="1369109" y="466161"/>
                      <a:pt x="1350367" y="488651"/>
                    </a:cubicBezTo>
                    <a:cubicBezTo>
                      <a:pt x="1341526" y="499260"/>
                      <a:pt x="1323572" y="495350"/>
                      <a:pt x="1310174" y="498700"/>
                    </a:cubicBezTo>
                    <a:cubicBezTo>
                      <a:pt x="1304893" y="497644"/>
                      <a:pt x="1229196" y="483332"/>
                      <a:pt x="1219739" y="478603"/>
                    </a:cubicBezTo>
                    <a:cubicBezTo>
                      <a:pt x="1100101" y="418785"/>
                      <a:pt x="1210245" y="451110"/>
                      <a:pt x="1119255" y="428361"/>
                    </a:cubicBezTo>
                    <a:cubicBezTo>
                      <a:pt x="1090444" y="431242"/>
                      <a:pt x="1024838" y="430353"/>
                      <a:pt x="988627" y="448458"/>
                    </a:cubicBezTo>
                    <a:cubicBezTo>
                      <a:pt x="977825" y="453859"/>
                      <a:pt x="968530" y="461856"/>
                      <a:pt x="958482" y="468555"/>
                    </a:cubicBezTo>
                    <a:cubicBezTo>
                      <a:pt x="949740" y="481668"/>
                      <a:pt x="919397" y="524482"/>
                      <a:pt x="918288" y="538893"/>
                    </a:cubicBezTo>
                    <a:cubicBezTo>
                      <a:pt x="909812" y="649079"/>
                      <a:pt x="916305" y="605245"/>
                      <a:pt x="958482" y="659473"/>
                    </a:cubicBezTo>
                    <a:cubicBezTo>
                      <a:pt x="1016237" y="733729"/>
                      <a:pt x="969582" y="712489"/>
                      <a:pt x="1038868" y="729812"/>
                    </a:cubicBezTo>
                    <a:cubicBezTo>
                      <a:pt x="1070054" y="750602"/>
                      <a:pt x="1075797" y="764693"/>
                      <a:pt x="1119255" y="739860"/>
                    </a:cubicBezTo>
                    <a:cubicBezTo>
                      <a:pt x="1129741" y="733868"/>
                      <a:pt x="1132653" y="719763"/>
                      <a:pt x="1139352" y="709715"/>
                    </a:cubicBezTo>
                    <a:cubicBezTo>
                      <a:pt x="1142701" y="669522"/>
                      <a:pt x="1135835" y="627118"/>
                      <a:pt x="1149400" y="589135"/>
                    </a:cubicBezTo>
                    <a:cubicBezTo>
                      <a:pt x="1154438" y="575028"/>
                      <a:pt x="1174730" y="570896"/>
                      <a:pt x="1189594" y="569038"/>
                    </a:cubicBezTo>
                    <a:cubicBezTo>
                      <a:pt x="1203297" y="567325"/>
                      <a:pt x="1216508" y="575292"/>
                      <a:pt x="1229787" y="579086"/>
                    </a:cubicBezTo>
                    <a:cubicBezTo>
                      <a:pt x="1266187" y="589486"/>
                      <a:pt x="1257050" y="587214"/>
                      <a:pt x="1290077" y="609232"/>
                    </a:cubicBezTo>
                    <a:cubicBezTo>
                      <a:pt x="1293427" y="619280"/>
                      <a:pt x="1292636" y="631887"/>
                      <a:pt x="1300126" y="639377"/>
                    </a:cubicBezTo>
                    <a:cubicBezTo>
                      <a:pt x="1307616" y="646866"/>
                      <a:pt x="1321012" y="644281"/>
                      <a:pt x="1330271" y="649425"/>
                    </a:cubicBezTo>
                    <a:cubicBezTo>
                      <a:pt x="1351385" y="661155"/>
                      <a:pt x="1367647" y="681980"/>
                      <a:pt x="1390561" y="689618"/>
                    </a:cubicBezTo>
                    <a:cubicBezTo>
                      <a:pt x="1466332" y="714877"/>
                      <a:pt x="1372935" y="680805"/>
                      <a:pt x="1450851" y="719763"/>
                    </a:cubicBezTo>
                    <a:cubicBezTo>
                      <a:pt x="1460325" y="724500"/>
                      <a:pt x="1470948" y="726462"/>
                      <a:pt x="1480996" y="729812"/>
                    </a:cubicBezTo>
                    <a:cubicBezTo>
                      <a:pt x="1487695" y="739860"/>
                      <a:pt x="1495692" y="749155"/>
                      <a:pt x="1501093" y="759957"/>
                    </a:cubicBezTo>
                    <a:cubicBezTo>
                      <a:pt x="1520579" y="798929"/>
                      <a:pt x="1508281" y="810120"/>
                      <a:pt x="1501093" y="860440"/>
                    </a:cubicBezTo>
                    <a:cubicBezTo>
                      <a:pt x="1497743" y="850392"/>
                      <a:pt x="1500240" y="835550"/>
                      <a:pt x="1491044" y="830295"/>
                    </a:cubicBezTo>
                    <a:cubicBezTo>
                      <a:pt x="1452834" y="808461"/>
                      <a:pt x="1328589" y="828760"/>
                      <a:pt x="1310174" y="830295"/>
                    </a:cubicBezTo>
                    <a:cubicBezTo>
                      <a:pt x="1324377" y="901312"/>
                      <a:pt x="1314820" y="864331"/>
                      <a:pt x="1340319" y="940827"/>
                    </a:cubicBezTo>
                    <a:cubicBezTo>
                      <a:pt x="1343668" y="950875"/>
                      <a:pt x="1340091" y="968403"/>
                      <a:pt x="1350367" y="970972"/>
                    </a:cubicBezTo>
                    <a:lnTo>
                      <a:pt x="1390561" y="981021"/>
                    </a:lnTo>
                    <a:cubicBezTo>
                      <a:pt x="1417357" y="977671"/>
                      <a:pt x="1443944" y="970972"/>
                      <a:pt x="1470948" y="970972"/>
                    </a:cubicBezTo>
                    <a:cubicBezTo>
                      <a:pt x="1491322" y="970972"/>
                      <a:pt x="1430546" y="976601"/>
                      <a:pt x="1410657" y="981021"/>
                    </a:cubicBezTo>
                    <a:cubicBezTo>
                      <a:pt x="1400317" y="983319"/>
                      <a:pt x="1390696" y="988159"/>
                      <a:pt x="1380512" y="991069"/>
                    </a:cubicBezTo>
                    <a:cubicBezTo>
                      <a:pt x="1367233" y="994863"/>
                      <a:pt x="1353598" y="997323"/>
                      <a:pt x="1340319" y="1001117"/>
                    </a:cubicBezTo>
                    <a:cubicBezTo>
                      <a:pt x="1293896" y="1014381"/>
                      <a:pt x="1303857" y="1015377"/>
                      <a:pt x="1249884" y="1051359"/>
                    </a:cubicBezTo>
                    <a:cubicBezTo>
                      <a:pt x="1239836" y="1058058"/>
                      <a:pt x="1228278" y="1062917"/>
                      <a:pt x="1219739" y="1071456"/>
                    </a:cubicBezTo>
                    <a:cubicBezTo>
                      <a:pt x="1199642" y="1091553"/>
                      <a:pt x="1183097" y="1115981"/>
                      <a:pt x="1159449" y="1131746"/>
                    </a:cubicBezTo>
                    <a:cubicBezTo>
                      <a:pt x="1111676" y="1163595"/>
                      <a:pt x="1140764" y="1148022"/>
                      <a:pt x="1069013" y="1171939"/>
                    </a:cubicBezTo>
                    <a:lnTo>
                      <a:pt x="1038868" y="1181988"/>
                    </a:lnTo>
                    <a:cubicBezTo>
                      <a:pt x="1028820" y="1192036"/>
                      <a:pt x="1016983" y="1200569"/>
                      <a:pt x="1008723" y="1212133"/>
                    </a:cubicBezTo>
                    <a:cubicBezTo>
                      <a:pt x="989017" y="1239721"/>
                      <a:pt x="992267" y="1258734"/>
                      <a:pt x="968530" y="1282471"/>
                    </a:cubicBezTo>
                    <a:cubicBezTo>
                      <a:pt x="959991" y="1291010"/>
                      <a:pt x="948433" y="1295869"/>
                      <a:pt x="938385" y="1302568"/>
                    </a:cubicBezTo>
                    <a:cubicBezTo>
                      <a:pt x="901744" y="1412496"/>
                      <a:pt x="960180" y="1245996"/>
                      <a:pt x="908240" y="1362858"/>
                    </a:cubicBezTo>
                    <a:cubicBezTo>
                      <a:pt x="899636" y="1382216"/>
                      <a:pt x="894842" y="1403051"/>
                      <a:pt x="888143" y="1423148"/>
                    </a:cubicBezTo>
                    <a:cubicBezTo>
                      <a:pt x="884794" y="1433196"/>
                      <a:pt x="879836" y="1442845"/>
                      <a:pt x="878095" y="1453293"/>
                    </a:cubicBezTo>
                    <a:cubicBezTo>
                      <a:pt x="874745" y="1473390"/>
                      <a:pt x="872987" y="1493817"/>
                      <a:pt x="868046" y="1513583"/>
                    </a:cubicBezTo>
                    <a:cubicBezTo>
                      <a:pt x="862908" y="1534134"/>
                      <a:pt x="854649" y="1553776"/>
                      <a:pt x="847950" y="1573873"/>
                    </a:cubicBezTo>
                    <a:lnTo>
                      <a:pt x="837901" y="1604018"/>
                    </a:lnTo>
                    <a:cubicBezTo>
                      <a:pt x="832284" y="1581548"/>
                      <a:pt x="817543" y="1518216"/>
                      <a:pt x="807756" y="1503535"/>
                    </a:cubicBezTo>
                    <a:cubicBezTo>
                      <a:pt x="801057" y="1493487"/>
                      <a:pt x="796199" y="1481929"/>
                      <a:pt x="787660" y="1473390"/>
                    </a:cubicBezTo>
                    <a:cubicBezTo>
                      <a:pt x="779121" y="1464850"/>
                      <a:pt x="766793" y="1461024"/>
                      <a:pt x="757515" y="1453293"/>
                    </a:cubicBezTo>
                    <a:cubicBezTo>
                      <a:pt x="707336" y="1411478"/>
                      <a:pt x="750200" y="1430758"/>
                      <a:pt x="697224" y="1413100"/>
                    </a:cubicBezTo>
                    <a:cubicBezTo>
                      <a:pt x="687176" y="1406401"/>
                      <a:pt x="678179" y="1397760"/>
                      <a:pt x="667079" y="1393003"/>
                    </a:cubicBezTo>
                    <a:cubicBezTo>
                      <a:pt x="654386" y="1387563"/>
                      <a:pt x="640165" y="1386749"/>
                      <a:pt x="626886" y="1382955"/>
                    </a:cubicBezTo>
                    <a:cubicBezTo>
                      <a:pt x="616702" y="1380045"/>
                      <a:pt x="606789" y="1376256"/>
                      <a:pt x="596741" y="1372906"/>
                    </a:cubicBezTo>
                    <a:cubicBezTo>
                      <a:pt x="546499" y="1376256"/>
                      <a:pt x="496061" y="1377394"/>
                      <a:pt x="446016" y="1382955"/>
                    </a:cubicBezTo>
                    <a:cubicBezTo>
                      <a:pt x="435489" y="1384125"/>
                      <a:pt x="424142" y="1386386"/>
                      <a:pt x="415871" y="1393003"/>
                    </a:cubicBezTo>
                    <a:cubicBezTo>
                      <a:pt x="406441" y="1400547"/>
                      <a:pt x="402473" y="1413100"/>
                      <a:pt x="395774" y="1423148"/>
                    </a:cubicBezTo>
                    <a:cubicBezTo>
                      <a:pt x="392425" y="1433196"/>
                      <a:pt x="390109" y="1443651"/>
                      <a:pt x="385726" y="1453293"/>
                    </a:cubicBezTo>
                    <a:cubicBezTo>
                      <a:pt x="373329" y="1480566"/>
                      <a:pt x="345532" y="1533680"/>
                      <a:pt x="345532" y="1533680"/>
                    </a:cubicBezTo>
                    <a:cubicBezTo>
                      <a:pt x="334889" y="1597538"/>
                      <a:pt x="323675" y="1633467"/>
                      <a:pt x="345532" y="1704502"/>
                    </a:cubicBezTo>
                    <a:cubicBezTo>
                      <a:pt x="349084" y="1716045"/>
                      <a:pt x="365629" y="1717900"/>
                      <a:pt x="375677" y="1724599"/>
                    </a:cubicBezTo>
                    <a:cubicBezTo>
                      <a:pt x="435257" y="1719182"/>
                      <a:pt x="586894" y="1699579"/>
                      <a:pt x="636934" y="1724599"/>
                    </a:cubicBezTo>
                    <a:cubicBezTo>
                      <a:pt x="656547" y="1734406"/>
                      <a:pt x="619429" y="1804922"/>
                      <a:pt x="606789" y="1815034"/>
                    </a:cubicBezTo>
                    <a:cubicBezTo>
                      <a:pt x="598518" y="1821651"/>
                      <a:pt x="586692" y="1821733"/>
                      <a:pt x="576644" y="1825082"/>
                    </a:cubicBezTo>
                    <a:cubicBezTo>
                      <a:pt x="569945" y="1835130"/>
                      <a:pt x="558046" y="1843244"/>
                      <a:pt x="556548" y="1855227"/>
                    </a:cubicBezTo>
                    <a:cubicBezTo>
                      <a:pt x="554430" y="1872174"/>
                      <a:pt x="557122" y="1891258"/>
                      <a:pt x="566596" y="1905469"/>
                    </a:cubicBezTo>
                    <a:cubicBezTo>
                      <a:pt x="572471" y="1914282"/>
                      <a:pt x="586320" y="1913622"/>
                      <a:pt x="596741" y="1915517"/>
                    </a:cubicBezTo>
                    <a:cubicBezTo>
                      <a:pt x="623310" y="1920348"/>
                      <a:pt x="650332" y="1922216"/>
                      <a:pt x="677128" y="1925566"/>
                    </a:cubicBezTo>
                    <a:cubicBezTo>
                      <a:pt x="687176" y="1928915"/>
                      <a:pt x="699783" y="1928124"/>
                      <a:pt x="707273" y="1935614"/>
                    </a:cubicBezTo>
                    <a:cubicBezTo>
                      <a:pt x="714763" y="1943104"/>
                      <a:pt x="715823" y="1955274"/>
                      <a:pt x="717321" y="1965759"/>
                    </a:cubicBezTo>
                    <a:cubicBezTo>
                      <a:pt x="722553" y="2002383"/>
                      <a:pt x="722137" y="2039667"/>
                      <a:pt x="727369" y="2076291"/>
                    </a:cubicBezTo>
                    <a:cubicBezTo>
                      <a:pt x="728867" y="2086776"/>
                      <a:pt x="732274" y="2097177"/>
                      <a:pt x="737418" y="2106436"/>
                    </a:cubicBezTo>
                    <a:cubicBezTo>
                      <a:pt x="749148" y="2127550"/>
                      <a:pt x="777611" y="2166726"/>
                      <a:pt x="777611" y="2166726"/>
                    </a:cubicBezTo>
                    <a:cubicBezTo>
                      <a:pt x="791009" y="2163377"/>
                      <a:pt x="804526" y="2160472"/>
                      <a:pt x="817805" y="2156678"/>
                    </a:cubicBezTo>
                    <a:cubicBezTo>
                      <a:pt x="827989" y="2153768"/>
                      <a:pt x="837358" y="2146629"/>
                      <a:pt x="847950" y="2146629"/>
                    </a:cubicBezTo>
                    <a:cubicBezTo>
                      <a:pt x="868749" y="2146629"/>
                      <a:pt x="893000" y="2166615"/>
                      <a:pt x="908240" y="2176774"/>
                    </a:cubicBezTo>
                    <a:cubicBezTo>
                      <a:pt x="912968" y="2190960"/>
                      <a:pt x="916909" y="2229577"/>
                      <a:pt x="948433" y="2216968"/>
                    </a:cubicBezTo>
                    <a:cubicBezTo>
                      <a:pt x="959646" y="2212483"/>
                      <a:pt x="961831" y="2196871"/>
                      <a:pt x="968530" y="2186823"/>
                    </a:cubicBezTo>
                    <a:cubicBezTo>
                      <a:pt x="971879" y="2176775"/>
                      <a:pt x="971088" y="2164168"/>
                      <a:pt x="978578" y="2156678"/>
                    </a:cubicBezTo>
                    <a:cubicBezTo>
                      <a:pt x="990996" y="2144260"/>
                      <a:pt x="1030901" y="2132538"/>
                      <a:pt x="1048917" y="2126533"/>
                    </a:cubicBezTo>
                    <a:cubicBezTo>
                      <a:pt x="1109207" y="2129882"/>
                      <a:pt x="1170297" y="2126235"/>
                      <a:pt x="1229787" y="2136581"/>
                    </a:cubicBezTo>
                    <a:cubicBezTo>
                      <a:pt x="1249029" y="2139927"/>
                      <a:pt x="1262560" y="2157992"/>
                      <a:pt x="1280029" y="2166726"/>
                    </a:cubicBezTo>
                    <a:cubicBezTo>
                      <a:pt x="1289503" y="2171463"/>
                      <a:pt x="1299990" y="2173864"/>
                      <a:pt x="1310174" y="2176774"/>
                    </a:cubicBezTo>
                    <a:cubicBezTo>
                      <a:pt x="1323453" y="2180568"/>
                      <a:pt x="1337139" y="2182855"/>
                      <a:pt x="1350367" y="2186823"/>
                    </a:cubicBezTo>
                    <a:cubicBezTo>
                      <a:pt x="1370657" y="2192910"/>
                      <a:pt x="1389527" y="2205410"/>
                      <a:pt x="1410657" y="2206919"/>
                    </a:cubicBezTo>
                    <a:lnTo>
                      <a:pt x="1551334" y="2216968"/>
                    </a:lnTo>
                    <a:cubicBezTo>
                      <a:pt x="1647500" y="2313134"/>
                      <a:pt x="1524371" y="2198993"/>
                      <a:pt x="1611624" y="2257161"/>
                    </a:cubicBezTo>
                    <a:cubicBezTo>
                      <a:pt x="1623448" y="2265044"/>
                      <a:pt x="1630205" y="2279046"/>
                      <a:pt x="1641769" y="2287306"/>
                    </a:cubicBezTo>
                    <a:cubicBezTo>
                      <a:pt x="1677327" y="2312705"/>
                      <a:pt x="1698278" y="2310122"/>
                      <a:pt x="1742253" y="2317451"/>
                    </a:cubicBezTo>
                    <a:cubicBezTo>
                      <a:pt x="1752301" y="2324150"/>
                      <a:pt x="1763859" y="2329009"/>
                      <a:pt x="1772398" y="2337548"/>
                    </a:cubicBezTo>
                    <a:cubicBezTo>
                      <a:pt x="1791878" y="2357028"/>
                      <a:pt x="1794370" y="2373319"/>
                      <a:pt x="1802543" y="2397838"/>
                    </a:cubicBezTo>
                    <a:cubicBezTo>
                      <a:pt x="1805892" y="2424634"/>
                      <a:pt x="1802562" y="2453152"/>
                      <a:pt x="1812591" y="2478225"/>
                    </a:cubicBezTo>
                    <a:cubicBezTo>
                      <a:pt x="1820301" y="2497501"/>
                      <a:pt x="1869815" y="2505091"/>
                      <a:pt x="1882930" y="2508370"/>
                    </a:cubicBezTo>
                    <a:cubicBezTo>
                      <a:pt x="1926473" y="2505021"/>
                      <a:pt x="1969887" y="2498322"/>
                      <a:pt x="2013558" y="2498322"/>
                    </a:cubicBezTo>
                    <a:cubicBezTo>
                      <a:pt x="2040562" y="2498322"/>
                      <a:pt x="1960176" y="2508370"/>
                      <a:pt x="1933172" y="2508370"/>
                    </a:cubicBezTo>
                    <a:cubicBezTo>
                      <a:pt x="1912798" y="2508370"/>
                      <a:pt x="1892979" y="2501671"/>
                      <a:pt x="1872882" y="2498322"/>
                    </a:cubicBezTo>
                    <a:cubicBezTo>
                      <a:pt x="1876231" y="2488274"/>
                      <a:pt x="1875441" y="2475667"/>
                      <a:pt x="1882930" y="2468177"/>
                    </a:cubicBezTo>
                    <a:cubicBezTo>
                      <a:pt x="1905649" y="2445457"/>
                      <a:pt x="1986811" y="2467346"/>
                      <a:pt x="1993462" y="2468177"/>
                    </a:cubicBezTo>
                    <a:cubicBezTo>
                      <a:pt x="1996811" y="2478225"/>
                      <a:pt x="1996893" y="2490051"/>
                      <a:pt x="2003510" y="2498322"/>
                    </a:cubicBezTo>
                    <a:cubicBezTo>
                      <a:pt x="2011054" y="2507752"/>
                      <a:pt x="2021672" y="2516920"/>
                      <a:pt x="2033655" y="2518418"/>
                    </a:cubicBezTo>
                    <a:cubicBezTo>
                      <a:pt x="2051292" y="2520623"/>
                      <a:pt x="2094356" y="2504884"/>
                      <a:pt x="2114042" y="2498322"/>
                    </a:cubicBezTo>
                    <a:cubicBezTo>
                      <a:pt x="2130789" y="2501671"/>
                      <a:pt x="2147715" y="2504228"/>
                      <a:pt x="2164284" y="2508370"/>
                    </a:cubicBezTo>
                    <a:cubicBezTo>
                      <a:pt x="2174560" y="2510939"/>
                      <a:pt x="2183837" y="2518418"/>
                      <a:pt x="2194429" y="2518418"/>
                    </a:cubicBezTo>
                    <a:cubicBezTo>
                      <a:pt x="2218113" y="2518418"/>
                      <a:pt x="2241321" y="2511719"/>
                      <a:pt x="2264767" y="2508370"/>
                    </a:cubicBezTo>
                    <a:cubicBezTo>
                      <a:pt x="2274815" y="2505021"/>
                      <a:pt x="2285830" y="2492873"/>
                      <a:pt x="2294912" y="2498322"/>
                    </a:cubicBezTo>
                    <a:cubicBezTo>
                      <a:pt x="2307757" y="2506029"/>
                      <a:pt x="2312890" y="2523686"/>
                      <a:pt x="2315009" y="2538515"/>
                    </a:cubicBezTo>
                    <a:cubicBezTo>
                      <a:pt x="2317456" y="2555646"/>
                      <a:pt x="2292235" y="2587749"/>
                      <a:pt x="2284864" y="2598805"/>
                    </a:cubicBezTo>
                    <a:cubicBezTo>
                      <a:pt x="2252798" y="2695001"/>
                      <a:pt x="2284761" y="2629073"/>
                      <a:pt x="2234622" y="2689240"/>
                    </a:cubicBezTo>
                    <a:cubicBezTo>
                      <a:pt x="2226891" y="2698517"/>
                      <a:pt x="2223614" y="2711433"/>
                      <a:pt x="2214526" y="2719385"/>
                    </a:cubicBezTo>
                    <a:cubicBezTo>
                      <a:pt x="2196349" y="2735290"/>
                      <a:pt x="2174332" y="2746181"/>
                      <a:pt x="2154235" y="2759579"/>
                    </a:cubicBezTo>
                    <a:lnTo>
                      <a:pt x="2124090" y="2779675"/>
                    </a:lnTo>
                    <a:cubicBezTo>
                      <a:pt x="2107434" y="2804660"/>
                      <a:pt x="2094823" y="2820879"/>
                      <a:pt x="2083897" y="2850014"/>
                    </a:cubicBezTo>
                    <a:cubicBezTo>
                      <a:pt x="2070059" y="2886914"/>
                      <a:pt x="2082262" y="2891842"/>
                      <a:pt x="2053752" y="2920352"/>
                    </a:cubicBezTo>
                    <a:cubicBezTo>
                      <a:pt x="2045213" y="2928891"/>
                      <a:pt x="2032885" y="2932718"/>
                      <a:pt x="2023607" y="2940449"/>
                    </a:cubicBezTo>
                    <a:cubicBezTo>
                      <a:pt x="2012690" y="2949546"/>
                      <a:pt x="2006172" y="2964239"/>
                      <a:pt x="1993462" y="2970594"/>
                    </a:cubicBezTo>
                    <a:cubicBezTo>
                      <a:pt x="1978186" y="2978232"/>
                      <a:pt x="1959892" y="2976938"/>
                      <a:pt x="1943220" y="2980643"/>
                    </a:cubicBezTo>
                    <a:cubicBezTo>
                      <a:pt x="1929739" y="2983639"/>
                      <a:pt x="1916306" y="2986897"/>
                      <a:pt x="1903027" y="2990691"/>
                    </a:cubicBezTo>
                    <a:cubicBezTo>
                      <a:pt x="1892843" y="2993601"/>
                      <a:pt x="1883367" y="2999241"/>
                      <a:pt x="1872882" y="3000739"/>
                    </a:cubicBezTo>
                    <a:cubicBezTo>
                      <a:pt x="1836258" y="3005971"/>
                      <a:pt x="1799194" y="3007438"/>
                      <a:pt x="1762350" y="3010788"/>
                    </a:cubicBezTo>
                    <a:cubicBezTo>
                      <a:pt x="1752302" y="3014137"/>
                      <a:pt x="1739695" y="3013347"/>
                      <a:pt x="1732205" y="3020836"/>
                    </a:cubicBezTo>
                    <a:cubicBezTo>
                      <a:pt x="1724715" y="3028326"/>
                      <a:pt x="1726328" y="3041245"/>
                      <a:pt x="1722156" y="3050981"/>
                    </a:cubicBezTo>
                    <a:cubicBezTo>
                      <a:pt x="1716244" y="3064776"/>
                      <a:pt x="1694579" y="3108703"/>
                      <a:pt x="1681963" y="3121319"/>
                    </a:cubicBezTo>
                    <a:cubicBezTo>
                      <a:pt x="1673424" y="3129858"/>
                      <a:pt x="1663627" y="3138886"/>
                      <a:pt x="1651818" y="3141416"/>
                    </a:cubicBezTo>
                    <a:cubicBezTo>
                      <a:pt x="1615643" y="3149168"/>
                      <a:pt x="1578218" y="3149292"/>
                      <a:pt x="1541286" y="3151465"/>
                    </a:cubicBezTo>
                    <a:cubicBezTo>
                      <a:pt x="1464309" y="3155993"/>
                      <a:pt x="1387211" y="3158164"/>
                      <a:pt x="1310174" y="3161513"/>
                    </a:cubicBezTo>
                    <a:cubicBezTo>
                      <a:pt x="1278326" y="3209284"/>
                      <a:pt x="1301534" y="3187839"/>
                      <a:pt x="1229787" y="3211755"/>
                    </a:cubicBezTo>
                    <a:lnTo>
                      <a:pt x="1199642" y="3221803"/>
                    </a:lnTo>
                    <a:cubicBezTo>
                      <a:pt x="1168303" y="3216580"/>
                      <a:pt x="1126431" y="3224670"/>
                      <a:pt x="1119255" y="3181610"/>
                    </a:cubicBezTo>
                    <a:cubicBezTo>
                      <a:pt x="1117514" y="3171162"/>
                      <a:pt x="1124160" y="3160724"/>
                      <a:pt x="1129304" y="3151465"/>
                    </a:cubicBezTo>
                    <a:cubicBezTo>
                      <a:pt x="1141034" y="3130351"/>
                      <a:pt x="1169497" y="3091174"/>
                      <a:pt x="1169497" y="3091174"/>
                    </a:cubicBezTo>
                    <a:cubicBezTo>
                      <a:pt x="1194769" y="3015360"/>
                      <a:pt x="1205785" y="3008701"/>
                      <a:pt x="1179545" y="2910304"/>
                    </a:cubicBezTo>
                    <a:cubicBezTo>
                      <a:pt x="1175883" y="2896573"/>
                      <a:pt x="1161224" y="2888042"/>
                      <a:pt x="1149400" y="2880159"/>
                    </a:cubicBezTo>
                    <a:cubicBezTo>
                      <a:pt x="1140587" y="2874284"/>
                      <a:pt x="1129303" y="2873460"/>
                      <a:pt x="1119255" y="2870111"/>
                    </a:cubicBezTo>
                    <a:cubicBezTo>
                      <a:pt x="1057339" y="2828833"/>
                      <a:pt x="1125786" y="2868939"/>
                      <a:pt x="1038868" y="2839966"/>
                    </a:cubicBezTo>
                    <a:cubicBezTo>
                      <a:pt x="1024658" y="2835229"/>
                      <a:pt x="1012443" y="2825770"/>
                      <a:pt x="998675" y="2819869"/>
                    </a:cubicBezTo>
                    <a:cubicBezTo>
                      <a:pt x="988940" y="2815697"/>
                      <a:pt x="978578" y="2813170"/>
                      <a:pt x="968530" y="2809821"/>
                    </a:cubicBezTo>
                    <a:cubicBezTo>
                      <a:pt x="946510" y="2776791"/>
                      <a:pt x="948785" y="2785932"/>
                      <a:pt x="938385" y="2749530"/>
                    </a:cubicBezTo>
                    <a:cubicBezTo>
                      <a:pt x="931364" y="2724954"/>
                      <a:pt x="920181" y="2666958"/>
                      <a:pt x="908240" y="2649047"/>
                    </a:cubicBezTo>
                    <a:lnTo>
                      <a:pt x="868046" y="2588757"/>
                    </a:lnTo>
                    <a:cubicBezTo>
                      <a:pt x="861347" y="2578709"/>
                      <a:pt x="853351" y="2569414"/>
                      <a:pt x="847950" y="2558612"/>
                    </a:cubicBezTo>
                    <a:cubicBezTo>
                      <a:pt x="821498" y="2505708"/>
                      <a:pt x="838445" y="2529010"/>
                      <a:pt x="797708" y="2488273"/>
                    </a:cubicBezTo>
                    <a:cubicBezTo>
                      <a:pt x="804407" y="2478225"/>
                      <a:pt x="810074" y="2467406"/>
                      <a:pt x="817805" y="2458128"/>
                    </a:cubicBezTo>
                    <a:cubicBezTo>
                      <a:pt x="840343" y="2431083"/>
                      <a:pt x="853789" y="2429916"/>
                      <a:pt x="868046" y="2397838"/>
                    </a:cubicBezTo>
                    <a:cubicBezTo>
                      <a:pt x="876649" y="2378480"/>
                      <a:pt x="881444" y="2357645"/>
                      <a:pt x="888143" y="2337548"/>
                    </a:cubicBezTo>
                    <a:lnTo>
                      <a:pt x="898191" y="2307403"/>
                    </a:lnTo>
                    <a:lnTo>
                      <a:pt x="908240" y="2277258"/>
                    </a:lnTo>
                    <a:cubicBezTo>
                      <a:pt x="904890" y="2253812"/>
                      <a:pt x="908783" y="2228103"/>
                      <a:pt x="898191" y="2206919"/>
                    </a:cubicBezTo>
                    <a:cubicBezTo>
                      <a:pt x="893454" y="2197445"/>
                      <a:pt x="878230" y="2199781"/>
                      <a:pt x="868046" y="2196871"/>
                    </a:cubicBezTo>
                    <a:cubicBezTo>
                      <a:pt x="779752" y="2171645"/>
                      <a:pt x="869966" y="2200861"/>
                      <a:pt x="797708" y="2176774"/>
                    </a:cubicBezTo>
                    <a:cubicBezTo>
                      <a:pt x="767563" y="2180124"/>
                      <a:pt x="737191" y="2181837"/>
                      <a:pt x="707273" y="2186823"/>
                    </a:cubicBezTo>
                    <a:cubicBezTo>
                      <a:pt x="696825" y="2188564"/>
                      <a:pt x="682383" y="2206067"/>
                      <a:pt x="677128" y="2196871"/>
                    </a:cubicBezTo>
                    <a:cubicBezTo>
                      <a:pt x="663730" y="2173425"/>
                      <a:pt x="671910" y="2143053"/>
                      <a:pt x="667079" y="2116484"/>
                    </a:cubicBezTo>
                    <a:cubicBezTo>
                      <a:pt x="663088" y="2094534"/>
                      <a:pt x="651646" y="2072745"/>
                      <a:pt x="636934" y="2056194"/>
                    </a:cubicBezTo>
                    <a:cubicBezTo>
                      <a:pt x="579856" y="1991982"/>
                      <a:pt x="599618" y="2003562"/>
                      <a:pt x="546499" y="1985856"/>
                    </a:cubicBezTo>
                    <a:cubicBezTo>
                      <a:pt x="536451" y="1975808"/>
                      <a:pt x="524614" y="1967275"/>
                      <a:pt x="516354" y="1955711"/>
                    </a:cubicBezTo>
                    <a:cubicBezTo>
                      <a:pt x="507647" y="1943522"/>
                      <a:pt x="503689" y="1928523"/>
                      <a:pt x="496257" y="1915517"/>
                    </a:cubicBezTo>
                    <a:cubicBezTo>
                      <a:pt x="490265" y="1905032"/>
                      <a:pt x="481562" y="1896174"/>
                      <a:pt x="476161" y="1885372"/>
                    </a:cubicBezTo>
                    <a:cubicBezTo>
                      <a:pt x="457726" y="1848502"/>
                      <a:pt x="478823" y="1853653"/>
                      <a:pt x="435967" y="1825082"/>
                    </a:cubicBezTo>
                    <a:cubicBezTo>
                      <a:pt x="427154" y="1819207"/>
                      <a:pt x="415870" y="1818383"/>
                      <a:pt x="405822" y="1815034"/>
                    </a:cubicBezTo>
                    <a:cubicBezTo>
                      <a:pt x="395774" y="1808335"/>
                      <a:pt x="386985" y="1799177"/>
                      <a:pt x="375677" y="1794937"/>
                    </a:cubicBezTo>
                    <a:cubicBezTo>
                      <a:pt x="359685" y="1788940"/>
                      <a:pt x="340711" y="1792527"/>
                      <a:pt x="325435" y="1784889"/>
                    </a:cubicBezTo>
                    <a:cubicBezTo>
                      <a:pt x="312725" y="1778534"/>
                      <a:pt x="306507" y="1763468"/>
                      <a:pt x="295290" y="1754744"/>
                    </a:cubicBezTo>
                    <a:cubicBezTo>
                      <a:pt x="276225" y="1739915"/>
                      <a:pt x="235000" y="1714550"/>
                      <a:pt x="235000" y="1714550"/>
                    </a:cubicBezTo>
                    <a:cubicBezTo>
                      <a:pt x="228301" y="1701152"/>
                      <a:pt x="222336" y="1687362"/>
                      <a:pt x="214904" y="1674357"/>
                    </a:cubicBezTo>
                    <a:cubicBezTo>
                      <a:pt x="208912" y="1663872"/>
                      <a:pt x="200208" y="1655014"/>
                      <a:pt x="194807" y="1644212"/>
                    </a:cubicBezTo>
                    <a:cubicBezTo>
                      <a:pt x="190070" y="1634738"/>
                      <a:pt x="188108" y="1624115"/>
                      <a:pt x="184758" y="1614067"/>
                    </a:cubicBezTo>
                    <a:cubicBezTo>
                      <a:pt x="181409" y="1553777"/>
                      <a:pt x="180177" y="1493331"/>
                      <a:pt x="174710" y="1433196"/>
                    </a:cubicBezTo>
                    <a:cubicBezTo>
                      <a:pt x="173460" y="1419443"/>
                      <a:pt x="170102" y="1405696"/>
                      <a:pt x="164662" y="1393003"/>
                    </a:cubicBezTo>
                    <a:cubicBezTo>
                      <a:pt x="159905" y="1381903"/>
                      <a:pt x="151264" y="1372906"/>
                      <a:pt x="144565" y="1362858"/>
                    </a:cubicBezTo>
                    <a:lnTo>
                      <a:pt x="124468" y="1302568"/>
                    </a:lnTo>
                    <a:cubicBezTo>
                      <a:pt x="121119" y="1292520"/>
                      <a:pt x="117330" y="1282607"/>
                      <a:pt x="114420" y="1272423"/>
                    </a:cubicBezTo>
                    <a:lnTo>
                      <a:pt x="94323" y="1202084"/>
                    </a:lnTo>
                    <a:cubicBezTo>
                      <a:pt x="0" y="1264967"/>
                      <a:pt x="97329" y="1188400"/>
                      <a:pt x="54130" y="1433196"/>
                    </a:cubicBezTo>
                    <a:cubicBezTo>
                      <a:pt x="51527" y="1447947"/>
                      <a:pt x="41465" y="1406009"/>
                      <a:pt x="34033" y="1393003"/>
                    </a:cubicBezTo>
                    <a:cubicBezTo>
                      <a:pt x="28041" y="1382518"/>
                      <a:pt x="20636" y="1372906"/>
                      <a:pt x="13937" y="1362858"/>
                    </a:cubicBezTo>
                    <a:cubicBezTo>
                      <a:pt x="17431" y="1327922"/>
                      <a:pt x="23645" y="1243635"/>
                      <a:pt x="34033" y="1202084"/>
                    </a:cubicBezTo>
                    <a:cubicBezTo>
                      <a:pt x="39171" y="1181533"/>
                      <a:pt x="48992" y="1162345"/>
                      <a:pt x="54130" y="1141794"/>
                    </a:cubicBezTo>
                    <a:cubicBezTo>
                      <a:pt x="66747" y="1091325"/>
                      <a:pt x="59811" y="1114702"/>
                      <a:pt x="74227" y="1071456"/>
                    </a:cubicBezTo>
                    <a:cubicBezTo>
                      <a:pt x="80926" y="1031262"/>
                      <a:pt x="86331" y="990832"/>
                      <a:pt x="94323" y="950875"/>
                    </a:cubicBezTo>
                    <a:cubicBezTo>
                      <a:pt x="97673" y="934128"/>
                      <a:pt x="99878" y="917111"/>
                      <a:pt x="104372" y="900634"/>
                    </a:cubicBezTo>
                    <a:cubicBezTo>
                      <a:pt x="109946" y="880197"/>
                      <a:pt x="112717" y="857970"/>
                      <a:pt x="124468" y="840344"/>
                    </a:cubicBezTo>
                    <a:lnTo>
                      <a:pt x="144565" y="810199"/>
                    </a:lnTo>
                    <a:cubicBezTo>
                      <a:pt x="165477" y="726547"/>
                      <a:pt x="140013" y="809253"/>
                      <a:pt x="174710" y="739860"/>
                    </a:cubicBezTo>
                    <a:cubicBezTo>
                      <a:pt x="188867" y="711547"/>
                      <a:pt x="186930" y="662098"/>
                      <a:pt x="224952" y="649425"/>
                    </a:cubicBezTo>
                    <a:lnTo>
                      <a:pt x="255097" y="639377"/>
                    </a:lnTo>
                    <a:cubicBezTo>
                      <a:pt x="268495" y="629329"/>
                      <a:pt x="284164" y="621749"/>
                      <a:pt x="295290" y="609232"/>
                    </a:cubicBezTo>
                    <a:cubicBezTo>
                      <a:pt x="311337" y="591179"/>
                      <a:pt x="315387" y="562339"/>
                      <a:pt x="335484" y="548941"/>
                    </a:cubicBezTo>
                    <a:cubicBezTo>
                      <a:pt x="365126" y="529181"/>
                      <a:pt x="371595" y="527714"/>
                      <a:pt x="395774" y="498700"/>
                    </a:cubicBezTo>
                    <a:cubicBezTo>
                      <a:pt x="437642" y="448458"/>
                      <a:pt x="390750" y="485302"/>
                      <a:pt x="446016" y="448458"/>
                    </a:cubicBezTo>
                    <a:cubicBezTo>
                      <a:pt x="459414" y="428361"/>
                      <a:pt x="480351" y="411600"/>
                      <a:pt x="486209" y="388168"/>
                    </a:cubicBezTo>
                    <a:cubicBezTo>
                      <a:pt x="498826" y="337698"/>
                      <a:pt x="491890" y="361076"/>
                      <a:pt x="506306" y="317829"/>
                    </a:cubicBezTo>
                    <a:cubicBezTo>
                      <a:pt x="499607" y="297732"/>
                      <a:pt x="506760" y="262677"/>
                      <a:pt x="486209" y="257539"/>
                    </a:cubicBezTo>
                    <a:cubicBezTo>
                      <a:pt x="472811" y="254190"/>
                      <a:pt x="459295" y="251285"/>
                      <a:pt x="446016" y="247491"/>
                    </a:cubicBezTo>
                    <a:cubicBezTo>
                      <a:pt x="435832" y="244581"/>
                      <a:pt x="426147" y="240012"/>
                      <a:pt x="415871" y="237443"/>
                    </a:cubicBezTo>
                    <a:cubicBezTo>
                      <a:pt x="399302" y="233301"/>
                      <a:pt x="382376" y="230744"/>
                      <a:pt x="365629" y="227394"/>
                    </a:cubicBezTo>
                    <a:cubicBezTo>
                      <a:pt x="358930" y="217346"/>
                      <a:pt x="338286" y="206910"/>
                      <a:pt x="345532" y="197249"/>
                    </a:cubicBezTo>
                    <a:cubicBezTo>
                      <a:pt x="355779" y="183586"/>
                      <a:pt x="379571" y="192602"/>
                      <a:pt x="395774" y="187201"/>
                    </a:cubicBezTo>
                    <a:cubicBezTo>
                      <a:pt x="409984" y="182464"/>
                      <a:pt x="423123" y="174811"/>
                      <a:pt x="435967" y="167104"/>
                    </a:cubicBezTo>
                    <a:cubicBezTo>
                      <a:pt x="456678" y="154677"/>
                      <a:pt x="496257" y="126911"/>
                      <a:pt x="496257" y="126911"/>
                    </a:cubicBezTo>
                    <a:cubicBezTo>
                      <a:pt x="503861" y="104102"/>
                      <a:pt x="504636" y="81214"/>
                      <a:pt x="536451" y="76669"/>
                    </a:cubicBezTo>
                    <a:cubicBezTo>
                      <a:pt x="550122" y="74716"/>
                      <a:pt x="563246" y="83368"/>
                      <a:pt x="576644" y="86717"/>
                    </a:cubicBezTo>
                    <a:cubicBezTo>
                      <a:pt x="586692" y="93416"/>
                      <a:pt x="598250" y="98275"/>
                      <a:pt x="606789" y="106814"/>
                    </a:cubicBezTo>
                    <a:cubicBezTo>
                      <a:pt x="673778" y="173803"/>
                      <a:pt x="576644" y="103464"/>
                      <a:pt x="657031" y="157056"/>
                    </a:cubicBezTo>
                    <a:cubicBezTo>
                      <a:pt x="667079" y="150357"/>
                      <a:pt x="677898" y="144690"/>
                      <a:pt x="687176" y="136959"/>
                    </a:cubicBezTo>
                    <a:cubicBezTo>
                      <a:pt x="698093" y="127862"/>
                      <a:pt x="705497" y="114697"/>
                      <a:pt x="717321" y="106814"/>
                    </a:cubicBezTo>
                    <a:cubicBezTo>
                      <a:pt x="726134" y="100939"/>
                      <a:pt x="737418" y="100115"/>
                      <a:pt x="747466" y="96766"/>
                    </a:cubicBezTo>
                    <a:cubicBezTo>
                      <a:pt x="810543" y="138817"/>
                      <a:pt x="783603" y="136959"/>
                      <a:pt x="817805" y="136959"/>
                    </a:cubicBezTo>
                  </a:path>
                </a:pathLst>
              </a:custGeom>
              <a:gradFill flip="none" rotWithShape="1">
                <a:gsLst>
                  <a:gs pos="1000">
                    <a:srgbClr val="EE8800"/>
                  </a:gs>
                  <a:gs pos="100000">
                    <a:srgbClr val="00B050"/>
                  </a:gs>
                  <a:gs pos="100000">
                    <a:srgbClr val="FFFFCC"/>
                  </a:gs>
                  <a:gs pos="0">
                    <a:srgbClr val="FFFFCC"/>
                  </a:gs>
                </a:gsLst>
                <a:lin ang="27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0" name="Forma livre 29"/>
              <p:cNvSpPr/>
              <p:nvPr/>
            </p:nvSpPr>
            <p:spPr bwMode="auto">
              <a:xfrm>
                <a:off x="4582404" y="2700246"/>
                <a:ext cx="447343" cy="472816"/>
              </a:xfrm>
              <a:custGeom>
                <a:avLst/>
                <a:gdLst>
                  <a:gd name="connsiteX0" fmla="*/ 3349 w 447343"/>
                  <a:gd name="connsiteY0" fmla="*/ 110532 h 472816"/>
                  <a:gd name="connsiteX1" fmla="*/ 93784 w 447343"/>
                  <a:gd name="connsiteY1" fmla="*/ 160774 h 472816"/>
                  <a:gd name="connsiteX2" fmla="*/ 123929 w 447343"/>
                  <a:gd name="connsiteY2" fmla="*/ 261257 h 472816"/>
                  <a:gd name="connsiteX3" fmla="*/ 164122 w 447343"/>
                  <a:gd name="connsiteY3" fmla="*/ 321548 h 472816"/>
                  <a:gd name="connsiteX4" fmla="*/ 184219 w 447343"/>
                  <a:gd name="connsiteY4" fmla="*/ 351693 h 472816"/>
                  <a:gd name="connsiteX5" fmla="*/ 194267 w 447343"/>
                  <a:gd name="connsiteY5" fmla="*/ 381838 h 472816"/>
                  <a:gd name="connsiteX6" fmla="*/ 254557 w 447343"/>
                  <a:gd name="connsiteY6" fmla="*/ 422031 h 472816"/>
                  <a:gd name="connsiteX7" fmla="*/ 284702 w 447343"/>
                  <a:gd name="connsiteY7" fmla="*/ 452176 h 472816"/>
                  <a:gd name="connsiteX8" fmla="*/ 344993 w 447343"/>
                  <a:gd name="connsiteY8" fmla="*/ 472273 h 472816"/>
                  <a:gd name="connsiteX9" fmla="*/ 375138 w 447343"/>
                  <a:gd name="connsiteY9" fmla="*/ 462224 h 472816"/>
                  <a:gd name="connsiteX10" fmla="*/ 344993 w 447343"/>
                  <a:gd name="connsiteY10" fmla="*/ 452176 h 472816"/>
                  <a:gd name="connsiteX11" fmla="*/ 375138 w 447343"/>
                  <a:gd name="connsiteY11" fmla="*/ 331596 h 472816"/>
                  <a:gd name="connsiteX12" fmla="*/ 405283 w 447343"/>
                  <a:gd name="connsiteY12" fmla="*/ 321548 h 472816"/>
                  <a:gd name="connsiteX13" fmla="*/ 445476 w 447343"/>
                  <a:gd name="connsiteY13" fmla="*/ 251209 h 472816"/>
                  <a:gd name="connsiteX14" fmla="*/ 415331 w 447343"/>
                  <a:gd name="connsiteY14" fmla="*/ 190919 h 472816"/>
                  <a:gd name="connsiteX15" fmla="*/ 385186 w 447343"/>
                  <a:gd name="connsiteY15" fmla="*/ 180871 h 472816"/>
                  <a:gd name="connsiteX16" fmla="*/ 355041 w 447343"/>
                  <a:gd name="connsiteY16" fmla="*/ 160774 h 472816"/>
                  <a:gd name="connsiteX17" fmla="*/ 334944 w 447343"/>
                  <a:gd name="connsiteY17" fmla="*/ 100484 h 472816"/>
                  <a:gd name="connsiteX18" fmla="*/ 284702 w 447343"/>
                  <a:gd name="connsiteY18" fmla="*/ 30145 h 472816"/>
                  <a:gd name="connsiteX19" fmla="*/ 254557 w 447343"/>
                  <a:gd name="connsiteY19" fmla="*/ 20097 h 472816"/>
                  <a:gd name="connsiteX20" fmla="*/ 224412 w 447343"/>
                  <a:gd name="connsiteY20" fmla="*/ 0 h 472816"/>
                  <a:gd name="connsiteX21" fmla="*/ 164122 w 447343"/>
                  <a:gd name="connsiteY21" fmla="*/ 20097 h 472816"/>
                  <a:gd name="connsiteX22" fmla="*/ 103832 w 447343"/>
                  <a:gd name="connsiteY22" fmla="*/ 60290 h 472816"/>
                  <a:gd name="connsiteX23" fmla="*/ 73687 w 447343"/>
                  <a:gd name="connsiteY23" fmla="*/ 70339 h 472816"/>
                  <a:gd name="connsiteX24" fmla="*/ 3349 w 447343"/>
                  <a:gd name="connsiteY24" fmla="*/ 110532 h 472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7343" h="472816">
                    <a:moveTo>
                      <a:pt x="3349" y="110532"/>
                    </a:moveTo>
                    <a:cubicBezTo>
                      <a:pt x="6698" y="125604"/>
                      <a:pt x="40725" y="143088"/>
                      <a:pt x="93784" y="160774"/>
                    </a:cubicBezTo>
                    <a:cubicBezTo>
                      <a:pt x="99401" y="183244"/>
                      <a:pt x="114142" y="246576"/>
                      <a:pt x="123929" y="261257"/>
                    </a:cubicBezTo>
                    <a:lnTo>
                      <a:pt x="164122" y="321548"/>
                    </a:lnTo>
                    <a:lnTo>
                      <a:pt x="184219" y="351693"/>
                    </a:lnTo>
                    <a:cubicBezTo>
                      <a:pt x="187568" y="361741"/>
                      <a:pt x="188392" y="373025"/>
                      <a:pt x="194267" y="381838"/>
                    </a:cubicBezTo>
                    <a:cubicBezTo>
                      <a:pt x="215772" y="414096"/>
                      <a:pt x="222953" y="411497"/>
                      <a:pt x="254557" y="422031"/>
                    </a:cubicBezTo>
                    <a:cubicBezTo>
                      <a:pt x="264605" y="432079"/>
                      <a:pt x="272280" y="445275"/>
                      <a:pt x="284702" y="452176"/>
                    </a:cubicBezTo>
                    <a:cubicBezTo>
                      <a:pt x="303220" y="462464"/>
                      <a:pt x="344993" y="472273"/>
                      <a:pt x="344993" y="472273"/>
                    </a:cubicBezTo>
                    <a:cubicBezTo>
                      <a:pt x="355041" y="468923"/>
                      <a:pt x="375138" y="472816"/>
                      <a:pt x="375138" y="462224"/>
                    </a:cubicBezTo>
                    <a:cubicBezTo>
                      <a:pt x="375138" y="451632"/>
                      <a:pt x="347070" y="462562"/>
                      <a:pt x="344993" y="452176"/>
                    </a:cubicBezTo>
                    <a:cubicBezTo>
                      <a:pt x="340092" y="427673"/>
                      <a:pt x="344700" y="355946"/>
                      <a:pt x="375138" y="331596"/>
                    </a:cubicBezTo>
                    <a:cubicBezTo>
                      <a:pt x="383409" y="324979"/>
                      <a:pt x="395235" y="324897"/>
                      <a:pt x="405283" y="321548"/>
                    </a:cubicBezTo>
                    <a:cubicBezTo>
                      <a:pt x="414999" y="306974"/>
                      <a:pt x="443158" y="267431"/>
                      <a:pt x="445476" y="251209"/>
                    </a:cubicBezTo>
                    <a:cubicBezTo>
                      <a:pt x="447343" y="238139"/>
                      <a:pt x="423364" y="197345"/>
                      <a:pt x="415331" y="190919"/>
                    </a:cubicBezTo>
                    <a:cubicBezTo>
                      <a:pt x="407060" y="184302"/>
                      <a:pt x="395234" y="184220"/>
                      <a:pt x="385186" y="180871"/>
                    </a:cubicBezTo>
                    <a:cubicBezTo>
                      <a:pt x="375138" y="174172"/>
                      <a:pt x="361442" y="171015"/>
                      <a:pt x="355041" y="160774"/>
                    </a:cubicBezTo>
                    <a:cubicBezTo>
                      <a:pt x="343814" y="142810"/>
                      <a:pt x="346695" y="118110"/>
                      <a:pt x="334944" y="100484"/>
                    </a:cubicBezTo>
                    <a:cubicBezTo>
                      <a:pt x="325781" y="86739"/>
                      <a:pt x="294048" y="37933"/>
                      <a:pt x="284702" y="30145"/>
                    </a:cubicBezTo>
                    <a:cubicBezTo>
                      <a:pt x="276565" y="23364"/>
                      <a:pt x="264605" y="23446"/>
                      <a:pt x="254557" y="20097"/>
                    </a:cubicBezTo>
                    <a:cubicBezTo>
                      <a:pt x="244509" y="13398"/>
                      <a:pt x="236489" y="0"/>
                      <a:pt x="224412" y="0"/>
                    </a:cubicBezTo>
                    <a:cubicBezTo>
                      <a:pt x="203228" y="0"/>
                      <a:pt x="164122" y="20097"/>
                      <a:pt x="164122" y="20097"/>
                    </a:cubicBezTo>
                    <a:cubicBezTo>
                      <a:pt x="144025" y="33495"/>
                      <a:pt x="126746" y="52652"/>
                      <a:pt x="103832" y="60290"/>
                    </a:cubicBezTo>
                    <a:cubicBezTo>
                      <a:pt x="93784" y="63640"/>
                      <a:pt x="82946" y="65195"/>
                      <a:pt x="73687" y="70339"/>
                    </a:cubicBezTo>
                    <a:cubicBezTo>
                      <a:pt x="163" y="111186"/>
                      <a:pt x="0" y="95460"/>
                      <a:pt x="3349" y="110532"/>
                    </a:cubicBezTo>
                    <a:close/>
                  </a:path>
                </a:pathLst>
              </a:custGeom>
              <a:gradFill flip="none" rotWithShape="1">
                <a:gsLst>
                  <a:gs pos="12000">
                    <a:srgbClr val="EE8800"/>
                  </a:gs>
                  <a:gs pos="100000">
                    <a:srgbClr val="00B050"/>
                  </a:gs>
                  <a:gs pos="0">
                    <a:srgbClr val="FFFFCC"/>
                  </a:gs>
                </a:gsLst>
                <a:lin ang="27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2" name="Forma livre 31"/>
              <p:cNvSpPr/>
              <p:nvPr/>
            </p:nvSpPr>
            <p:spPr bwMode="auto">
              <a:xfrm>
                <a:off x="3831711" y="2176734"/>
                <a:ext cx="2075409" cy="1213973"/>
              </a:xfrm>
              <a:custGeom>
                <a:avLst/>
                <a:gdLst>
                  <a:gd name="connsiteX0" fmla="*/ 61783 w 2075409"/>
                  <a:gd name="connsiteY0" fmla="*/ 156206 h 1213973"/>
                  <a:gd name="connsiteX1" fmla="*/ 52056 w 2075409"/>
                  <a:gd name="connsiteY1" fmla="*/ 195117 h 1213973"/>
                  <a:gd name="connsiteX2" fmla="*/ 37464 w 2075409"/>
                  <a:gd name="connsiteY2" fmla="*/ 204845 h 1213973"/>
                  <a:gd name="connsiteX3" fmla="*/ 115285 w 2075409"/>
                  <a:gd name="connsiteY3" fmla="*/ 229164 h 1213973"/>
                  <a:gd name="connsiteX4" fmla="*/ 110422 w 2075409"/>
                  <a:gd name="connsiteY4" fmla="*/ 243755 h 1213973"/>
                  <a:gd name="connsiteX5" fmla="*/ 95830 w 2075409"/>
                  <a:gd name="connsiteY5" fmla="*/ 253483 h 1213973"/>
                  <a:gd name="connsiteX6" fmla="*/ 47192 w 2075409"/>
                  <a:gd name="connsiteY6" fmla="*/ 268074 h 1213973"/>
                  <a:gd name="connsiteX7" fmla="*/ 32600 w 2075409"/>
                  <a:gd name="connsiteY7" fmla="*/ 272938 h 1213973"/>
                  <a:gd name="connsiteX8" fmla="*/ 52056 w 2075409"/>
                  <a:gd name="connsiteY8" fmla="*/ 277802 h 1213973"/>
                  <a:gd name="connsiteX9" fmla="*/ 120149 w 2075409"/>
                  <a:gd name="connsiteY9" fmla="*/ 263210 h 1213973"/>
                  <a:gd name="connsiteX10" fmla="*/ 159060 w 2075409"/>
                  <a:gd name="connsiteY10" fmla="*/ 243755 h 1213973"/>
                  <a:gd name="connsiteX11" fmla="*/ 193107 w 2075409"/>
                  <a:gd name="connsiteY11" fmla="*/ 229164 h 1213973"/>
                  <a:gd name="connsiteX12" fmla="*/ 217426 w 2075409"/>
                  <a:gd name="connsiteY12" fmla="*/ 199981 h 1213973"/>
                  <a:gd name="connsiteX13" fmla="*/ 246609 w 2075409"/>
                  <a:gd name="connsiteY13" fmla="*/ 180525 h 1213973"/>
                  <a:gd name="connsiteX14" fmla="*/ 280656 w 2075409"/>
                  <a:gd name="connsiteY14" fmla="*/ 175662 h 1213973"/>
                  <a:gd name="connsiteX15" fmla="*/ 295247 w 2075409"/>
                  <a:gd name="connsiteY15" fmla="*/ 170798 h 1213973"/>
                  <a:gd name="connsiteX16" fmla="*/ 343885 w 2075409"/>
                  <a:gd name="connsiteY16" fmla="*/ 161070 h 1213973"/>
                  <a:gd name="connsiteX17" fmla="*/ 373068 w 2075409"/>
                  <a:gd name="connsiteY17" fmla="*/ 151342 h 1213973"/>
                  <a:gd name="connsiteX18" fmla="*/ 387660 w 2075409"/>
                  <a:gd name="connsiteY18" fmla="*/ 146479 h 1213973"/>
                  <a:gd name="connsiteX19" fmla="*/ 421707 w 2075409"/>
                  <a:gd name="connsiteY19" fmla="*/ 131887 h 1213973"/>
                  <a:gd name="connsiteX20" fmla="*/ 455754 w 2075409"/>
                  <a:gd name="connsiteY20" fmla="*/ 117296 h 1213973"/>
                  <a:gd name="connsiteX21" fmla="*/ 484937 w 2075409"/>
                  <a:gd name="connsiteY21" fmla="*/ 107568 h 1213973"/>
                  <a:gd name="connsiteX22" fmla="*/ 499528 w 2075409"/>
                  <a:gd name="connsiteY22" fmla="*/ 97840 h 1213973"/>
                  <a:gd name="connsiteX23" fmla="*/ 538439 w 2075409"/>
                  <a:gd name="connsiteY23" fmla="*/ 92976 h 1213973"/>
                  <a:gd name="connsiteX24" fmla="*/ 621124 w 2075409"/>
                  <a:gd name="connsiteY24" fmla="*/ 88113 h 1213973"/>
                  <a:gd name="connsiteX25" fmla="*/ 708673 w 2075409"/>
                  <a:gd name="connsiteY25" fmla="*/ 92976 h 1213973"/>
                  <a:gd name="connsiteX26" fmla="*/ 723264 w 2075409"/>
                  <a:gd name="connsiteY26" fmla="*/ 102704 h 1213973"/>
                  <a:gd name="connsiteX27" fmla="*/ 737856 w 2075409"/>
                  <a:gd name="connsiteY27" fmla="*/ 107568 h 1213973"/>
                  <a:gd name="connsiteX28" fmla="*/ 762175 w 2075409"/>
                  <a:gd name="connsiteY28" fmla="*/ 146479 h 1213973"/>
                  <a:gd name="connsiteX29" fmla="*/ 791358 w 2075409"/>
                  <a:gd name="connsiteY29" fmla="*/ 141615 h 1213973"/>
                  <a:gd name="connsiteX30" fmla="*/ 820541 w 2075409"/>
                  <a:gd name="connsiteY30" fmla="*/ 131887 h 1213973"/>
                  <a:gd name="connsiteX31" fmla="*/ 937273 w 2075409"/>
                  <a:gd name="connsiteY31" fmla="*/ 136751 h 1213973"/>
                  <a:gd name="connsiteX32" fmla="*/ 976183 w 2075409"/>
                  <a:gd name="connsiteY32" fmla="*/ 141615 h 1213973"/>
                  <a:gd name="connsiteX33" fmla="*/ 990775 w 2075409"/>
                  <a:gd name="connsiteY33" fmla="*/ 146479 h 1213973"/>
                  <a:gd name="connsiteX34" fmla="*/ 1102643 w 2075409"/>
                  <a:gd name="connsiteY34" fmla="*/ 151342 h 1213973"/>
                  <a:gd name="connsiteX35" fmla="*/ 1122098 w 2075409"/>
                  <a:gd name="connsiteY35" fmla="*/ 156206 h 1213973"/>
                  <a:gd name="connsiteX36" fmla="*/ 1151281 w 2075409"/>
                  <a:gd name="connsiteY36" fmla="*/ 165934 h 1213973"/>
                  <a:gd name="connsiteX37" fmla="*/ 1180464 w 2075409"/>
                  <a:gd name="connsiteY37" fmla="*/ 170798 h 1213973"/>
                  <a:gd name="connsiteX38" fmla="*/ 1209647 w 2075409"/>
                  <a:gd name="connsiteY38" fmla="*/ 190253 h 1213973"/>
                  <a:gd name="connsiteX39" fmla="*/ 1224239 w 2075409"/>
                  <a:gd name="connsiteY39" fmla="*/ 199981 h 1213973"/>
                  <a:gd name="connsiteX40" fmla="*/ 1238830 w 2075409"/>
                  <a:gd name="connsiteY40" fmla="*/ 204845 h 1213973"/>
                  <a:gd name="connsiteX41" fmla="*/ 1268013 w 2075409"/>
                  <a:gd name="connsiteY41" fmla="*/ 224300 h 1213973"/>
                  <a:gd name="connsiteX42" fmla="*/ 1282605 w 2075409"/>
                  <a:gd name="connsiteY42" fmla="*/ 234028 h 1213973"/>
                  <a:gd name="connsiteX43" fmla="*/ 1297196 w 2075409"/>
                  <a:gd name="connsiteY43" fmla="*/ 263210 h 1213973"/>
                  <a:gd name="connsiteX44" fmla="*/ 1272877 w 2075409"/>
                  <a:gd name="connsiteY44" fmla="*/ 282666 h 1213973"/>
                  <a:gd name="connsiteX45" fmla="*/ 1229102 w 2075409"/>
                  <a:gd name="connsiteY45" fmla="*/ 297257 h 1213973"/>
                  <a:gd name="connsiteX46" fmla="*/ 1219375 w 2075409"/>
                  <a:gd name="connsiteY46" fmla="*/ 311849 h 1213973"/>
                  <a:gd name="connsiteX47" fmla="*/ 1233966 w 2075409"/>
                  <a:gd name="connsiteY47" fmla="*/ 355623 h 1213973"/>
                  <a:gd name="connsiteX48" fmla="*/ 1292332 w 2075409"/>
                  <a:gd name="connsiteY48" fmla="*/ 404262 h 1213973"/>
                  <a:gd name="connsiteX49" fmla="*/ 1306924 w 2075409"/>
                  <a:gd name="connsiteY49" fmla="*/ 413989 h 1213973"/>
                  <a:gd name="connsiteX50" fmla="*/ 1336107 w 2075409"/>
                  <a:gd name="connsiteY50" fmla="*/ 428581 h 1213973"/>
                  <a:gd name="connsiteX51" fmla="*/ 1360426 w 2075409"/>
                  <a:gd name="connsiteY51" fmla="*/ 448036 h 1213973"/>
                  <a:gd name="connsiteX52" fmla="*/ 1370154 w 2075409"/>
                  <a:gd name="connsiteY52" fmla="*/ 462628 h 1213973"/>
                  <a:gd name="connsiteX53" fmla="*/ 1384745 w 2075409"/>
                  <a:gd name="connsiteY53" fmla="*/ 472355 h 1213973"/>
                  <a:gd name="connsiteX54" fmla="*/ 1409064 w 2075409"/>
                  <a:gd name="connsiteY54" fmla="*/ 501538 h 1213973"/>
                  <a:gd name="connsiteX55" fmla="*/ 1433383 w 2075409"/>
                  <a:gd name="connsiteY55" fmla="*/ 530721 h 1213973"/>
                  <a:gd name="connsiteX56" fmla="*/ 1452839 w 2075409"/>
                  <a:gd name="connsiteY56" fmla="*/ 550176 h 1213973"/>
                  <a:gd name="connsiteX57" fmla="*/ 1462566 w 2075409"/>
                  <a:gd name="connsiteY57" fmla="*/ 564768 h 1213973"/>
                  <a:gd name="connsiteX58" fmla="*/ 1477158 w 2075409"/>
                  <a:gd name="connsiteY58" fmla="*/ 569632 h 1213973"/>
                  <a:gd name="connsiteX59" fmla="*/ 1506341 w 2075409"/>
                  <a:gd name="connsiteY59" fmla="*/ 584223 h 1213973"/>
                  <a:gd name="connsiteX60" fmla="*/ 1511205 w 2075409"/>
                  <a:gd name="connsiteY60" fmla="*/ 564768 h 1213973"/>
                  <a:gd name="connsiteX61" fmla="*/ 1525796 w 2075409"/>
                  <a:gd name="connsiteY61" fmla="*/ 555040 h 1213973"/>
                  <a:gd name="connsiteX62" fmla="*/ 1574434 w 2075409"/>
                  <a:gd name="connsiteY62" fmla="*/ 569632 h 1213973"/>
                  <a:gd name="connsiteX63" fmla="*/ 1603617 w 2075409"/>
                  <a:gd name="connsiteY63" fmla="*/ 584223 h 1213973"/>
                  <a:gd name="connsiteX64" fmla="*/ 1613345 w 2075409"/>
                  <a:gd name="connsiteY64" fmla="*/ 569632 h 1213973"/>
                  <a:gd name="connsiteX65" fmla="*/ 1589026 w 2075409"/>
                  <a:gd name="connsiteY65" fmla="*/ 530721 h 1213973"/>
                  <a:gd name="connsiteX66" fmla="*/ 1569571 w 2075409"/>
                  <a:gd name="connsiteY66" fmla="*/ 501538 h 1213973"/>
                  <a:gd name="connsiteX67" fmla="*/ 1559843 w 2075409"/>
                  <a:gd name="connsiteY67" fmla="*/ 486947 h 1213973"/>
                  <a:gd name="connsiteX68" fmla="*/ 1545251 w 2075409"/>
                  <a:gd name="connsiteY68" fmla="*/ 477219 h 1213973"/>
                  <a:gd name="connsiteX69" fmla="*/ 1467430 w 2075409"/>
                  <a:gd name="connsiteY69" fmla="*/ 467491 h 1213973"/>
                  <a:gd name="connsiteX70" fmla="*/ 1423656 w 2075409"/>
                  <a:gd name="connsiteY70" fmla="*/ 443172 h 1213973"/>
                  <a:gd name="connsiteX71" fmla="*/ 1404200 w 2075409"/>
                  <a:gd name="connsiteY71" fmla="*/ 433445 h 1213973"/>
                  <a:gd name="connsiteX72" fmla="*/ 1370154 w 2075409"/>
                  <a:gd name="connsiteY72" fmla="*/ 389670 h 1213973"/>
                  <a:gd name="connsiteX73" fmla="*/ 1384745 w 2075409"/>
                  <a:gd name="connsiteY73" fmla="*/ 384806 h 1213973"/>
                  <a:gd name="connsiteX74" fmla="*/ 1399337 w 2075409"/>
                  <a:gd name="connsiteY74" fmla="*/ 394534 h 1213973"/>
                  <a:gd name="connsiteX75" fmla="*/ 1423656 w 2075409"/>
                  <a:gd name="connsiteY75" fmla="*/ 423717 h 1213973"/>
                  <a:gd name="connsiteX76" fmla="*/ 1452839 w 2075409"/>
                  <a:gd name="connsiteY76" fmla="*/ 452900 h 1213973"/>
                  <a:gd name="connsiteX77" fmla="*/ 1535524 w 2075409"/>
                  <a:gd name="connsiteY77" fmla="*/ 462628 h 1213973"/>
                  <a:gd name="connsiteX78" fmla="*/ 1564707 w 2075409"/>
                  <a:gd name="connsiteY78" fmla="*/ 472355 h 1213973"/>
                  <a:gd name="connsiteX79" fmla="*/ 1579298 w 2075409"/>
                  <a:gd name="connsiteY79" fmla="*/ 477219 h 1213973"/>
                  <a:gd name="connsiteX80" fmla="*/ 1593890 w 2075409"/>
                  <a:gd name="connsiteY80" fmla="*/ 482083 h 1213973"/>
                  <a:gd name="connsiteX81" fmla="*/ 1608481 w 2075409"/>
                  <a:gd name="connsiteY81" fmla="*/ 491810 h 1213973"/>
                  <a:gd name="connsiteX82" fmla="*/ 1642528 w 2075409"/>
                  <a:gd name="connsiteY82" fmla="*/ 540449 h 1213973"/>
                  <a:gd name="connsiteX83" fmla="*/ 1647392 w 2075409"/>
                  <a:gd name="connsiteY83" fmla="*/ 555040 h 1213973"/>
                  <a:gd name="connsiteX84" fmla="*/ 1642528 w 2075409"/>
                  <a:gd name="connsiteY84" fmla="*/ 608542 h 1213973"/>
                  <a:gd name="connsiteX85" fmla="*/ 1632800 w 2075409"/>
                  <a:gd name="connsiteY85" fmla="*/ 623134 h 1213973"/>
                  <a:gd name="connsiteX86" fmla="*/ 1627937 w 2075409"/>
                  <a:gd name="connsiteY86" fmla="*/ 637725 h 1213973"/>
                  <a:gd name="connsiteX87" fmla="*/ 1632800 w 2075409"/>
                  <a:gd name="connsiteY87" fmla="*/ 681500 h 1213973"/>
                  <a:gd name="connsiteX88" fmla="*/ 1652256 w 2075409"/>
                  <a:gd name="connsiteY88" fmla="*/ 710683 h 1213973"/>
                  <a:gd name="connsiteX89" fmla="*/ 1666847 w 2075409"/>
                  <a:gd name="connsiteY89" fmla="*/ 739866 h 1213973"/>
                  <a:gd name="connsiteX90" fmla="*/ 1681439 w 2075409"/>
                  <a:gd name="connsiteY90" fmla="*/ 788504 h 1213973"/>
                  <a:gd name="connsiteX91" fmla="*/ 1686302 w 2075409"/>
                  <a:gd name="connsiteY91" fmla="*/ 803096 h 1213973"/>
                  <a:gd name="connsiteX92" fmla="*/ 1681439 w 2075409"/>
                  <a:gd name="connsiteY92" fmla="*/ 856598 h 1213973"/>
                  <a:gd name="connsiteX93" fmla="*/ 1676575 w 2075409"/>
                  <a:gd name="connsiteY93" fmla="*/ 885781 h 1213973"/>
                  <a:gd name="connsiteX94" fmla="*/ 1715485 w 2075409"/>
                  <a:gd name="connsiteY94" fmla="*/ 890645 h 1213973"/>
                  <a:gd name="connsiteX95" fmla="*/ 1759260 w 2075409"/>
                  <a:gd name="connsiteY95" fmla="*/ 910100 h 1213973"/>
                  <a:gd name="connsiteX96" fmla="*/ 1773851 w 2075409"/>
                  <a:gd name="connsiteY96" fmla="*/ 939283 h 1213973"/>
                  <a:gd name="connsiteX97" fmla="*/ 1788443 w 2075409"/>
                  <a:gd name="connsiteY97" fmla="*/ 944147 h 1213973"/>
                  <a:gd name="connsiteX98" fmla="*/ 1793307 w 2075409"/>
                  <a:gd name="connsiteY98" fmla="*/ 992785 h 1213973"/>
                  <a:gd name="connsiteX99" fmla="*/ 1778715 w 2075409"/>
                  <a:gd name="connsiteY99" fmla="*/ 997649 h 1213973"/>
                  <a:gd name="connsiteX100" fmla="*/ 1759260 w 2075409"/>
                  <a:gd name="connsiteY100" fmla="*/ 1002513 h 1213973"/>
                  <a:gd name="connsiteX101" fmla="*/ 1730077 w 2075409"/>
                  <a:gd name="connsiteY101" fmla="*/ 1026832 h 1213973"/>
                  <a:gd name="connsiteX102" fmla="*/ 1734941 w 2075409"/>
                  <a:gd name="connsiteY102" fmla="*/ 1060879 h 1213973"/>
                  <a:gd name="connsiteX103" fmla="*/ 1759260 w 2075409"/>
                  <a:gd name="connsiteY103" fmla="*/ 1065742 h 1213973"/>
                  <a:gd name="connsiteX104" fmla="*/ 1768988 w 2075409"/>
                  <a:gd name="connsiteY104" fmla="*/ 1094925 h 1213973"/>
                  <a:gd name="connsiteX105" fmla="*/ 1773851 w 2075409"/>
                  <a:gd name="connsiteY105" fmla="*/ 1109517 h 1213973"/>
                  <a:gd name="connsiteX106" fmla="*/ 1793307 w 2075409"/>
                  <a:gd name="connsiteY106" fmla="*/ 1138700 h 1213973"/>
                  <a:gd name="connsiteX107" fmla="*/ 1803034 w 2075409"/>
                  <a:gd name="connsiteY107" fmla="*/ 1167883 h 1213973"/>
                  <a:gd name="connsiteX108" fmla="*/ 1832217 w 2075409"/>
                  <a:gd name="connsiteY108" fmla="*/ 1182474 h 1213973"/>
                  <a:gd name="connsiteX109" fmla="*/ 1841945 w 2075409"/>
                  <a:gd name="connsiteY109" fmla="*/ 1197066 h 1213973"/>
                  <a:gd name="connsiteX110" fmla="*/ 1871128 w 2075409"/>
                  <a:gd name="connsiteY110" fmla="*/ 1187338 h 1213973"/>
                  <a:gd name="connsiteX111" fmla="*/ 1895447 w 2075409"/>
                  <a:gd name="connsiteY111" fmla="*/ 1211657 h 1213973"/>
                  <a:gd name="connsiteX112" fmla="*/ 1900311 w 2075409"/>
                  <a:gd name="connsiteY112" fmla="*/ 1197066 h 1213973"/>
                  <a:gd name="connsiteX113" fmla="*/ 1914902 w 2075409"/>
                  <a:gd name="connsiteY113" fmla="*/ 1187338 h 1213973"/>
                  <a:gd name="connsiteX114" fmla="*/ 1919766 w 2075409"/>
                  <a:gd name="connsiteY114" fmla="*/ 1070606 h 1213973"/>
                  <a:gd name="connsiteX115" fmla="*/ 1900311 w 2075409"/>
                  <a:gd name="connsiteY115" fmla="*/ 1041423 h 1213973"/>
                  <a:gd name="connsiteX116" fmla="*/ 1890583 w 2075409"/>
                  <a:gd name="connsiteY116" fmla="*/ 1026832 h 1213973"/>
                  <a:gd name="connsiteX117" fmla="*/ 1880856 w 2075409"/>
                  <a:gd name="connsiteY117" fmla="*/ 997649 h 1213973"/>
                  <a:gd name="connsiteX118" fmla="*/ 1875992 w 2075409"/>
                  <a:gd name="connsiteY118" fmla="*/ 983057 h 1213973"/>
                  <a:gd name="connsiteX119" fmla="*/ 1871128 w 2075409"/>
                  <a:gd name="connsiteY119" fmla="*/ 929555 h 1213973"/>
                  <a:gd name="connsiteX120" fmla="*/ 1837081 w 2075409"/>
                  <a:gd name="connsiteY120" fmla="*/ 924691 h 1213973"/>
                  <a:gd name="connsiteX121" fmla="*/ 1841945 w 2075409"/>
                  <a:gd name="connsiteY121" fmla="*/ 900372 h 1213973"/>
                  <a:gd name="connsiteX122" fmla="*/ 1880856 w 2075409"/>
                  <a:gd name="connsiteY122" fmla="*/ 895508 h 1213973"/>
                  <a:gd name="connsiteX123" fmla="*/ 1875992 w 2075409"/>
                  <a:gd name="connsiteY123" fmla="*/ 851734 h 1213973"/>
                  <a:gd name="connsiteX124" fmla="*/ 1880856 w 2075409"/>
                  <a:gd name="connsiteY124" fmla="*/ 837142 h 1213973"/>
                  <a:gd name="connsiteX125" fmla="*/ 1895447 w 2075409"/>
                  <a:gd name="connsiteY125" fmla="*/ 832279 h 1213973"/>
                  <a:gd name="connsiteX126" fmla="*/ 1910039 w 2075409"/>
                  <a:gd name="connsiteY126" fmla="*/ 846870 h 1213973"/>
                  <a:gd name="connsiteX127" fmla="*/ 1919766 w 2075409"/>
                  <a:gd name="connsiteY127" fmla="*/ 861462 h 1213973"/>
                  <a:gd name="connsiteX128" fmla="*/ 1934358 w 2075409"/>
                  <a:gd name="connsiteY128" fmla="*/ 871189 h 1213973"/>
                  <a:gd name="connsiteX129" fmla="*/ 1978132 w 2075409"/>
                  <a:gd name="connsiteY129" fmla="*/ 861462 h 1213973"/>
                  <a:gd name="connsiteX130" fmla="*/ 2012179 w 2075409"/>
                  <a:gd name="connsiteY130" fmla="*/ 871189 h 1213973"/>
                  <a:gd name="connsiteX131" fmla="*/ 2017043 w 2075409"/>
                  <a:gd name="connsiteY131" fmla="*/ 856598 h 1213973"/>
                  <a:gd name="connsiteX132" fmla="*/ 1987860 w 2075409"/>
                  <a:gd name="connsiteY132" fmla="*/ 842006 h 1213973"/>
                  <a:gd name="connsiteX133" fmla="*/ 1982996 w 2075409"/>
                  <a:gd name="connsiteY133" fmla="*/ 827415 h 1213973"/>
                  <a:gd name="connsiteX134" fmla="*/ 1987860 w 2075409"/>
                  <a:gd name="connsiteY134" fmla="*/ 807959 h 1213973"/>
                  <a:gd name="connsiteX135" fmla="*/ 1958677 w 2075409"/>
                  <a:gd name="connsiteY135" fmla="*/ 812823 h 1213973"/>
                  <a:gd name="connsiteX136" fmla="*/ 1944085 w 2075409"/>
                  <a:gd name="connsiteY136" fmla="*/ 817687 h 1213973"/>
                  <a:gd name="connsiteX137" fmla="*/ 1910039 w 2075409"/>
                  <a:gd name="connsiteY137" fmla="*/ 812823 h 1213973"/>
                  <a:gd name="connsiteX138" fmla="*/ 1875992 w 2075409"/>
                  <a:gd name="connsiteY138" fmla="*/ 798232 h 1213973"/>
                  <a:gd name="connsiteX139" fmla="*/ 1846809 w 2075409"/>
                  <a:gd name="connsiteY139" fmla="*/ 778776 h 1213973"/>
                  <a:gd name="connsiteX140" fmla="*/ 1841945 w 2075409"/>
                  <a:gd name="connsiteY140" fmla="*/ 764185 h 1213973"/>
                  <a:gd name="connsiteX141" fmla="*/ 1856537 w 2075409"/>
                  <a:gd name="connsiteY141" fmla="*/ 759321 h 1213973"/>
                  <a:gd name="connsiteX142" fmla="*/ 1890583 w 2075409"/>
                  <a:gd name="connsiteY142" fmla="*/ 764185 h 1213973"/>
                  <a:gd name="connsiteX143" fmla="*/ 1924630 w 2075409"/>
                  <a:gd name="connsiteY143" fmla="*/ 788504 h 1213973"/>
                  <a:gd name="connsiteX144" fmla="*/ 1953813 w 2075409"/>
                  <a:gd name="connsiteY144" fmla="*/ 807959 h 1213973"/>
                  <a:gd name="connsiteX145" fmla="*/ 1982996 w 2075409"/>
                  <a:gd name="connsiteY145" fmla="*/ 798232 h 1213973"/>
                  <a:gd name="connsiteX146" fmla="*/ 2017043 w 2075409"/>
                  <a:gd name="connsiteY146" fmla="*/ 812823 h 1213973"/>
                  <a:gd name="connsiteX147" fmla="*/ 2046226 w 2075409"/>
                  <a:gd name="connsiteY147" fmla="*/ 827415 h 1213973"/>
                  <a:gd name="connsiteX148" fmla="*/ 2060817 w 2075409"/>
                  <a:gd name="connsiteY148" fmla="*/ 822551 h 1213973"/>
                  <a:gd name="connsiteX149" fmla="*/ 2051090 w 2075409"/>
                  <a:gd name="connsiteY149" fmla="*/ 788504 h 1213973"/>
                  <a:gd name="connsiteX150" fmla="*/ 2021907 w 2075409"/>
                  <a:gd name="connsiteY150" fmla="*/ 769049 h 1213973"/>
                  <a:gd name="connsiteX151" fmla="*/ 2007315 w 2075409"/>
                  <a:gd name="connsiteY151" fmla="*/ 759321 h 1213973"/>
                  <a:gd name="connsiteX152" fmla="*/ 2002451 w 2075409"/>
                  <a:gd name="connsiteY152" fmla="*/ 710683 h 1213973"/>
                  <a:gd name="connsiteX153" fmla="*/ 2012179 w 2075409"/>
                  <a:gd name="connsiteY153" fmla="*/ 725274 h 1213973"/>
                  <a:gd name="connsiteX154" fmla="*/ 2017043 w 2075409"/>
                  <a:gd name="connsiteY154" fmla="*/ 739866 h 1213973"/>
                  <a:gd name="connsiteX155" fmla="*/ 2031634 w 2075409"/>
                  <a:gd name="connsiteY155" fmla="*/ 754457 h 1213973"/>
                  <a:gd name="connsiteX156" fmla="*/ 2075409 w 2075409"/>
                  <a:gd name="connsiteY156" fmla="*/ 778776 h 1213973"/>
                  <a:gd name="connsiteX157" fmla="*/ 2070545 w 2075409"/>
                  <a:gd name="connsiteY157" fmla="*/ 764185 h 1213973"/>
                  <a:gd name="connsiteX158" fmla="*/ 2060817 w 2075409"/>
                  <a:gd name="connsiteY158" fmla="*/ 715547 h 1213973"/>
                  <a:gd name="connsiteX159" fmla="*/ 2046226 w 2075409"/>
                  <a:gd name="connsiteY159" fmla="*/ 700955 h 1213973"/>
                  <a:gd name="connsiteX160" fmla="*/ 2036498 w 2075409"/>
                  <a:gd name="connsiteY160" fmla="*/ 686364 h 1213973"/>
                  <a:gd name="connsiteX161" fmla="*/ 2031634 w 2075409"/>
                  <a:gd name="connsiteY161" fmla="*/ 671772 h 1213973"/>
                  <a:gd name="connsiteX162" fmla="*/ 2017043 w 2075409"/>
                  <a:gd name="connsiteY162" fmla="*/ 623134 h 1213973"/>
                  <a:gd name="connsiteX163" fmla="*/ 2002451 w 2075409"/>
                  <a:gd name="connsiteY163" fmla="*/ 613406 h 1213973"/>
                  <a:gd name="connsiteX164" fmla="*/ 1973268 w 2075409"/>
                  <a:gd name="connsiteY164" fmla="*/ 564768 h 1213973"/>
                  <a:gd name="connsiteX165" fmla="*/ 1963541 w 2075409"/>
                  <a:gd name="connsiteY165" fmla="*/ 550176 h 1213973"/>
                  <a:gd name="connsiteX166" fmla="*/ 1934358 w 2075409"/>
                  <a:gd name="connsiteY166" fmla="*/ 545313 h 1213973"/>
                  <a:gd name="connsiteX167" fmla="*/ 1905175 w 2075409"/>
                  <a:gd name="connsiteY167" fmla="*/ 530721 h 1213973"/>
                  <a:gd name="connsiteX168" fmla="*/ 1890583 w 2075409"/>
                  <a:gd name="connsiteY168" fmla="*/ 525857 h 1213973"/>
                  <a:gd name="connsiteX169" fmla="*/ 1871128 w 2075409"/>
                  <a:gd name="connsiteY169" fmla="*/ 530721 h 1213973"/>
                  <a:gd name="connsiteX170" fmla="*/ 1856537 w 2075409"/>
                  <a:gd name="connsiteY170" fmla="*/ 535585 h 1213973"/>
                  <a:gd name="connsiteX171" fmla="*/ 1861400 w 2075409"/>
                  <a:gd name="connsiteY171" fmla="*/ 569632 h 1213973"/>
                  <a:gd name="connsiteX172" fmla="*/ 1885720 w 2075409"/>
                  <a:gd name="connsiteY172" fmla="*/ 613406 h 1213973"/>
                  <a:gd name="connsiteX173" fmla="*/ 1900311 w 2075409"/>
                  <a:gd name="connsiteY173" fmla="*/ 627998 h 1213973"/>
                  <a:gd name="connsiteX174" fmla="*/ 1953813 w 2075409"/>
                  <a:gd name="connsiteY174" fmla="*/ 652317 h 1213973"/>
                  <a:gd name="connsiteX175" fmla="*/ 1968405 w 2075409"/>
                  <a:gd name="connsiteY175" fmla="*/ 666908 h 1213973"/>
                  <a:gd name="connsiteX176" fmla="*/ 1987860 w 2075409"/>
                  <a:gd name="connsiteY176" fmla="*/ 696091 h 1213973"/>
                  <a:gd name="connsiteX177" fmla="*/ 1978132 w 2075409"/>
                  <a:gd name="connsiteY177" fmla="*/ 652317 h 1213973"/>
                  <a:gd name="connsiteX178" fmla="*/ 1968405 w 2075409"/>
                  <a:gd name="connsiteY178" fmla="*/ 623134 h 1213973"/>
                  <a:gd name="connsiteX179" fmla="*/ 1958677 w 2075409"/>
                  <a:gd name="connsiteY179" fmla="*/ 608542 h 1213973"/>
                  <a:gd name="connsiteX180" fmla="*/ 1948949 w 2075409"/>
                  <a:gd name="connsiteY180" fmla="*/ 574496 h 1213973"/>
                  <a:gd name="connsiteX181" fmla="*/ 1929494 w 2075409"/>
                  <a:gd name="connsiteY181" fmla="*/ 545313 h 1213973"/>
                  <a:gd name="connsiteX182" fmla="*/ 1919766 w 2075409"/>
                  <a:gd name="connsiteY182" fmla="*/ 530721 h 1213973"/>
                  <a:gd name="connsiteX183" fmla="*/ 1910039 w 2075409"/>
                  <a:gd name="connsiteY183" fmla="*/ 516130 h 1213973"/>
                  <a:gd name="connsiteX184" fmla="*/ 1895447 w 2075409"/>
                  <a:gd name="connsiteY184" fmla="*/ 506402 h 1213973"/>
                  <a:gd name="connsiteX185" fmla="*/ 1871128 w 2075409"/>
                  <a:gd name="connsiteY185" fmla="*/ 482083 h 1213973"/>
                  <a:gd name="connsiteX186" fmla="*/ 1861400 w 2075409"/>
                  <a:gd name="connsiteY186" fmla="*/ 467491 h 1213973"/>
                  <a:gd name="connsiteX187" fmla="*/ 1832217 w 2075409"/>
                  <a:gd name="connsiteY187" fmla="*/ 457764 h 1213973"/>
                  <a:gd name="connsiteX188" fmla="*/ 1798171 w 2075409"/>
                  <a:gd name="connsiteY188" fmla="*/ 438308 h 1213973"/>
                  <a:gd name="connsiteX189" fmla="*/ 1783579 w 2075409"/>
                  <a:gd name="connsiteY189" fmla="*/ 433445 h 1213973"/>
                  <a:gd name="connsiteX190" fmla="*/ 1754396 w 2075409"/>
                  <a:gd name="connsiteY190" fmla="*/ 413989 h 1213973"/>
                  <a:gd name="connsiteX191" fmla="*/ 1739805 w 2075409"/>
                  <a:gd name="connsiteY191" fmla="*/ 404262 h 1213973"/>
                  <a:gd name="connsiteX192" fmla="*/ 1725213 w 2075409"/>
                  <a:gd name="connsiteY192" fmla="*/ 389670 h 1213973"/>
                  <a:gd name="connsiteX193" fmla="*/ 1710622 w 2075409"/>
                  <a:gd name="connsiteY193" fmla="*/ 360487 h 1213973"/>
                  <a:gd name="connsiteX194" fmla="*/ 1696030 w 2075409"/>
                  <a:gd name="connsiteY194" fmla="*/ 355623 h 1213973"/>
                  <a:gd name="connsiteX195" fmla="*/ 1686302 w 2075409"/>
                  <a:gd name="connsiteY195" fmla="*/ 341032 h 1213973"/>
                  <a:gd name="connsiteX196" fmla="*/ 1676575 w 2075409"/>
                  <a:gd name="connsiteY196" fmla="*/ 311849 h 1213973"/>
                  <a:gd name="connsiteX197" fmla="*/ 1647392 w 2075409"/>
                  <a:gd name="connsiteY197" fmla="*/ 287530 h 1213973"/>
                  <a:gd name="connsiteX198" fmla="*/ 1618209 w 2075409"/>
                  <a:gd name="connsiteY198" fmla="*/ 277802 h 1213973"/>
                  <a:gd name="connsiteX199" fmla="*/ 1603617 w 2075409"/>
                  <a:gd name="connsiteY199" fmla="*/ 272938 h 1213973"/>
                  <a:gd name="connsiteX200" fmla="*/ 1559843 w 2075409"/>
                  <a:gd name="connsiteY200" fmla="*/ 248619 h 1213973"/>
                  <a:gd name="connsiteX201" fmla="*/ 1540388 w 2075409"/>
                  <a:gd name="connsiteY201" fmla="*/ 234028 h 1213973"/>
                  <a:gd name="connsiteX202" fmla="*/ 1496613 w 2075409"/>
                  <a:gd name="connsiteY202" fmla="*/ 219436 h 1213973"/>
                  <a:gd name="connsiteX203" fmla="*/ 1482022 w 2075409"/>
                  <a:gd name="connsiteY203" fmla="*/ 214572 h 1213973"/>
                  <a:gd name="connsiteX204" fmla="*/ 1452839 w 2075409"/>
                  <a:gd name="connsiteY204" fmla="*/ 195117 h 1213973"/>
                  <a:gd name="connsiteX205" fmla="*/ 1438247 w 2075409"/>
                  <a:gd name="connsiteY205" fmla="*/ 185389 h 1213973"/>
                  <a:gd name="connsiteX206" fmla="*/ 1389609 w 2075409"/>
                  <a:gd name="connsiteY206" fmla="*/ 170798 h 1213973"/>
                  <a:gd name="connsiteX207" fmla="*/ 1360426 w 2075409"/>
                  <a:gd name="connsiteY207" fmla="*/ 156206 h 1213973"/>
                  <a:gd name="connsiteX208" fmla="*/ 1326379 w 2075409"/>
                  <a:gd name="connsiteY208" fmla="*/ 141615 h 1213973"/>
                  <a:gd name="connsiteX209" fmla="*/ 1311788 w 2075409"/>
                  <a:gd name="connsiteY209" fmla="*/ 127023 h 1213973"/>
                  <a:gd name="connsiteX210" fmla="*/ 1233966 w 2075409"/>
                  <a:gd name="connsiteY210" fmla="*/ 112432 h 1213973"/>
                  <a:gd name="connsiteX211" fmla="*/ 1185328 w 2075409"/>
                  <a:gd name="connsiteY211" fmla="*/ 97840 h 1213973"/>
                  <a:gd name="connsiteX212" fmla="*/ 1170737 w 2075409"/>
                  <a:gd name="connsiteY212" fmla="*/ 92976 h 1213973"/>
                  <a:gd name="connsiteX213" fmla="*/ 1146417 w 2075409"/>
                  <a:gd name="connsiteY213" fmla="*/ 88113 h 1213973"/>
                  <a:gd name="connsiteX214" fmla="*/ 1117234 w 2075409"/>
                  <a:gd name="connsiteY214" fmla="*/ 68657 h 1213973"/>
                  <a:gd name="connsiteX215" fmla="*/ 1088051 w 2075409"/>
                  <a:gd name="connsiteY215" fmla="*/ 58930 h 1213973"/>
                  <a:gd name="connsiteX216" fmla="*/ 1034549 w 2075409"/>
                  <a:gd name="connsiteY216" fmla="*/ 49202 h 1213973"/>
                  <a:gd name="connsiteX217" fmla="*/ 956728 w 2075409"/>
                  <a:gd name="connsiteY217" fmla="*/ 39474 h 1213973"/>
                  <a:gd name="connsiteX218" fmla="*/ 927545 w 2075409"/>
                  <a:gd name="connsiteY218" fmla="*/ 29747 h 1213973"/>
                  <a:gd name="connsiteX219" fmla="*/ 820541 w 2075409"/>
                  <a:gd name="connsiteY219" fmla="*/ 24883 h 1213973"/>
                  <a:gd name="connsiteX220" fmla="*/ 805949 w 2075409"/>
                  <a:gd name="connsiteY220" fmla="*/ 20019 h 1213973"/>
                  <a:gd name="connsiteX221" fmla="*/ 509256 w 2075409"/>
                  <a:gd name="connsiteY221" fmla="*/ 20019 h 1213973"/>
                  <a:gd name="connsiteX222" fmla="*/ 455754 w 2075409"/>
                  <a:gd name="connsiteY222" fmla="*/ 29747 h 1213973"/>
                  <a:gd name="connsiteX223" fmla="*/ 421707 w 2075409"/>
                  <a:gd name="connsiteY223" fmla="*/ 34610 h 1213973"/>
                  <a:gd name="connsiteX224" fmla="*/ 392524 w 2075409"/>
                  <a:gd name="connsiteY224" fmla="*/ 44338 h 1213973"/>
                  <a:gd name="connsiteX225" fmla="*/ 377932 w 2075409"/>
                  <a:gd name="connsiteY225" fmla="*/ 49202 h 1213973"/>
                  <a:gd name="connsiteX226" fmla="*/ 324430 w 2075409"/>
                  <a:gd name="connsiteY226" fmla="*/ 54066 h 1213973"/>
                  <a:gd name="connsiteX227" fmla="*/ 309839 w 2075409"/>
                  <a:gd name="connsiteY227" fmla="*/ 58930 h 1213973"/>
                  <a:gd name="connsiteX228" fmla="*/ 275792 w 2075409"/>
                  <a:gd name="connsiteY228" fmla="*/ 78385 h 1213973"/>
                  <a:gd name="connsiteX229" fmla="*/ 232017 w 2075409"/>
                  <a:gd name="connsiteY229" fmla="*/ 88113 h 1213973"/>
                  <a:gd name="connsiteX230" fmla="*/ 217426 w 2075409"/>
                  <a:gd name="connsiteY230" fmla="*/ 92976 h 1213973"/>
                  <a:gd name="connsiteX231" fmla="*/ 183379 w 2075409"/>
                  <a:gd name="connsiteY231" fmla="*/ 107568 h 1213973"/>
                  <a:gd name="connsiteX232" fmla="*/ 163924 w 2075409"/>
                  <a:gd name="connsiteY232" fmla="*/ 117296 h 1213973"/>
                  <a:gd name="connsiteX233" fmla="*/ 144468 w 2075409"/>
                  <a:gd name="connsiteY233" fmla="*/ 122159 h 1213973"/>
                  <a:gd name="connsiteX234" fmla="*/ 110422 w 2075409"/>
                  <a:gd name="connsiteY234" fmla="*/ 131887 h 1213973"/>
                  <a:gd name="connsiteX235" fmla="*/ 95830 w 2075409"/>
                  <a:gd name="connsiteY235" fmla="*/ 141615 h 1213973"/>
                  <a:gd name="connsiteX236" fmla="*/ 61783 w 2075409"/>
                  <a:gd name="connsiteY236" fmla="*/ 161070 h 1213973"/>
                  <a:gd name="connsiteX237" fmla="*/ 47192 w 2075409"/>
                  <a:gd name="connsiteY237" fmla="*/ 175662 h 1213973"/>
                  <a:gd name="connsiteX238" fmla="*/ 42328 w 2075409"/>
                  <a:gd name="connsiteY238" fmla="*/ 190253 h 1213973"/>
                  <a:gd name="connsiteX239" fmla="*/ 32600 w 2075409"/>
                  <a:gd name="connsiteY239" fmla="*/ 204845 h 1213973"/>
                  <a:gd name="connsiteX240" fmla="*/ 32600 w 2075409"/>
                  <a:gd name="connsiteY240" fmla="*/ 219436 h 121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2075409" h="1213973">
                    <a:moveTo>
                      <a:pt x="61783" y="156206"/>
                    </a:moveTo>
                    <a:cubicBezTo>
                      <a:pt x="61540" y="157420"/>
                      <a:pt x="56045" y="190131"/>
                      <a:pt x="52056" y="195117"/>
                    </a:cubicBezTo>
                    <a:cubicBezTo>
                      <a:pt x="48404" y="199682"/>
                      <a:pt x="42328" y="201602"/>
                      <a:pt x="37464" y="204845"/>
                    </a:cubicBezTo>
                    <a:cubicBezTo>
                      <a:pt x="0" y="261041"/>
                      <a:pt x="6332" y="234612"/>
                      <a:pt x="115285" y="229164"/>
                    </a:cubicBezTo>
                    <a:cubicBezTo>
                      <a:pt x="113664" y="234028"/>
                      <a:pt x="113625" y="239752"/>
                      <a:pt x="110422" y="243755"/>
                    </a:cubicBezTo>
                    <a:cubicBezTo>
                      <a:pt x="106770" y="248320"/>
                      <a:pt x="101172" y="251109"/>
                      <a:pt x="95830" y="253483"/>
                    </a:cubicBezTo>
                    <a:cubicBezTo>
                      <a:pt x="75030" y="262727"/>
                      <a:pt x="66995" y="262416"/>
                      <a:pt x="47192" y="268074"/>
                    </a:cubicBezTo>
                    <a:cubicBezTo>
                      <a:pt x="42262" y="269483"/>
                      <a:pt x="37464" y="271317"/>
                      <a:pt x="32600" y="272938"/>
                    </a:cubicBezTo>
                    <a:cubicBezTo>
                      <a:pt x="39085" y="274559"/>
                      <a:pt x="45371" y="277802"/>
                      <a:pt x="52056" y="277802"/>
                    </a:cubicBezTo>
                    <a:cubicBezTo>
                      <a:pt x="75046" y="277802"/>
                      <a:pt x="99037" y="272258"/>
                      <a:pt x="120149" y="263210"/>
                    </a:cubicBezTo>
                    <a:cubicBezTo>
                      <a:pt x="133478" y="257498"/>
                      <a:pt x="145303" y="248341"/>
                      <a:pt x="159060" y="243755"/>
                    </a:cubicBezTo>
                    <a:cubicBezTo>
                      <a:pt x="180530" y="236598"/>
                      <a:pt x="169065" y="241184"/>
                      <a:pt x="193107" y="229164"/>
                    </a:cubicBezTo>
                    <a:cubicBezTo>
                      <a:pt x="201755" y="216190"/>
                      <a:pt x="204459" y="210066"/>
                      <a:pt x="217426" y="199981"/>
                    </a:cubicBezTo>
                    <a:cubicBezTo>
                      <a:pt x="226655" y="192803"/>
                      <a:pt x="235035" y="182178"/>
                      <a:pt x="246609" y="180525"/>
                    </a:cubicBezTo>
                    <a:lnTo>
                      <a:pt x="280656" y="175662"/>
                    </a:lnTo>
                    <a:cubicBezTo>
                      <a:pt x="285520" y="174041"/>
                      <a:pt x="290242" y="171910"/>
                      <a:pt x="295247" y="170798"/>
                    </a:cubicBezTo>
                    <a:cubicBezTo>
                      <a:pt x="329056" y="163285"/>
                      <a:pt x="316197" y="169377"/>
                      <a:pt x="343885" y="161070"/>
                    </a:cubicBezTo>
                    <a:cubicBezTo>
                      <a:pt x="353706" y="158123"/>
                      <a:pt x="363340" y="154584"/>
                      <a:pt x="373068" y="151342"/>
                    </a:cubicBezTo>
                    <a:cubicBezTo>
                      <a:pt x="377932" y="149721"/>
                      <a:pt x="383074" y="148772"/>
                      <a:pt x="387660" y="146479"/>
                    </a:cubicBezTo>
                    <a:cubicBezTo>
                      <a:pt x="411701" y="134458"/>
                      <a:pt x="400237" y="139044"/>
                      <a:pt x="421707" y="131887"/>
                    </a:cubicBezTo>
                    <a:cubicBezTo>
                      <a:pt x="444858" y="116452"/>
                      <a:pt x="427199" y="125862"/>
                      <a:pt x="455754" y="117296"/>
                    </a:cubicBezTo>
                    <a:cubicBezTo>
                      <a:pt x="465575" y="114350"/>
                      <a:pt x="484937" y="107568"/>
                      <a:pt x="484937" y="107568"/>
                    </a:cubicBezTo>
                    <a:cubicBezTo>
                      <a:pt x="489801" y="104325"/>
                      <a:pt x="493888" y="99378"/>
                      <a:pt x="499528" y="97840"/>
                    </a:cubicBezTo>
                    <a:cubicBezTo>
                      <a:pt x="512139" y="94401"/>
                      <a:pt x="525409" y="94018"/>
                      <a:pt x="538439" y="92976"/>
                    </a:cubicBezTo>
                    <a:cubicBezTo>
                      <a:pt x="565960" y="90774"/>
                      <a:pt x="593562" y="89734"/>
                      <a:pt x="621124" y="88113"/>
                    </a:cubicBezTo>
                    <a:cubicBezTo>
                      <a:pt x="650307" y="89734"/>
                      <a:pt x="679739" y="88843"/>
                      <a:pt x="708673" y="92976"/>
                    </a:cubicBezTo>
                    <a:cubicBezTo>
                      <a:pt x="714460" y="93803"/>
                      <a:pt x="718036" y="100090"/>
                      <a:pt x="723264" y="102704"/>
                    </a:cubicBezTo>
                    <a:cubicBezTo>
                      <a:pt x="727850" y="104997"/>
                      <a:pt x="732992" y="105947"/>
                      <a:pt x="737856" y="107568"/>
                    </a:cubicBezTo>
                    <a:cubicBezTo>
                      <a:pt x="749431" y="142297"/>
                      <a:pt x="739051" y="131063"/>
                      <a:pt x="762175" y="146479"/>
                    </a:cubicBezTo>
                    <a:cubicBezTo>
                      <a:pt x="771903" y="144858"/>
                      <a:pt x="781791" y="144007"/>
                      <a:pt x="791358" y="141615"/>
                    </a:cubicBezTo>
                    <a:cubicBezTo>
                      <a:pt x="801306" y="139128"/>
                      <a:pt x="820541" y="131887"/>
                      <a:pt x="820541" y="131887"/>
                    </a:cubicBezTo>
                    <a:cubicBezTo>
                      <a:pt x="859452" y="133508"/>
                      <a:pt x="898404" y="134322"/>
                      <a:pt x="937273" y="136751"/>
                    </a:cubicBezTo>
                    <a:cubicBezTo>
                      <a:pt x="950318" y="137566"/>
                      <a:pt x="963323" y="139277"/>
                      <a:pt x="976183" y="141615"/>
                    </a:cubicBezTo>
                    <a:cubicBezTo>
                      <a:pt x="981227" y="142532"/>
                      <a:pt x="985663" y="146086"/>
                      <a:pt x="990775" y="146479"/>
                    </a:cubicBezTo>
                    <a:cubicBezTo>
                      <a:pt x="1027990" y="149341"/>
                      <a:pt x="1065354" y="149721"/>
                      <a:pt x="1102643" y="151342"/>
                    </a:cubicBezTo>
                    <a:cubicBezTo>
                      <a:pt x="1109128" y="152963"/>
                      <a:pt x="1115695" y="154285"/>
                      <a:pt x="1122098" y="156206"/>
                    </a:cubicBezTo>
                    <a:cubicBezTo>
                      <a:pt x="1131919" y="159153"/>
                      <a:pt x="1141167" y="164248"/>
                      <a:pt x="1151281" y="165934"/>
                    </a:cubicBezTo>
                    <a:lnTo>
                      <a:pt x="1180464" y="170798"/>
                    </a:lnTo>
                    <a:lnTo>
                      <a:pt x="1209647" y="190253"/>
                    </a:lnTo>
                    <a:cubicBezTo>
                      <a:pt x="1214511" y="193496"/>
                      <a:pt x="1218693" y="198132"/>
                      <a:pt x="1224239" y="199981"/>
                    </a:cubicBezTo>
                    <a:cubicBezTo>
                      <a:pt x="1229103" y="201602"/>
                      <a:pt x="1234348" y="202355"/>
                      <a:pt x="1238830" y="204845"/>
                    </a:cubicBezTo>
                    <a:cubicBezTo>
                      <a:pt x="1249050" y="210523"/>
                      <a:pt x="1258285" y="217815"/>
                      <a:pt x="1268013" y="224300"/>
                    </a:cubicBezTo>
                    <a:lnTo>
                      <a:pt x="1282605" y="234028"/>
                    </a:lnTo>
                    <a:cubicBezTo>
                      <a:pt x="1285992" y="239109"/>
                      <a:pt x="1298538" y="255156"/>
                      <a:pt x="1297196" y="263210"/>
                    </a:cubicBezTo>
                    <a:cubicBezTo>
                      <a:pt x="1294214" y="281099"/>
                      <a:pt x="1284603" y="276803"/>
                      <a:pt x="1272877" y="282666"/>
                    </a:cubicBezTo>
                    <a:cubicBezTo>
                      <a:pt x="1238683" y="299762"/>
                      <a:pt x="1283277" y="288228"/>
                      <a:pt x="1229102" y="297257"/>
                    </a:cubicBezTo>
                    <a:cubicBezTo>
                      <a:pt x="1225860" y="302121"/>
                      <a:pt x="1220020" y="306039"/>
                      <a:pt x="1219375" y="311849"/>
                    </a:cubicBezTo>
                    <a:cubicBezTo>
                      <a:pt x="1217521" y="328542"/>
                      <a:pt x="1223321" y="343647"/>
                      <a:pt x="1233966" y="355623"/>
                    </a:cubicBezTo>
                    <a:cubicBezTo>
                      <a:pt x="1261199" y="386260"/>
                      <a:pt x="1260386" y="382965"/>
                      <a:pt x="1292332" y="404262"/>
                    </a:cubicBezTo>
                    <a:cubicBezTo>
                      <a:pt x="1297196" y="407505"/>
                      <a:pt x="1301378" y="412140"/>
                      <a:pt x="1306924" y="413989"/>
                    </a:cubicBezTo>
                    <a:cubicBezTo>
                      <a:pt x="1327061" y="420702"/>
                      <a:pt x="1317249" y="416009"/>
                      <a:pt x="1336107" y="428581"/>
                    </a:cubicBezTo>
                    <a:cubicBezTo>
                      <a:pt x="1363982" y="470395"/>
                      <a:pt x="1326865" y="421187"/>
                      <a:pt x="1360426" y="448036"/>
                    </a:cubicBezTo>
                    <a:cubicBezTo>
                      <a:pt x="1364991" y="451688"/>
                      <a:pt x="1366020" y="458494"/>
                      <a:pt x="1370154" y="462628"/>
                    </a:cubicBezTo>
                    <a:cubicBezTo>
                      <a:pt x="1374287" y="466761"/>
                      <a:pt x="1379881" y="469113"/>
                      <a:pt x="1384745" y="472355"/>
                    </a:cubicBezTo>
                    <a:cubicBezTo>
                      <a:pt x="1408898" y="508585"/>
                      <a:pt x="1377855" y="464088"/>
                      <a:pt x="1409064" y="501538"/>
                    </a:cubicBezTo>
                    <a:cubicBezTo>
                      <a:pt x="1442921" y="542167"/>
                      <a:pt x="1390757" y="488095"/>
                      <a:pt x="1433383" y="530721"/>
                    </a:cubicBezTo>
                    <a:cubicBezTo>
                      <a:pt x="1443996" y="562560"/>
                      <a:pt x="1429255" y="531309"/>
                      <a:pt x="1452839" y="550176"/>
                    </a:cubicBezTo>
                    <a:cubicBezTo>
                      <a:pt x="1457404" y="553828"/>
                      <a:pt x="1458001" y="561116"/>
                      <a:pt x="1462566" y="564768"/>
                    </a:cubicBezTo>
                    <a:cubicBezTo>
                      <a:pt x="1466570" y="567971"/>
                      <a:pt x="1472572" y="567339"/>
                      <a:pt x="1477158" y="569632"/>
                    </a:cubicBezTo>
                    <a:cubicBezTo>
                      <a:pt x="1514873" y="588489"/>
                      <a:pt x="1469662" y="571997"/>
                      <a:pt x="1506341" y="584223"/>
                    </a:cubicBezTo>
                    <a:cubicBezTo>
                      <a:pt x="1551243" y="572997"/>
                      <a:pt x="1511205" y="588915"/>
                      <a:pt x="1511205" y="564768"/>
                    </a:cubicBezTo>
                    <a:cubicBezTo>
                      <a:pt x="1511205" y="558922"/>
                      <a:pt x="1520932" y="558283"/>
                      <a:pt x="1525796" y="555040"/>
                    </a:cubicBezTo>
                    <a:cubicBezTo>
                      <a:pt x="1536673" y="557759"/>
                      <a:pt x="1567328" y="564895"/>
                      <a:pt x="1574434" y="569632"/>
                    </a:cubicBezTo>
                    <a:cubicBezTo>
                      <a:pt x="1593292" y="582203"/>
                      <a:pt x="1583480" y="577510"/>
                      <a:pt x="1603617" y="584223"/>
                    </a:cubicBezTo>
                    <a:cubicBezTo>
                      <a:pt x="1606860" y="579359"/>
                      <a:pt x="1613345" y="575478"/>
                      <a:pt x="1613345" y="569632"/>
                    </a:cubicBezTo>
                    <a:cubicBezTo>
                      <a:pt x="1613345" y="542622"/>
                      <a:pt x="1605549" y="541737"/>
                      <a:pt x="1589026" y="530721"/>
                    </a:cubicBezTo>
                    <a:cubicBezTo>
                      <a:pt x="1580478" y="505080"/>
                      <a:pt x="1589811" y="525826"/>
                      <a:pt x="1569571" y="501538"/>
                    </a:cubicBezTo>
                    <a:cubicBezTo>
                      <a:pt x="1565829" y="497047"/>
                      <a:pt x="1563976" y="491080"/>
                      <a:pt x="1559843" y="486947"/>
                    </a:cubicBezTo>
                    <a:cubicBezTo>
                      <a:pt x="1555709" y="482813"/>
                      <a:pt x="1550480" y="479833"/>
                      <a:pt x="1545251" y="477219"/>
                    </a:cubicBezTo>
                    <a:cubicBezTo>
                      <a:pt x="1524253" y="466720"/>
                      <a:pt x="1479502" y="468420"/>
                      <a:pt x="1467430" y="467491"/>
                    </a:cubicBezTo>
                    <a:cubicBezTo>
                      <a:pt x="1427073" y="454041"/>
                      <a:pt x="1490569" y="476625"/>
                      <a:pt x="1423656" y="443172"/>
                    </a:cubicBezTo>
                    <a:lnTo>
                      <a:pt x="1404200" y="433445"/>
                    </a:lnTo>
                    <a:cubicBezTo>
                      <a:pt x="1371392" y="400637"/>
                      <a:pt x="1379367" y="417313"/>
                      <a:pt x="1370154" y="389670"/>
                    </a:cubicBezTo>
                    <a:cubicBezTo>
                      <a:pt x="1375018" y="388049"/>
                      <a:pt x="1379688" y="383963"/>
                      <a:pt x="1384745" y="384806"/>
                    </a:cubicBezTo>
                    <a:cubicBezTo>
                      <a:pt x="1390511" y="385767"/>
                      <a:pt x="1394846" y="390792"/>
                      <a:pt x="1399337" y="394534"/>
                    </a:cubicBezTo>
                    <a:cubicBezTo>
                      <a:pt x="1427849" y="418294"/>
                      <a:pt x="1401794" y="399122"/>
                      <a:pt x="1423656" y="423717"/>
                    </a:cubicBezTo>
                    <a:cubicBezTo>
                      <a:pt x="1432796" y="433999"/>
                      <a:pt x="1439139" y="451654"/>
                      <a:pt x="1452839" y="452900"/>
                    </a:cubicBezTo>
                    <a:cubicBezTo>
                      <a:pt x="1471608" y="454606"/>
                      <a:pt x="1513214" y="457051"/>
                      <a:pt x="1535524" y="462628"/>
                    </a:cubicBezTo>
                    <a:cubicBezTo>
                      <a:pt x="1545472" y="465115"/>
                      <a:pt x="1554979" y="469113"/>
                      <a:pt x="1564707" y="472355"/>
                    </a:cubicBezTo>
                    <a:lnTo>
                      <a:pt x="1579298" y="477219"/>
                    </a:lnTo>
                    <a:cubicBezTo>
                      <a:pt x="1584162" y="478840"/>
                      <a:pt x="1589624" y="479239"/>
                      <a:pt x="1593890" y="482083"/>
                    </a:cubicBezTo>
                    <a:lnTo>
                      <a:pt x="1608481" y="491810"/>
                    </a:lnTo>
                    <a:cubicBezTo>
                      <a:pt x="1615141" y="500690"/>
                      <a:pt x="1640132" y="533262"/>
                      <a:pt x="1642528" y="540449"/>
                    </a:cubicBezTo>
                    <a:lnTo>
                      <a:pt x="1647392" y="555040"/>
                    </a:lnTo>
                    <a:cubicBezTo>
                      <a:pt x="1645771" y="572874"/>
                      <a:pt x="1646280" y="591032"/>
                      <a:pt x="1642528" y="608542"/>
                    </a:cubicBezTo>
                    <a:cubicBezTo>
                      <a:pt x="1641303" y="614258"/>
                      <a:pt x="1635414" y="617905"/>
                      <a:pt x="1632800" y="623134"/>
                    </a:cubicBezTo>
                    <a:cubicBezTo>
                      <a:pt x="1630507" y="627719"/>
                      <a:pt x="1629558" y="632861"/>
                      <a:pt x="1627937" y="637725"/>
                    </a:cubicBezTo>
                    <a:cubicBezTo>
                      <a:pt x="1629558" y="652317"/>
                      <a:pt x="1628157" y="667572"/>
                      <a:pt x="1632800" y="681500"/>
                    </a:cubicBezTo>
                    <a:cubicBezTo>
                      <a:pt x="1636497" y="692591"/>
                      <a:pt x="1648559" y="699592"/>
                      <a:pt x="1652256" y="710683"/>
                    </a:cubicBezTo>
                    <a:cubicBezTo>
                      <a:pt x="1658969" y="730820"/>
                      <a:pt x="1654276" y="721008"/>
                      <a:pt x="1666847" y="739866"/>
                    </a:cubicBezTo>
                    <a:cubicBezTo>
                      <a:pt x="1674200" y="769276"/>
                      <a:pt x="1669594" y="752968"/>
                      <a:pt x="1681439" y="788504"/>
                    </a:cubicBezTo>
                    <a:lnTo>
                      <a:pt x="1686302" y="803096"/>
                    </a:lnTo>
                    <a:cubicBezTo>
                      <a:pt x="1684681" y="820930"/>
                      <a:pt x="1685191" y="839088"/>
                      <a:pt x="1681439" y="856598"/>
                    </a:cubicBezTo>
                    <a:cubicBezTo>
                      <a:pt x="1680483" y="861060"/>
                      <a:pt x="1659674" y="878269"/>
                      <a:pt x="1676575" y="885781"/>
                    </a:cubicBezTo>
                    <a:cubicBezTo>
                      <a:pt x="1688519" y="891090"/>
                      <a:pt x="1702515" y="889024"/>
                      <a:pt x="1715485" y="890645"/>
                    </a:cubicBezTo>
                    <a:cubicBezTo>
                      <a:pt x="1750214" y="902220"/>
                      <a:pt x="1736136" y="894684"/>
                      <a:pt x="1759260" y="910100"/>
                    </a:cubicBezTo>
                    <a:cubicBezTo>
                      <a:pt x="1762464" y="919711"/>
                      <a:pt x="1765281" y="932427"/>
                      <a:pt x="1773851" y="939283"/>
                    </a:cubicBezTo>
                    <a:cubicBezTo>
                      <a:pt x="1777855" y="942486"/>
                      <a:pt x="1783579" y="942526"/>
                      <a:pt x="1788443" y="944147"/>
                    </a:cubicBezTo>
                    <a:cubicBezTo>
                      <a:pt x="1792989" y="957784"/>
                      <a:pt x="1805415" y="977651"/>
                      <a:pt x="1793307" y="992785"/>
                    </a:cubicBezTo>
                    <a:cubicBezTo>
                      <a:pt x="1790104" y="996789"/>
                      <a:pt x="1783645" y="996240"/>
                      <a:pt x="1778715" y="997649"/>
                    </a:cubicBezTo>
                    <a:cubicBezTo>
                      <a:pt x="1772288" y="999485"/>
                      <a:pt x="1765745" y="1000892"/>
                      <a:pt x="1759260" y="1002513"/>
                    </a:cubicBezTo>
                    <a:cubicBezTo>
                      <a:pt x="1753633" y="1006264"/>
                      <a:pt x="1731518" y="1019628"/>
                      <a:pt x="1730077" y="1026832"/>
                    </a:cubicBezTo>
                    <a:cubicBezTo>
                      <a:pt x="1727829" y="1038074"/>
                      <a:pt x="1728062" y="1051708"/>
                      <a:pt x="1734941" y="1060879"/>
                    </a:cubicBezTo>
                    <a:cubicBezTo>
                      <a:pt x="1739901" y="1067492"/>
                      <a:pt x="1751154" y="1064121"/>
                      <a:pt x="1759260" y="1065742"/>
                    </a:cubicBezTo>
                    <a:lnTo>
                      <a:pt x="1768988" y="1094925"/>
                    </a:lnTo>
                    <a:cubicBezTo>
                      <a:pt x="1770609" y="1099789"/>
                      <a:pt x="1771007" y="1105251"/>
                      <a:pt x="1773851" y="1109517"/>
                    </a:cubicBezTo>
                    <a:cubicBezTo>
                      <a:pt x="1780336" y="1119245"/>
                      <a:pt x="1789610" y="1127609"/>
                      <a:pt x="1793307" y="1138700"/>
                    </a:cubicBezTo>
                    <a:cubicBezTo>
                      <a:pt x="1796549" y="1148428"/>
                      <a:pt x="1793306" y="1164640"/>
                      <a:pt x="1803034" y="1167883"/>
                    </a:cubicBezTo>
                    <a:cubicBezTo>
                      <a:pt x="1823171" y="1174595"/>
                      <a:pt x="1813360" y="1169903"/>
                      <a:pt x="1832217" y="1182474"/>
                    </a:cubicBezTo>
                    <a:cubicBezTo>
                      <a:pt x="1835460" y="1187338"/>
                      <a:pt x="1836144" y="1196341"/>
                      <a:pt x="1841945" y="1197066"/>
                    </a:cubicBezTo>
                    <a:cubicBezTo>
                      <a:pt x="1852120" y="1198338"/>
                      <a:pt x="1871128" y="1187338"/>
                      <a:pt x="1871128" y="1187338"/>
                    </a:cubicBezTo>
                    <a:cubicBezTo>
                      <a:pt x="1873907" y="1191507"/>
                      <a:pt x="1886183" y="1213973"/>
                      <a:pt x="1895447" y="1211657"/>
                    </a:cubicBezTo>
                    <a:cubicBezTo>
                      <a:pt x="1900421" y="1210414"/>
                      <a:pt x="1897108" y="1201069"/>
                      <a:pt x="1900311" y="1197066"/>
                    </a:cubicBezTo>
                    <a:cubicBezTo>
                      <a:pt x="1903963" y="1192501"/>
                      <a:pt x="1910038" y="1190581"/>
                      <a:pt x="1914902" y="1187338"/>
                    </a:cubicBezTo>
                    <a:cubicBezTo>
                      <a:pt x="1941545" y="1147377"/>
                      <a:pt x="1936533" y="1161149"/>
                      <a:pt x="1919766" y="1070606"/>
                    </a:cubicBezTo>
                    <a:cubicBezTo>
                      <a:pt x="1917637" y="1059110"/>
                      <a:pt x="1906796" y="1051151"/>
                      <a:pt x="1900311" y="1041423"/>
                    </a:cubicBezTo>
                    <a:lnTo>
                      <a:pt x="1890583" y="1026832"/>
                    </a:lnTo>
                    <a:lnTo>
                      <a:pt x="1880856" y="997649"/>
                    </a:lnTo>
                    <a:lnTo>
                      <a:pt x="1875992" y="983057"/>
                    </a:lnTo>
                    <a:cubicBezTo>
                      <a:pt x="1874371" y="965223"/>
                      <a:pt x="1881061" y="944455"/>
                      <a:pt x="1871128" y="929555"/>
                    </a:cubicBezTo>
                    <a:cubicBezTo>
                      <a:pt x="1864769" y="920016"/>
                      <a:pt x="1845187" y="932797"/>
                      <a:pt x="1837081" y="924691"/>
                    </a:cubicBezTo>
                    <a:cubicBezTo>
                      <a:pt x="1831235" y="918845"/>
                      <a:pt x="1835067" y="904958"/>
                      <a:pt x="1841945" y="900372"/>
                    </a:cubicBezTo>
                    <a:cubicBezTo>
                      <a:pt x="1852821" y="893121"/>
                      <a:pt x="1867886" y="897129"/>
                      <a:pt x="1880856" y="895508"/>
                    </a:cubicBezTo>
                    <a:cubicBezTo>
                      <a:pt x="1879235" y="880917"/>
                      <a:pt x="1875992" y="866415"/>
                      <a:pt x="1875992" y="851734"/>
                    </a:cubicBezTo>
                    <a:cubicBezTo>
                      <a:pt x="1875992" y="846607"/>
                      <a:pt x="1877231" y="840767"/>
                      <a:pt x="1880856" y="837142"/>
                    </a:cubicBezTo>
                    <a:cubicBezTo>
                      <a:pt x="1884481" y="833517"/>
                      <a:pt x="1890583" y="833900"/>
                      <a:pt x="1895447" y="832279"/>
                    </a:cubicBezTo>
                    <a:cubicBezTo>
                      <a:pt x="1900311" y="837143"/>
                      <a:pt x="1905636" y="841586"/>
                      <a:pt x="1910039" y="846870"/>
                    </a:cubicBezTo>
                    <a:cubicBezTo>
                      <a:pt x="1913781" y="851361"/>
                      <a:pt x="1915633" y="857329"/>
                      <a:pt x="1919766" y="861462"/>
                    </a:cubicBezTo>
                    <a:cubicBezTo>
                      <a:pt x="1923899" y="865595"/>
                      <a:pt x="1929494" y="867947"/>
                      <a:pt x="1934358" y="871189"/>
                    </a:cubicBezTo>
                    <a:cubicBezTo>
                      <a:pt x="1947738" y="866729"/>
                      <a:pt x="1964219" y="860392"/>
                      <a:pt x="1978132" y="861462"/>
                    </a:cubicBezTo>
                    <a:cubicBezTo>
                      <a:pt x="1989900" y="862367"/>
                      <a:pt x="2000830" y="867947"/>
                      <a:pt x="2012179" y="871189"/>
                    </a:cubicBezTo>
                    <a:cubicBezTo>
                      <a:pt x="2013800" y="866325"/>
                      <a:pt x="2018947" y="861358"/>
                      <a:pt x="2017043" y="856598"/>
                    </a:cubicBezTo>
                    <a:cubicBezTo>
                      <a:pt x="2014142" y="849345"/>
                      <a:pt x="1994003" y="844054"/>
                      <a:pt x="1987860" y="842006"/>
                    </a:cubicBezTo>
                    <a:cubicBezTo>
                      <a:pt x="1986239" y="837142"/>
                      <a:pt x="1980703" y="832000"/>
                      <a:pt x="1982996" y="827415"/>
                    </a:cubicBezTo>
                    <a:cubicBezTo>
                      <a:pt x="1993545" y="806319"/>
                      <a:pt x="2011365" y="843217"/>
                      <a:pt x="1987860" y="807959"/>
                    </a:cubicBezTo>
                    <a:cubicBezTo>
                      <a:pt x="1978132" y="809580"/>
                      <a:pt x="1968304" y="810684"/>
                      <a:pt x="1958677" y="812823"/>
                    </a:cubicBezTo>
                    <a:cubicBezTo>
                      <a:pt x="1953672" y="813935"/>
                      <a:pt x="1949212" y="817687"/>
                      <a:pt x="1944085" y="817687"/>
                    </a:cubicBezTo>
                    <a:cubicBezTo>
                      <a:pt x="1932621" y="817687"/>
                      <a:pt x="1921388" y="814444"/>
                      <a:pt x="1910039" y="812823"/>
                    </a:cubicBezTo>
                    <a:cubicBezTo>
                      <a:pt x="1894946" y="807792"/>
                      <a:pt x="1891015" y="807246"/>
                      <a:pt x="1875992" y="798232"/>
                    </a:cubicBezTo>
                    <a:cubicBezTo>
                      <a:pt x="1865967" y="792217"/>
                      <a:pt x="1846809" y="778776"/>
                      <a:pt x="1846809" y="778776"/>
                    </a:cubicBezTo>
                    <a:cubicBezTo>
                      <a:pt x="1845188" y="773912"/>
                      <a:pt x="1839652" y="768770"/>
                      <a:pt x="1841945" y="764185"/>
                    </a:cubicBezTo>
                    <a:cubicBezTo>
                      <a:pt x="1844238" y="759599"/>
                      <a:pt x="1851410" y="759321"/>
                      <a:pt x="1856537" y="759321"/>
                    </a:cubicBezTo>
                    <a:cubicBezTo>
                      <a:pt x="1868001" y="759321"/>
                      <a:pt x="1879234" y="762564"/>
                      <a:pt x="1890583" y="764185"/>
                    </a:cubicBezTo>
                    <a:cubicBezTo>
                      <a:pt x="1938033" y="795818"/>
                      <a:pt x="1864288" y="746265"/>
                      <a:pt x="1924630" y="788504"/>
                    </a:cubicBezTo>
                    <a:cubicBezTo>
                      <a:pt x="1934208" y="795208"/>
                      <a:pt x="1953813" y="807959"/>
                      <a:pt x="1953813" y="807959"/>
                    </a:cubicBezTo>
                    <a:cubicBezTo>
                      <a:pt x="1963541" y="804717"/>
                      <a:pt x="1973268" y="794989"/>
                      <a:pt x="1982996" y="798232"/>
                    </a:cubicBezTo>
                    <a:cubicBezTo>
                      <a:pt x="2017213" y="809638"/>
                      <a:pt x="1974976" y="794795"/>
                      <a:pt x="2017043" y="812823"/>
                    </a:cubicBezTo>
                    <a:cubicBezTo>
                      <a:pt x="2045232" y="824904"/>
                      <a:pt x="2018187" y="808722"/>
                      <a:pt x="2046226" y="827415"/>
                    </a:cubicBezTo>
                    <a:cubicBezTo>
                      <a:pt x="2051090" y="825794"/>
                      <a:pt x="2058913" y="827311"/>
                      <a:pt x="2060817" y="822551"/>
                    </a:cubicBezTo>
                    <a:cubicBezTo>
                      <a:pt x="2060854" y="822460"/>
                      <a:pt x="2053356" y="790770"/>
                      <a:pt x="2051090" y="788504"/>
                    </a:cubicBezTo>
                    <a:cubicBezTo>
                      <a:pt x="2042823" y="780237"/>
                      <a:pt x="2031635" y="775534"/>
                      <a:pt x="2021907" y="769049"/>
                    </a:cubicBezTo>
                    <a:lnTo>
                      <a:pt x="2007315" y="759321"/>
                    </a:lnTo>
                    <a:cubicBezTo>
                      <a:pt x="1995474" y="723796"/>
                      <a:pt x="1995101" y="740086"/>
                      <a:pt x="2002451" y="710683"/>
                    </a:cubicBezTo>
                    <a:cubicBezTo>
                      <a:pt x="2005694" y="715547"/>
                      <a:pt x="2009565" y="720046"/>
                      <a:pt x="2012179" y="725274"/>
                    </a:cubicBezTo>
                    <a:cubicBezTo>
                      <a:pt x="2014472" y="729860"/>
                      <a:pt x="2014199" y="735600"/>
                      <a:pt x="2017043" y="739866"/>
                    </a:cubicBezTo>
                    <a:cubicBezTo>
                      <a:pt x="2020858" y="745589"/>
                      <a:pt x="2026205" y="750234"/>
                      <a:pt x="2031634" y="754457"/>
                    </a:cubicBezTo>
                    <a:cubicBezTo>
                      <a:pt x="2056723" y="773971"/>
                      <a:pt x="2053391" y="771438"/>
                      <a:pt x="2075409" y="778776"/>
                    </a:cubicBezTo>
                    <a:cubicBezTo>
                      <a:pt x="2073788" y="773912"/>
                      <a:pt x="2071550" y="769212"/>
                      <a:pt x="2070545" y="764185"/>
                    </a:cubicBezTo>
                    <a:cubicBezTo>
                      <a:pt x="2069897" y="760946"/>
                      <a:pt x="2067097" y="724967"/>
                      <a:pt x="2060817" y="715547"/>
                    </a:cubicBezTo>
                    <a:cubicBezTo>
                      <a:pt x="2057002" y="709824"/>
                      <a:pt x="2050629" y="706239"/>
                      <a:pt x="2046226" y="700955"/>
                    </a:cubicBezTo>
                    <a:cubicBezTo>
                      <a:pt x="2042484" y="696464"/>
                      <a:pt x="2039741" y="691228"/>
                      <a:pt x="2036498" y="686364"/>
                    </a:cubicBezTo>
                    <a:cubicBezTo>
                      <a:pt x="2034877" y="681500"/>
                      <a:pt x="2032746" y="676777"/>
                      <a:pt x="2031634" y="671772"/>
                    </a:cubicBezTo>
                    <a:cubicBezTo>
                      <a:pt x="2027487" y="653110"/>
                      <a:pt x="2029779" y="638416"/>
                      <a:pt x="2017043" y="623134"/>
                    </a:cubicBezTo>
                    <a:cubicBezTo>
                      <a:pt x="2013301" y="618643"/>
                      <a:pt x="2007315" y="616649"/>
                      <a:pt x="2002451" y="613406"/>
                    </a:cubicBezTo>
                    <a:cubicBezTo>
                      <a:pt x="1987494" y="583490"/>
                      <a:pt x="1996749" y="599990"/>
                      <a:pt x="1973268" y="564768"/>
                    </a:cubicBezTo>
                    <a:cubicBezTo>
                      <a:pt x="1970025" y="559904"/>
                      <a:pt x="1969307" y="551137"/>
                      <a:pt x="1963541" y="550176"/>
                    </a:cubicBezTo>
                    <a:lnTo>
                      <a:pt x="1934358" y="545313"/>
                    </a:lnTo>
                    <a:cubicBezTo>
                      <a:pt x="1897680" y="533087"/>
                      <a:pt x="1942890" y="549579"/>
                      <a:pt x="1905175" y="530721"/>
                    </a:cubicBezTo>
                    <a:cubicBezTo>
                      <a:pt x="1900589" y="528428"/>
                      <a:pt x="1895447" y="527478"/>
                      <a:pt x="1890583" y="525857"/>
                    </a:cubicBezTo>
                    <a:cubicBezTo>
                      <a:pt x="1884098" y="527478"/>
                      <a:pt x="1877555" y="528884"/>
                      <a:pt x="1871128" y="530721"/>
                    </a:cubicBezTo>
                    <a:cubicBezTo>
                      <a:pt x="1866198" y="532130"/>
                      <a:pt x="1857780" y="530611"/>
                      <a:pt x="1856537" y="535585"/>
                    </a:cubicBezTo>
                    <a:cubicBezTo>
                      <a:pt x="1853756" y="546707"/>
                      <a:pt x="1859152" y="558390"/>
                      <a:pt x="1861400" y="569632"/>
                    </a:cubicBezTo>
                    <a:cubicBezTo>
                      <a:pt x="1864458" y="584922"/>
                      <a:pt x="1875970" y="603656"/>
                      <a:pt x="1885720" y="613406"/>
                    </a:cubicBezTo>
                    <a:cubicBezTo>
                      <a:pt x="1890584" y="618270"/>
                      <a:pt x="1894588" y="624182"/>
                      <a:pt x="1900311" y="627998"/>
                    </a:cubicBezTo>
                    <a:cubicBezTo>
                      <a:pt x="1933946" y="650423"/>
                      <a:pt x="1895361" y="593869"/>
                      <a:pt x="1953813" y="652317"/>
                    </a:cubicBezTo>
                    <a:cubicBezTo>
                      <a:pt x="1958677" y="657181"/>
                      <a:pt x="1964182" y="661478"/>
                      <a:pt x="1968405" y="666908"/>
                    </a:cubicBezTo>
                    <a:cubicBezTo>
                      <a:pt x="1975583" y="676136"/>
                      <a:pt x="1987860" y="696091"/>
                      <a:pt x="1987860" y="696091"/>
                    </a:cubicBezTo>
                    <a:cubicBezTo>
                      <a:pt x="1985082" y="682202"/>
                      <a:pt x="1982254" y="666058"/>
                      <a:pt x="1978132" y="652317"/>
                    </a:cubicBezTo>
                    <a:cubicBezTo>
                      <a:pt x="1975186" y="642496"/>
                      <a:pt x="1974093" y="631666"/>
                      <a:pt x="1968405" y="623134"/>
                    </a:cubicBezTo>
                    <a:lnTo>
                      <a:pt x="1958677" y="608542"/>
                    </a:lnTo>
                    <a:cubicBezTo>
                      <a:pt x="1957532" y="603962"/>
                      <a:pt x="1952121" y="580206"/>
                      <a:pt x="1948949" y="574496"/>
                    </a:cubicBezTo>
                    <a:cubicBezTo>
                      <a:pt x="1943271" y="564276"/>
                      <a:pt x="1935979" y="555041"/>
                      <a:pt x="1929494" y="545313"/>
                    </a:cubicBezTo>
                    <a:lnTo>
                      <a:pt x="1919766" y="530721"/>
                    </a:lnTo>
                    <a:cubicBezTo>
                      <a:pt x="1916524" y="525857"/>
                      <a:pt x="1914903" y="519372"/>
                      <a:pt x="1910039" y="516130"/>
                    </a:cubicBezTo>
                    <a:lnTo>
                      <a:pt x="1895447" y="506402"/>
                    </a:lnTo>
                    <a:cubicBezTo>
                      <a:pt x="1869511" y="467494"/>
                      <a:pt x="1903551" y="514504"/>
                      <a:pt x="1871128" y="482083"/>
                    </a:cubicBezTo>
                    <a:cubicBezTo>
                      <a:pt x="1866994" y="477949"/>
                      <a:pt x="1866357" y="470589"/>
                      <a:pt x="1861400" y="467491"/>
                    </a:cubicBezTo>
                    <a:cubicBezTo>
                      <a:pt x="1852705" y="462057"/>
                      <a:pt x="1832217" y="457764"/>
                      <a:pt x="1832217" y="457764"/>
                    </a:cubicBezTo>
                    <a:cubicBezTo>
                      <a:pt x="1817565" y="447996"/>
                      <a:pt x="1815447" y="445712"/>
                      <a:pt x="1798171" y="438308"/>
                    </a:cubicBezTo>
                    <a:cubicBezTo>
                      <a:pt x="1793459" y="436288"/>
                      <a:pt x="1788443" y="435066"/>
                      <a:pt x="1783579" y="433445"/>
                    </a:cubicBezTo>
                    <a:lnTo>
                      <a:pt x="1754396" y="413989"/>
                    </a:lnTo>
                    <a:cubicBezTo>
                      <a:pt x="1749532" y="410747"/>
                      <a:pt x="1743938" y="408395"/>
                      <a:pt x="1739805" y="404262"/>
                    </a:cubicBezTo>
                    <a:lnTo>
                      <a:pt x="1725213" y="389670"/>
                    </a:lnTo>
                    <a:cubicBezTo>
                      <a:pt x="1722009" y="380059"/>
                      <a:pt x="1719192" y="367343"/>
                      <a:pt x="1710622" y="360487"/>
                    </a:cubicBezTo>
                    <a:cubicBezTo>
                      <a:pt x="1706618" y="357284"/>
                      <a:pt x="1700894" y="357244"/>
                      <a:pt x="1696030" y="355623"/>
                    </a:cubicBezTo>
                    <a:cubicBezTo>
                      <a:pt x="1692787" y="350759"/>
                      <a:pt x="1688676" y="346374"/>
                      <a:pt x="1686302" y="341032"/>
                    </a:cubicBezTo>
                    <a:cubicBezTo>
                      <a:pt x="1682138" y="331662"/>
                      <a:pt x="1683826" y="319100"/>
                      <a:pt x="1676575" y="311849"/>
                    </a:cubicBezTo>
                    <a:cubicBezTo>
                      <a:pt x="1667411" y="302685"/>
                      <a:pt x="1659581" y="292948"/>
                      <a:pt x="1647392" y="287530"/>
                    </a:cubicBezTo>
                    <a:cubicBezTo>
                      <a:pt x="1638022" y="283366"/>
                      <a:pt x="1627937" y="281045"/>
                      <a:pt x="1618209" y="277802"/>
                    </a:cubicBezTo>
                    <a:lnTo>
                      <a:pt x="1603617" y="272938"/>
                    </a:lnTo>
                    <a:cubicBezTo>
                      <a:pt x="1570168" y="250639"/>
                      <a:pt x="1585525" y="257180"/>
                      <a:pt x="1559843" y="248619"/>
                    </a:cubicBezTo>
                    <a:cubicBezTo>
                      <a:pt x="1553358" y="243755"/>
                      <a:pt x="1547638" y="237653"/>
                      <a:pt x="1540388" y="234028"/>
                    </a:cubicBezTo>
                    <a:cubicBezTo>
                      <a:pt x="1540385" y="234026"/>
                      <a:pt x="1503910" y="221869"/>
                      <a:pt x="1496613" y="219436"/>
                    </a:cubicBezTo>
                    <a:cubicBezTo>
                      <a:pt x="1491749" y="217815"/>
                      <a:pt x="1486288" y="217416"/>
                      <a:pt x="1482022" y="214572"/>
                    </a:cubicBezTo>
                    <a:lnTo>
                      <a:pt x="1452839" y="195117"/>
                    </a:lnTo>
                    <a:cubicBezTo>
                      <a:pt x="1447975" y="191874"/>
                      <a:pt x="1443918" y="186807"/>
                      <a:pt x="1438247" y="185389"/>
                    </a:cubicBezTo>
                    <a:cubicBezTo>
                      <a:pt x="1427373" y="182670"/>
                      <a:pt x="1396711" y="175533"/>
                      <a:pt x="1389609" y="170798"/>
                    </a:cubicBezTo>
                    <a:cubicBezTo>
                      <a:pt x="1347798" y="142924"/>
                      <a:pt x="1400693" y="176339"/>
                      <a:pt x="1360426" y="156206"/>
                    </a:cubicBezTo>
                    <a:cubicBezTo>
                      <a:pt x="1326838" y="139413"/>
                      <a:pt x="1366867" y="151737"/>
                      <a:pt x="1326379" y="141615"/>
                    </a:cubicBezTo>
                    <a:cubicBezTo>
                      <a:pt x="1321515" y="136751"/>
                      <a:pt x="1317385" y="131021"/>
                      <a:pt x="1311788" y="127023"/>
                    </a:cubicBezTo>
                    <a:cubicBezTo>
                      <a:pt x="1287411" y="109611"/>
                      <a:pt x="1265791" y="115084"/>
                      <a:pt x="1233966" y="112432"/>
                    </a:cubicBezTo>
                    <a:cubicBezTo>
                      <a:pt x="1204564" y="105081"/>
                      <a:pt x="1220851" y="109682"/>
                      <a:pt x="1185328" y="97840"/>
                    </a:cubicBezTo>
                    <a:cubicBezTo>
                      <a:pt x="1180464" y="96219"/>
                      <a:pt x="1175764" y="93981"/>
                      <a:pt x="1170737" y="92976"/>
                    </a:cubicBezTo>
                    <a:lnTo>
                      <a:pt x="1146417" y="88113"/>
                    </a:lnTo>
                    <a:cubicBezTo>
                      <a:pt x="1136689" y="81628"/>
                      <a:pt x="1128325" y="72354"/>
                      <a:pt x="1117234" y="68657"/>
                    </a:cubicBezTo>
                    <a:cubicBezTo>
                      <a:pt x="1107506" y="65415"/>
                      <a:pt x="1098106" y="60941"/>
                      <a:pt x="1088051" y="58930"/>
                    </a:cubicBezTo>
                    <a:cubicBezTo>
                      <a:pt x="1054062" y="52132"/>
                      <a:pt x="1071886" y="55425"/>
                      <a:pt x="1034549" y="49202"/>
                    </a:cubicBezTo>
                    <a:cubicBezTo>
                      <a:pt x="992256" y="35103"/>
                      <a:pt x="1056604" y="55243"/>
                      <a:pt x="956728" y="39474"/>
                    </a:cubicBezTo>
                    <a:cubicBezTo>
                      <a:pt x="946600" y="37875"/>
                      <a:pt x="937788" y="30213"/>
                      <a:pt x="927545" y="29747"/>
                    </a:cubicBezTo>
                    <a:lnTo>
                      <a:pt x="820541" y="24883"/>
                    </a:lnTo>
                    <a:cubicBezTo>
                      <a:pt x="815677" y="23262"/>
                      <a:pt x="810954" y="21131"/>
                      <a:pt x="805949" y="20019"/>
                    </a:cubicBezTo>
                    <a:cubicBezTo>
                      <a:pt x="715867" y="0"/>
                      <a:pt x="541799" y="19427"/>
                      <a:pt x="509256" y="20019"/>
                    </a:cubicBezTo>
                    <a:cubicBezTo>
                      <a:pt x="481546" y="29256"/>
                      <a:pt x="501581" y="23637"/>
                      <a:pt x="455754" y="29747"/>
                    </a:cubicBezTo>
                    <a:lnTo>
                      <a:pt x="421707" y="34610"/>
                    </a:lnTo>
                    <a:lnTo>
                      <a:pt x="392524" y="44338"/>
                    </a:lnTo>
                    <a:cubicBezTo>
                      <a:pt x="387660" y="45959"/>
                      <a:pt x="383038" y="48738"/>
                      <a:pt x="377932" y="49202"/>
                    </a:cubicBezTo>
                    <a:lnTo>
                      <a:pt x="324430" y="54066"/>
                    </a:lnTo>
                    <a:cubicBezTo>
                      <a:pt x="319566" y="55687"/>
                      <a:pt x="314425" y="56637"/>
                      <a:pt x="309839" y="58930"/>
                    </a:cubicBezTo>
                    <a:cubicBezTo>
                      <a:pt x="260996" y="83350"/>
                      <a:pt x="335475" y="52806"/>
                      <a:pt x="275792" y="78385"/>
                    </a:cubicBezTo>
                    <a:cubicBezTo>
                      <a:pt x="258107" y="85965"/>
                      <a:pt x="254212" y="83181"/>
                      <a:pt x="232017" y="88113"/>
                    </a:cubicBezTo>
                    <a:cubicBezTo>
                      <a:pt x="227012" y="89225"/>
                      <a:pt x="222290" y="91355"/>
                      <a:pt x="217426" y="92976"/>
                    </a:cubicBezTo>
                    <a:cubicBezTo>
                      <a:pt x="187854" y="112691"/>
                      <a:pt x="219275" y="94106"/>
                      <a:pt x="183379" y="107568"/>
                    </a:cubicBezTo>
                    <a:cubicBezTo>
                      <a:pt x="176590" y="110114"/>
                      <a:pt x="170713" y="114750"/>
                      <a:pt x="163924" y="117296"/>
                    </a:cubicBezTo>
                    <a:cubicBezTo>
                      <a:pt x="157665" y="119643"/>
                      <a:pt x="150896" y="120323"/>
                      <a:pt x="144468" y="122159"/>
                    </a:cubicBezTo>
                    <a:cubicBezTo>
                      <a:pt x="95573" y="136128"/>
                      <a:pt x="171309" y="116664"/>
                      <a:pt x="110422" y="131887"/>
                    </a:cubicBezTo>
                    <a:cubicBezTo>
                      <a:pt x="105558" y="135130"/>
                      <a:pt x="100906" y="138715"/>
                      <a:pt x="95830" y="141615"/>
                    </a:cubicBezTo>
                    <a:cubicBezTo>
                      <a:pt x="80693" y="150265"/>
                      <a:pt x="74711" y="150297"/>
                      <a:pt x="61783" y="161070"/>
                    </a:cubicBezTo>
                    <a:cubicBezTo>
                      <a:pt x="56499" y="165474"/>
                      <a:pt x="52056" y="170798"/>
                      <a:pt x="47192" y="175662"/>
                    </a:cubicBezTo>
                    <a:cubicBezTo>
                      <a:pt x="45571" y="180526"/>
                      <a:pt x="44621" y="185667"/>
                      <a:pt x="42328" y="190253"/>
                    </a:cubicBezTo>
                    <a:cubicBezTo>
                      <a:pt x="39714" y="195482"/>
                      <a:pt x="34449" y="199299"/>
                      <a:pt x="32600" y="204845"/>
                    </a:cubicBezTo>
                    <a:cubicBezTo>
                      <a:pt x="31062" y="209459"/>
                      <a:pt x="32600" y="214572"/>
                      <a:pt x="32600" y="219436"/>
                    </a:cubicBezTo>
                  </a:path>
                </a:pathLst>
              </a:custGeom>
              <a:gradFill flip="none" rotWithShape="1">
                <a:gsLst>
                  <a:gs pos="12000">
                    <a:srgbClr val="EE8800"/>
                  </a:gs>
                  <a:gs pos="100000">
                    <a:srgbClr val="00B050"/>
                  </a:gs>
                  <a:gs pos="100000">
                    <a:srgbClr val="FFFFCC"/>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3" name="Forma livre 32"/>
              <p:cNvSpPr/>
              <p:nvPr/>
            </p:nvSpPr>
            <p:spPr bwMode="auto">
              <a:xfrm>
                <a:off x="5747979" y="2939947"/>
                <a:ext cx="567335" cy="1471471"/>
              </a:xfrm>
              <a:custGeom>
                <a:avLst/>
                <a:gdLst>
                  <a:gd name="connsiteX0" fmla="*/ 211685 w 567335"/>
                  <a:gd name="connsiteY0" fmla="*/ 10700 h 1471471"/>
                  <a:gd name="connsiteX1" fmla="*/ 231141 w 567335"/>
                  <a:gd name="connsiteY1" fmla="*/ 39883 h 1471471"/>
                  <a:gd name="connsiteX2" fmla="*/ 240868 w 567335"/>
                  <a:gd name="connsiteY2" fmla="*/ 54475 h 1471471"/>
                  <a:gd name="connsiteX3" fmla="*/ 265187 w 567335"/>
                  <a:gd name="connsiteY3" fmla="*/ 83658 h 1471471"/>
                  <a:gd name="connsiteX4" fmla="*/ 274915 w 567335"/>
                  <a:gd name="connsiteY4" fmla="*/ 112841 h 1471471"/>
                  <a:gd name="connsiteX5" fmla="*/ 279779 w 567335"/>
                  <a:gd name="connsiteY5" fmla="*/ 127432 h 1471471"/>
                  <a:gd name="connsiteX6" fmla="*/ 279779 w 567335"/>
                  <a:gd name="connsiteY6" fmla="*/ 253892 h 1471471"/>
                  <a:gd name="connsiteX7" fmla="*/ 299234 w 567335"/>
                  <a:gd name="connsiteY7" fmla="*/ 283075 h 1471471"/>
                  <a:gd name="connsiteX8" fmla="*/ 294370 w 567335"/>
                  <a:gd name="connsiteY8" fmla="*/ 307394 h 1471471"/>
                  <a:gd name="connsiteX9" fmla="*/ 279779 w 567335"/>
                  <a:gd name="connsiteY9" fmla="*/ 312258 h 1471471"/>
                  <a:gd name="connsiteX10" fmla="*/ 221413 w 567335"/>
                  <a:gd name="connsiteY10" fmla="*/ 297666 h 1471471"/>
                  <a:gd name="connsiteX11" fmla="*/ 206822 w 567335"/>
                  <a:gd name="connsiteY11" fmla="*/ 287939 h 1471471"/>
                  <a:gd name="connsiteX12" fmla="*/ 182502 w 567335"/>
                  <a:gd name="connsiteY12" fmla="*/ 292802 h 1471471"/>
                  <a:gd name="connsiteX13" fmla="*/ 177639 w 567335"/>
                  <a:gd name="connsiteY13" fmla="*/ 312258 h 1471471"/>
                  <a:gd name="connsiteX14" fmla="*/ 167911 w 567335"/>
                  <a:gd name="connsiteY14" fmla="*/ 297666 h 1471471"/>
                  <a:gd name="connsiteX15" fmla="*/ 148456 w 567335"/>
                  <a:gd name="connsiteY15" fmla="*/ 258756 h 1471471"/>
                  <a:gd name="connsiteX16" fmla="*/ 138728 w 567335"/>
                  <a:gd name="connsiteY16" fmla="*/ 244164 h 1471471"/>
                  <a:gd name="connsiteX17" fmla="*/ 124136 w 567335"/>
                  <a:gd name="connsiteY17" fmla="*/ 239300 h 1471471"/>
                  <a:gd name="connsiteX18" fmla="*/ 119273 w 567335"/>
                  <a:gd name="connsiteY18" fmla="*/ 253892 h 1471471"/>
                  <a:gd name="connsiteX19" fmla="*/ 109545 w 567335"/>
                  <a:gd name="connsiteY19" fmla="*/ 292802 h 1471471"/>
                  <a:gd name="connsiteX20" fmla="*/ 90090 w 567335"/>
                  <a:gd name="connsiteY20" fmla="*/ 321985 h 1471471"/>
                  <a:gd name="connsiteX21" fmla="*/ 75498 w 567335"/>
                  <a:gd name="connsiteY21" fmla="*/ 370624 h 1471471"/>
                  <a:gd name="connsiteX22" fmla="*/ 65770 w 567335"/>
                  <a:gd name="connsiteY22" fmla="*/ 399807 h 1471471"/>
                  <a:gd name="connsiteX23" fmla="*/ 56043 w 567335"/>
                  <a:gd name="connsiteY23" fmla="*/ 433853 h 1471471"/>
                  <a:gd name="connsiteX24" fmla="*/ 26860 w 567335"/>
                  <a:gd name="connsiteY24" fmla="*/ 458173 h 1471471"/>
                  <a:gd name="connsiteX25" fmla="*/ 12268 w 567335"/>
                  <a:gd name="connsiteY25" fmla="*/ 463036 h 1471471"/>
                  <a:gd name="connsiteX26" fmla="*/ 21996 w 567335"/>
                  <a:gd name="connsiteY26" fmla="*/ 492219 h 1471471"/>
                  <a:gd name="connsiteX27" fmla="*/ 31724 w 567335"/>
                  <a:gd name="connsiteY27" fmla="*/ 531130 h 1471471"/>
                  <a:gd name="connsiteX28" fmla="*/ 21996 w 567335"/>
                  <a:gd name="connsiteY28" fmla="*/ 574905 h 1471471"/>
                  <a:gd name="connsiteX29" fmla="*/ 12268 w 567335"/>
                  <a:gd name="connsiteY29" fmla="*/ 589496 h 1471471"/>
                  <a:gd name="connsiteX30" fmla="*/ 21996 w 567335"/>
                  <a:gd name="connsiteY30" fmla="*/ 638134 h 1471471"/>
                  <a:gd name="connsiteX31" fmla="*/ 31724 w 567335"/>
                  <a:gd name="connsiteY31" fmla="*/ 667317 h 1471471"/>
                  <a:gd name="connsiteX32" fmla="*/ 36587 w 567335"/>
                  <a:gd name="connsiteY32" fmla="*/ 681909 h 1471471"/>
                  <a:gd name="connsiteX33" fmla="*/ 31724 w 567335"/>
                  <a:gd name="connsiteY33" fmla="*/ 740275 h 1471471"/>
                  <a:gd name="connsiteX34" fmla="*/ 26860 w 567335"/>
                  <a:gd name="connsiteY34" fmla="*/ 754866 h 1471471"/>
                  <a:gd name="connsiteX35" fmla="*/ 17132 w 567335"/>
                  <a:gd name="connsiteY35" fmla="*/ 788913 h 1471471"/>
                  <a:gd name="connsiteX36" fmla="*/ 12268 w 567335"/>
                  <a:gd name="connsiteY36" fmla="*/ 983466 h 1471471"/>
                  <a:gd name="connsiteX37" fmla="*/ 31724 w 567335"/>
                  <a:gd name="connsiteY37" fmla="*/ 1046696 h 1471471"/>
                  <a:gd name="connsiteX38" fmla="*/ 46315 w 567335"/>
                  <a:gd name="connsiteY38" fmla="*/ 1061288 h 1471471"/>
                  <a:gd name="connsiteX39" fmla="*/ 51179 w 567335"/>
                  <a:gd name="connsiteY39" fmla="*/ 1080743 h 1471471"/>
                  <a:gd name="connsiteX40" fmla="*/ 60907 w 567335"/>
                  <a:gd name="connsiteY40" fmla="*/ 1109926 h 1471471"/>
                  <a:gd name="connsiteX41" fmla="*/ 70634 w 567335"/>
                  <a:gd name="connsiteY41" fmla="*/ 1143973 h 1471471"/>
                  <a:gd name="connsiteX42" fmla="*/ 75498 w 567335"/>
                  <a:gd name="connsiteY42" fmla="*/ 1158564 h 1471471"/>
                  <a:gd name="connsiteX43" fmla="*/ 80362 w 567335"/>
                  <a:gd name="connsiteY43" fmla="*/ 1178019 h 1471471"/>
                  <a:gd name="connsiteX44" fmla="*/ 90090 w 567335"/>
                  <a:gd name="connsiteY44" fmla="*/ 1207202 h 1471471"/>
                  <a:gd name="connsiteX45" fmla="*/ 94953 w 567335"/>
                  <a:gd name="connsiteY45" fmla="*/ 1221794 h 1471471"/>
                  <a:gd name="connsiteX46" fmla="*/ 99817 w 567335"/>
                  <a:gd name="connsiteY46" fmla="*/ 1241249 h 1471471"/>
                  <a:gd name="connsiteX47" fmla="*/ 104681 w 567335"/>
                  <a:gd name="connsiteY47" fmla="*/ 1299615 h 1471471"/>
                  <a:gd name="connsiteX48" fmla="*/ 109545 w 567335"/>
                  <a:gd name="connsiteY48" fmla="*/ 1319071 h 1471471"/>
                  <a:gd name="connsiteX49" fmla="*/ 129000 w 567335"/>
                  <a:gd name="connsiteY49" fmla="*/ 1323934 h 1471471"/>
                  <a:gd name="connsiteX50" fmla="*/ 143592 w 567335"/>
                  <a:gd name="connsiteY50" fmla="*/ 1343390 h 1471471"/>
                  <a:gd name="connsiteX51" fmla="*/ 158183 w 567335"/>
                  <a:gd name="connsiteY51" fmla="*/ 1372573 h 1471471"/>
                  <a:gd name="connsiteX52" fmla="*/ 172775 w 567335"/>
                  <a:gd name="connsiteY52" fmla="*/ 1377436 h 1471471"/>
                  <a:gd name="connsiteX53" fmla="*/ 236004 w 567335"/>
                  <a:gd name="connsiteY53" fmla="*/ 1401756 h 1471471"/>
                  <a:gd name="connsiteX54" fmla="*/ 240868 w 567335"/>
                  <a:gd name="connsiteY54" fmla="*/ 1416347 h 1471471"/>
                  <a:gd name="connsiteX55" fmla="*/ 255460 w 567335"/>
                  <a:gd name="connsiteY55" fmla="*/ 1421211 h 1471471"/>
                  <a:gd name="connsiteX56" fmla="*/ 284643 w 567335"/>
                  <a:gd name="connsiteY56" fmla="*/ 1445530 h 1471471"/>
                  <a:gd name="connsiteX57" fmla="*/ 304098 w 567335"/>
                  <a:gd name="connsiteY57" fmla="*/ 1455258 h 1471471"/>
                  <a:gd name="connsiteX58" fmla="*/ 308962 w 567335"/>
                  <a:gd name="connsiteY58" fmla="*/ 1440666 h 1471471"/>
                  <a:gd name="connsiteX59" fmla="*/ 328417 w 567335"/>
                  <a:gd name="connsiteY59" fmla="*/ 1411483 h 1471471"/>
                  <a:gd name="connsiteX60" fmla="*/ 338145 w 567335"/>
                  <a:gd name="connsiteY60" fmla="*/ 1392028 h 1471471"/>
                  <a:gd name="connsiteX61" fmla="*/ 367328 w 567335"/>
                  <a:gd name="connsiteY61" fmla="*/ 1377436 h 1471471"/>
                  <a:gd name="connsiteX62" fmla="*/ 381919 w 567335"/>
                  <a:gd name="connsiteY62" fmla="*/ 1367709 h 1471471"/>
                  <a:gd name="connsiteX63" fmla="*/ 386783 w 567335"/>
                  <a:gd name="connsiteY63" fmla="*/ 1353117 h 1471471"/>
                  <a:gd name="connsiteX64" fmla="*/ 396511 w 567335"/>
                  <a:gd name="connsiteY64" fmla="*/ 1304479 h 1471471"/>
                  <a:gd name="connsiteX65" fmla="*/ 420830 w 567335"/>
                  <a:gd name="connsiteY65" fmla="*/ 1275296 h 1471471"/>
                  <a:gd name="connsiteX66" fmla="*/ 454877 w 567335"/>
                  <a:gd name="connsiteY66" fmla="*/ 1231522 h 1471471"/>
                  <a:gd name="connsiteX67" fmla="*/ 469468 w 567335"/>
                  <a:gd name="connsiteY67" fmla="*/ 1202339 h 1471471"/>
                  <a:gd name="connsiteX68" fmla="*/ 493787 w 567335"/>
                  <a:gd name="connsiteY68" fmla="*/ 1236385 h 1471471"/>
                  <a:gd name="connsiteX69" fmla="*/ 508379 w 567335"/>
                  <a:gd name="connsiteY69" fmla="*/ 1221794 h 1471471"/>
                  <a:gd name="connsiteX70" fmla="*/ 518107 w 567335"/>
                  <a:gd name="connsiteY70" fmla="*/ 1192611 h 1471471"/>
                  <a:gd name="connsiteX71" fmla="*/ 522970 w 567335"/>
                  <a:gd name="connsiteY71" fmla="*/ 1255841 h 1471471"/>
                  <a:gd name="connsiteX72" fmla="*/ 527834 w 567335"/>
                  <a:gd name="connsiteY72" fmla="*/ 1270432 h 1471471"/>
                  <a:gd name="connsiteX73" fmla="*/ 522970 w 567335"/>
                  <a:gd name="connsiteY73" fmla="*/ 1348253 h 1471471"/>
                  <a:gd name="connsiteX74" fmla="*/ 527834 w 567335"/>
                  <a:gd name="connsiteY74" fmla="*/ 1411483 h 1471471"/>
                  <a:gd name="connsiteX75" fmla="*/ 537562 w 567335"/>
                  <a:gd name="connsiteY75" fmla="*/ 1382300 h 1471471"/>
                  <a:gd name="connsiteX76" fmla="*/ 547290 w 567335"/>
                  <a:gd name="connsiteY76" fmla="*/ 1328798 h 1471471"/>
                  <a:gd name="connsiteX77" fmla="*/ 552153 w 567335"/>
                  <a:gd name="connsiteY77" fmla="*/ 1285024 h 1471471"/>
                  <a:gd name="connsiteX78" fmla="*/ 557017 w 567335"/>
                  <a:gd name="connsiteY78" fmla="*/ 1260705 h 1471471"/>
                  <a:gd name="connsiteX79" fmla="*/ 566745 w 567335"/>
                  <a:gd name="connsiteY79" fmla="*/ 1212066 h 1471471"/>
                  <a:gd name="connsiteX80" fmla="*/ 561881 w 567335"/>
                  <a:gd name="connsiteY80" fmla="*/ 1178019 h 1471471"/>
                  <a:gd name="connsiteX81" fmla="*/ 557017 w 567335"/>
                  <a:gd name="connsiteY81" fmla="*/ 1163428 h 1471471"/>
                  <a:gd name="connsiteX82" fmla="*/ 566745 w 567335"/>
                  <a:gd name="connsiteY82" fmla="*/ 993194 h 1471471"/>
                  <a:gd name="connsiteX83" fmla="*/ 561881 w 567335"/>
                  <a:gd name="connsiteY83" fmla="*/ 905645 h 1471471"/>
                  <a:gd name="connsiteX84" fmla="*/ 552153 w 567335"/>
                  <a:gd name="connsiteY84" fmla="*/ 793777 h 1471471"/>
                  <a:gd name="connsiteX85" fmla="*/ 547290 w 567335"/>
                  <a:gd name="connsiteY85" fmla="*/ 764594 h 1471471"/>
                  <a:gd name="connsiteX86" fmla="*/ 542426 w 567335"/>
                  <a:gd name="connsiteY86" fmla="*/ 715956 h 1471471"/>
                  <a:gd name="connsiteX87" fmla="*/ 537562 w 567335"/>
                  <a:gd name="connsiteY87" fmla="*/ 701364 h 1471471"/>
                  <a:gd name="connsiteX88" fmla="*/ 527834 w 567335"/>
                  <a:gd name="connsiteY88" fmla="*/ 657590 h 1471471"/>
                  <a:gd name="connsiteX89" fmla="*/ 518107 w 567335"/>
                  <a:gd name="connsiteY89" fmla="*/ 628407 h 1471471"/>
                  <a:gd name="connsiteX90" fmla="*/ 498651 w 567335"/>
                  <a:gd name="connsiteY90" fmla="*/ 570041 h 1471471"/>
                  <a:gd name="connsiteX91" fmla="*/ 488924 w 567335"/>
                  <a:gd name="connsiteY91" fmla="*/ 540858 h 1471471"/>
                  <a:gd name="connsiteX92" fmla="*/ 484060 w 567335"/>
                  <a:gd name="connsiteY92" fmla="*/ 521402 h 1471471"/>
                  <a:gd name="connsiteX93" fmla="*/ 474332 w 567335"/>
                  <a:gd name="connsiteY93" fmla="*/ 492219 h 1471471"/>
                  <a:gd name="connsiteX94" fmla="*/ 464604 w 567335"/>
                  <a:gd name="connsiteY94" fmla="*/ 477628 h 1471471"/>
                  <a:gd name="connsiteX95" fmla="*/ 459741 w 567335"/>
                  <a:gd name="connsiteY95" fmla="*/ 463036 h 1471471"/>
                  <a:gd name="connsiteX96" fmla="*/ 440285 w 567335"/>
                  <a:gd name="connsiteY96" fmla="*/ 433853 h 1471471"/>
                  <a:gd name="connsiteX97" fmla="*/ 420830 w 567335"/>
                  <a:gd name="connsiteY97" fmla="*/ 375488 h 1471471"/>
                  <a:gd name="connsiteX98" fmla="*/ 411102 w 567335"/>
                  <a:gd name="connsiteY98" fmla="*/ 346305 h 1471471"/>
                  <a:gd name="connsiteX99" fmla="*/ 406239 w 567335"/>
                  <a:gd name="connsiteY99" fmla="*/ 331713 h 1471471"/>
                  <a:gd name="connsiteX100" fmla="*/ 396511 w 567335"/>
                  <a:gd name="connsiteY100" fmla="*/ 317122 h 1471471"/>
                  <a:gd name="connsiteX101" fmla="*/ 381919 w 567335"/>
                  <a:gd name="connsiteY101" fmla="*/ 273347 h 1471471"/>
                  <a:gd name="connsiteX102" fmla="*/ 377056 w 567335"/>
                  <a:gd name="connsiteY102" fmla="*/ 258756 h 1471471"/>
                  <a:gd name="connsiteX103" fmla="*/ 367328 w 567335"/>
                  <a:gd name="connsiteY103" fmla="*/ 244164 h 1471471"/>
                  <a:gd name="connsiteX104" fmla="*/ 357600 w 567335"/>
                  <a:gd name="connsiteY104" fmla="*/ 214981 h 1471471"/>
                  <a:gd name="connsiteX105" fmla="*/ 352736 w 567335"/>
                  <a:gd name="connsiteY105" fmla="*/ 200390 h 1471471"/>
                  <a:gd name="connsiteX106" fmla="*/ 338145 w 567335"/>
                  <a:gd name="connsiteY106" fmla="*/ 185798 h 1471471"/>
                  <a:gd name="connsiteX107" fmla="*/ 318690 w 567335"/>
                  <a:gd name="connsiteY107" fmla="*/ 156615 h 1471471"/>
                  <a:gd name="connsiteX108" fmla="*/ 304098 w 567335"/>
                  <a:gd name="connsiteY108" fmla="*/ 146888 h 1471471"/>
                  <a:gd name="connsiteX109" fmla="*/ 294370 w 567335"/>
                  <a:gd name="connsiteY109" fmla="*/ 132296 h 1471471"/>
                  <a:gd name="connsiteX110" fmla="*/ 284643 w 567335"/>
                  <a:gd name="connsiteY110" fmla="*/ 103113 h 1471471"/>
                  <a:gd name="connsiteX111" fmla="*/ 274915 w 567335"/>
                  <a:gd name="connsiteY111" fmla="*/ 88522 h 1471471"/>
                  <a:gd name="connsiteX112" fmla="*/ 270051 w 567335"/>
                  <a:gd name="connsiteY112" fmla="*/ 73930 h 1471471"/>
                  <a:gd name="connsiteX113" fmla="*/ 236004 w 567335"/>
                  <a:gd name="connsiteY113" fmla="*/ 30156 h 1471471"/>
                  <a:gd name="connsiteX114" fmla="*/ 216549 w 567335"/>
                  <a:gd name="connsiteY114" fmla="*/ 973 h 1471471"/>
                  <a:gd name="connsiteX115" fmla="*/ 211685 w 567335"/>
                  <a:gd name="connsiteY115" fmla="*/ 10700 h 1471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67335" h="1471471">
                    <a:moveTo>
                      <a:pt x="211685" y="10700"/>
                    </a:moveTo>
                    <a:cubicBezTo>
                      <a:pt x="214117" y="17185"/>
                      <a:pt x="224656" y="30155"/>
                      <a:pt x="231141" y="39883"/>
                    </a:cubicBezTo>
                    <a:cubicBezTo>
                      <a:pt x="234384" y="44747"/>
                      <a:pt x="236734" y="50342"/>
                      <a:pt x="240868" y="54475"/>
                    </a:cubicBezTo>
                    <a:cubicBezTo>
                      <a:pt x="250035" y="63641"/>
                      <a:pt x="259768" y="71466"/>
                      <a:pt x="265187" y="83658"/>
                    </a:cubicBezTo>
                    <a:cubicBezTo>
                      <a:pt x="269351" y="93028"/>
                      <a:pt x="271672" y="103113"/>
                      <a:pt x="274915" y="112841"/>
                    </a:cubicBezTo>
                    <a:lnTo>
                      <a:pt x="279779" y="127432"/>
                    </a:lnTo>
                    <a:cubicBezTo>
                      <a:pt x="270143" y="175612"/>
                      <a:pt x="266636" y="182920"/>
                      <a:pt x="279779" y="253892"/>
                    </a:cubicBezTo>
                    <a:cubicBezTo>
                      <a:pt x="281908" y="265388"/>
                      <a:pt x="299234" y="283075"/>
                      <a:pt x="299234" y="283075"/>
                    </a:cubicBezTo>
                    <a:cubicBezTo>
                      <a:pt x="297613" y="291181"/>
                      <a:pt x="298956" y="300516"/>
                      <a:pt x="294370" y="307394"/>
                    </a:cubicBezTo>
                    <a:cubicBezTo>
                      <a:pt x="291526" y="311660"/>
                      <a:pt x="284906" y="312258"/>
                      <a:pt x="279779" y="312258"/>
                    </a:cubicBezTo>
                    <a:cubicBezTo>
                      <a:pt x="268838" y="312258"/>
                      <a:pt x="230468" y="303703"/>
                      <a:pt x="221413" y="297666"/>
                    </a:cubicBezTo>
                    <a:lnTo>
                      <a:pt x="206822" y="287939"/>
                    </a:lnTo>
                    <a:cubicBezTo>
                      <a:pt x="198715" y="289560"/>
                      <a:pt x="188853" y="287510"/>
                      <a:pt x="182502" y="292802"/>
                    </a:cubicBezTo>
                    <a:cubicBezTo>
                      <a:pt x="177367" y="297082"/>
                      <a:pt x="183981" y="310144"/>
                      <a:pt x="177639" y="312258"/>
                    </a:cubicBezTo>
                    <a:cubicBezTo>
                      <a:pt x="172093" y="314107"/>
                      <a:pt x="170710" y="302798"/>
                      <a:pt x="167911" y="297666"/>
                    </a:cubicBezTo>
                    <a:cubicBezTo>
                      <a:pt x="160967" y="284936"/>
                      <a:pt x="156500" y="270821"/>
                      <a:pt x="148456" y="258756"/>
                    </a:cubicBezTo>
                    <a:cubicBezTo>
                      <a:pt x="145213" y="253892"/>
                      <a:pt x="143293" y="247816"/>
                      <a:pt x="138728" y="244164"/>
                    </a:cubicBezTo>
                    <a:cubicBezTo>
                      <a:pt x="134724" y="240961"/>
                      <a:pt x="129000" y="240921"/>
                      <a:pt x="124136" y="239300"/>
                    </a:cubicBezTo>
                    <a:cubicBezTo>
                      <a:pt x="122515" y="244164"/>
                      <a:pt x="120516" y="248918"/>
                      <a:pt x="119273" y="253892"/>
                    </a:cubicBezTo>
                    <a:cubicBezTo>
                      <a:pt x="117313" y="261733"/>
                      <a:pt x="114599" y="283705"/>
                      <a:pt x="109545" y="292802"/>
                    </a:cubicBezTo>
                    <a:cubicBezTo>
                      <a:pt x="103867" y="303022"/>
                      <a:pt x="90090" y="321985"/>
                      <a:pt x="90090" y="321985"/>
                    </a:cubicBezTo>
                    <a:cubicBezTo>
                      <a:pt x="82739" y="351388"/>
                      <a:pt x="87340" y="335101"/>
                      <a:pt x="75498" y="370624"/>
                    </a:cubicBezTo>
                    <a:lnTo>
                      <a:pt x="65770" y="399807"/>
                    </a:lnTo>
                    <a:cubicBezTo>
                      <a:pt x="65121" y="402405"/>
                      <a:pt x="58836" y="429664"/>
                      <a:pt x="56043" y="433853"/>
                    </a:cubicBezTo>
                    <a:cubicBezTo>
                      <a:pt x="50665" y="441919"/>
                      <a:pt x="35831" y="453687"/>
                      <a:pt x="26860" y="458173"/>
                    </a:cubicBezTo>
                    <a:cubicBezTo>
                      <a:pt x="22274" y="460466"/>
                      <a:pt x="17132" y="461415"/>
                      <a:pt x="12268" y="463036"/>
                    </a:cubicBezTo>
                    <a:cubicBezTo>
                      <a:pt x="15511" y="472764"/>
                      <a:pt x="19985" y="482164"/>
                      <a:pt x="21996" y="492219"/>
                    </a:cubicBezTo>
                    <a:cubicBezTo>
                      <a:pt x="27865" y="521566"/>
                      <a:pt x="24246" y="508696"/>
                      <a:pt x="31724" y="531130"/>
                    </a:cubicBezTo>
                    <a:cubicBezTo>
                      <a:pt x="29856" y="542337"/>
                      <a:pt x="27983" y="562932"/>
                      <a:pt x="21996" y="574905"/>
                    </a:cubicBezTo>
                    <a:cubicBezTo>
                      <a:pt x="19382" y="580133"/>
                      <a:pt x="15511" y="584632"/>
                      <a:pt x="12268" y="589496"/>
                    </a:cubicBezTo>
                    <a:cubicBezTo>
                      <a:pt x="15555" y="609217"/>
                      <a:pt x="16554" y="619994"/>
                      <a:pt x="21996" y="638134"/>
                    </a:cubicBezTo>
                    <a:cubicBezTo>
                      <a:pt x="24943" y="647955"/>
                      <a:pt x="28482" y="657589"/>
                      <a:pt x="31724" y="667317"/>
                    </a:cubicBezTo>
                    <a:lnTo>
                      <a:pt x="36587" y="681909"/>
                    </a:lnTo>
                    <a:cubicBezTo>
                      <a:pt x="34966" y="701364"/>
                      <a:pt x="34304" y="720923"/>
                      <a:pt x="31724" y="740275"/>
                    </a:cubicBezTo>
                    <a:cubicBezTo>
                      <a:pt x="31046" y="745357"/>
                      <a:pt x="28268" y="749936"/>
                      <a:pt x="26860" y="754866"/>
                    </a:cubicBezTo>
                    <a:cubicBezTo>
                      <a:pt x="14645" y="797617"/>
                      <a:pt x="28794" y="753929"/>
                      <a:pt x="17132" y="788913"/>
                    </a:cubicBezTo>
                    <a:cubicBezTo>
                      <a:pt x="15511" y="853764"/>
                      <a:pt x="12268" y="918595"/>
                      <a:pt x="12268" y="983466"/>
                    </a:cubicBezTo>
                    <a:cubicBezTo>
                      <a:pt x="12268" y="1045178"/>
                      <a:pt x="0" y="1036121"/>
                      <a:pt x="31724" y="1046696"/>
                    </a:cubicBezTo>
                    <a:cubicBezTo>
                      <a:pt x="36588" y="1051560"/>
                      <a:pt x="42902" y="1055316"/>
                      <a:pt x="46315" y="1061288"/>
                    </a:cubicBezTo>
                    <a:cubicBezTo>
                      <a:pt x="49631" y="1067092"/>
                      <a:pt x="49258" y="1074340"/>
                      <a:pt x="51179" y="1080743"/>
                    </a:cubicBezTo>
                    <a:cubicBezTo>
                      <a:pt x="54126" y="1090564"/>
                      <a:pt x="57665" y="1100198"/>
                      <a:pt x="60907" y="1109926"/>
                    </a:cubicBezTo>
                    <a:cubicBezTo>
                      <a:pt x="72565" y="1144902"/>
                      <a:pt x="58422" y="1101233"/>
                      <a:pt x="70634" y="1143973"/>
                    </a:cubicBezTo>
                    <a:cubicBezTo>
                      <a:pt x="72042" y="1148903"/>
                      <a:pt x="74089" y="1153634"/>
                      <a:pt x="75498" y="1158564"/>
                    </a:cubicBezTo>
                    <a:cubicBezTo>
                      <a:pt x="77335" y="1164991"/>
                      <a:pt x="78441" y="1171616"/>
                      <a:pt x="80362" y="1178019"/>
                    </a:cubicBezTo>
                    <a:cubicBezTo>
                      <a:pt x="83309" y="1187840"/>
                      <a:pt x="86848" y="1197474"/>
                      <a:pt x="90090" y="1207202"/>
                    </a:cubicBezTo>
                    <a:cubicBezTo>
                      <a:pt x="91711" y="1212066"/>
                      <a:pt x="93709" y="1216820"/>
                      <a:pt x="94953" y="1221794"/>
                    </a:cubicBezTo>
                    <a:lnTo>
                      <a:pt x="99817" y="1241249"/>
                    </a:lnTo>
                    <a:cubicBezTo>
                      <a:pt x="101438" y="1260704"/>
                      <a:pt x="102259" y="1280243"/>
                      <a:pt x="104681" y="1299615"/>
                    </a:cubicBezTo>
                    <a:cubicBezTo>
                      <a:pt x="105510" y="1306248"/>
                      <a:pt x="104818" y="1314344"/>
                      <a:pt x="109545" y="1319071"/>
                    </a:cubicBezTo>
                    <a:cubicBezTo>
                      <a:pt x="114272" y="1323798"/>
                      <a:pt x="122515" y="1322313"/>
                      <a:pt x="129000" y="1323934"/>
                    </a:cubicBezTo>
                    <a:cubicBezTo>
                      <a:pt x="133864" y="1330419"/>
                      <a:pt x="139570" y="1336351"/>
                      <a:pt x="143592" y="1343390"/>
                    </a:cubicBezTo>
                    <a:cubicBezTo>
                      <a:pt x="151011" y="1356372"/>
                      <a:pt x="144807" y="1361873"/>
                      <a:pt x="158183" y="1372573"/>
                    </a:cubicBezTo>
                    <a:cubicBezTo>
                      <a:pt x="162187" y="1375776"/>
                      <a:pt x="167911" y="1375815"/>
                      <a:pt x="172775" y="1377436"/>
                    </a:cubicBezTo>
                    <a:cubicBezTo>
                      <a:pt x="211496" y="1403251"/>
                      <a:pt x="190384" y="1395239"/>
                      <a:pt x="236004" y="1401756"/>
                    </a:cubicBezTo>
                    <a:cubicBezTo>
                      <a:pt x="237625" y="1406620"/>
                      <a:pt x="237243" y="1412722"/>
                      <a:pt x="240868" y="1416347"/>
                    </a:cubicBezTo>
                    <a:cubicBezTo>
                      <a:pt x="244494" y="1419972"/>
                      <a:pt x="250874" y="1418918"/>
                      <a:pt x="255460" y="1421211"/>
                    </a:cubicBezTo>
                    <a:cubicBezTo>
                      <a:pt x="269000" y="1427981"/>
                      <a:pt x="273888" y="1434776"/>
                      <a:pt x="284643" y="1445530"/>
                    </a:cubicBezTo>
                    <a:cubicBezTo>
                      <a:pt x="287885" y="1455257"/>
                      <a:pt x="287886" y="1471471"/>
                      <a:pt x="304098" y="1455258"/>
                    </a:cubicBezTo>
                    <a:cubicBezTo>
                      <a:pt x="307723" y="1451632"/>
                      <a:pt x="306472" y="1445148"/>
                      <a:pt x="308962" y="1440666"/>
                    </a:cubicBezTo>
                    <a:cubicBezTo>
                      <a:pt x="314640" y="1430446"/>
                      <a:pt x="323188" y="1421940"/>
                      <a:pt x="328417" y="1411483"/>
                    </a:cubicBezTo>
                    <a:cubicBezTo>
                      <a:pt x="331660" y="1404998"/>
                      <a:pt x="333503" y="1397598"/>
                      <a:pt x="338145" y="1392028"/>
                    </a:cubicBezTo>
                    <a:cubicBezTo>
                      <a:pt x="348102" y="1380080"/>
                      <a:pt x="354997" y="1383602"/>
                      <a:pt x="367328" y="1377436"/>
                    </a:cubicBezTo>
                    <a:cubicBezTo>
                      <a:pt x="372556" y="1374822"/>
                      <a:pt x="377055" y="1370951"/>
                      <a:pt x="381919" y="1367709"/>
                    </a:cubicBezTo>
                    <a:cubicBezTo>
                      <a:pt x="383540" y="1362845"/>
                      <a:pt x="385777" y="1358145"/>
                      <a:pt x="386783" y="1353117"/>
                    </a:cubicBezTo>
                    <a:cubicBezTo>
                      <a:pt x="389770" y="1338182"/>
                      <a:pt x="389185" y="1319129"/>
                      <a:pt x="396511" y="1304479"/>
                    </a:cubicBezTo>
                    <a:cubicBezTo>
                      <a:pt x="406937" y="1283627"/>
                      <a:pt x="405774" y="1294655"/>
                      <a:pt x="420830" y="1275296"/>
                    </a:cubicBezTo>
                    <a:cubicBezTo>
                      <a:pt x="461545" y="1222947"/>
                      <a:pt x="421755" y="1264642"/>
                      <a:pt x="454877" y="1231522"/>
                    </a:cubicBezTo>
                    <a:cubicBezTo>
                      <a:pt x="455732" y="1228958"/>
                      <a:pt x="463576" y="1201160"/>
                      <a:pt x="469468" y="1202339"/>
                    </a:cubicBezTo>
                    <a:cubicBezTo>
                      <a:pt x="471790" y="1202803"/>
                      <a:pt x="490940" y="1232115"/>
                      <a:pt x="493787" y="1236385"/>
                    </a:cubicBezTo>
                    <a:cubicBezTo>
                      <a:pt x="498651" y="1231521"/>
                      <a:pt x="505038" y="1227807"/>
                      <a:pt x="508379" y="1221794"/>
                    </a:cubicBezTo>
                    <a:cubicBezTo>
                      <a:pt x="513359" y="1212831"/>
                      <a:pt x="518107" y="1192611"/>
                      <a:pt x="518107" y="1192611"/>
                    </a:cubicBezTo>
                    <a:cubicBezTo>
                      <a:pt x="519728" y="1213688"/>
                      <a:pt x="520348" y="1234865"/>
                      <a:pt x="522970" y="1255841"/>
                    </a:cubicBezTo>
                    <a:cubicBezTo>
                      <a:pt x="523606" y="1260928"/>
                      <a:pt x="527834" y="1265305"/>
                      <a:pt x="527834" y="1270432"/>
                    </a:cubicBezTo>
                    <a:cubicBezTo>
                      <a:pt x="527834" y="1296423"/>
                      <a:pt x="524591" y="1322313"/>
                      <a:pt x="522970" y="1348253"/>
                    </a:cubicBezTo>
                    <a:cubicBezTo>
                      <a:pt x="524591" y="1369330"/>
                      <a:pt x="519507" y="1392053"/>
                      <a:pt x="527834" y="1411483"/>
                    </a:cubicBezTo>
                    <a:cubicBezTo>
                      <a:pt x="531873" y="1420908"/>
                      <a:pt x="535075" y="1392248"/>
                      <a:pt x="537562" y="1382300"/>
                    </a:cubicBezTo>
                    <a:cubicBezTo>
                      <a:pt x="544359" y="1355112"/>
                      <a:pt x="542934" y="1363650"/>
                      <a:pt x="547290" y="1328798"/>
                    </a:cubicBezTo>
                    <a:cubicBezTo>
                      <a:pt x="549111" y="1314230"/>
                      <a:pt x="550077" y="1299558"/>
                      <a:pt x="552153" y="1285024"/>
                    </a:cubicBezTo>
                    <a:cubicBezTo>
                      <a:pt x="553322" y="1276840"/>
                      <a:pt x="555538" y="1268839"/>
                      <a:pt x="557017" y="1260705"/>
                    </a:cubicBezTo>
                    <a:cubicBezTo>
                      <a:pt x="564968" y="1216976"/>
                      <a:pt x="558142" y="1246480"/>
                      <a:pt x="566745" y="1212066"/>
                    </a:cubicBezTo>
                    <a:cubicBezTo>
                      <a:pt x="565124" y="1200717"/>
                      <a:pt x="564129" y="1189261"/>
                      <a:pt x="561881" y="1178019"/>
                    </a:cubicBezTo>
                    <a:cubicBezTo>
                      <a:pt x="560876" y="1172992"/>
                      <a:pt x="557017" y="1168555"/>
                      <a:pt x="557017" y="1163428"/>
                    </a:cubicBezTo>
                    <a:cubicBezTo>
                      <a:pt x="557017" y="1034947"/>
                      <a:pt x="553210" y="1060868"/>
                      <a:pt x="566745" y="993194"/>
                    </a:cubicBezTo>
                    <a:cubicBezTo>
                      <a:pt x="565124" y="964011"/>
                      <a:pt x="563417" y="934833"/>
                      <a:pt x="561881" y="905645"/>
                    </a:cubicBezTo>
                    <a:cubicBezTo>
                      <a:pt x="556441" y="802288"/>
                      <a:pt x="567335" y="839319"/>
                      <a:pt x="552153" y="793777"/>
                    </a:cubicBezTo>
                    <a:cubicBezTo>
                      <a:pt x="550532" y="784049"/>
                      <a:pt x="548513" y="774380"/>
                      <a:pt x="547290" y="764594"/>
                    </a:cubicBezTo>
                    <a:cubicBezTo>
                      <a:pt x="545269" y="748426"/>
                      <a:pt x="544904" y="732060"/>
                      <a:pt x="542426" y="715956"/>
                    </a:cubicBezTo>
                    <a:cubicBezTo>
                      <a:pt x="541646" y="710889"/>
                      <a:pt x="538806" y="706338"/>
                      <a:pt x="537562" y="701364"/>
                    </a:cubicBezTo>
                    <a:cubicBezTo>
                      <a:pt x="530616" y="673583"/>
                      <a:pt x="535326" y="682565"/>
                      <a:pt x="527834" y="657590"/>
                    </a:cubicBezTo>
                    <a:cubicBezTo>
                      <a:pt x="524888" y="647769"/>
                      <a:pt x="521349" y="638135"/>
                      <a:pt x="518107" y="628407"/>
                    </a:cubicBezTo>
                    <a:lnTo>
                      <a:pt x="498651" y="570041"/>
                    </a:lnTo>
                    <a:cubicBezTo>
                      <a:pt x="498648" y="570031"/>
                      <a:pt x="488927" y="540869"/>
                      <a:pt x="488924" y="540858"/>
                    </a:cubicBezTo>
                    <a:cubicBezTo>
                      <a:pt x="487303" y="534373"/>
                      <a:pt x="485981" y="527805"/>
                      <a:pt x="484060" y="521402"/>
                    </a:cubicBezTo>
                    <a:cubicBezTo>
                      <a:pt x="481114" y="511581"/>
                      <a:pt x="480020" y="500751"/>
                      <a:pt x="474332" y="492219"/>
                    </a:cubicBezTo>
                    <a:lnTo>
                      <a:pt x="464604" y="477628"/>
                    </a:lnTo>
                    <a:cubicBezTo>
                      <a:pt x="462983" y="472764"/>
                      <a:pt x="462231" y="467518"/>
                      <a:pt x="459741" y="463036"/>
                    </a:cubicBezTo>
                    <a:cubicBezTo>
                      <a:pt x="454063" y="452816"/>
                      <a:pt x="440285" y="433853"/>
                      <a:pt x="440285" y="433853"/>
                    </a:cubicBezTo>
                    <a:lnTo>
                      <a:pt x="420830" y="375488"/>
                    </a:lnTo>
                    <a:lnTo>
                      <a:pt x="411102" y="346305"/>
                    </a:lnTo>
                    <a:cubicBezTo>
                      <a:pt x="409481" y="341441"/>
                      <a:pt x="409083" y="335979"/>
                      <a:pt x="406239" y="331713"/>
                    </a:cubicBezTo>
                    <a:lnTo>
                      <a:pt x="396511" y="317122"/>
                    </a:lnTo>
                    <a:lnTo>
                      <a:pt x="381919" y="273347"/>
                    </a:lnTo>
                    <a:cubicBezTo>
                      <a:pt x="380298" y="268483"/>
                      <a:pt x="379900" y="263022"/>
                      <a:pt x="377056" y="258756"/>
                    </a:cubicBezTo>
                    <a:cubicBezTo>
                      <a:pt x="373813" y="253892"/>
                      <a:pt x="369702" y="249506"/>
                      <a:pt x="367328" y="244164"/>
                    </a:cubicBezTo>
                    <a:cubicBezTo>
                      <a:pt x="363163" y="234794"/>
                      <a:pt x="360843" y="224709"/>
                      <a:pt x="357600" y="214981"/>
                    </a:cubicBezTo>
                    <a:cubicBezTo>
                      <a:pt x="355979" y="210117"/>
                      <a:pt x="356361" y="204015"/>
                      <a:pt x="352736" y="200390"/>
                    </a:cubicBezTo>
                    <a:cubicBezTo>
                      <a:pt x="347872" y="195526"/>
                      <a:pt x="342368" y="191228"/>
                      <a:pt x="338145" y="185798"/>
                    </a:cubicBezTo>
                    <a:cubicBezTo>
                      <a:pt x="330967" y="176569"/>
                      <a:pt x="328418" y="163100"/>
                      <a:pt x="318690" y="156615"/>
                    </a:cubicBezTo>
                    <a:lnTo>
                      <a:pt x="304098" y="146888"/>
                    </a:lnTo>
                    <a:cubicBezTo>
                      <a:pt x="300855" y="142024"/>
                      <a:pt x="296744" y="137638"/>
                      <a:pt x="294370" y="132296"/>
                    </a:cubicBezTo>
                    <a:cubicBezTo>
                      <a:pt x="290206" y="122926"/>
                      <a:pt x="290331" y="111644"/>
                      <a:pt x="284643" y="103113"/>
                    </a:cubicBezTo>
                    <a:lnTo>
                      <a:pt x="274915" y="88522"/>
                    </a:lnTo>
                    <a:cubicBezTo>
                      <a:pt x="273294" y="83658"/>
                      <a:pt x="272541" y="78412"/>
                      <a:pt x="270051" y="73930"/>
                    </a:cubicBezTo>
                    <a:cubicBezTo>
                      <a:pt x="255506" y="47749"/>
                      <a:pt x="253729" y="47880"/>
                      <a:pt x="236004" y="30156"/>
                    </a:cubicBezTo>
                    <a:cubicBezTo>
                      <a:pt x="230474" y="13564"/>
                      <a:pt x="232743" y="13118"/>
                      <a:pt x="216549" y="973"/>
                    </a:cubicBezTo>
                    <a:cubicBezTo>
                      <a:pt x="215252" y="0"/>
                      <a:pt x="209253" y="4215"/>
                      <a:pt x="211685" y="10700"/>
                    </a:cubicBezTo>
                    <a:close/>
                  </a:path>
                </a:pathLst>
              </a:custGeom>
              <a:gradFill flip="none" rotWithShape="1">
                <a:gsLst>
                  <a:gs pos="12000">
                    <a:srgbClr val="EE8800"/>
                  </a:gs>
                  <a:gs pos="100000">
                    <a:srgbClr val="00B050"/>
                  </a:gs>
                  <a:gs pos="0">
                    <a:srgbClr val="FFFFCC"/>
                  </a:gs>
                </a:gsLst>
                <a:lin ang="27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7" name="Corda 36"/>
              <p:cNvSpPr/>
              <p:nvPr/>
            </p:nvSpPr>
            <p:spPr bwMode="auto">
              <a:xfrm rot="10800000" flipH="1">
                <a:off x="2706358" y="2188917"/>
                <a:ext cx="3600000" cy="3618000"/>
              </a:xfrm>
              <a:prstGeom prst="chord">
                <a:avLst>
                  <a:gd name="adj1" fmla="val 5409229"/>
                  <a:gd name="adj2" fmla="val 16201961"/>
                </a:avLst>
              </a:prstGeom>
              <a:solidFill>
                <a:schemeClr val="tx1">
                  <a:alpha val="6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6000" b="0" i="0" u="none" strike="noStrike" cap="none" normalizeH="0" baseline="0" smtClean="0">
                  <a:ln>
                    <a:noFill/>
                  </a:ln>
                  <a:solidFill>
                    <a:srgbClr val="FF0066"/>
                  </a:solidFill>
                  <a:effectLst/>
                  <a:latin typeface="Helvetica 55 Roman" pitchFamily="34" charset="0"/>
                </a:endParaRPr>
              </a:p>
            </p:txBody>
          </p:sp>
        </p:grpSp>
      </p:grpSp>
      <p:sp>
        <p:nvSpPr>
          <p:cNvPr id="7" name="Subtítulo 2"/>
          <p:cNvSpPr txBox="1">
            <a:spLocks/>
          </p:cNvSpPr>
          <p:nvPr/>
        </p:nvSpPr>
        <p:spPr bwMode="auto">
          <a:xfrm>
            <a:off x="1" y="332656"/>
            <a:ext cx="9143999" cy="1143000"/>
          </a:xfrm>
          <a:prstGeom prst="rect">
            <a:avLst/>
          </a:prstGeom>
          <a:noFill/>
          <a:ln w="9525">
            <a:noFill/>
            <a:miter lim="800000"/>
            <a:headEnd/>
            <a:tailEnd/>
          </a:ln>
        </p:spPr>
        <p:txBody>
          <a:bodyPr lIns="92075" tIns="46038" rIns="92075" bIns="46038"/>
          <a:lstStyle/>
          <a:p>
            <a:pPr>
              <a:spcBef>
                <a:spcPct val="20000"/>
              </a:spcBef>
              <a:buClr>
                <a:schemeClr val="accent6">
                  <a:lumMod val="60000"/>
                  <a:lumOff val="40000"/>
                </a:schemeClr>
              </a:buClr>
              <a:defRPr/>
            </a:pPr>
            <a:r>
              <a:rPr lang="pt-BR" sz="3600" kern="0" dirty="0" smtClean="0">
                <a:solidFill>
                  <a:schemeClr val="accent6">
                    <a:lumMod val="20000"/>
                    <a:lumOff val="80000"/>
                  </a:schemeClr>
                </a:solidFill>
                <a:latin typeface="Century Gothic" pitchFamily="34" charset="0"/>
              </a:rPr>
              <a:t>	</a:t>
            </a:r>
            <a:r>
              <a:rPr lang="pt-BR" sz="3600" kern="0" dirty="0" smtClean="0">
                <a:solidFill>
                  <a:schemeClr val="bg1"/>
                </a:solidFill>
                <a:latin typeface="Century Gothic" pitchFamily="34" charset="0"/>
              </a:rPr>
              <a:t>Polos Geográficos e Magnéticos</a:t>
            </a:r>
            <a:endParaRPr lang="pt-BR" sz="3600" kern="0" dirty="0">
              <a:solidFill>
                <a:schemeClr val="bg1"/>
              </a:solidFill>
              <a:latin typeface="Century Gothic" pitchFamily="34" charset="0"/>
            </a:endParaRPr>
          </a:p>
          <a:p>
            <a:pPr algn="l">
              <a:spcBef>
                <a:spcPct val="20000"/>
              </a:spcBef>
              <a:buClr>
                <a:schemeClr val="accent6">
                  <a:lumMod val="60000"/>
                  <a:lumOff val="40000"/>
                </a:schemeClr>
              </a:buClr>
              <a:defRPr/>
            </a:pPr>
            <a:endParaRPr lang="pt-BR" sz="3200" kern="0" dirty="0">
              <a:solidFill>
                <a:schemeClr val="accent6">
                  <a:lumMod val="20000"/>
                  <a:lumOff val="80000"/>
                </a:schemeClr>
              </a:solidFill>
              <a:latin typeface="+mn-lt"/>
            </a:endParaRPr>
          </a:p>
          <a:p>
            <a:pPr algn="l">
              <a:spcBef>
                <a:spcPct val="20000"/>
              </a:spcBef>
              <a:buClr>
                <a:schemeClr val="accent6">
                  <a:lumMod val="60000"/>
                  <a:lumOff val="40000"/>
                </a:schemeClr>
              </a:buClr>
              <a:buFont typeface="Wingdings" pitchFamily="2" charset="2"/>
              <a:buNone/>
              <a:defRPr/>
            </a:pPr>
            <a:endParaRPr lang="pt-BR" sz="3200" kern="0" dirty="0">
              <a:solidFill>
                <a:schemeClr val="accent6">
                  <a:lumMod val="20000"/>
                  <a:lumOff val="80000"/>
                </a:schemeClr>
              </a:solidFill>
              <a:latin typeface="+mn-lt"/>
            </a:endParaRPr>
          </a:p>
        </p:txBody>
      </p:sp>
      <p:sp>
        <p:nvSpPr>
          <p:cNvPr id="11" name="Retângulo 10"/>
          <p:cNvSpPr/>
          <p:nvPr/>
        </p:nvSpPr>
        <p:spPr>
          <a:xfrm>
            <a:off x="6843369" y="5301208"/>
            <a:ext cx="2300631" cy="338554"/>
          </a:xfrm>
          <a:prstGeom prst="rect">
            <a:avLst/>
          </a:prstGeom>
        </p:spPr>
        <p:txBody>
          <a:bodyPr wrap="none">
            <a:spAutoFit/>
          </a:bodyPr>
          <a:lstStyle/>
          <a:p>
            <a:r>
              <a:rPr lang="pt-BR" dirty="0" smtClean="0">
                <a:solidFill>
                  <a:srgbClr val="00B0F0"/>
                </a:solidFill>
                <a:latin typeface="Century Gothic" pitchFamily="34" charset="0"/>
              </a:rPr>
              <a:t>Figura fora de escala</a:t>
            </a:r>
            <a:endParaRPr lang="pt-BR" dirty="0">
              <a:solidFill>
                <a:srgbClr val="00B0F0"/>
              </a:solidFill>
              <a:latin typeface="Century Gothic" pitchFamily="34" charset="0"/>
            </a:endParaRPr>
          </a:p>
        </p:txBody>
      </p:sp>
      <p:cxnSp>
        <p:nvCxnSpPr>
          <p:cNvPr id="54" name="Conector reto 53"/>
          <p:cNvCxnSpPr/>
          <p:nvPr/>
        </p:nvCxnSpPr>
        <p:spPr bwMode="auto">
          <a:xfrm flipH="1" flipV="1">
            <a:off x="4211960" y="1765607"/>
            <a:ext cx="288032" cy="1728192"/>
          </a:xfrm>
          <a:prstGeom prst="line">
            <a:avLst/>
          </a:prstGeom>
          <a:solidFill>
            <a:schemeClr val="accent1"/>
          </a:solidFill>
          <a:ln w="107950" cap="flat" cmpd="sng" algn="ctr">
            <a:solidFill>
              <a:srgbClr val="FF0000"/>
            </a:solidFill>
            <a:prstDash val="solid"/>
            <a:round/>
            <a:headEnd type="none" w="sm" len="sm"/>
            <a:tailEnd type="arrow" w="sm" len="sm"/>
          </a:ln>
          <a:effectLst/>
        </p:spPr>
      </p:cxnSp>
      <p:cxnSp>
        <p:nvCxnSpPr>
          <p:cNvPr id="67" name="Conector reto 66"/>
          <p:cNvCxnSpPr/>
          <p:nvPr/>
        </p:nvCxnSpPr>
        <p:spPr bwMode="auto">
          <a:xfrm rot="-60000">
            <a:off x="4134605" y="1216278"/>
            <a:ext cx="72008" cy="576064"/>
          </a:xfrm>
          <a:prstGeom prst="line">
            <a:avLst/>
          </a:prstGeom>
          <a:solidFill>
            <a:schemeClr val="accent1"/>
          </a:solidFill>
          <a:ln w="41275" cap="flat" cmpd="sng" algn="ctr">
            <a:solidFill>
              <a:srgbClr val="FF0000"/>
            </a:solidFill>
            <a:prstDash val="sysDot"/>
            <a:round/>
            <a:headEnd type="none" w="sm" len="sm"/>
            <a:tailEnd type="none" w="sm" len="sm"/>
          </a:ln>
          <a:effectLst/>
        </p:spPr>
      </p:cxnSp>
      <p:cxnSp>
        <p:nvCxnSpPr>
          <p:cNvPr id="68" name="Conector reto 67"/>
          <p:cNvCxnSpPr/>
          <p:nvPr/>
        </p:nvCxnSpPr>
        <p:spPr bwMode="auto">
          <a:xfrm flipV="1">
            <a:off x="4788024" y="1693599"/>
            <a:ext cx="72008" cy="1656184"/>
          </a:xfrm>
          <a:prstGeom prst="line">
            <a:avLst/>
          </a:prstGeom>
          <a:solidFill>
            <a:schemeClr val="accent1"/>
          </a:solidFill>
          <a:ln w="107950" cap="flat" cmpd="sng" algn="ctr">
            <a:solidFill>
              <a:srgbClr val="66FF33"/>
            </a:solidFill>
            <a:prstDash val="solid"/>
            <a:round/>
            <a:headEnd type="none" w="sm" len="sm"/>
            <a:tailEnd type="arrow" w="sm" len="sm"/>
          </a:ln>
          <a:effectLst/>
        </p:spPr>
      </p:cxnSp>
      <p:cxnSp>
        <p:nvCxnSpPr>
          <p:cNvPr id="78" name="Conector reto 77"/>
          <p:cNvCxnSpPr/>
          <p:nvPr/>
        </p:nvCxnSpPr>
        <p:spPr bwMode="auto">
          <a:xfrm rot="480000">
            <a:off x="4825127" y="1134161"/>
            <a:ext cx="72008" cy="576064"/>
          </a:xfrm>
          <a:prstGeom prst="line">
            <a:avLst/>
          </a:prstGeom>
          <a:solidFill>
            <a:schemeClr val="accent1"/>
          </a:solidFill>
          <a:ln w="41275" cap="flat" cmpd="sng" algn="ctr">
            <a:solidFill>
              <a:srgbClr val="66FF33"/>
            </a:solidFill>
            <a:prstDash val="sysDot"/>
            <a:round/>
            <a:headEnd type="none" w="sm" len="sm"/>
            <a:tailEnd type="none" w="sm" len="sm"/>
          </a:ln>
          <a:effectLst/>
        </p:spPr>
      </p:cxnSp>
      <p:sp>
        <p:nvSpPr>
          <p:cNvPr id="79" name="Arco 78"/>
          <p:cNvSpPr/>
          <p:nvPr/>
        </p:nvSpPr>
        <p:spPr bwMode="auto">
          <a:xfrm rot="254108">
            <a:off x="3949432" y="1338719"/>
            <a:ext cx="1228344" cy="870829"/>
          </a:xfrm>
          <a:prstGeom prst="arc">
            <a:avLst>
              <a:gd name="adj1" fmla="val 12907607"/>
              <a:gd name="adj2" fmla="val 18392029"/>
            </a:avLst>
          </a:prstGeom>
          <a:noFill/>
          <a:ln w="381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80" name="CaixaDeTexto 79"/>
          <p:cNvSpPr txBox="1"/>
          <p:nvPr/>
        </p:nvSpPr>
        <p:spPr>
          <a:xfrm>
            <a:off x="4139952" y="1393612"/>
            <a:ext cx="792088" cy="523220"/>
          </a:xfrm>
          <a:prstGeom prst="rect">
            <a:avLst/>
          </a:prstGeom>
          <a:noFill/>
          <a:ln>
            <a:noFill/>
          </a:ln>
        </p:spPr>
        <p:txBody>
          <a:bodyPr wrap="square" rtlCol="0">
            <a:spAutoFit/>
          </a:bodyPr>
          <a:lstStyle/>
          <a:p>
            <a:r>
              <a:rPr lang="pt-BR" sz="2800" dirty="0" smtClean="0">
                <a:solidFill>
                  <a:schemeClr val="bg1"/>
                </a:solidFill>
                <a:latin typeface="Century Gothic" pitchFamily="34" charset="0"/>
              </a:rPr>
              <a:t>12°</a:t>
            </a:r>
            <a:endParaRPr lang="pt-BR" sz="2800" dirty="0">
              <a:solidFill>
                <a:schemeClr val="bg1"/>
              </a:solidFill>
              <a:latin typeface="Century Gothic" pitchFamily="34" charset="0"/>
            </a:endParaRPr>
          </a:p>
        </p:txBody>
      </p:sp>
      <p:sp>
        <p:nvSpPr>
          <p:cNvPr id="82" name="CaixaDeTexto 81"/>
          <p:cNvSpPr txBox="1"/>
          <p:nvPr/>
        </p:nvSpPr>
        <p:spPr>
          <a:xfrm>
            <a:off x="899592" y="1693599"/>
            <a:ext cx="3375992" cy="523220"/>
          </a:xfrm>
          <a:prstGeom prst="rect">
            <a:avLst/>
          </a:prstGeom>
          <a:noFill/>
        </p:spPr>
        <p:txBody>
          <a:bodyPr wrap="square" rtlCol="0">
            <a:spAutoFit/>
          </a:bodyPr>
          <a:lstStyle/>
          <a:p>
            <a:r>
              <a:rPr lang="pt-BR" sz="2800" dirty="0" smtClean="0">
                <a:solidFill>
                  <a:srgbClr val="FF0000"/>
                </a:solidFill>
                <a:latin typeface="Century Gothic" pitchFamily="34" charset="0"/>
              </a:rPr>
              <a:t>Eixo magnético </a:t>
            </a:r>
            <a:endParaRPr lang="pt-BR" sz="2800" dirty="0">
              <a:solidFill>
                <a:srgbClr val="FF0000"/>
              </a:solidFill>
              <a:latin typeface="Century Gothic" pitchFamily="34" charset="0"/>
            </a:endParaRPr>
          </a:p>
        </p:txBody>
      </p:sp>
      <p:grpSp>
        <p:nvGrpSpPr>
          <p:cNvPr id="4" name="Grupo 111"/>
          <p:cNvGrpSpPr/>
          <p:nvPr/>
        </p:nvGrpSpPr>
        <p:grpSpPr>
          <a:xfrm>
            <a:off x="720543" y="1537618"/>
            <a:ext cx="7737934" cy="5927744"/>
            <a:chOff x="720543" y="1537618"/>
            <a:chExt cx="7737934" cy="5927744"/>
          </a:xfrm>
        </p:grpSpPr>
        <p:grpSp>
          <p:nvGrpSpPr>
            <p:cNvPr id="5" name="Grupo 110"/>
            <p:cNvGrpSpPr/>
            <p:nvPr/>
          </p:nvGrpSpPr>
          <p:grpSpPr>
            <a:xfrm>
              <a:off x="720543" y="1537618"/>
              <a:ext cx="7737934" cy="5927744"/>
              <a:chOff x="720543" y="1537618"/>
              <a:chExt cx="7737934" cy="5927744"/>
            </a:xfrm>
          </p:grpSpPr>
          <p:sp>
            <p:nvSpPr>
              <p:cNvPr id="22" name="Arco 21"/>
              <p:cNvSpPr/>
              <p:nvPr/>
            </p:nvSpPr>
            <p:spPr bwMode="auto">
              <a:xfrm rot="20853249" flipH="1">
                <a:off x="2181876" y="3551745"/>
                <a:ext cx="2376689" cy="2135237"/>
              </a:xfrm>
              <a:prstGeom prst="arc">
                <a:avLst>
                  <a:gd name="adj1" fmla="val 13783334"/>
                  <a:gd name="adj2" fmla="val 7723732"/>
                </a:avLst>
              </a:prstGeom>
              <a:noFill/>
              <a:ln w="412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6" name="Grupo 109"/>
              <p:cNvGrpSpPr/>
              <p:nvPr/>
            </p:nvGrpSpPr>
            <p:grpSpPr>
              <a:xfrm>
                <a:off x="720543" y="1537618"/>
                <a:ext cx="7737934" cy="5927744"/>
                <a:chOff x="720543" y="1537618"/>
                <a:chExt cx="7737934" cy="5927744"/>
              </a:xfrm>
            </p:grpSpPr>
            <p:sp>
              <p:nvSpPr>
                <p:cNvPr id="16" name="Arco 15"/>
                <p:cNvSpPr/>
                <p:nvPr/>
              </p:nvSpPr>
              <p:spPr bwMode="auto">
                <a:xfrm rot="20853249">
                  <a:off x="4537299" y="2677663"/>
                  <a:ext cx="3064946" cy="2952302"/>
                </a:xfrm>
                <a:prstGeom prst="arc">
                  <a:avLst>
                    <a:gd name="adj1" fmla="val 13517888"/>
                    <a:gd name="adj2" fmla="val 8436217"/>
                  </a:avLst>
                </a:prstGeom>
                <a:noFill/>
                <a:ln w="412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7" name="Arco 16"/>
                <p:cNvSpPr/>
                <p:nvPr/>
              </p:nvSpPr>
              <p:spPr bwMode="auto">
                <a:xfrm rot="20853249">
                  <a:off x="4619605" y="3120312"/>
                  <a:ext cx="2269572" cy="2132272"/>
                </a:xfrm>
                <a:prstGeom prst="arc">
                  <a:avLst>
                    <a:gd name="adj1" fmla="val 14535776"/>
                    <a:gd name="adj2" fmla="val 7351369"/>
                  </a:avLst>
                </a:prstGeom>
                <a:noFill/>
                <a:ln w="412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8" name="Arco 17"/>
                <p:cNvSpPr/>
                <p:nvPr/>
              </p:nvSpPr>
              <p:spPr bwMode="auto">
                <a:xfrm rot="20853249">
                  <a:off x="5058006" y="3487374"/>
                  <a:ext cx="1255116" cy="1437354"/>
                </a:xfrm>
                <a:prstGeom prst="arc">
                  <a:avLst>
                    <a:gd name="adj1" fmla="val 14972322"/>
                    <a:gd name="adj2" fmla="val 6325298"/>
                  </a:avLst>
                </a:prstGeom>
                <a:noFill/>
                <a:ln w="412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9" name="Arco 18"/>
                <p:cNvSpPr/>
                <p:nvPr/>
              </p:nvSpPr>
              <p:spPr bwMode="auto">
                <a:xfrm rot="20853249">
                  <a:off x="4504666" y="1634280"/>
                  <a:ext cx="3953811" cy="5152150"/>
                </a:xfrm>
                <a:prstGeom prst="arc">
                  <a:avLst>
                    <a:gd name="adj1" fmla="val 12847918"/>
                    <a:gd name="adj2" fmla="val 18968466"/>
                  </a:avLst>
                </a:prstGeom>
                <a:noFill/>
                <a:ln w="412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0" name="Arco 19"/>
                <p:cNvSpPr/>
                <p:nvPr/>
              </p:nvSpPr>
              <p:spPr bwMode="auto">
                <a:xfrm rot="8579651">
                  <a:off x="4317292" y="1537618"/>
                  <a:ext cx="3953811" cy="4783666"/>
                </a:xfrm>
                <a:prstGeom prst="arc">
                  <a:avLst>
                    <a:gd name="adj1" fmla="val 16133542"/>
                    <a:gd name="adj2" fmla="val 20976521"/>
                  </a:avLst>
                </a:prstGeom>
                <a:noFill/>
                <a:ln w="412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1" name="Arco 20"/>
                <p:cNvSpPr/>
                <p:nvPr/>
              </p:nvSpPr>
              <p:spPr bwMode="auto">
                <a:xfrm rot="20853249" flipH="1">
                  <a:off x="1441120" y="3124655"/>
                  <a:ext cx="3205859" cy="2994929"/>
                </a:xfrm>
                <a:prstGeom prst="arc">
                  <a:avLst>
                    <a:gd name="adj1" fmla="val 12956016"/>
                    <a:gd name="adj2" fmla="val 8293197"/>
                  </a:avLst>
                </a:prstGeom>
                <a:noFill/>
                <a:ln w="412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3" name="Arco 22"/>
                <p:cNvSpPr/>
                <p:nvPr/>
              </p:nvSpPr>
              <p:spPr bwMode="auto">
                <a:xfrm rot="20853249" flipH="1">
                  <a:off x="2974956" y="3835655"/>
                  <a:ext cx="1331586" cy="1502760"/>
                </a:xfrm>
                <a:prstGeom prst="arc">
                  <a:avLst>
                    <a:gd name="adj1" fmla="val 14448165"/>
                    <a:gd name="adj2" fmla="val 6648083"/>
                  </a:avLst>
                </a:prstGeom>
                <a:noFill/>
                <a:ln w="412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4" name="Arco 23"/>
                <p:cNvSpPr/>
                <p:nvPr/>
              </p:nvSpPr>
              <p:spPr bwMode="auto">
                <a:xfrm rot="20853249" flipH="1">
                  <a:off x="1027216" y="2301447"/>
                  <a:ext cx="3913560" cy="5163915"/>
                </a:xfrm>
                <a:prstGeom prst="arc">
                  <a:avLst>
                    <a:gd name="adj1" fmla="val 12677352"/>
                    <a:gd name="adj2" fmla="val 17428756"/>
                  </a:avLst>
                </a:prstGeom>
                <a:noFill/>
                <a:ln w="412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6" name="Arco 25"/>
                <p:cNvSpPr/>
                <p:nvPr/>
              </p:nvSpPr>
              <p:spPr bwMode="auto">
                <a:xfrm rot="11385425" flipH="1">
                  <a:off x="720543" y="2430483"/>
                  <a:ext cx="3913560" cy="4699901"/>
                </a:xfrm>
                <a:prstGeom prst="arc">
                  <a:avLst>
                    <a:gd name="adj1" fmla="val 18833093"/>
                    <a:gd name="adj2" fmla="val 21063670"/>
                  </a:avLst>
                </a:prstGeom>
                <a:noFill/>
                <a:ln w="412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grpSp>
        <p:cxnSp>
          <p:nvCxnSpPr>
            <p:cNvPr id="95" name="Conector de seta reta 94"/>
            <p:cNvCxnSpPr/>
            <p:nvPr/>
          </p:nvCxnSpPr>
          <p:spPr bwMode="auto">
            <a:xfrm rot="-1800000">
              <a:off x="2843808" y="3092073"/>
              <a:ext cx="144016" cy="72008"/>
            </a:xfrm>
            <a:prstGeom prst="straightConnector1">
              <a:avLst/>
            </a:prstGeom>
            <a:solidFill>
              <a:schemeClr val="accent1"/>
            </a:solidFill>
            <a:ln w="31750" cap="flat" cmpd="sng" algn="ctr">
              <a:solidFill>
                <a:srgbClr val="FF0000"/>
              </a:solidFill>
              <a:prstDash val="solid"/>
              <a:round/>
              <a:headEnd type="none" w="sm" len="sm"/>
              <a:tailEnd type="arrow" w="lg" len="lg"/>
            </a:ln>
            <a:effectLst/>
          </p:spPr>
        </p:cxnSp>
        <p:cxnSp>
          <p:nvCxnSpPr>
            <p:cNvPr id="97" name="Conector de seta reta 96"/>
            <p:cNvCxnSpPr/>
            <p:nvPr/>
          </p:nvCxnSpPr>
          <p:spPr bwMode="auto">
            <a:xfrm rot="-2460000">
              <a:off x="2996208" y="3564214"/>
              <a:ext cx="144016" cy="72008"/>
            </a:xfrm>
            <a:prstGeom prst="straightConnector1">
              <a:avLst/>
            </a:prstGeom>
            <a:solidFill>
              <a:schemeClr val="accent1"/>
            </a:solidFill>
            <a:ln w="31750" cap="flat" cmpd="sng" algn="ctr">
              <a:solidFill>
                <a:srgbClr val="FF0000"/>
              </a:solidFill>
              <a:prstDash val="solid"/>
              <a:round/>
              <a:headEnd type="none" w="sm" len="sm"/>
              <a:tailEnd type="arrow" w="lg" len="lg"/>
            </a:ln>
            <a:effectLst/>
          </p:spPr>
        </p:cxnSp>
        <p:cxnSp>
          <p:nvCxnSpPr>
            <p:cNvPr id="98" name="Conector de seta reta 97"/>
            <p:cNvCxnSpPr/>
            <p:nvPr/>
          </p:nvCxnSpPr>
          <p:spPr bwMode="auto">
            <a:xfrm rot="-1440000">
              <a:off x="2708147" y="2292068"/>
              <a:ext cx="144016" cy="72008"/>
            </a:xfrm>
            <a:prstGeom prst="straightConnector1">
              <a:avLst/>
            </a:prstGeom>
            <a:solidFill>
              <a:schemeClr val="accent1"/>
            </a:solidFill>
            <a:ln w="31750" cap="flat" cmpd="sng" algn="ctr">
              <a:solidFill>
                <a:srgbClr val="FF0000"/>
              </a:solidFill>
              <a:prstDash val="solid"/>
              <a:round/>
              <a:headEnd type="none" w="sm" len="sm"/>
              <a:tailEnd type="arrow" w="lg" len="lg"/>
            </a:ln>
            <a:effectLst/>
          </p:spPr>
        </p:cxnSp>
        <p:cxnSp>
          <p:nvCxnSpPr>
            <p:cNvPr id="99" name="Conector de seta reta 98"/>
            <p:cNvCxnSpPr/>
            <p:nvPr/>
          </p:nvCxnSpPr>
          <p:spPr bwMode="auto">
            <a:xfrm rot="-5940000">
              <a:off x="2947350" y="4254685"/>
              <a:ext cx="144016" cy="72008"/>
            </a:xfrm>
            <a:prstGeom prst="straightConnector1">
              <a:avLst/>
            </a:prstGeom>
            <a:solidFill>
              <a:schemeClr val="accent1"/>
            </a:solidFill>
            <a:ln w="31750" cap="flat" cmpd="sng" algn="ctr">
              <a:solidFill>
                <a:srgbClr val="FF0000"/>
              </a:solidFill>
              <a:prstDash val="solid"/>
              <a:round/>
              <a:headEnd type="none" w="sm" len="sm"/>
              <a:tailEnd type="arrow" w="lg" len="lg"/>
            </a:ln>
            <a:effectLst/>
          </p:spPr>
        </p:cxnSp>
        <p:cxnSp>
          <p:nvCxnSpPr>
            <p:cNvPr id="100" name="Conector de seta reta 99"/>
            <p:cNvCxnSpPr/>
            <p:nvPr/>
          </p:nvCxnSpPr>
          <p:spPr bwMode="auto">
            <a:xfrm rot="5340000">
              <a:off x="4311878" y="5766853"/>
              <a:ext cx="144016" cy="72008"/>
            </a:xfrm>
            <a:prstGeom prst="straightConnector1">
              <a:avLst/>
            </a:prstGeom>
            <a:solidFill>
              <a:schemeClr val="accent1"/>
            </a:solidFill>
            <a:ln w="31750" cap="flat" cmpd="sng" algn="ctr">
              <a:solidFill>
                <a:srgbClr val="FF0000"/>
              </a:solidFill>
              <a:prstDash val="solid"/>
              <a:round/>
              <a:headEnd type="none" w="sm" len="sm"/>
              <a:tailEnd type="arrow" w="lg" len="lg"/>
            </a:ln>
            <a:effectLst/>
          </p:spPr>
        </p:cxnSp>
        <p:cxnSp>
          <p:nvCxnSpPr>
            <p:cNvPr id="101" name="Conector de seta reta 100"/>
            <p:cNvCxnSpPr/>
            <p:nvPr/>
          </p:nvCxnSpPr>
          <p:spPr bwMode="auto">
            <a:xfrm rot="9000000">
              <a:off x="5804491" y="2650519"/>
              <a:ext cx="144016" cy="72008"/>
            </a:xfrm>
            <a:prstGeom prst="straightConnector1">
              <a:avLst/>
            </a:prstGeom>
            <a:solidFill>
              <a:schemeClr val="accent1"/>
            </a:solidFill>
            <a:ln w="31750" cap="flat" cmpd="sng" algn="ctr">
              <a:solidFill>
                <a:srgbClr val="FF0000"/>
              </a:solidFill>
              <a:prstDash val="solid"/>
              <a:round/>
              <a:headEnd type="none" w="sm" len="sm"/>
              <a:tailEnd type="arrow" w="lg" len="lg"/>
            </a:ln>
            <a:effectLst/>
          </p:spPr>
        </p:cxnSp>
        <p:cxnSp>
          <p:nvCxnSpPr>
            <p:cNvPr id="102" name="Conector de seta reta 101"/>
            <p:cNvCxnSpPr/>
            <p:nvPr/>
          </p:nvCxnSpPr>
          <p:spPr bwMode="auto">
            <a:xfrm rot="9600000">
              <a:off x="5859674" y="3089798"/>
              <a:ext cx="144016" cy="72008"/>
            </a:xfrm>
            <a:prstGeom prst="straightConnector1">
              <a:avLst/>
            </a:prstGeom>
            <a:solidFill>
              <a:schemeClr val="accent1"/>
            </a:solidFill>
            <a:ln w="31750" cap="flat" cmpd="sng" algn="ctr">
              <a:solidFill>
                <a:srgbClr val="FF0000"/>
              </a:solidFill>
              <a:prstDash val="solid"/>
              <a:round/>
              <a:headEnd type="none" w="sm" len="sm"/>
              <a:tailEnd type="arrow" w="lg" len="lg"/>
            </a:ln>
            <a:effectLst/>
          </p:spPr>
        </p:cxnSp>
        <p:cxnSp>
          <p:nvCxnSpPr>
            <p:cNvPr id="103" name="Conector de seta reta 102"/>
            <p:cNvCxnSpPr/>
            <p:nvPr/>
          </p:nvCxnSpPr>
          <p:spPr bwMode="auto">
            <a:xfrm rot="9360000">
              <a:off x="6226859" y="1625943"/>
              <a:ext cx="144016" cy="72008"/>
            </a:xfrm>
            <a:prstGeom prst="straightConnector1">
              <a:avLst/>
            </a:prstGeom>
            <a:solidFill>
              <a:schemeClr val="accent1"/>
            </a:solidFill>
            <a:ln w="31750" cap="flat" cmpd="sng" algn="ctr">
              <a:solidFill>
                <a:srgbClr val="FF0000"/>
              </a:solidFill>
              <a:prstDash val="solid"/>
              <a:round/>
              <a:headEnd type="none" w="sm" len="sm"/>
              <a:tailEnd type="arrow" w="lg" len="lg"/>
            </a:ln>
            <a:effectLst/>
          </p:spPr>
        </p:cxnSp>
        <p:cxnSp>
          <p:nvCxnSpPr>
            <p:cNvPr id="104" name="Conector de seta reta 103"/>
            <p:cNvCxnSpPr/>
            <p:nvPr/>
          </p:nvCxnSpPr>
          <p:spPr bwMode="auto">
            <a:xfrm rot="14820000">
              <a:off x="6239220" y="4129657"/>
              <a:ext cx="144016" cy="43925"/>
            </a:xfrm>
            <a:prstGeom prst="straightConnector1">
              <a:avLst/>
            </a:prstGeom>
            <a:solidFill>
              <a:schemeClr val="accent1"/>
            </a:solidFill>
            <a:ln w="31750" cap="flat" cmpd="sng" algn="ctr">
              <a:solidFill>
                <a:srgbClr val="FF0000"/>
              </a:solidFill>
              <a:prstDash val="solid"/>
              <a:round/>
              <a:headEnd type="none" w="sm" len="sm"/>
              <a:tailEnd type="arrow" w="lg" len="lg"/>
            </a:ln>
            <a:effectLst/>
          </p:spPr>
        </p:cxnSp>
        <p:cxnSp>
          <p:nvCxnSpPr>
            <p:cNvPr id="105" name="Conector de seta reta 104"/>
            <p:cNvCxnSpPr/>
            <p:nvPr/>
          </p:nvCxnSpPr>
          <p:spPr bwMode="auto">
            <a:xfrm rot="-1440000">
              <a:off x="6452627" y="6137616"/>
              <a:ext cx="144016" cy="72008"/>
            </a:xfrm>
            <a:prstGeom prst="straightConnector1">
              <a:avLst/>
            </a:prstGeom>
            <a:solidFill>
              <a:schemeClr val="accent1"/>
            </a:solidFill>
            <a:ln w="31750" cap="flat" cmpd="sng" algn="ctr">
              <a:solidFill>
                <a:srgbClr val="FF0000"/>
              </a:solidFill>
              <a:prstDash val="solid"/>
              <a:round/>
              <a:headEnd type="none" w="sm" len="sm"/>
              <a:tailEnd type="arrow" w="lg" len="lg"/>
            </a:ln>
            <a:effectLst/>
          </p:spPr>
        </p:cxnSp>
      </p:grpSp>
      <p:sp>
        <p:nvSpPr>
          <p:cNvPr id="85" name="CaixaDeTexto 84"/>
          <p:cNvSpPr txBox="1"/>
          <p:nvPr/>
        </p:nvSpPr>
        <p:spPr>
          <a:xfrm>
            <a:off x="467544" y="3709823"/>
            <a:ext cx="2808312" cy="954107"/>
          </a:xfrm>
          <a:prstGeom prst="rect">
            <a:avLst/>
          </a:prstGeom>
          <a:noFill/>
        </p:spPr>
        <p:txBody>
          <a:bodyPr wrap="square" rtlCol="0">
            <a:spAutoFit/>
          </a:bodyPr>
          <a:lstStyle/>
          <a:p>
            <a:r>
              <a:rPr lang="pt-BR" sz="2800" dirty="0" smtClean="0">
                <a:solidFill>
                  <a:schemeClr val="bg1"/>
                </a:solidFill>
                <a:latin typeface="Century Gothic" pitchFamily="34" charset="0"/>
              </a:rPr>
              <a:t>Polo Norte </a:t>
            </a:r>
          </a:p>
          <a:p>
            <a:r>
              <a:rPr lang="pt-BR" sz="2800" dirty="0" smtClean="0">
                <a:solidFill>
                  <a:schemeClr val="bg1"/>
                </a:solidFill>
                <a:latin typeface="Century Gothic" pitchFamily="34" charset="0"/>
              </a:rPr>
              <a:t>Magnético</a:t>
            </a:r>
            <a:endParaRPr lang="pt-BR" sz="2800" dirty="0">
              <a:solidFill>
                <a:schemeClr val="bg1"/>
              </a:solidFill>
              <a:latin typeface="Century Gothic" pitchFamily="34" charset="0"/>
            </a:endParaRPr>
          </a:p>
        </p:txBody>
      </p:sp>
      <p:sp>
        <p:nvSpPr>
          <p:cNvPr id="87" name="CaixaDeTexto 86"/>
          <p:cNvSpPr txBox="1"/>
          <p:nvPr/>
        </p:nvSpPr>
        <p:spPr>
          <a:xfrm>
            <a:off x="5724128" y="3133759"/>
            <a:ext cx="2664296" cy="954107"/>
          </a:xfrm>
          <a:prstGeom prst="rect">
            <a:avLst/>
          </a:prstGeom>
          <a:noFill/>
        </p:spPr>
        <p:txBody>
          <a:bodyPr wrap="square" rtlCol="0">
            <a:spAutoFit/>
          </a:bodyPr>
          <a:lstStyle/>
          <a:p>
            <a:r>
              <a:rPr lang="pt-BR" sz="2800" dirty="0" smtClean="0">
                <a:solidFill>
                  <a:schemeClr val="bg1"/>
                </a:solidFill>
                <a:latin typeface="Century Gothic" pitchFamily="34" charset="0"/>
              </a:rPr>
              <a:t>Polo Norte </a:t>
            </a:r>
          </a:p>
          <a:p>
            <a:r>
              <a:rPr lang="pt-BR" sz="2800" dirty="0" smtClean="0">
                <a:solidFill>
                  <a:schemeClr val="bg1"/>
                </a:solidFill>
                <a:latin typeface="Century Gothic" pitchFamily="34" charset="0"/>
              </a:rPr>
              <a:t>Geográfico</a:t>
            </a:r>
            <a:endParaRPr lang="pt-BR" sz="2800" dirty="0">
              <a:solidFill>
                <a:schemeClr val="bg1"/>
              </a:solidFill>
              <a:latin typeface="Century Gothic" pitchFamily="34" charset="0"/>
            </a:endParaRPr>
          </a:p>
        </p:txBody>
      </p:sp>
      <p:cxnSp>
        <p:nvCxnSpPr>
          <p:cNvPr id="89" name="Conector de seta reta 88"/>
          <p:cNvCxnSpPr/>
          <p:nvPr/>
        </p:nvCxnSpPr>
        <p:spPr bwMode="auto">
          <a:xfrm flipH="1" flipV="1">
            <a:off x="4932040" y="3349783"/>
            <a:ext cx="1152128" cy="144016"/>
          </a:xfrm>
          <a:prstGeom prst="straightConnector1">
            <a:avLst/>
          </a:prstGeom>
          <a:solidFill>
            <a:schemeClr val="accent1"/>
          </a:solidFill>
          <a:ln w="63500" cap="flat" cmpd="sng" algn="ctr">
            <a:solidFill>
              <a:schemeClr val="bg1"/>
            </a:solidFill>
            <a:prstDash val="solid"/>
            <a:round/>
            <a:headEnd type="none" w="sm" len="sm"/>
            <a:tailEnd type="arrow"/>
          </a:ln>
          <a:effectLst/>
        </p:spPr>
      </p:cxnSp>
      <p:cxnSp>
        <p:nvCxnSpPr>
          <p:cNvPr id="91" name="Conector de seta reta 90"/>
          <p:cNvCxnSpPr/>
          <p:nvPr/>
        </p:nvCxnSpPr>
        <p:spPr bwMode="auto">
          <a:xfrm flipV="1">
            <a:off x="2784539" y="3510733"/>
            <a:ext cx="1584176" cy="720080"/>
          </a:xfrm>
          <a:prstGeom prst="straightConnector1">
            <a:avLst/>
          </a:prstGeom>
          <a:solidFill>
            <a:schemeClr val="accent1"/>
          </a:solidFill>
          <a:ln w="63500" cap="flat" cmpd="sng" algn="ctr">
            <a:solidFill>
              <a:schemeClr val="bg1"/>
            </a:solidFill>
            <a:prstDash val="solid"/>
            <a:round/>
            <a:headEnd type="none" w="sm" len="sm"/>
            <a:tailEnd type="arrow"/>
          </a:ln>
          <a:effectLst/>
        </p:spPr>
      </p:cxnSp>
      <p:sp>
        <p:nvSpPr>
          <p:cNvPr id="81" name="CaixaDeTexto 80"/>
          <p:cNvSpPr txBox="1"/>
          <p:nvPr/>
        </p:nvSpPr>
        <p:spPr>
          <a:xfrm>
            <a:off x="4796408" y="1674435"/>
            <a:ext cx="3375992" cy="523220"/>
          </a:xfrm>
          <a:prstGeom prst="rect">
            <a:avLst/>
          </a:prstGeom>
          <a:noFill/>
        </p:spPr>
        <p:txBody>
          <a:bodyPr wrap="square" rtlCol="0">
            <a:spAutoFit/>
          </a:bodyPr>
          <a:lstStyle/>
          <a:p>
            <a:r>
              <a:rPr lang="pt-BR" sz="2800" dirty="0" smtClean="0">
                <a:solidFill>
                  <a:srgbClr val="66FF33"/>
                </a:solidFill>
                <a:latin typeface="Century Gothic" pitchFamily="34" charset="0"/>
              </a:rPr>
              <a:t>Eixo de rotação </a:t>
            </a:r>
            <a:endParaRPr lang="pt-BR" sz="2800" dirty="0">
              <a:solidFill>
                <a:srgbClr val="66FF33"/>
              </a:solidFill>
              <a:latin typeface="Century Gothic" pitchFamily="34" charset="0"/>
            </a:endParaRPr>
          </a:p>
        </p:txBody>
      </p:sp>
      <p:sp>
        <p:nvSpPr>
          <p:cNvPr id="84" name="Elipse 83"/>
          <p:cNvSpPr>
            <a:spLocks noChangeAspect="1"/>
          </p:cNvSpPr>
          <p:nvPr/>
        </p:nvSpPr>
        <p:spPr bwMode="auto">
          <a:xfrm>
            <a:off x="4521483" y="3075610"/>
            <a:ext cx="539857" cy="539857"/>
          </a:xfrm>
          <a:prstGeom prst="ellipse">
            <a:avLst/>
          </a:prstGeom>
          <a:gradFill>
            <a:gsLst>
              <a:gs pos="14000">
                <a:schemeClr val="bg1"/>
              </a:gs>
              <a:gs pos="28000">
                <a:srgbClr val="66FF33">
                  <a:alpha val="79000"/>
                </a:srgbClr>
              </a:gs>
              <a:gs pos="100000">
                <a:schemeClr val="tx1">
                  <a:alpha val="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86" name="Elipse 85"/>
          <p:cNvSpPr>
            <a:spLocks noChangeAspect="1"/>
          </p:cNvSpPr>
          <p:nvPr/>
        </p:nvSpPr>
        <p:spPr bwMode="auto">
          <a:xfrm>
            <a:off x="4226497" y="3215008"/>
            <a:ext cx="539857" cy="539857"/>
          </a:xfrm>
          <a:prstGeom prst="ellipse">
            <a:avLst/>
          </a:prstGeom>
          <a:gradFill>
            <a:gsLst>
              <a:gs pos="14000">
                <a:schemeClr val="bg1"/>
              </a:gs>
              <a:gs pos="28000">
                <a:srgbClr val="FF0000">
                  <a:alpha val="82000"/>
                </a:srgbClr>
              </a:gs>
              <a:gs pos="100000">
                <a:schemeClr val="tx1">
                  <a:alpha val="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52" name="Retângulo 51"/>
          <p:cNvSpPr/>
          <p:nvPr/>
        </p:nvSpPr>
        <p:spPr>
          <a:xfrm>
            <a:off x="0" y="6525344"/>
            <a:ext cx="9144000" cy="246221"/>
          </a:xfrm>
          <a:prstGeom prst="rect">
            <a:avLst/>
          </a:prstGeom>
        </p:spPr>
        <p:txBody>
          <a:bodyPr wrap="square">
            <a:spAutoFit/>
          </a:bodyPr>
          <a:lstStyle/>
          <a:p>
            <a:pPr algn="just"/>
            <a:r>
              <a:rPr lang="pt-BR" sz="1000" dirty="0" smtClean="0">
                <a:solidFill>
                  <a:srgbClr val="FFC000"/>
                </a:solidFill>
                <a:latin typeface="Century Gothic" pitchFamily="34" charset="0"/>
              </a:rPr>
              <a:t>Crédito da Imagem: André Luiz da Silva CDA/CDCC/USP baseada em figura de “O Céu que nos Envolve” </a:t>
            </a:r>
            <a:r>
              <a:rPr lang="pt-BR" sz="1000" dirty="0" err="1" smtClean="0">
                <a:solidFill>
                  <a:srgbClr val="FFC000"/>
                </a:solidFill>
                <a:latin typeface="Century Gothic" pitchFamily="34" charset="0"/>
              </a:rPr>
              <a:t>Enos</a:t>
            </a:r>
            <a:r>
              <a:rPr lang="pt-BR" sz="1000" dirty="0" smtClean="0">
                <a:solidFill>
                  <a:srgbClr val="FFC000"/>
                </a:solidFill>
                <a:latin typeface="Century Gothic" pitchFamily="34" charset="0"/>
              </a:rPr>
              <a:t> </a:t>
            </a:r>
            <a:r>
              <a:rPr lang="pt-BR" sz="1000" dirty="0" err="1" smtClean="0">
                <a:solidFill>
                  <a:srgbClr val="FFC000"/>
                </a:solidFill>
                <a:latin typeface="Century Gothic" pitchFamily="34" charset="0"/>
              </a:rPr>
              <a:t>Picazzio</a:t>
            </a:r>
            <a:r>
              <a:rPr lang="pt-BR" sz="1000" dirty="0" smtClean="0">
                <a:solidFill>
                  <a:srgbClr val="FFC000"/>
                </a:solidFill>
                <a:latin typeface="Century Gothic" pitchFamily="34" charset="0"/>
              </a:rPr>
              <a:t> (Editor e Coordenador). </a:t>
            </a:r>
          </a:p>
        </p:txBody>
      </p:sp>
      <p:sp>
        <p:nvSpPr>
          <p:cNvPr id="53" name="Espaço Reservado para Número de Slide 52"/>
          <p:cNvSpPr>
            <a:spLocks noGrp="1"/>
          </p:cNvSpPr>
          <p:nvPr>
            <p:ph type="sldNum" sz="quarter" idx="12"/>
          </p:nvPr>
        </p:nvSpPr>
        <p:spPr/>
        <p:txBody>
          <a:bodyPr/>
          <a:lstStyle/>
          <a:p>
            <a:pPr>
              <a:defRPr/>
            </a:pPr>
            <a:fld id="{4497D73F-2765-4B57-AE6B-A82B159AD942}" type="slidenum">
              <a:rPr lang="pt-BR" smtClean="0"/>
              <a:pPr>
                <a:defRPr/>
              </a:pPr>
              <a:t>35</a:t>
            </a:fld>
            <a:endParaRPr lang="pt-B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000"/>
                                        <p:tgtEl>
                                          <p:spTgt spid="4"/>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fade">
                                      <p:cBhvr>
                                        <p:cTn id="11" dur="2000"/>
                                        <p:tgtEl>
                                          <p:spTgt spid="6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2"/>
                                        </p:tgtEl>
                                        <p:attrNameLst>
                                          <p:attrName>style.visibility</p:attrName>
                                        </p:attrNameLst>
                                      </p:cBhvr>
                                      <p:to>
                                        <p:strVal val="visible"/>
                                      </p:to>
                                    </p:set>
                                    <p:animEffect transition="in" filter="fade">
                                      <p:cBhvr>
                                        <p:cTn id="14" dur="2000"/>
                                        <p:tgtEl>
                                          <p:spTgt spid="82"/>
                                        </p:tgtEl>
                                      </p:cBhvr>
                                    </p:animEffect>
                                  </p:childTnLst>
                                </p:cTn>
                              </p:par>
                              <p:par>
                                <p:cTn id="15" presetID="10" presetClass="entr" presetSubtype="0" fill="hold" nodeType="with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2000"/>
                                        <p:tgtEl>
                                          <p:spTgt spid="54"/>
                                        </p:tgtEl>
                                      </p:cBhvr>
                                    </p:animEffect>
                                  </p:childTnLst>
                                </p:cTn>
                              </p:par>
                              <p:par>
                                <p:cTn id="18" presetID="10" presetClass="entr" presetSubtype="0"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8"/>
                                        </p:tgtEl>
                                        <p:attrNameLst>
                                          <p:attrName>style.visibility</p:attrName>
                                        </p:attrNameLst>
                                      </p:cBhvr>
                                      <p:to>
                                        <p:strVal val="visible"/>
                                      </p:to>
                                    </p:set>
                                    <p:animEffect transition="in" filter="fade">
                                      <p:cBhvr>
                                        <p:cTn id="25" dur="2000"/>
                                        <p:tgtEl>
                                          <p:spTgt spid="78"/>
                                        </p:tgtEl>
                                      </p:cBhvr>
                                    </p:animEffect>
                                  </p:childTnLst>
                                </p:cTn>
                              </p:par>
                              <p:par>
                                <p:cTn id="26" presetID="10" presetClass="entr" presetSubtype="0" fill="hold" nodeType="with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fade">
                                      <p:cBhvr>
                                        <p:cTn id="28" dur="2000"/>
                                        <p:tgtEl>
                                          <p:spTgt spid="68"/>
                                        </p:tgtEl>
                                      </p:cBhvr>
                                    </p:animEffect>
                                  </p:childTnLst>
                                </p:cTn>
                              </p:par>
                              <p:par>
                                <p:cTn id="29" presetID="10" presetClass="entr" presetSubtype="0" fill="hold" nodeType="with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2000"/>
                                        <p:tgtEl>
                                          <p:spTgt spid="6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2000"/>
                                        <p:tgtEl>
                                          <p:spTgt spid="8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9"/>
                                        </p:tgtEl>
                                        <p:attrNameLst>
                                          <p:attrName>style.visibility</p:attrName>
                                        </p:attrNameLst>
                                      </p:cBhvr>
                                      <p:to>
                                        <p:strVal val="visible"/>
                                      </p:to>
                                    </p:set>
                                    <p:animEffect transition="in" filter="fade">
                                      <p:cBhvr>
                                        <p:cTn id="39" dur="2000"/>
                                        <p:tgtEl>
                                          <p:spTgt spid="7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fade">
                                      <p:cBhvr>
                                        <p:cTn id="42" dur="2000"/>
                                        <p:tgtEl>
                                          <p:spTgt spid="8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6"/>
                                        </p:tgtEl>
                                        <p:attrNameLst>
                                          <p:attrName>style.visibility</p:attrName>
                                        </p:attrNameLst>
                                      </p:cBhvr>
                                      <p:to>
                                        <p:strVal val="visible"/>
                                      </p:to>
                                    </p:set>
                                    <p:animEffect transition="in" filter="fade">
                                      <p:cBhvr>
                                        <p:cTn id="47" dur="2000"/>
                                        <p:tgtEl>
                                          <p:spTgt spid="86"/>
                                        </p:tgtEl>
                                      </p:cBhvr>
                                    </p:animEffect>
                                  </p:childTnLst>
                                </p:cTn>
                              </p:par>
                              <p:par>
                                <p:cTn id="48" presetID="10" presetClass="entr" presetSubtype="0" fill="hold" nodeType="withEffect">
                                  <p:stCondLst>
                                    <p:cond delay="0"/>
                                  </p:stCondLst>
                                  <p:childTnLst>
                                    <p:set>
                                      <p:cBhvr>
                                        <p:cTn id="49" dur="1" fill="hold">
                                          <p:stCondLst>
                                            <p:cond delay="0"/>
                                          </p:stCondLst>
                                        </p:cTn>
                                        <p:tgtEl>
                                          <p:spTgt spid="91"/>
                                        </p:tgtEl>
                                        <p:attrNameLst>
                                          <p:attrName>style.visibility</p:attrName>
                                        </p:attrNameLst>
                                      </p:cBhvr>
                                      <p:to>
                                        <p:strVal val="visible"/>
                                      </p:to>
                                    </p:set>
                                    <p:animEffect transition="in" filter="fade">
                                      <p:cBhvr>
                                        <p:cTn id="50" dur="2000"/>
                                        <p:tgtEl>
                                          <p:spTgt spid="9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5"/>
                                        </p:tgtEl>
                                        <p:attrNameLst>
                                          <p:attrName>style.visibility</p:attrName>
                                        </p:attrNameLst>
                                      </p:cBhvr>
                                      <p:to>
                                        <p:strVal val="visible"/>
                                      </p:to>
                                    </p:set>
                                    <p:animEffect transition="in" filter="fade">
                                      <p:cBhvr>
                                        <p:cTn id="53" dur="2000"/>
                                        <p:tgtEl>
                                          <p:spTgt spid="8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fade">
                                      <p:cBhvr>
                                        <p:cTn id="58" dur="2000"/>
                                        <p:tgtEl>
                                          <p:spTgt spid="84"/>
                                        </p:tgtEl>
                                      </p:cBhvr>
                                    </p:animEffect>
                                  </p:childTnLst>
                                </p:cTn>
                              </p:par>
                              <p:par>
                                <p:cTn id="59" presetID="10" presetClass="entr" presetSubtype="0" fill="hold" nodeType="withEffect">
                                  <p:stCondLst>
                                    <p:cond delay="0"/>
                                  </p:stCondLst>
                                  <p:childTnLst>
                                    <p:set>
                                      <p:cBhvr>
                                        <p:cTn id="60" dur="1" fill="hold">
                                          <p:stCondLst>
                                            <p:cond delay="0"/>
                                          </p:stCondLst>
                                        </p:cTn>
                                        <p:tgtEl>
                                          <p:spTgt spid="89"/>
                                        </p:tgtEl>
                                        <p:attrNameLst>
                                          <p:attrName>style.visibility</p:attrName>
                                        </p:attrNameLst>
                                      </p:cBhvr>
                                      <p:to>
                                        <p:strVal val="visible"/>
                                      </p:to>
                                    </p:set>
                                    <p:animEffect transition="in" filter="fade">
                                      <p:cBhvr>
                                        <p:cTn id="61" dur="2000"/>
                                        <p:tgtEl>
                                          <p:spTgt spid="8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87"/>
                                        </p:tgtEl>
                                        <p:attrNameLst>
                                          <p:attrName>style.visibility</p:attrName>
                                        </p:attrNameLst>
                                      </p:cBhvr>
                                      <p:to>
                                        <p:strVal val="visible"/>
                                      </p:to>
                                    </p:set>
                                    <p:animEffect transition="in" filter="fade">
                                      <p:cBhvr>
                                        <p:cTn id="64" dur="2000"/>
                                        <p:tgtEl>
                                          <p:spTgt spid="87"/>
                                        </p:tgtEl>
                                      </p:cBhvr>
                                    </p:animEffect>
                                  </p:childTnLst>
                                </p:cTn>
                              </p:par>
                            </p:childTnLst>
                          </p:cTn>
                        </p:par>
                        <p:par>
                          <p:cTn id="65" fill="hold">
                            <p:stCondLst>
                              <p:cond delay="2000"/>
                            </p:stCondLst>
                            <p:childTnLst>
                              <p:par>
                                <p:cTn id="66" presetID="10" presetClass="entr" presetSubtype="0"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fade">
                                      <p:cBhvr>
                                        <p:cTn id="68" dur="2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p:bldP spid="82" grpId="0"/>
      <p:bldP spid="85" grpId="0"/>
      <p:bldP spid="87" grpId="0"/>
      <p:bldP spid="81" grpId="0"/>
      <p:bldP spid="84" grpId="0" animBg="1"/>
      <p:bldP spid="86" grpId="0" animBg="1"/>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ci.esa.int/science-e-media/img/c5/solarwind-interaction-magnetosphere410.jpg"/>
          <p:cNvPicPr>
            <a:picLocks noChangeAspect="1" noChangeArrowheads="1"/>
          </p:cNvPicPr>
          <p:nvPr/>
        </p:nvPicPr>
        <p:blipFill>
          <a:blip r:embed="rId3" cstate="print">
            <a:lum contrast="8000"/>
          </a:blip>
          <a:srcRect/>
          <a:stretch>
            <a:fillRect/>
          </a:stretch>
        </p:blipFill>
        <p:spPr bwMode="auto">
          <a:xfrm>
            <a:off x="0" y="167268"/>
            <a:ext cx="9144000" cy="6690732"/>
          </a:xfrm>
          <a:prstGeom prst="rect">
            <a:avLst/>
          </a:prstGeom>
          <a:noFill/>
        </p:spPr>
      </p:pic>
      <p:sp>
        <p:nvSpPr>
          <p:cNvPr id="5" name="Subtítulo 2"/>
          <p:cNvSpPr txBox="1">
            <a:spLocks/>
          </p:cNvSpPr>
          <p:nvPr/>
        </p:nvSpPr>
        <p:spPr bwMode="auto">
          <a:xfrm>
            <a:off x="180529" y="116632"/>
            <a:ext cx="8279903" cy="1143000"/>
          </a:xfrm>
          <a:prstGeom prst="rect">
            <a:avLst/>
          </a:prstGeom>
          <a:noFill/>
          <a:ln w="9525">
            <a:noFill/>
            <a:miter lim="800000"/>
            <a:headEnd/>
            <a:tailEnd/>
          </a:ln>
        </p:spPr>
        <p:txBody>
          <a:bodyPr lIns="92075" tIns="46038" rIns="92075" bIns="46038"/>
          <a:lstStyle/>
          <a:p>
            <a:pPr>
              <a:spcBef>
                <a:spcPct val="20000"/>
              </a:spcBef>
              <a:buClr>
                <a:schemeClr val="accent6">
                  <a:lumMod val="60000"/>
                  <a:lumOff val="40000"/>
                </a:schemeClr>
              </a:buClr>
              <a:defRPr/>
            </a:pPr>
            <a:r>
              <a:rPr lang="pt-BR" sz="3600" kern="0" dirty="0" smtClean="0">
                <a:solidFill>
                  <a:schemeClr val="accent6">
                    <a:lumMod val="20000"/>
                    <a:lumOff val="80000"/>
                  </a:schemeClr>
                </a:solidFill>
                <a:latin typeface="Century Gothic" pitchFamily="34" charset="0"/>
              </a:rPr>
              <a:t>	</a:t>
            </a:r>
            <a:r>
              <a:rPr lang="pt-BR" sz="3600" kern="0" dirty="0" smtClean="0">
                <a:solidFill>
                  <a:schemeClr val="bg1"/>
                </a:solidFill>
                <a:latin typeface="Century Gothic" pitchFamily="34" charset="0"/>
              </a:rPr>
              <a:t>Magnetosfera terrestre</a:t>
            </a:r>
            <a:endParaRPr lang="pt-BR" sz="3600" kern="0" dirty="0">
              <a:solidFill>
                <a:schemeClr val="bg1"/>
              </a:solidFill>
              <a:latin typeface="Century Gothic" pitchFamily="34" charset="0"/>
            </a:endParaRPr>
          </a:p>
          <a:p>
            <a:pPr algn="l">
              <a:spcBef>
                <a:spcPct val="20000"/>
              </a:spcBef>
              <a:buClr>
                <a:schemeClr val="accent6">
                  <a:lumMod val="60000"/>
                  <a:lumOff val="40000"/>
                </a:schemeClr>
              </a:buClr>
              <a:defRPr/>
            </a:pPr>
            <a:endParaRPr lang="pt-BR" sz="3200" kern="0" dirty="0">
              <a:solidFill>
                <a:schemeClr val="accent6">
                  <a:lumMod val="20000"/>
                  <a:lumOff val="80000"/>
                </a:schemeClr>
              </a:solidFill>
              <a:latin typeface="+mn-lt"/>
            </a:endParaRPr>
          </a:p>
          <a:p>
            <a:pPr algn="l">
              <a:spcBef>
                <a:spcPct val="20000"/>
              </a:spcBef>
              <a:buClr>
                <a:schemeClr val="accent6">
                  <a:lumMod val="60000"/>
                  <a:lumOff val="40000"/>
                </a:schemeClr>
              </a:buClr>
              <a:buFont typeface="Wingdings" pitchFamily="2" charset="2"/>
              <a:buNone/>
              <a:defRPr/>
            </a:pPr>
            <a:endParaRPr lang="pt-BR" sz="3200" kern="0" dirty="0">
              <a:solidFill>
                <a:schemeClr val="accent6">
                  <a:lumMod val="20000"/>
                  <a:lumOff val="80000"/>
                </a:schemeClr>
              </a:solidFill>
              <a:latin typeface="+mn-lt"/>
            </a:endParaRPr>
          </a:p>
        </p:txBody>
      </p:sp>
      <p:sp>
        <p:nvSpPr>
          <p:cNvPr id="4" name="Retângulo 3"/>
          <p:cNvSpPr/>
          <p:nvPr/>
        </p:nvSpPr>
        <p:spPr>
          <a:xfrm>
            <a:off x="6588224" y="5589240"/>
            <a:ext cx="2300631" cy="338554"/>
          </a:xfrm>
          <a:prstGeom prst="rect">
            <a:avLst/>
          </a:prstGeom>
        </p:spPr>
        <p:txBody>
          <a:bodyPr wrap="none">
            <a:spAutoFit/>
          </a:bodyPr>
          <a:lstStyle/>
          <a:p>
            <a:r>
              <a:rPr lang="pt-BR" dirty="0" smtClean="0">
                <a:solidFill>
                  <a:srgbClr val="00B0F0"/>
                </a:solidFill>
                <a:latin typeface="Century Gothic" pitchFamily="34" charset="0"/>
              </a:rPr>
              <a:t>Figura fora de escala</a:t>
            </a:r>
            <a:endParaRPr lang="pt-BR" dirty="0">
              <a:solidFill>
                <a:srgbClr val="00B0F0"/>
              </a:solidFill>
              <a:latin typeface="Century Gothic" pitchFamily="34" charset="0"/>
            </a:endParaRPr>
          </a:p>
        </p:txBody>
      </p:sp>
      <p:sp>
        <p:nvSpPr>
          <p:cNvPr id="7" name="Retângulo 6"/>
          <p:cNvSpPr/>
          <p:nvPr/>
        </p:nvSpPr>
        <p:spPr>
          <a:xfrm>
            <a:off x="1260648" y="6525345"/>
            <a:ext cx="7883352" cy="288032"/>
          </a:xfrm>
          <a:prstGeom prst="rect">
            <a:avLst/>
          </a:prstGeom>
        </p:spPr>
        <p:txBody>
          <a:bodyPr wrap="square">
            <a:spAutoFit/>
          </a:bodyPr>
          <a:lstStyle/>
          <a:p>
            <a:pPr algn="l">
              <a:spcBef>
                <a:spcPct val="30000"/>
              </a:spcBef>
              <a:defRPr/>
            </a:pPr>
            <a:r>
              <a:rPr lang="pt-BR" sz="1200" dirty="0" smtClean="0">
                <a:solidFill>
                  <a:srgbClr val="5DD5FF"/>
                </a:solidFill>
                <a:latin typeface="Century Gothic" pitchFamily="34" charset="0"/>
              </a:rPr>
              <a:t>Fonte da imagem: http://sci.esa.int/cluster/45253-solar-wind-impact-on-the-earth-s-magnetosphere/</a:t>
            </a:r>
            <a:endParaRPr lang="pt-BR" sz="1200" dirty="0">
              <a:solidFill>
                <a:srgbClr val="5DD5FF"/>
              </a:solidFill>
              <a:latin typeface="Century Gothic" pitchFamily="34" charset="0"/>
            </a:endParaRPr>
          </a:p>
        </p:txBody>
      </p:sp>
      <p:sp>
        <p:nvSpPr>
          <p:cNvPr id="6" name="Espaço Reservado para Número de Slide 5"/>
          <p:cNvSpPr>
            <a:spLocks noGrp="1"/>
          </p:cNvSpPr>
          <p:nvPr>
            <p:ph type="sldNum" sz="quarter" idx="12"/>
          </p:nvPr>
        </p:nvSpPr>
        <p:spPr/>
        <p:txBody>
          <a:bodyPr/>
          <a:lstStyle/>
          <a:p>
            <a:pPr>
              <a:defRPr/>
            </a:pPr>
            <a:fld id="{4497D73F-2765-4B57-AE6B-A82B159AD942}" type="slidenum">
              <a:rPr lang="pt-BR" smtClean="0"/>
              <a:pPr>
                <a:defRPr/>
              </a:pPr>
              <a:t>36</a:t>
            </a:fld>
            <a:endParaRPr lang="pt-BR"/>
          </a:p>
        </p:txBody>
      </p:sp>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3"/>
          <p:cNvSpPr>
            <a:spLocks noGrp="1"/>
          </p:cNvSpPr>
          <p:nvPr>
            <p:ph type="title"/>
          </p:nvPr>
        </p:nvSpPr>
        <p:spPr>
          <a:xfrm>
            <a:off x="714375" y="476672"/>
            <a:ext cx="7772400" cy="1143000"/>
          </a:xfrm>
        </p:spPr>
        <p:txBody>
          <a:bodyPr/>
          <a:lstStyle/>
          <a:p>
            <a:r>
              <a:rPr lang="pt-BR" dirty="0" smtClean="0">
                <a:solidFill>
                  <a:schemeClr val="bg1"/>
                </a:solidFill>
                <a:latin typeface="Century Gothic" pitchFamily="34" charset="0"/>
              </a:rPr>
              <a:t>As auroras polares</a:t>
            </a:r>
          </a:p>
        </p:txBody>
      </p:sp>
      <p:sp>
        <p:nvSpPr>
          <p:cNvPr id="5" name="Retângulo 4"/>
          <p:cNvSpPr/>
          <p:nvPr/>
        </p:nvSpPr>
        <p:spPr>
          <a:xfrm>
            <a:off x="0" y="6536377"/>
            <a:ext cx="9144000" cy="276999"/>
          </a:xfrm>
          <a:prstGeom prst="rect">
            <a:avLst/>
          </a:prstGeom>
        </p:spPr>
        <p:txBody>
          <a:bodyPr wrap="square">
            <a:spAutoFit/>
          </a:bodyPr>
          <a:lstStyle/>
          <a:p>
            <a:pPr algn="l">
              <a:spcBef>
                <a:spcPct val="30000"/>
              </a:spcBef>
              <a:defRPr/>
            </a:pPr>
            <a:r>
              <a:rPr lang="pt-BR" sz="1200" dirty="0" smtClean="0">
                <a:solidFill>
                  <a:srgbClr val="FFC000"/>
                </a:solidFill>
                <a:latin typeface="Century Gothic" pitchFamily="34" charset="0"/>
              </a:rPr>
              <a:t>Crédito: Universidade de Oslo. Legendas: André Luiz da Silva e Jorge </a:t>
            </a:r>
            <a:r>
              <a:rPr lang="pt-BR" sz="1200" dirty="0" err="1" smtClean="0">
                <a:solidFill>
                  <a:srgbClr val="FFC000"/>
                </a:solidFill>
                <a:latin typeface="Century Gothic" pitchFamily="34" charset="0"/>
              </a:rPr>
              <a:t>Hönel</a:t>
            </a:r>
            <a:r>
              <a:rPr lang="pt-BR" sz="1200" dirty="0" smtClean="0">
                <a:solidFill>
                  <a:srgbClr val="FFC000"/>
                </a:solidFill>
                <a:latin typeface="Century Gothic" pitchFamily="34" charset="0"/>
              </a:rPr>
              <a:t> CDA/CDCC/USP </a:t>
            </a:r>
            <a:endParaRPr lang="pt-BR" sz="1200" dirty="0">
              <a:solidFill>
                <a:srgbClr val="FFC000"/>
              </a:solidFill>
              <a:latin typeface="Century Gothic" pitchFamily="34" charset="0"/>
            </a:endParaRPr>
          </a:p>
        </p:txBody>
      </p:sp>
      <p:pic>
        <p:nvPicPr>
          <p:cNvPr id="1026" name="Picture 2">
            <a:hlinkClick r:id="rId2" action="ppaction://hlinkfile"/>
          </p:cNvPr>
          <p:cNvPicPr>
            <a:picLocks noChangeAspect="1" noChangeArrowheads="1"/>
          </p:cNvPicPr>
          <p:nvPr/>
        </p:nvPicPr>
        <p:blipFill>
          <a:blip r:embed="rId3" cstate="print"/>
          <a:srcRect/>
          <a:stretch>
            <a:fillRect/>
          </a:stretch>
        </p:blipFill>
        <p:spPr bwMode="auto">
          <a:xfrm>
            <a:off x="3275856" y="2348880"/>
            <a:ext cx="2534362" cy="2520000"/>
          </a:xfrm>
          <a:prstGeom prst="rect">
            <a:avLst/>
          </a:prstGeom>
          <a:noFill/>
          <a:ln w="25400">
            <a:solidFill>
              <a:srgbClr val="EE8800"/>
            </a:solidFill>
            <a:miter lim="800000"/>
            <a:headEnd/>
            <a:tailEnd/>
          </a:ln>
        </p:spPr>
      </p:pic>
      <p:sp>
        <p:nvSpPr>
          <p:cNvPr id="6" name="Espaço Reservado para Número de Slide 5"/>
          <p:cNvSpPr>
            <a:spLocks noGrp="1"/>
          </p:cNvSpPr>
          <p:nvPr>
            <p:ph type="sldNum" sz="quarter" idx="12"/>
          </p:nvPr>
        </p:nvSpPr>
        <p:spPr/>
        <p:txBody>
          <a:bodyPr/>
          <a:lstStyle/>
          <a:p>
            <a:pPr>
              <a:defRPr/>
            </a:pPr>
            <a:fld id="{37EA3358-D533-4DE3-BB7E-0C918E9F7417}" type="slidenum">
              <a:rPr lang="pt-BR" smtClean="0"/>
              <a:pPr>
                <a:defRPr/>
              </a:pPr>
              <a:t>37</a:t>
            </a:fld>
            <a:endParaRPr lang="pt-BR"/>
          </a:p>
        </p:txBody>
      </p:sp>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olarsystem.nasa.gov/multimedia/gallery/First_data_via_Malarguee_station_Mars_as_seen_by_VMC.jpg"/>
          <p:cNvPicPr>
            <a:picLocks noChangeAspect="1" noChangeArrowheads="1"/>
          </p:cNvPicPr>
          <p:nvPr/>
        </p:nvPicPr>
        <p:blipFill>
          <a:blip r:embed="rId3" cstate="print"/>
          <a:srcRect/>
          <a:stretch>
            <a:fillRect/>
          </a:stretch>
        </p:blipFill>
        <p:spPr bwMode="auto">
          <a:xfrm>
            <a:off x="179512" y="1556792"/>
            <a:ext cx="8316416" cy="4675862"/>
          </a:xfrm>
          <a:prstGeom prst="rect">
            <a:avLst/>
          </a:prstGeom>
          <a:noFill/>
        </p:spPr>
      </p:pic>
      <p:sp>
        <p:nvSpPr>
          <p:cNvPr id="36866" name="Rectangle 4"/>
          <p:cNvSpPr>
            <a:spLocks noGrp="1" noChangeArrowheads="1"/>
          </p:cNvSpPr>
          <p:nvPr>
            <p:ph type="title"/>
          </p:nvPr>
        </p:nvSpPr>
        <p:spPr>
          <a:xfrm>
            <a:off x="0" y="0"/>
            <a:ext cx="9144000" cy="1143000"/>
          </a:xfrm>
          <a:solidFill>
            <a:schemeClr val="tx1"/>
          </a:solidFill>
        </p:spPr>
        <p:txBody>
          <a:bodyPr/>
          <a:lstStyle/>
          <a:p>
            <a:r>
              <a:rPr lang="pt-BR" dirty="0" smtClean="0">
                <a:solidFill>
                  <a:schemeClr val="bg1"/>
                </a:solidFill>
                <a:latin typeface="Century Gothic" pitchFamily="34" charset="0"/>
              </a:rPr>
              <a:t>Marte</a:t>
            </a:r>
          </a:p>
        </p:txBody>
      </p:sp>
      <p:sp>
        <p:nvSpPr>
          <p:cNvPr id="36868" name="Rectangle 3"/>
          <p:cNvSpPr>
            <a:spLocks noChangeArrowheads="1"/>
          </p:cNvSpPr>
          <p:nvPr/>
        </p:nvSpPr>
        <p:spPr bwMode="auto">
          <a:xfrm>
            <a:off x="0" y="6309320"/>
            <a:ext cx="2031325" cy="276999"/>
          </a:xfrm>
          <a:prstGeom prst="rect">
            <a:avLst/>
          </a:prstGeom>
          <a:noFill/>
          <a:ln w="9525">
            <a:noFill/>
            <a:miter lim="800000"/>
            <a:headEnd/>
            <a:tailEnd/>
          </a:ln>
        </p:spPr>
        <p:txBody>
          <a:bodyPr wrap="none">
            <a:spAutoFit/>
          </a:bodyPr>
          <a:lstStyle/>
          <a:p>
            <a:pPr algn="l" eaLnBrk="1" hangingPunct="1"/>
            <a:r>
              <a:rPr lang="pt-BR" sz="1200" b="0" dirty="0">
                <a:solidFill>
                  <a:srgbClr val="EE8800"/>
                </a:solidFill>
                <a:latin typeface="Century Gothic" pitchFamily="34" charset="0"/>
              </a:rPr>
              <a:t>Crédito da imagem</a:t>
            </a:r>
            <a:r>
              <a:rPr lang="pt-BR" sz="1200" b="0" dirty="0" smtClean="0">
                <a:solidFill>
                  <a:srgbClr val="EE8800"/>
                </a:solidFill>
                <a:latin typeface="Century Gothic" pitchFamily="34" charset="0"/>
              </a:rPr>
              <a:t>: ESA</a:t>
            </a:r>
            <a:endParaRPr lang="pt-BR" sz="1200" b="0" dirty="0">
              <a:solidFill>
                <a:srgbClr val="EE8800"/>
              </a:solidFill>
              <a:latin typeface="Century Gothic" pitchFamily="34" charset="0"/>
            </a:endParaRPr>
          </a:p>
        </p:txBody>
      </p:sp>
      <p:sp>
        <p:nvSpPr>
          <p:cNvPr id="5" name="Espaço Reservado para Número de Slide 4"/>
          <p:cNvSpPr>
            <a:spLocks noGrp="1"/>
          </p:cNvSpPr>
          <p:nvPr>
            <p:ph type="sldNum" sz="quarter" idx="12"/>
          </p:nvPr>
        </p:nvSpPr>
        <p:spPr/>
        <p:txBody>
          <a:bodyPr/>
          <a:lstStyle/>
          <a:p>
            <a:pPr>
              <a:defRPr/>
            </a:pPr>
            <a:fld id="{37EA3358-D533-4DE3-BB7E-0C918E9F7417}" type="slidenum">
              <a:rPr lang="pt-BR" smtClean="0"/>
              <a:pPr>
                <a:defRPr/>
              </a:pPr>
              <a:t>38</a:t>
            </a:fld>
            <a:endParaRPr lang="pt-BR"/>
          </a:p>
        </p:txBody>
      </p:sp>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0" y="0"/>
            <a:ext cx="9144000" cy="1143000"/>
          </a:xfrm>
          <a:solidFill>
            <a:schemeClr val="tx1"/>
          </a:solidFill>
        </p:spPr>
        <p:txBody>
          <a:bodyPr/>
          <a:lstStyle/>
          <a:p>
            <a:r>
              <a:rPr lang="pt-BR" dirty="0" smtClean="0">
                <a:solidFill>
                  <a:schemeClr val="bg1"/>
                </a:solidFill>
                <a:latin typeface="Century Gothic" pitchFamily="34" charset="0"/>
              </a:rPr>
              <a:t>Os canais de Marte</a:t>
            </a:r>
          </a:p>
        </p:txBody>
      </p:sp>
      <p:sp>
        <p:nvSpPr>
          <p:cNvPr id="36868" name="Rectangle 3"/>
          <p:cNvSpPr>
            <a:spLocks noChangeArrowheads="1"/>
          </p:cNvSpPr>
          <p:nvPr/>
        </p:nvSpPr>
        <p:spPr bwMode="auto">
          <a:xfrm>
            <a:off x="0" y="6309320"/>
            <a:ext cx="2978701" cy="276999"/>
          </a:xfrm>
          <a:prstGeom prst="rect">
            <a:avLst/>
          </a:prstGeom>
          <a:noFill/>
          <a:ln w="9525">
            <a:noFill/>
            <a:miter lim="800000"/>
            <a:headEnd/>
            <a:tailEnd/>
          </a:ln>
        </p:spPr>
        <p:txBody>
          <a:bodyPr wrap="none">
            <a:spAutoFit/>
          </a:bodyPr>
          <a:lstStyle/>
          <a:p>
            <a:pPr algn="l" eaLnBrk="1" hangingPunct="1"/>
            <a:r>
              <a:rPr lang="pt-BR" sz="1200" b="0" dirty="0">
                <a:solidFill>
                  <a:srgbClr val="FFC000"/>
                </a:solidFill>
                <a:latin typeface="Century Gothic" pitchFamily="34" charset="0"/>
              </a:rPr>
              <a:t>Crédito da imagem</a:t>
            </a:r>
            <a:r>
              <a:rPr lang="pt-BR" sz="1200" b="0" dirty="0" smtClean="0">
                <a:solidFill>
                  <a:srgbClr val="FFC000"/>
                </a:solidFill>
                <a:latin typeface="Century Gothic" pitchFamily="34" charset="0"/>
              </a:rPr>
              <a:t>: NASA/Tom </a:t>
            </a:r>
            <a:r>
              <a:rPr lang="pt-BR" sz="1200" b="0" dirty="0" err="1" smtClean="0">
                <a:solidFill>
                  <a:srgbClr val="FFC000"/>
                </a:solidFill>
                <a:latin typeface="Century Gothic" pitchFamily="34" charset="0"/>
              </a:rPr>
              <a:t>Ruen</a:t>
            </a:r>
            <a:endParaRPr lang="pt-BR" sz="1200" b="0" dirty="0">
              <a:solidFill>
                <a:srgbClr val="FFC000"/>
              </a:solidFill>
              <a:latin typeface="Century Gothic" pitchFamily="34" charset="0"/>
            </a:endParaRPr>
          </a:p>
        </p:txBody>
      </p:sp>
      <p:pic>
        <p:nvPicPr>
          <p:cNvPr id="2052" name="Picture 4" descr="http://www.riledupjournal.com/Portals/Pondaray/Blog/Files/5/1461/Windows-Live-Writer-2b8b466acbec_5A07-4-mars-canal-hubble-_2.jpg"/>
          <p:cNvPicPr>
            <a:picLocks noChangeAspect="1" noChangeArrowheads="1"/>
          </p:cNvPicPr>
          <p:nvPr/>
        </p:nvPicPr>
        <p:blipFill>
          <a:blip r:embed="rId3" cstate="print"/>
          <a:srcRect/>
          <a:stretch>
            <a:fillRect/>
          </a:stretch>
        </p:blipFill>
        <p:spPr bwMode="auto">
          <a:xfrm>
            <a:off x="1187624" y="2132856"/>
            <a:ext cx="6191250" cy="3200401"/>
          </a:xfrm>
          <a:prstGeom prst="rect">
            <a:avLst/>
          </a:prstGeom>
          <a:noFill/>
        </p:spPr>
      </p:pic>
      <p:sp>
        <p:nvSpPr>
          <p:cNvPr id="5" name="Espaço Reservado para Número de Slide 4"/>
          <p:cNvSpPr>
            <a:spLocks noGrp="1"/>
          </p:cNvSpPr>
          <p:nvPr>
            <p:ph type="sldNum" sz="quarter" idx="12"/>
          </p:nvPr>
        </p:nvSpPr>
        <p:spPr/>
        <p:txBody>
          <a:bodyPr/>
          <a:lstStyle/>
          <a:p>
            <a:pPr>
              <a:defRPr/>
            </a:pPr>
            <a:fld id="{37EA3358-D533-4DE3-BB7E-0C918E9F7417}" type="slidenum">
              <a:rPr lang="pt-BR" smtClean="0"/>
              <a:pPr>
                <a:defRPr/>
              </a:pPr>
              <a:t>39</a:t>
            </a:fld>
            <a:endParaRPr lang="pt-B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4.bp.blogspot.com/-eLNSua-DtfY/Ujhe1xJDmjI/AAAAAAAAON0/hnkiHe0AGWk/s1600/sistema+solar.jpg"/>
          <p:cNvPicPr>
            <a:picLocks noChangeAspect="1" noChangeArrowheads="1"/>
          </p:cNvPicPr>
          <p:nvPr/>
        </p:nvPicPr>
        <p:blipFill>
          <a:blip r:embed="rId3" cstate="print"/>
          <a:srcRect r="13631"/>
          <a:stretch>
            <a:fillRect/>
          </a:stretch>
        </p:blipFill>
        <p:spPr bwMode="auto">
          <a:xfrm>
            <a:off x="0" y="1376154"/>
            <a:ext cx="9110779" cy="5481846"/>
          </a:xfrm>
          <a:prstGeom prst="rect">
            <a:avLst/>
          </a:prstGeom>
          <a:noFill/>
        </p:spPr>
      </p:pic>
      <p:sp>
        <p:nvSpPr>
          <p:cNvPr id="7" name="Elipse 6"/>
          <p:cNvSpPr/>
          <p:nvPr/>
        </p:nvSpPr>
        <p:spPr bwMode="auto">
          <a:xfrm>
            <a:off x="1083425" y="5867747"/>
            <a:ext cx="360000" cy="360040"/>
          </a:xfrm>
          <a:prstGeom prst="ellipse">
            <a:avLst/>
          </a:prstGeom>
          <a:noFill/>
          <a:ln w="317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0" i="0" u="none" strike="noStrike" cap="none" normalizeH="0" baseline="0" smtClean="0">
              <a:ln>
                <a:noFill/>
              </a:ln>
              <a:solidFill>
                <a:srgbClr val="FF0066"/>
              </a:solidFill>
              <a:effectLst/>
              <a:latin typeface="Arial" charset="0"/>
            </a:endParaRPr>
          </a:p>
        </p:txBody>
      </p:sp>
      <p:sp>
        <p:nvSpPr>
          <p:cNvPr id="8" name="Elipse 7"/>
          <p:cNvSpPr/>
          <p:nvPr/>
        </p:nvSpPr>
        <p:spPr bwMode="auto">
          <a:xfrm>
            <a:off x="2051720" y="5382741"/>
            <a:ext cx="720080" cy="720080"/>
          </a:xfrm>
          <a:prstGeom prst="ellipse">
            <a:avLst/>
          </a:prstGeom>
          <a:noFill/>
          <a:ln w="317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0" i="0" u="none" strike="noStrike" cap="none" normalizeH="0" baseline="0" smtClean="0">
              <a:ln>
                <a:noFill/>
              </a:ln>
              <a:solidFill>
                <a:srgbClr val="FF0066"/>
              </a:solidFill>
              <a:effectLst/>
              <a:latin typeface="Arial" charset="0"/>
            </a:endParaRPr>
          </a:p>
        </p:txBody>
      </p:sp>
      <p:sp>
        <p:nvSpPr>
          <p:cNvPr id="9" name="Elipse 8"/>
          <p:cNvSpPr/>
          <p:nvPr/>
        </p:nvSpPr>
        <p:spPr bwMode="auto">
          <a:xfrm>
            <a:off x="2872383" y="5047084"/>
            <a:ext cx="720080" cy="720080"/>
          </a:xfrm>
          <a:prstGeom prst="ellipse">
            <a:avLst/>
          </a:prstGeom>
          <a:noFill/>
          <a:ln w="317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0" i="0" u="none" strike="noStrike" cap="none" normalizeH="0" baseline="0" smtClean="0">
              <a:ln>
                <a:noFill/>
              </a:ln>
              <a:solidFill>
                <a:srgbClr val="FF0066"/>
              </a:solidFill>
              <a:effectLst/>
              <a:latin typeface="Arial" charset="0"/>
            </a:endParaRPr>
          </a:p>
        </p:txBody>
      </p:sp>
      <p:sp>
        <p:nvSpPr>
          <p:cNvPr id="10" name="Elipse 9"/>
          <p:cNvSpPr/>
          <p:nvPr/>
        </p:nvSpPr>
        <p:spPr bwMode="auto">
          <a:xfrm>
            <a:off x="4054477" y="3337108"/>
            <a:ext cx="1440160" cy="1440160"/>
          </a:xfrm>
          <a:prstGeom prst="ellipse">
            <a:avLst/>
          </a:prstGeom>
          <a:noFill/>
          <a:ln w="317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0" i="0" u="none" strike="noStrike" cap="none" normalizeH="0" baseline="0" smtClean="0">
              <a:ln>
                <a:noFill/>
              </a:ln>
              <a:solidFill>
                <a:srgbClr val="FF0066"/>
              </a:solidFill>
              <a:effectLst/>
              <a:latin typeface="Arial" charset="0"/>
            </a:endParaRPr>
          </a:p>
        </p:txBody>
      </p:sp>
      <p:sp>
        <p:nvSpPr>
          <p:cNvPr id="11" name="Elipse 10"/>
          <p:cNvSpPr/>
          <p:nvPr/>
        </p:nvSpPr>
        <p:spPr bwMode="auto">
          <a:xfrm>
            <a:off x="4355976" y="2420888"/>
            <a:ext cx="1440160" cy="1440160"/>
          </a:xfrm>
          <a:prstGeom prst="ellipse">
            <a:avLst/>
          </a:prstGeom>
          <a:noFill/>
          <a:ln w="317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0" i="0" u="none" strike="noStrike" cap="none" normalizeH="0" baseline="0" smtClean="0">
              <a:ln>
                <a:noFill/>
              </a:ln>
              <a:solidFill>
                <a:srgbClr val="FF0066"/>
              </a:solidFill>
              <a:effectLst/>
              <a:latin typeface="Arial" charset="0"/>
            </a:endParaRPr>
          </a:p>
        </p:txBody>
      </p:sp>
      <p:sp>
        <p:nvSpPr>
          <p:cNvPr id="12" name="Elipse 11"/>
          <p:cNvSpPr/>
          <p:nvPr/>
        </p:nvSpPr>
        <p:spPr bwMode="auto">
          <a:xfrm>
            <a:off x="4517901" y="1844824"/>
            <a:ext cx="927720" cy="936104"/>
          </a:xfrm>
          <a:prstGeom prst="ellipse">
            <a:avLst/>
          </a:prstGeom>
          <a:noFill/>
          <a:ln w="317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0" i="0" u="none" strike="noStrike" cap="none" normalizeH="0" baseline="0" smtClean="0">
              <a:ln>
                <a:noFill/>
              </a:ln>
              <a:solidFill>
                <a:srgbClr val="FF0066"/>
              </a:solidFill>
              <a:effectLst/>
              <a:latin typeface="Arial" charset="0"/>
            </a:endParaRPr>
          </a:p>
        </p:txBody>
      </p:sp>
      <p:sp>
        <p:nvSpPr>
          <p:cNvPr id="13" name="Elipse 12"/>
          <p:cNvSpPr/>
          <p:nvPr/>
        </p:nvSpPr>
        <p:spPr bwMode="auto">
          <a:xfrm>
            <a:off x="4307718" y="1305143"/>
            <a:ext cx="720080" cy="720080"/>
          </a:xfrm>
          <a:prstGeom prst="ellipse">
            <a:avLst/>
          </a:prstGeom>
          <a:noFill/>
          <a:ln w="317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0" i="0" u="none" strike="noStrike" cap="none" normalizeH="0" baseline="0" smtClean="0">
              <a:ln>
                <a:noFill/>
              </a:ln>
              <a:solidFill>
                <a:srgbClr val="FF0066"/>
              </a:solidFill>
              <a:effectLst/>
              <a:latin typeface="Arial" charset="0"/>
            </a:endParaRPr>
          </a:p>
        </p:txBody>
      </p:sp>
      <p:sp>
        <p:nvSpPr>
          <p:cNvPr id="14" name="CaixaDeTexto 13"/>
          <p:cNvSpPr txBox="1"/>
          <p:nvPr/>
        </p:nvSpPr>
        <p:spPr>
          <a:xfrm>
            <a:off x="6300192" y="4005064"/>
            <a:ext cx="2592288" cy="2554545"/>
          </a:xfrm>
          <a:prstGeom prst="rect">
            <a:avLst/>
          </a:prstGeom>
          <a:noFill/>
        </p:spPr>
        <p:txBody>
          <a:bodyPr wrap="square" rtlCol="0">
            <a:spAutoFit/>
          </a:bodyPr>
          <a:lstStyle/>
          <a:p>
            <a:pPr algn="l">
              <a:buFont typeface="Arial" pitchFamily="34" charset="0"/>
              <a:buChar char="•"/>
            </a:pPr>
            <a:r>
              <a:rPr lang="pt-BR" sz="4000" b="0" dirty="0" smtClean="0">
                <a:solidFill>
                  <a:srgbClr val="FFC000"/>
                </a:solidFill>
                <a:latin typeface="Century Gothic" pitchFamily="34" charset="0"/>
              </a:rPr>
              <a:t>Júpiter </a:t>
            </a:r>
          </a:p>
          <a:p>
            <a:pPr algn="l">
              <a:buFont typeface="Arial" pitchFamily="34" charset="0"/>
              <a:buChar char="•"/>
            </a:pPr>
            <a:r>
              <a:rPr lang="pt-BR" sz="4000" b="0" dirty="0" smtClean="0">
                <a:solidFill>
                  <a:srgbClr val="FFC000"/>
                </a:solidFill>
                <a:latin typeface="Century Gothic" pitchFamily="34" charset="0"/>
              </a:rPr>
              <a:t>Saturno</a:t>
            </a:r>
          </a:p>
          <a:p>
            <a:pPr algn="l">
              <a:buFont typeface="Arial" pitchFamily="34" charset="0"/>
              <a:buChar char="•"/>
            </a:pPr>
            <a:r>
              <a:rPr lang="pt-BR" sz="4000" b="0" dirty="0" smtClean="0">
                <a:solidFill>
                  <a:srgbClr val="FFC000"/>
                </a:solidFill>
                <a:latin typeface="Century Gothic" pitchFamily="34" charset="0"/>
              </a:rPr>
              <a:t>Urano</a:t>
            </a:r>
          </a:p>
          <a:p>
            <a:pPr algn="l">
              <a:buFont typeface="Arial" pitchFamily="34" charset="0"/>
              <a:buChar char="•"/>
            </a:pPr>
            <a:r>
              <a:rPr lang="pt-BR" sz="4000" b="0" dirty="0" smtClean="0">
                <a:solidFill>
                  <a:srgbClr val="FFC000"/>
                </a:solidFill>
                <a:latin typeface="Century Gothic" pitchFamily="34" charset="0"/>
              </a:rPr>
              <a:t>Netuno</a:t>
            </a:r>
            <a:endParaRPr lang="pt-BR" sz="4000" b="0" dirty="0">
              <a:solidFill>
                <a:srgbClr val="FFC000"/>
              </a:solidFill>
              <a:latin typeface="Century Gothic" pitchFamily="34" charset="0"/>
            </a:endParaRPr>
          </a:p>
        </p:txBody>
      </p:sp>
      <p:sp>
        <p:nvSpPr>
          <p:cNvPr id="15" name="CaixaDeTexto 14"/>
          <p:cNvSpPr txBox="1"/>
          <p:nvPr/>
        </p:nvSpPr>
        <p:spPr>
          <a:xfrm>
            <a:off x="179512" y="188640"/>
            <a:ext cx="2952328" cy="2554545"/>
          </a:xfrm>
          <a:prstGeom prst="rect">
            <a:avLst/>
          </a:prstGeom>
          <a:noFill/>
        </p:spPr>
        <p:txBody>
          <a:bodyPr wrap="square" rtlCol="0">
            <a:spAutoFit/>
          </a:bodyPr>
          <a:lstStyle/>
          <a:p>
            <a:pPr algn="l">
              <a:buFont typeface="Arial" pitchFamily="34" charset="0"/>
              <a:buChar char="•"/>
            </a:pPr>
            <a:r>
              <a:rPr lang="pt-BR" sz="4000" b="0" dirty="0" smtClean="0">
                <a:solidFill>
                  <a:srgbClr val="FFC000"/>
                </a:solidFill>
                <a:latin typeface="Century Gothic" pitchFamily="34" charset="0"/>
              </a:rPr>
              <a:t>Mercúrio</a:t>
            </a:r>
          </a:p>
          <a:p>
            <a:pPr algn="l">
              <a:buFont typeface="Arial" pitchFamily="34" charset="0"/>
              <a:buChar char="•"/>
            </a:pPr>
            <a:r>
              <a:rPr lang="pt-BR" sz="4000" b="0" dirty="0" smtClean="0">
                <a:solidFill>
                  <a:srgbClr val="FFC000"/>
                </a:solidFill>
                <a:latin typeface="Century Gothic" pitchFamily="34" charset="0"/>
              </a:rPr>
              <a:t>Vênus</a:t>
            </a:r>
          </a:p>
          <a:p>
            <a:pPr algn="l">
              <a:buFont typeface="Arial" pitchFamily="34" charset="0"/>
              <a:buChar char="•"/>
            </a:pPr>
            <a:r>
              <a:rPr lang="pt-BR" sz="4000" b="0" dirty="0" smtClean="0">
                <a:solidFill>
                  <a:srgbClr val="FFC000"/>
                </a:solidFill>
                <a:latin typeface="Century Gothic" pitchFamily="34" charset="0"/>
              </a:rPr>
              <a:t>Terra</a:t>
            </a:r>
          </a:p>
          <a:p>
            <a:pPr algn="l">
              <a:buFont typeface="Arial" pitchFamily="34" charset="0"/>
              <a:buChar char="•"/>
            </a:pPr>
            <a:r>
              <a:rPr lang="pt-BR" sz="4000" b="0" dirty="0" smtClean="0">
                <a:solidFill>
                  <a:srgbClr val="FFC000"/>
                </a:solidFill>
                <a:latin typeface="Century Gothic" pitchFamily="34" charset="0"/>
              </a:rPr>
              <a:t>Marte</a:t>
            </a:r>
          </a:p>
        </p:txBody>
      </p:sp>
      <p:sp>
        <p:nvSpPr>
          <p:cNvPr id="16" name="Elipse 15"/>
          <p:cNvSpPr/>
          <p:nvPr/>
        </p:nvSpPr>
        <p:spPr bwMode="auto">
          <a:xfrm>
            <a:off x="3566996" y="4744827"/>
            <a:ext cx="576064" cy="576064"/>
          </a:xfrm>
          <a:prstGeom prst="ellipse">
            <a:avLst/>
          </a:prstGeom>
          <a:noFill/>
          <a:ln w="317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0" i="0" u="none" strike="noStrike" cap="none" normalizeH="0" baseline="0" smtClean="0">
              <a:ln>
                <a:noFill/>
              </a:ln>
              <a:solidFill>
                <a:srgbClr val="FF0066"/>
              </a:solidFill>
              <a:effectLst/>
              <a:latin typeface="Arial" charset="0"/>
            </a:endParaRPr>
          </a:p>
        </p:txBody>
      </p:sp>
      <p:sp>
        <p:nvSpPr>
          <p:cNvPr id="17" name="Rectangle 4"/>
          <p:cNvSpPr>
            <a:spLocks noGrp="1" noChangeArrowheads="1"/>
          </p:cNvSpPr>
          <p:nvPr>
            <p:ph type="title"/>
          </p:nvPr>
        </p:nvSpPr>
        <p:spPr>
          <a:xfrm>
            <a:off x="3779912" y="0"/>
            <a:ext cx="5364088" cy="1143000"/>
          </a:xfrm>
          <a:solidFill>
            <a:schemeClr val="tx1"/>
          </a:solidFill>
        </p:spPr>
        <p:txBody>
          <a:bodyPr/>
          <a:lstStyle/>
          <a:p>
            <a:r>
              <a:rPr lang="pt-BR" b="0" dirty="0" smtClean="0">
                <a:solidFill>
                  <a:schemeClr val="bg1"/>
                </a:solidFill>
                <a:latin typeface="Century Gothic" pitchFamily="34" charset="0"/>
              </a:rPr>
              <a:t>Os oito planetas</a:t>
            </a:r>
          </a:p>
        </p:txBody>
      </p:sp>
      <p:sp>
        <p:nvSpPr>
          <p:cNvPr id="18" name="Text Box 28"/>
          <p:cNvSpPr txBox="1">
            <a:spLocks noChangeArrowheads="1"/>
          </p:cNvSpPr>
          <p:nvPr/>
        </p:nvSpPr>
        <p:spPr bwMode="auto">
          <a:xfrm>
            <a:off x="6084168" y="1052736"/>
            <a:ext cx="3312368" cy="369332"/>
          </a:xfrm>
          <a:prstGeom prst="rect">
            <a:avLst/>
          </a:prstGeom>
          <a:noFill/>
          <a:ln w="12700">
            <a:noFill/>
            <a:miter lim="800000"/>
            <a:headEnd type="none" w="sm" len="sm"/>
            <a:tailEnd/>
          </a:ln>
        </p:spPr>
        <p:txBody>
          <a:bodyPr wrap="square">
            <a:spAutoFit/>
          </a:bodyPr>
          <a:lstStyle/>
          <a:p>
            <a:pPr algn="l"/>
            <a:r>
              <a:rPr lang="pt-BR" sz="1800" dirty="0" smtClean="0">
                <a:solidFill>
                  <a:srgbClr val="FF0000"/>
                </a:solidFill>
                <a:latin typeface="Century Gothic" pitchFamily="34" charset="0"/>
              </a:rPr>
              <a:t>Figura fora de escala</a:t>
            </a:r>
            <a:endParaRPr lang="pt-BR" sz="1800" dirty="0">
              <a:solidFill>
                <a:srgbClr val="FF0000"/>
              </a:solidFill>
              <a:latin typeface="Century Gothic" pitchFamily="34" charset="0"/>
            </a:endParaRPr>
          </a:p>
        </p:txBody>
      </p:sp>
      <p:sp>
        <p:nvSpPr>
          <p:cNvPr id="19" name="Rectangle 3"/>
          <p:cNvSpPr>
            <a:spLocks noChangeArrowheads="1"/>
          </p:cNvSpPr>
          <p:nvPr/>
        </p:nvSpPr>
        <p:spPr bwMode="auto">
          <a:xfrm>
            <a:off x="6966801" y="6581001"/>
            <a:ext cx="2177199" cy="276999"/>
          </a:xfrm>
          <a:prstGeom prst="rect">
            <a:avLst/>
          </a:prstGeom>
          <a:noFill/>
          <a:ln w="9525">
            <a:noFill/>
            <a:miter lim="800000"/>
            <a:headEnd/>
            <a:tailEnd/>
          </a:ln>
        </p:spPr>
        <p:txBody>
          <a:bodyPr wrap="none">
            <a:spAutoFit/>
          </a:bodyPr>
          <a:lstStyle/>
          <a:p>
            <a:pPr algn="l" eaLnBrk="1" hangingPunct="1"/>
            <a:r>
              <a:rPr lang="pt-BR" sz="1200" b="0" dirty="0">
                <a:solidFill>
                  <a:srgbClr val="EE8800"/>
                </a:solidFill>
                <a:latin typeface="Century Gothic" pitchFamily="34" charset="0"/>
              </a:rPr>
              <a:t>Crédito da imagem: </a:t>
            </a:r>
            <a:r>
              <a:rPr lang="pt-BR" sz="1200" b="0" dirty="0" smtClean="0">
                <a:solidFill>
                  <a:srgbClr val="EE8800"/>
                </a:solidFill>
                <a:latin typeface="Century Gothic" pitchFamily="34" charset="0"/>
              </a:rPr>
              <a:t>NASA</a:t>
            </a:r>
            <a:endParaRPr lang="pt-BR" sz="1200" b="0" dirty="0">
              <a:solidFill>
                <a:srgbClr val="EE8800"/>
              </a:solidFill>
              <a:latin typeface="Century Gothic" pitchFamily="34" charset="0"/>
            </a:endParaRPr>
          </a:p>
        </p:txBody>
      </p:sp>
      <p:sp>
        <p:nvSpPr>
          <p:cNvPr id="20" name="Espaço Reservado para Número de Slide 19"/>
          <p:cNvSpPr>
            <a:spLocks noGrp="1"/>
          </p:cNvSpPr>
          <p:nvPr>
            <p:ph type="sldNum" sz="quarter" idx="12"/>
          </p:nvPr>
        </p:nvSpPr>
        <p:spPr/>
        <p:txBody>
          <a:bodyPr/>
          <a:lstStyle/>
          <a:p>
            <a:pPr>
              <a:defRPr/>
            </a:pPr>
            <a:fld id="{98A6B816-6C78-488E-AE2C-6B418D54D2FD}" type="slidenum">
              <a:rPr lang="pt-BR" smtClean="0"/>
              <a:pPr>
                <a:defRPr/>
              </a:pPr>
              <a:t>4</a:t>
            </a:fld>
            <a:endParaRPr lang="pt-B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fade">
                                      <p:cBhvr>
                                        <p:cTn id="10" dur="1000"/>
                                        <p:tgtEl>
                                          <p:spTgt spid="15">
                                            <p:txEl>
                                              <p:pRg st="0" end="0"/>
                                            </p:txEl>
                                          </p:spTgt>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fade">
                                      <p:cBhvr>
                                        <p:cTn id="17" dur="1000"/>
                                        <p:tgtEl>
                                          <p:spTgt spid="15">
                                            <p:txEl>
                                              <p:pRg st="1" end="1"/>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xEl>
                                              <p:pRg st="2" end="2"/>
                                            </p:txEl>
                                          </p:spTgt>
                                        </p:tgtEl>
                                        <p:attrNameLst>
                                          <p:attrName>style.visibility</p:attrName>
                                        </p:attrNameLst>
                                      </p:cBhvr>
                                      <p:to>
                                        <p:strVal val="visible"/>
                                      </p:to>
                                    </p:set>
                                    <p:animEffect transition="in" filter="fade">
                                      <p:cBhvr>
                                        <p:cTn id="24" dur="1000"/>
                                        <p:tgtEl>
                                          <p:spTgt spid="15">
                                            <p:txEl>
                                              <p:pRg st="2" end="2"/>
                                            </p:txEl>
                                          </p:spTgt>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xEl>
                                              <p:pRg st="3" end="3"/>
                                            </p:txEl>
                                          </p:spTgt>
                                        </p:tgtEl>
                                        <p:attrNameLst>
                                          <p:attrName>style.visibility</p:attrName>
                                        </p:attrNameLst>
                                      </p:cBhvr>
                                      <p:to>
                                        <p:strVal val="visible"/>
                                      </p:to>
                                    </p:set>
                                    <p:animEffect transition="in" filter="fade">
                                      <p:cBhvr>
                                        <p:cTn id="31" dur="1000"/>
                                        <p:tgtEl>
                                          <p:spTgt spid="15">
                                            <p:txEl>
                                              <p:pRg st="3" end="3"/>
                                            </p:txEl>
                                          </p:spTgt>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14">
                                            <p:txEl>
                                              <p:pRg st="0" end="0"/>
                                            </p:txEl>
                                          </p:spTgt>
                                        </p:tgtEl>
                                        <p:attrNameLst>
                                          <p:attrName>style.visibility</p:attrName>
                                        </p:attrNameLst>
                                      </p:cBhvr>
                                      <p:to>
                                        <p:strVal val="visible"/>
                                      </p:to>
                                    </p:set>
                                    <p:animEffect transition="in" filter="fade">
                                      <p:cBhvr>
                                        <p:cTn id="38" dur="1000"/>
                                        <p:tgtEl>
                                          <p:spTgt spid="14">
                                            <p:txEl>
                                              <p:pRg st="0" end="0"/>
                                            </p:txEl>
                                          </p:spTgt>
                                        </p:tgtEl>
                                      </p:cBhvr>
                                    </p:animEffect>
                                  </p:childTnLst>
                                </p:cTn>
                              </p:par>
                            </p:childTnLst>
                          </p:cTn>
                        </p:par>
                        <p:par>
                          <p:cTn id="39" fill="hold">
                            <p:stCondLst>
                              <p:cond delay="5000"/>
                            </p:stCondLst>
                            <p:childTnLst>
                              <p:par>
                                <p:cTn id="40" presetID="10" presetClass="entr" presetSubtype="0"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childTnLst>
                                </p:cTn>
                              </p:par>
                              <p:par>
                                <p:cTn id="43" presetID="10" presetClass="entr" presetSubtype="0" fill="hold" nodeType="withEffect">
                                  <p:stCondLst>
                                    <p:cond delay="0"/>
                                  </p:stCondLst>
                                  <p:childTnLst>
                                    <p:set>
                                      <p:cBhvr>
                                        <p:cTn id="44" dur="1" fill="hold">
                                          <p:stCondLst>
                                            <p:cond delay="0"/>
                                          </p:stCondLst>
                                        </p:cTn>
                                        <p:tgtEl>
                                          <p:spTgt spid="14">
                                            <p:txEl>
                                              <p:pRg st="1" end="1"/>
                                            </p:txEl>
                                          </p:spTgt>
                                        </p:tgtEl>
                                        <p:attrNameLst>
                                          <p:attrName>style.visibility</p:attrName>
                                        </p:attrNameLst>
                                      </p:cBhvr>
                                      <p:to>
                                        <p:strVal val="visible"/>
                                      </p:to>
                                    </p:set>
                                    <p:animEffect transition="in" filter="fade">
                                      <p:cBhvr>
                                        <p:cTn id="45" dur="1000"/>
                                        <p:tgtEl>
                                          <p:spTgt spid="14">
                                            <p:txEl>
                                              <p:pRg st="1" end="1"/>
                                            </p:txEl>
                                          </p:spTgt>
                                        </p:tgtEl>
                                      </p:cBhvr>
                                    </p:animEffect>
                                  </p:childTnLst>
                                </p:cTn>
                              </p:par>
                            </p:childTnLst>
                          </p:cTn>
                        </p:par>
                        <p:par>
                          <p:cTn id="46" fill="hold">
                            <p:stCondLst>
                              <p:cond delay="6000"/>
                            </p:stCondLst>
                            <p:childTnLst>
                              <p:par>
                                <p:cTn id="47" presetID="10"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childTnLst>
                                </p:cTn>
                              </p:par>
                              <p:par>
                                <p:cTn id="50" presetID="10" presetClass="entr" presetSubtype="0" fill="hold" nodeType="withEffect">
                                  <p:stCondLst>
                                    <p:cond delay="0"/>
                                  </p:stCondLst>
                                  <p:childTnLst>
                                    <p:set>
                                      <p:cBhvr>
                                        <p:cTn id="51" dur="1" fill="hold">
                                          <p:stCondLst>
                                            <p:cond delay="0"/>
                                          </p:stCondLst>
                                        </p:cTn>
                                        <p:tgtEl>
                                          <p:spTgt spid="14">
                                            <p:txEl>
                                              <p:pRg st="2" end="2"/>
                                            </p:txEl>
                                          </p:spTgt>
                                        </p:tgtEl>
                                        <p:attrNameLst>
                                          <p:attrName>style.visibility</p:attrName>
                                        </p:attrNameLst>
                                      </p:cBhvr>
                                      <p:to>
                                        <p:strVal val="visible"/>
                                      </p:to>
                                    </p:set>
                                    <p:animEffect transition="in" filter="fade">
                                      <p:cBhvr>
                                        <p:cTn id="52" dur="1000"/>
                                        <p:tgtEl>
                                          <p:spTgt spid="14">
                                            <p:txEl>
                                              <p:pRg st="2" end="2"/>
                                            </p:txEl>
                                          </p:spTgt>
                                        </p:tgtEl>
                                      </p:cBhvr>
                                    </p:animEffect>
                                  </p:childTnLst>
                                </p:cTn>
                              </p:par>
                            </p:childTnLst>
                          </p:cTn>
                        </p:par>
                        <p:par>
                          <p:cTn id="53" fill="hold">
                            <p:stCondLst>
                              <p:cond delay="7000"/>
                            </p:stCondLst>
                            <p:childTnLst>
                              <p:par>
                                <p:cTn id="54" presetID="10" presetClass="entr" presetSubtype="0"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childTnLst>
                                </p:cTn>
                              </p:par>
                              <p:par>
                                <p:cTn id="57" presetID="10" presetClass="entr" presetSubtype="0" fill="hold" nodeType="withEffect">
                                  <p:stCondLst>
                                    <p:cond delay="0"/>
                                  </p:stCondLst>
                                  <p:childTnLst>
                                    <p:set>
                                      <p:cBhvr>
                                        <p:cTn id="58" dur="1" fill="hold">
                                          <p:stCondLst>
                                            <p:cond delay="0"/>
                                          </p:stCondLst>
                                        </p:cTn>
                                        <p:tgtEl>
                                          <p:spTgt spid="14">
                                            <p:txEl>
                                              <p:pRg st="3" end="3"/>
                                            </p:txEl>
                                          </p:spTgt>
                                        </p:tgtEl>
                                        <p:attrNameLst>
                                          <p:attrName>style.visibility</p:attrName>
                                        </p:attrNameLst>
                                      </p:cBhvr>
                                      <p:to>
                                        <p:strVal val="visible"/>
                                      </p:to>
                                    </p:set>
                                    <p:animEffect transition="in" filter="fade">
                                      <p:cBhvr>
                                        <p:cTn id="59" dur="10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3"/>
          <p:cNvSpPr>
            <a:spLocks noGrp="1"/>
          </p:cNvSpPr>
          <p:nvPr>
            <p:ph type="title"/>
          </p:nvPr>
        </p:nvSpPr>
        <p:spPr>
          <a:xfrm>
            <a:off x="714375" y="2643188"/>
            <a:ext cx="7772400" cy="1714500"/>
          </a:xfrm>
        </p:spPr>
        <p:txBody>
          <a:bodyPr/>
          <a:lstStyle/>
          <a:p>
            <a:r>
              <a:rPr lang="pt-BR" dirty="0" smtClean="0">
                <a:solidFill>
                  <a:srgbClr val="FFC000"/>
                </a:solidFill>
                <a:latin typeface="Century Gothic" pitchFamily="34" charset="0"/>
              </a:rPr>
              <a:t>Satélites</a:t>
            </a:r>
          </a:p>
        </p:txBody>
      </p:sp>
      <p:sp>
        <p:nvSpPr>
          <p:cNvPr id="3" name="Espaço Reservado para Número de Slide 2"/>
          <p:cNvSpPr>
            <a:spLocks noGrp="1"/>
          </p:cNvSpPr>
          <p:nvPr>
            <p:ph type="sldNum" sz="quarter" idx="12"/>
          </p:nvPr>
        </p:nvSpPr>
        <p:spPr/>
        <p:txBody>
          <a:bodyPr/>
          <a:lstStyle/>
          <a:p>
            <a:pPr>
              <a:defRPr/>
            </a:pPr>
            <a:fld id="{37EA3358-D533-4DE3-BB7E-0C918E9F7417}" type="slidenum">
              <a:rPr lang="pt-BR" smtClean="0"/>
              <a:pPr>
                <a:defRPr/>
              </a:pPr>
              <a:t>40</a:t>
            </a:fld>
            <a:endParaRPr lang="pt-BR"/>
          </a:p>
        </p:txBody>
      </p:sp>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4" name="Picture 6" descr="Moons of Our Solar System (click to enlarge)"/>
          <p:cNvPicPr>
            <a:picLocks noChangeAspect="1" noChangeArrowheads="1"/>
          </p:cNvPicPr>
          <p:nvPr/>
        </p:nvPicPr>
        <p:blipFill>
          <a:blip r:embed="rId3" cstate="print"/>
          <a:srcRect/>
          <a:stretch>
            <a:fillRect/>
          </a:stretch>
        </p:blipFill>
        <p:spPr bwMode="auto">
          <a:xfrm>
            <a:off x="0" y="417571"/>
            <a:ext cx="9144000" cy="6395805"/>
          </a:xfrm>
          <a:prstGeom prst="rect">
            <a:avLst/>
          </a:prstGeom>
          <a:noFill/>
        </p:spPr>
      </p:pic>
      <p:sp>
        <p:nvSpPr>
          <p:cNvPr id="36866" name="Rectangle 4"/>
          <p:cNvSpPr>
            <a:spLocks noGrp="1" noChangeArrowheads="1"/>
          </p:cNvSpPr>
          <p:nvPr>
            <p:ph type="title"/>
          </p:nvPr>
        </p:nvSpPr>
        <p:spPr>
          <a:xfrm>
            <a:off x="0" y="-171400"/>
            <a:ext cx="9144000" cy="1143000"/>
          </a:xfrm>
          <a:noFill/>
        </p:spPr>
        <p:txBody>
          <a:bodyPr/>
          <a:lstStyle/>
          <a:p>
            <a:r>
              <a:rPr lang="pt-BR" sz="4000" dirty="0" smtClean="0">
                <a:solidFill>
                  <a:schemeClr val="bg1"/>
                </a:solidFill>
                <a:latin typeface="Century Gothic" pitchFamily="34" charset="0"/>
              </a:rPr>
              <a:t>Principais satélites do Sistema Solar</a:t>
            </a:r>
          </a:p>
        </p:txBody>
      </p:sp>
      <p:sp>
        <p:nvSpPr>
          <p:cNvPr id="36868" name="Rectangle 3"/>
          <p:cNvSpPr>
            <a:spLocks noChangeArrowheads="1"/>
          </p:cNvSpPr>
          <p:nvPr/>
        </p:nvSpPr>
        <p:spPr bwMode="auto">
          <a:xfrm>
            <a:off x="0" y="6309320"/>
            <a:ext cx="2177199" cy="276999"/>
          </a:xfrm>
          <a:prstGeom prst="rect">
            <a:avLst/>
          </a:prstGeom>
          <a:noFill/>
          <a:ln w="9525">
            <a:noFill/>
            <a:miter lim="800000"/>
            <a:headEnd/>
            <a:tailEnd/>
          </a:ln>
        </p:spPr>
        <p:txBody>
          <a:bodyPr wrap="none">
            <a:spAutoFit/>
          </a:bodyPr>
          <a:lstStyle/>
          <a:p>
            <a:pPr algn="l" eaLnBrk="1" hangingPunct="1"/>
            <a:r>
              <a:rPr lang="pt-BR" sz="1200" b="0" dirty="0">
                <a:solidFill>
                  <a:srgbClr val="EE8800"/>
                </a:solidFill>
                <a:latin typeface="Century Gothic" pitchFamily="34" charset="0"/>
              </a:rPr>
              <a:t>Crédito da imagem: </a:t>
            </a:r>
            <a:r>
              <a:rPr lang="pt-BR" sz="1200" b="0" dirty="0" smtClean="0">
                <a:solidFill>
                  <a:srgbClr val="EE8800"/>
                </a:solidFill>
                <a:latin typeface="Century Gothic" pitchFamily="34" charset="0"/>
              </a:rPr>
              <a:t>NASA</a:t>
            </a:r>
            <a:endParaRPr lang="pt-BR" sz="1200" b="0" dirty="0">
              <a:solidFill>
                <a:srgbClr val="EE8800"/>
              </a:solidFill>
              <a:latin typeface="Century Gothic" pitchFamily="34" charset="0"/>
            </a:endParaRPr>
          </a:p>
        </p:txBody>
      </p:sp>
      <p:sp>
        <p:nvSpPr>
          <p:cNvPr id="7" name="Text Box 8"/>
          <p:cNvSpPr txBox="1">
            <a:spLocks noChangeArrowheads="1"/>
          </p:cNvSpPr>
          <p:nvPr/>
        </p:nvSpPr>
        <p:spPr bwMode="auto">
          <a:xfrm>
            <a:off x="2568611" y="2535287"/>
            <a:ext cx="620683" cy="400110"/>
          </a:xfrm>
          <a:prstGeom prst="rect">
            <a:avLst/>
          </a:prstGeom>
          <a:noFill/>
          <a:ln w="12700">
            <a:noFill/>
            <a:miter lim="800000"/>
            <a:headEnd type="none" w="sm" len="sm"/>
            <a:tailEnd/>
          </a:ln>
        </p:spPr>
        <p:txBody>
          <a:bodyPr wrap="none">
            <a:spAutoFit/>
          </a:bodyPr>
          <a:lstStyle/>
          <a:p>
            <a:pPr marL="457200" indent="-457200" algn="l">
              <a:buClr>
                <a:srgbClr val="C00000"/>
              </a:buClr>
              <a:defRPr/>
            </a:pPr>
            <a:r>
              <a:rPr lang="pt-BR" sz="2000" dirty="0" smtClean="0">
                <a:solidFill>
                  <a:schemeClr val="bg1"/>
                </a:solidFill>
                <a:latin typeface="Century Gothic" pitchFamily="34" charset="0"/>
              </a:rPr>
              <a:t>Lua</a:t>
            </a:r>
            <a:endParaRPr lang="pt-BR" sz="2000" dirty="0">
              <a:solidFill>
                <a:schemeClr val="bg1"/>
              </a:solidFill>
              <a:latin typeface="Century Gothic" pitchFamily="34" charset="0"/>
            </a:endParaRPr>
          </a:p>
        </p:txBody>
      </p:sp>
      <p:sp>
        <p:nvSpPr>
          <p:cNvPr id="8" name="Text Box 8"/>
          <p:cNvSpPr txBox="1">
            <a:spLocks noChangeArrowheads="1"/>
          </p:cNvSpPr>
          <p:nvPr/>
        </p:nvSpPr>
        <p:spPr bwMode="auto">
          <a:xfrm>
            <a:off x="1691680" y="5199583"/>
            <a:ext cx="1029449" cy="400110"/>
          </a:xfrm>
          <a:prstGeom prst="rect">
            <a:avLst/>
          </a:prstGeom>
          <a:noFill/>
          <a:ln w="12700">
            <a:noFill/>
            <a:miter lim="800000"/>
            <a:headEnd type="none" w="sm" len="sm"/>
            <a:tailEnd/>
          </a:ln>
        </p:spPr>
        <p:txBody>
          <a:bodyPr wrap="none">
            <a:spAutoFit/>
          </a:bodyPr>
          <a:lstStyle/>
          <a:p>
            <a:pPr marL="457200" indent="-457200" algn="l">
              <a:buClr>
                <a:srgbClr val="C00000"/>
              </a:buClr>
              <a:defRPr/>
            </a:pPr>
            <a:r>
              <a:rPr lang="pt-BR" sz="2000" dirty="0" smtClean="0">
                <a:solidFill>
                  <a:schemeClr val="bg1"/>
                </a:solidFill>
                <a:latin typeface="Century Gothic" pitchFamily="34" charset="0"/>
              </a:rPr>
              <a:t>Calisto</a:t>
            </a:r>
            <a:endParaRPr lang="pt-BR" sz="2000" dirty="0">
              <a:solidFill>
                <a:schemeClr val="bg1"/>
              </a:solidFill>
              <a:latin typeface="Century Gothic" pitchFamily="34" charset="0"/>
            </a:endParaRPr>
          </a:p>
        </p:txBody>
      </p:sp>
      <p:sp>
        <p:nvSpPr>
          <p:cNvPr id="9" name="Text Box 8"/>
          <p:cNvSpPr txBox="1">
            <a:spLocks noChangeArrowheads="1"/>
          </p:cNvSpPr>
          <p:nvPr/>
        </p:nvSpPr>
        <p:spPr bwMode="auto">
          <a:xfrm>
            <a:off x="2718481" y="6237312"/>
            <a:ext cx="1633781" cy="400110"/>
          </a:xfrm>
          <a:prstGeom prst="rect">
            <a:avLst/>
          </a:prstGeom>
          <a:noFill/>
          <a:ln w="12700">
            <a:noFill/>
            <a:miter lim="800000"/>
            <a:headEnd type="none" w="sm" len="sm"/>
            <a:tailEnd/>
          </a:ln>
        </p:spPr>
        <p:txBody>
          <a:bodyPr wrap="none">
            <a:spAutoFit/>
          </a:bodyPr>
          <a:lstStyle/>
          <a:p>
            <a:pPr marL="457200" indent="-457200" algn="l">
              <a:buClr>
                <a:srgbClr val="C00000"/>
              </a:buClr>
              <a:defRPr/>
            </a:pPr>
            <a:r>
              <a:rPr lang="pt-BR" sz="2000" dirty="0" err="1" smtClean="0">
                <a:solidFill>
                  <a:schemeClr val="bg1"/>
                </a:solidFill>
                <a:latin typeface="Century Gothic" pitchFamily="34" charset="0"/>
              </a:rPr>
              <a:t>Ganimedes</a:t>
            </a:r>
            <a:endParaRPr lang="pt-BR" sz="2000" dirty="0">
              <a:solidFill>
                <a:schemeClr val="bg1"/>
              </a:solidFill>
              <a:latin typeface="Century Gothic" pitchFamily="34" charset="0"/>
            </a:endParaRPr>
          </a:p>
        </p:txBody>
      </p:sp>
      <p:sp>
        <p:nvSpPr>
          <p:cNvPr id="10" name="Text Box 8"/>
          <p:cNvSpPr txBox="1">
            <a:spLocks noChangeArrowheads="1"/>
          </p:cNvSpPr>
          <p:nvPr/>
        </p:nvSpPr>
        <p:spPr bwMode="auto">
          <a:xfrm>
            <a:off x="3635896" y="4293096"/>
            <a:ext cx="1056700" cy="400110"/>
          </a:xfrm>
          <a:prstGeom prst="rect">
            <a:avLst/>
          </a:prstGeom>
          <a:noFill/>
          <a:ln w="12700">
            <a:noFill/>
            <a:miter lim="800000"/>
            <a:headEnd type="none" w="sm" len="sm"/>
            <a:tailEnd/>
          </a:ln>
        </p:spPr>
        <p:txBody>
          <a:bodyPr wrap="none">
            <a:spAutoFit/>
          </a:bodyPr>
          <a:lstStyle/>
          <a:p>
            <a:pPr marL="457200" indent="-457200" algn="l">
              <a:buClr>
                <a:srgbClr val="C00000"/>
              </a:buClr>
              <a:defRPr/>
            </a:pPr>
            <a:r>
              <a:rPr lang="pt-BR" sz="2000" dirty="0" smtClean="0">
                <a:solidFill>
                  <a:schemeClr val="bg1"/>
                </a:solidFill>
                <a:latin typeface="Century Gothic" pitchFamily="34" charset="0"/>
              </a:rPr>
              <a:t>Europa</a:t>
            </a:r>
            <a:endParaRPr lang="pt-BR" sz="2000" dirty="0">
              <a:solidFill>
                <a:schemeClr val="bg1"/>
              </a:solidFill>
              <a:latin typeface="Century Gothic" pitchFamily="34" charset="0"/>
            </a:endParaRPr>
          </a:p>
        </p:txBody>
      </p:sp>
      <p:sp>
        <p:nvSpPr>
          <p:cNvPr id="11" name="Text Box 8"/>
          <p:cNvSpPr txBox="1">
            <a:spLocks noChangeArrowheads="1"/>
          </p:cNvSpPr>
          <p:nvPr/>
        </p:nvSpPr>
        <p:spPr bwMode="auto">
          <a:xfrm>
            <a:off x="5364088" y="6165304"/>
            <a:ext cx="420308" cy="400110"/>
          </a:xfrm>
          <a:prstGeom prst="rect">
            <a:avLst/>
          </a:prstGeom>
          <a:noFill/>
          <a:ln w="12700">
            <a:noFill/>
            <a:miter lim="800000"/>
            <a:headEnd type="none" w="sm" len="sm"/>
            <a:tailEnd/>
          </a:ln>
        </p:spPr>
        <p:txBody>
          <a:bodyPr wrap="none">
            <a:spAutoFit/>
          </a:bodyPr>
          <a:lstStyle/>
          <a:p>
            <a:pPr marL="457200" indent="-457200" algn="l">
              <a:buClr>
                <a:srgbClr val="C00000"/>
              </a:buClr>
              <a:defRPr/>
            </a:pPr>
            <a:r>
              <a:rPr lang="pt-BR" sz="2000" dirty="0" err="1" smtClean="0">
                <a:solidFill>
                  <a:schemeClr val="bg1"/>
                </a:solidFill>
                <a:latin typeface="Century Gothic" pitchFamily="34" charset="0"/>
              </a:rPr>
              <a:t>Io</a:t>
            </a:r>
            <a:endParaRPr lang="pt-BR" sz="2000" dirty="0">
              <a:solidFill>
                <a:schemeClr val="bg1"/>
              </a:solidFill>
              <a:latin typeface="Century Gothic" pitchFamily="34" charset="0"/>
            </a:endParaRPr>
          </a:p>
        </p:txBody>
      </p:sp>
      <p:sp>
        <p:nvSpPr>
          <p:cNvPr id="13" name="Text Box 8"/>
          <p:cNvSpPr txBox="1">
            <a:spLocks noChangeArrowheads="1"/>
          </p:cNvSpPr>
          <p:nvPr/>
        </p:nvSpPr>
        <p:spPr bwMode="auto">
          <a:xfrm>
            <a:off x="3993454" y="2823319"/>
            <a:ext cx="1051891" cy="400110"/>
          </a:xfrm>
          <a:prstGeom prst="rect">
            <a:avLst/>
          </a:prstGeom>
          <a:noFill/>
          <a:ln w="12700">
            <a:noFill/>
            <a:miter lim="800000"/>
            <a:headEnd type="none" w="sm" len="sm"/>
            <a:tailEnd/>
          </a:ln>
        </p:spPr>
        <p:txBody>
          <a:bodyPr wrap="none">
            <a:spAutoFit/>
          </a:bodyPr>
          <a:lstStyle/>
          <a:p>
            <a:pPr marL="457200" indent="-457200" algn="l">
              <a:buClr>
                <a:srgbClr val="C00000"/>
              </a:buClr>
              <a:defRPr/>
            </a:pPr>
            <a:r>
              <a:rPr lang="pt-BR" sz="2000" dirty="0" err="1" smtClean="0">
                <a:solidFill>
                  <a:schemeClr val="bg1"/>
                </a:solidFill>
                <a:latin typeface="Century Gothic" pitchFamily="34" charset="0"/>
              </a:rPr>
              <a:t>Jápeto</a:t>
            </a:r>
            <a:endParaRPr lang="pt-BR" sz="2000" dirty="0">
              <a:solidFill>
                <a:schemeClr val="bg1"/>
              </a:solidFill>
              <a:latin typeface="Century Gothic" pitchFamily="34" charset="0"/>
            </a:endParaRPr>
          </a:p>
        </p:txBody>
      </p:sp>
      <p:sp>
        <p:nvSpPr>
          <p:cNvPr id="14" name="Text Box 8"/>
          <p:cNvSpPr txBox="1">
            <a:spLocks noChangeArrowheads="1"/>
          </p:cNvSpPr>
          <p:nvPr/>
        </p:nvSpPr>
        <p:spPr bwMode="auto">
          <a:xfrm>
            <a:off x="6012160" y="2780928"/>
            <a:ext cx="599844" cy="400110"/>
          </a:xfrm>
          <a:prstGeom prst="rect">
            <a:avLst/>
          </a:prstGeom>
          <a:noFill/>
          <a:ln w="12700">
            <a:noFill/>
            <a:miter lim="800000"/>
            <a:headEnd type="none" w="sm" len="sm"/>
            <a:tailEnd/>
          </a:ln>
        </p:spPr>
        <p:txBody>
          <a:bodyPr wrap="none">
            <a:spAutoFit/>
          </a:bodyPr>
          <a:lstStyle/>
          <a:p>
            <a:pPr marL="457200" indent="-457200" algn="l">
              <a:buClr>
                <a:srgbClr val="C00000"/>
              </a:buClr>
              <a:defRPr/>
            </a:pPr>
            <a:r>
              <a:rPr lang="pt-BR" sz="2000" dirty="0" smtClean="0">
                <a:solidFill>
                  <a:schemeClr val="bg1"/>
                </a:solidFill>
                <a:latin typeface="Century Gothic" pitchFamily="34" charset="0"/>
              </a:rPr>
              <a:t>Titã</a:t>
            </a:r>
            <a:endParaRPr lang="pt-BR" sz="2000" dirty="0">
              <a:solidFill>
                <a:schemeClr val="bg1"/>
              </a:solidFill>
              <a:latin typeface="Century Gothic" pitchFamily="34" charset="0"/>
            </a:endParaRPr>
          </a:p>
        </p:txBody>
      </p:sp>
      <p:sp>
        <p:nvSpPr>
          <p:cNvPr id="15" name="Text Box 8"/>
          <p:cNvSpPr txBox="1">
            <a:spLocks noChangeArrowheads="1"/>
          </p:cNvSpPr>
          <p:nvPr/>
        </p:nvSpPr>
        <p:spPr bwMode="auto">
          <a:xfrm>
            <a:off x="7236296" y="3861048"/>
            <a:ext cx="984565" cy="400110"/>
          </a:xfrm>
          <a:prstGeom prst="rect">
            <a:avLst/>
          </a:prstGeom>
          <a:noFill/>
          <a:ln w="12700">
            <a:noFill/>
            <a:miter lim="800000"/>
            <a:headEnd type="none" w="sm" len="sm"/>
            <a:tailEnd/>
          </a:ln>
        </p:spPr>
        <p:txBody>
          <a:bodyPr wrap="none">
            <a:spAutoFit/>
          </a:bodyPr>
          <a:lstStyle/>
          <a:p>
            <a:pPr marL="457200" indent="-457200" algn="l">
              <a:buClr>
                <a:srgbClr val="C00000"/>
              </a:buClr>
              <a:defRPr/>
            </a:pPr>
            <a:r>
              <a:rPr lang="pt-BR" sz="2000" dirty="0" smtClean="0">
                <a:solidFill>
                  <a:schemeClr val="bg1"/>
                </a:solidFill>
                <a:latin typeface="Century Gothic" pitchFamily="34" charset="0"/>
              </a:rPr>
              <a:t>Titânia</a:t>
            </a:r>
            <a:endParaRPr lang="pt-BR" sz="2000" dirty="0">
              <a:solidFill>
                <a:schemeClr val="bg1"/>
              </a:solidFill>
              <a:latin typeface="Century Gothic" pitchFamily="34" charset="0"/>
            </a:endParaRPr>
          </a:p>
        </p:txBody>
      </p:sp>
      <p:sp>
        <p:nvSpPr>
          <p:cNvPr id="16" name="Text Box 8"/>
          <p:cNvSpPr txBox="1">
            <a:spLocks noChangeArrowheads="1"/>
          </p:cNvSpPr>
          <p:nvPr/>
        </p:nvSpPr>
        <p:spPr bwMode="auto">
          <a:xfrm>
            <a:off x="7452320" y="4653136"/>
            <a:ext cx="1132041" cy="400110"/>
          </a:xfrm>
          <a:prstGeom prst="rect">
            <a:avLst/>
          </a:prstGeom>
          <a:noFill/>
          <a:ln w="12700">
            <a:noFill/>
            <a:miter lim="800000"/>
            <a:headEnd type="none" w="sm" len="sm"/>
            <a:tailEnd/>
          </a:ln>
        </p:spPr>
        <p:txBody>
          <a:bodyPr wrap="none">
            <a:spAutoFit/>
          </a:bodyPr>
          <a:lstStyle/>
          <a:p>
            <a:pPr marL="457200" indent="-457200" algn="l">
              <a:buClr>
                <a:srgbClr val="C00000"/>
              </a:buClr>
              <a:defRPr/>
            </a:pPr>
            <a:r>
              <a:rPr lang="pt-BR" sz="2000" dirty="0" err="1" smtClean="0">
                <a:solidFill>
                  <a:schemeClr val="bg1"/>
                </a:solidFill>
                <a:latin typeface="Century Gothic" pitchFamily="34" charset="0"/>
              </a:rPr>
              <a:t>Oberon</a:t>
            </a:r>
            <a:endParaRPr lang="pt-BR" sz="2000" dirty="0">
              <a:solidFill>
                <a:schemeClr val="bg1"/>
              </a:solidFill>
              <a:latin typeface="Century Gothic" pitchFamily="34" charset="0"/>
            </a:endParaRPr>
          </a:p>
        </p:txBody>
      </p:sp>
      <p:sp>
        <p:nvSpPr>
          <p:cNvPr id="17" name="Text Box 8"/>
          <p:cNvSpPr txBox="1">
            <a:spLocks noChangeArrowheads="1"/>
          </p:cNvSpPr>
          <p:nvPr/>
        </p:nvSpPr>
        <p:spPr bwMode="auto">
          <a:xfrm>
            <a:off x="7236296" y="5949280"/>
            <a:ext cx="1194558" cy="400110"/>
          </a:xfrm>
          <a:prstGeom prst="rect">
            <a:avLst/>
          </a:prstGeom>
          <a:noFill/>
          <a:ln w="12700">
            <a:noFill/>
            <a:miter lim="800000"/>
            <a:headEnd type="none" w="sm" len="sm"/>
            <a:tailEnd/>
          </a:ln>
        </p:spPr>
        <p:txBody>
          <a:bodyPr wrap="none">
            <a:spAutoFit/>
          </a:bodyPr>
          <a:lstStyle/>
          <a:p>
            <a:pPr marL="457200" indent="-457200" algn="l">
              <a:buClr>
                <a:srgbClr val="C00000"/>
              </a:buClr>
              <a:defRPr/>
            </a:pPr>
            <a:r>
              <a:rPr lang="pt-BR" sz="2000" dirty="0" err="1" smtClean="0">
                <a:solidFill>
                  <a:schemeClr val="bg1"/>
                </a:solidFill>
                <a:latin typeface="Century Gothic" pitchFamily="34" charset="0"/>
              </a:rPr>
              <a:t>Caronte</a:t>
            </a:r>
            <a:endParaRPr lang="pt-BR" sz="2000" dirty="0">
              <a:solidFill>
                <a:schemeClr val="bg1"/>
              </a:solidFill>
              <a:latin typeface="Century Gothic" pitchFamily="34" charset="0"/>
            </a:endParaRPr>
          </a:p>
        </p:txBody>
      </p:sp>
      <p:sp>
        <p:nvSpPr>
          <p:cNvPr id="18" name="Text Box 8"/>
          <p:cNvSpPr txBox="1">
            <a:spLocks noChangeArrowheads="1"/>
          </p:cNvSpPr>
          <p:nvPr/>
        </p:nvSpPr>
        <p:spPr bwMode="auto">
          <a:xfrm>
            <a:off x="4860032" y="3356992"/>
            <a:ext cx="1362874" cy="400110"/>
          </a:xfrm>
          <a:prstGeom prst="rect">
            <a:avLst/>
          </a:prstGeom>
          <a:noFill/>
          <a:ln w="12700">
            <a:noFill/>
            <a:miter lim="800000"/>
            <a:headEnd type="none" w="sm" len="sm"/>
            <a:tailEnd/>
          </a:ln>
        </p:spPr>
        <p:txBody>
          <a:bodyPr wrap="none">
            <a:spAutoFit/>
          </a:bodyPr>
          <a:lstStyle/>
          <a:p>
            <a:pPr marL="457200" indent="-457200" algn="l">
              <a:buClr>
                <a:srgbClr val="C00000"/>
              </a:buClr>
              <a:defRPr/>
            </a:pPr>
            <a:r>
              <a:rPr lang="pt-BR" sz="2000" dirty="0" err="1" smtClean="0">
                <a:solidFill>
                  <a:schemeClr val="bg1"/>
                </a:solidFill>
                <a:latin typeface="Century Gothic" pitchFamily="34" charset="0"/>
              </a:rPr>
              <a:t>Encélado</a:t>
            </a:r>
            <a:endParaRPr lang="pt-BR" sz="2000" dirty="0">
              <a:solidFill>
                <a:schemeClr val="bg1"/>
              </a:solidFill>
              <a:latin typeface="Century Gothic" pitchFamily="34" charset="0"/>
            </a:endParaRPr>
          </a:p>
        </p:txBody>
      </p:sp>
      <p:sp>
        <p:nvSpPr>
          <p:cNvPr id="19" name="Text Box 8"/>
          <p:cNvSpPr txBox="1">
            <a:spLocks noChangeArrowheads="1"/>
          </p:cNvSpPr>
          <p:nvPr/>
        </p:nvSpPr>
        <p:spPr bwMode="auto">
          <a:xfrm>
            <a:off x="3923928" y="1628800"/>
            <a:ext cx="845103" cy="400110"/>
          </a:xfrm>
          <a:prstGeom prst="rect">
            <a:avLst/>
          </a:prstGeom>
          <a:noFill/>
          <a:ln w="12700">
            <a:noFill/>
            <a:miter lim="800000"/>
            <a:headEnd type="none" w="sm" len="sm"/>
            <a:tailEnd/>
          </a:ln>
        </p:spPr>
        <p:txBody>
          <a:bodyPr wrap="none">
            <a:spAutoFit/>
          </a:bodyPr>
          <a:lstStyle/>
          <a:p>
            <a:pPr marL="457200" indent="-457200" algn="l">
              <a:buClr>
                <a:srgbClr val="C00000"/>
              </a:buClr>
              <a:defRPr/>
            </a:pPr>
            <a:r>
              <a:rPr lang="pt-BR" sz="2000" dirty="0" err="1" smtClean="0">
                <a:solidFill>
                  <a:schemeClr val="bg1"/>
                </a:solidFill>
                <a:latin typeface="Century Gothic" pitchFamily="34" charset="0"/>
              </a:rPr>
              <a:t>Tritão</a:t>
            </a:r>
            <a:endParaRPr lang="pt-BR" sz="2000" dirty="0">
              <a:solidFill>
                <a:schemeClr val="bg1"/>
              </a:solidFill>
              <a:latin typeface="Century Gothic" pitchFamily="34" charset="0"/>
            </a:endParaRPr>
          </a:p>
        </p:txBody>
      </p:sp>
      <p:sp>
        <p:nvSpPr>
          <p:cNvPr id="20" name="Text Box 8"/>
          <p:cNvSpPr txBox="1">
            <a:spLocks noChangeArrowheads="1"/>
          </p:cNvSpPr>
          <p:nvPr/>
        </p:nvSpPr>
        <p:spPr bwMode="auto">
          <a:xfrm>
            <a:off x="5436096" y="4293096"/>
            <a:ext cx="1221809" cy="400110"/>
          </a:xfrm>
          <a:prstGeom prst="rect">
            <a:avLst/>
          </a:prstGeom>
          <a:noFill/>
          <a:ln w="12700">
            <a:noFill/>
            <a:miter lim="800000"/>
            <a:headEnd type="none" w="sm" len="sm"/>
            <a:tailEnd/>
          </a:ln>
        </p:spPr>
        <p:txBody>
          <a:bodyPr wrap="none">
            <a:spAutoFit/>
          </a:bodyPr>
          <a:lstStyle/>
          <a:p>
            <a:pPr marL="457200" indent="-457200" algn="l">
              <a:buClr>
                <a:srgbClr val="C00000"/>
              </a:buClr>
              <a:defRPr/>
            </a:pPr>
            <a:r>
              <a:rPr lang="pt-BR" sz="2000" dirty="0" smtClean="0">
                <a:solidFill>
                  <a:schemeClr val="bg1"/>
                </a:solidFill>
                <a:latin typeface="Century Gothic" pitchFamily="34" charset="0"/>
              </a:rPr>
              <a:t>Miranda</a:t>
            </a:r>
            <a:endParaRPr lang="pt-BR" sz="2000" dirty="0">
              <a:solidFill>
                <a:schemeClr val="bg1"/>
              </a:solidFill>
              <a:latin typeface="Century Gothic" pitchFamily="34" charset="0"/>
            </a:endParaRPr>
          </a:p>
        </p:txBody>
      </p:sp>
      <p:sp>
        <p:nvSpPr>
          <p:cNvPr id="21" name="Text Box 8"/>
          <p:cNvSpPr txBox="1">
            <a:spLocks noChangeArrowheads="1"/>
          </p:cNvSpPr>
          <p:nvPr/>
        </p:nvSpPr>
        <p:spPr bwMode="auto">
          <a:xfrm>
            <a:off x="6228184" y="1196752"/>
            <a:ext cx="947695" cy="400110"/>
          </a:xfrm>
          <a:prstGeom prst="rect">
            <a:avLst/>
          </a:prstGeom>
          <a:noFill/>
          <a:ln w="12700">
            <a:noFill/>
            <a:miter lim="800000"/>
            <a:headEnd type="none" w="sm" len="sm"/>
            <a:tailEnd/>
          </a:ln>
        </p:spPr>
        <p:txBody>
          <a:bodyPr wrap="none">
            <a:spAutoFit/>
          </a:bodyPr>
          <a:lstStyle/>
          <a:p>
            <a:pPr marL="457200" indent="-457200" algn="l">
              <a:buClr>
                <a:srgbClr val="C00000"/>
              </a:buClr>
              <a:defRPr/>
            </a:pPr>
            <a:r>
              <a:rPr lang="pt-BR" sz="2000" dirty="0" err="1" smtClean="0">
                <a:solidFill>
                  <a:schemeClr val="bg1"/>
                </a:solidFill>
                <a:latin typeface="Century Gothic" pitchFamily="34" charset="0"/>
              </a:rPr>
              <a:t>Thetys</a:t>
            </a:r>
            <a:endParaRPr lang="pt-BR" sz="2000" dirty="0">
              <a:solidFill>
                <a:schemeClr val="bg1"/>
              </a:solidFill>
              <a:latin typeface="Century Gothic" pitchFamily="34" charset="0"/>
            </a:endParaRPr>
          </a:p>
        </p:txBody>
      </p:sp>
      <p:sp>
        <p:nvSpPr>
          <p:cNvPr id="22" name="Text Box 8"/>
          <p:cNvSpPr txBox="1">
            <a:spLocks noChangeArrowheads="1"/>
          </p:cNvSpPr>
          <p:nvPr/>
        </p:nvSpPr>
        <p:spPr bwMode="auto">
          <a:xfrm>
            <a:off x="7339154" y="1444714"/>
            <a:ext cx="906017" cy="400110"/>
          </a:xfrm>
          <a:prstGeom prst="rect">
            <a:avLst/>
          </a:prstGeom>
          <a:noFill/>
          <a:ln w="12700">
            <a:noFill/>
            <a:miter lim="800000"/>
            <a:headEnd type="none" w="sm" len="sm"/>
            <a:tailEnd/>
          </a:ln>
        </p:spPr>
        <p:txBody>
          <a:bodyPr wrap="none">
            <a:spAutoFit/>
          </a:bodyPr>
          <a:lstStyle/>
          <a:p>
            <a:pPr marL="457200" indent="-457200" algn="l">
              <a:buClr>
                <a:srgbClr val="C00000"/>
              </a:buClr>
              <a:defRPr/>
            </a:pPr>
            <a:r>
              <a:rPr lang="pt-BR" sz="2000" dirty="0" smtClean="0">
                <a:solidFill>
                  <a:schemeClr val="bg1"/>
                </a:solidFill>
                <a:latin typeface="Century Gothic" pitchFamily="34" charset="0"/>
              </a:rPr>
              <a:t>Dione</a:t>
            </a:r>
            <a:endParaRPr lang="pt-BR" sz="2000" dirty="0">
              <a:solidFill>
                <a:schemeClr val="bg1"/>
              </a:solidFill>
              <a:latin typeface="Century Gothic" pitchFamily="34" charset="0"/>
            </a:endParaRPr>
          </a:p>
        </p:txBody>
      </p:sp>
      <p:sp>
        <p:nvSpPr>
          <p:cNvPr id="23" name="Text Box 8"/>
          <p:cNvSpPr txBox="1">
            <a:spLocks noChangeArrowheads="1"/>
          </p:cNvSpPr>
          <p:nvPr/>
        </p:nvSpPr>
        <p:spPr bwMode="auto">
          <a:xfrm>
            <a:off x="7308304" y="3100898"/>
            <a:ext cx="821059" cy="400110"/>
          </a:xfrm>
          <a:prstGeom prst="rect">
            <a:avLst/>
          </a:prstGeom>
          <a:noFill/>
          <a:ln w="12700">
            <a:noFill/>
            <a:miter lim="800000"/>
            <a:headEnd type="none" w="sm" len="sm"/>
            <a:tailEnd/>
          </a:ln>
        </p:spPr>
        <p:txBody>
          <a:bodyPr wrap="none">
            <a:spAutoFit/>
          </a:bodyPr>
          <a:lstStyle/>
          <a:p>
            <a:pPr marL="457200" indent="-457200" algn="l">
              <a:buClr>
                <a:srgbClr val="C00000"/>
              </a:buClr>
              <a:defRPr/>
            </a:pPr>
            <a:r>
              <a:rPr lang="pt-BR" sz="2000" dirty="0" err="1" smtClean="0">
                <a:solidFill>
                  <a:schemeClr val="bg1"/>
                </a:solidFill>
                <a:latin typeface="Century Gothic" pitchFamily="34" charset="0"/>
              </a:rPr>
              <a:t>Rhea</a:t>
            </a:r>
            <a:endParaRPr lang="pt-BR" sz="2000" dirty="0">
              <a:solidFill>
                <a:schemeClr val="bg1"/>
              </a:solidFill>
              <a:latin typeface="Century Gothic" pitchFamily="34" charset="0"/>
            </a:endParaRPr>
          </a:p>
        </p:txBody>
      </p:sp>
      <p:sp>
        <p:nvSpPr>
          <p:cNvPr id="24" name="Text Box 8"/>
          <p:cNvSpPr txBox="1">
            <a:spLocks noChangeArrowheads="1"/>
          </p:cNvSpPr>
          <p:nvPr/>
        </p:nvSpPr>
        <p:spPr bwMode="auto">
          <a:xfrm>
            <a:off x="7843210" y="2060848"/>
            <a:ext cx="998991" cy="400110"/>
          </a:xfrm>
          <a:prstGeom prst="rect">
            <a:avLst/>
          </a:prstGeom>
          <a:noFill/>
          <a:ln w="12700">
            <a:noFill/>
            <a:miter lim="800000"/>
            <a:headEnd type="none" w="sm" len="sm"/>
            <a:tailEnd/>
          </a:ln>
        </p:spPr>
        <p:txBody>
          <a:bodyPr wrap="none">
            <a:spAutoFit/>
          </a:bodyPr>
          <a:lstStyle/>
          <a:p>
            <a:pPr marL="457200" indent="-457200" algn="l">
              <a:buClr>
                <a:srgbClr val="C00000"/>
              </a:buClr>
              <a:defRPr/>
            </a:pPr>
            <a:r>
              <a:rPr lang="pt-BR" sz="2000" dirty="0" smtClean="0">
                <a:solidFill>
                  <a:schemeClr val="bg1"/>
                </a:solidFill>
                <a:latin typeface="Century Gothic" pitchFamily="34" charset="0"/>
              </a:rPr>
              <a:t>Mimas</a:t>
            </a:r>
            <a:endParaRPr lang="pt-BR" sz="2000" dirty="0">
              <a:solidFill>
                <a:schemeClr val="bg1"/>
              </a:solidFill>
              <a:latin typeface="Century Gothic" pitchFamily="34" charset="0"/>
            </a:endParaRPr>
          </a:p>
        </p:txBody>
      </p:sp>
      <p:sp>
        <p:nvSpPr>
          <p:cNvPr id="25" name="Text Box 8"/>
          <p:cNvSpPr txBox="1">
            <a:spLocks noChangeArrowheads="1"/>
          </p:cNvSpPr>
          <p:nvPr/>
        </p:nvSpPr>
        <p:spPr bwMode="auto">
          <a:xfrm>
            <a:off x="251520" y="3429000"/>
            <a:ext cx="788999" cy="400110"/>
          </a:xfrm>
          <a:prstGeom prst="rect">
            <a:avLst/>
          </a:prstGeom>
          <a:noFill/>
          <a:ln w="12700">
            <a:noFill/>
            <a:miter lim="800000"/>
            <a:headEnd type="none" w="sm" len="sm"/>
            <a:tailEnd/>
          </a:ln>
        </p:spPr>
        <p:txBody>
          <a:bodyPr wrap="none">
            <a:spAutoFit/>
          </a:bodyPr>
          <a:lstStyle/>
          <a:p>
            <a:pPr marL="457200" indent="-457200" algn="l">
              <a:buClr>
                <a:srgbClr val="C00000"/>
              </a:buClr>
              <a:defRPr/>
            </a:pPr>
            <a:r>
              <a:rPr lang="pt-BR" sz="2000" dirty="0" smtClean="0">
                <a:solidFill>
                  <a:schemeClr val="bg1"/>
                </a:solidFill>
                <a:latin typeface="Century Gothic" pitchFamily="34" charset="0"/>
              </a:rPr>
              <a:t>Terra</a:t>
            </a:r>
            <a:endParaRPr lang="pt-BR" sz="2000" dirty="0">
              <a:solidFill>
                <a:schemeClr val="bg1"/>
              </a:solidFill>
              <a:latin typeface="Century Gothic" pitchFamily="34" charset="0"/>
            </a:endParaRPr>
          </a:p>
        </p:txBody>
      </p:sp>
      <p:sp>
        <p:nvSpPr>
          <p:cNvPr id="26" name="Espaço Reservado para Número de Slide 25"/>
          <p:cNvSpPr>
            <a:spLocks noGrp="1"/>
          </p:cNvSpPr>
          <p:nvPr>
            <p:ph type="sldNum" sz="quarter" idx="12"/>
          </p:nvPr>
        </p:nvSpPr>
        <p:spPr/>
        <p:txBody>
          <a:bodyPr/>
          <a:lstStyle/>
          <a:p>
            <a:pPr>
              <a:defRPr/>
            </a:pPr>
            <a:fld id="{37EA3358-D533-4DE3-BB7E-0C918E9F7417}" type="slidenum">
              <a:rPr lang="pt-BR" smtClean="0"/>
              <a:pPr>
                <a:defRPr/>
              </a:pPr>
              <a:t>41</a:t>
            </a:fld>
            <a:endParaRPr lang="pt-B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0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0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0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20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20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20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2000"/>
                                        <p:tgtEl>
                                          <p:spTgt spid="1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2000"/>
                                        <p:tgtEl>
                                          <p:spTgt spid="1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2000"/>
                                        <p:tgtEl>
                                          <p:spTgt spid="2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2000"/>
                                        <p:tgtEl>
                                          <p:spTgt spid="2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2000"/>
                                        <p:tgtEl>
                                          <p:spTgt spid="2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2000"/>
                                        <p:tgtEl>
                                          <p:spTgt spid="2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2000"/>
                                        <p:tgtEl>
                                          <p:spTgt spid="2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3" grpId="0"/>
      <p:bldP spid="14" grpId="0"/>
      <p:bldP spid="15" grpId="0"/>
      <p:bldP spid="16" grpId="0"/>
      <p:bldP spid="17" grpId="0"/>
      <p:bldP spid="18" grpId="0"/>
      <p:bldP spid="19" grpId="0"/>
      <p:bldP spid="20" grpId="0"/>
      <p:bldP spid="21" grpId="0"/>
      <p:bldP spid="22" grpId="0"/>
      <p:bldP spid="23" grpId="0"/>
      <p:bldP spid="24" grpId="0"/>
      <p:bldP spid="2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620688"/>
            <a:ext cx="9144000" cy="457200"/>
          </a:xfrm>
        </p:spPr>
        <p:txBody>
          <a:bodyPr/>
          <a:lstStyle/>
          <a:p>
            <a:pPr>
              <a:buClr>
                <a:srgbClr val="C00000"/>
              </a:buClr>
            </a:pPr>
            <a:r>
              <a:rPr lang="pt-BR" sz="4000" dirty="0" smtClean="0">
                <a:solidFill>
                  <a:schemeClr val="bg1"/>
                </a:solidFill>
                <a:latin typeface="Century Gothic" pitchFamily="34" charset="0"/>
              </a:rPr>
              <a:t>Satélites:</a:t>
            </a:r>
            <a:br>
              <a:rPr lang="pt-BR" sz="4000" dirty="0" smtClean="0">
                <a:solidFill>
                  <a:schemeClr val="bg1"/>
                </a:solidFill>
                <a:latin typeface="Century Gothic" pitchFamily="34" charset="0"/>
              </a:rPr>
            </a:br>
            <a:r>
              <a:rPr lang="pt-BR" sz="4000" dirty="0" smtClean="0">
                <a:solidFill>
                  <a:schemeClr val="bg1"/>
                </a:solidFill>
                <a:latin typeface="Century Gothic" pitchFamily="34" charset="0"/>
              </a:rPr>
              <a:t>planetas terrestres</a:t>
            </a:r>
          </a:p>
        </p:txBody>
      </p:sp>
      <p:sp>
        <p:nvSpPr>
          <p:cNvPr id="14345" name="Text Box 9"/>
          <p:cNvSpPr txBox="1">
            <a:spLocks noChangeArrowheads="1"/>
          </p:cNvSpPr>
          <p:nvPr/>
        </p:nvSpPr>
        <p:spPr bwMode="auto">
          <a:xfrm>
            <a:off x="1403648" y="2242607"/>
            <a:ext cx="6675225" cy="2554545"/>
          </a:xfrm>
          <a:prstGeom prst="rect">
            <a:avLst/>
          </a:prstGeom>
          <a:noFill/>
          <a:ln w="28575">
            <a:noFill/>
            <a:miter lim="800000"/>
            <a:headEnd type="none" w="sm" len="sm"/>
            <a:tailEnd/>
          </a:ln>
        </p:spPr>
        <p:txBody>
          <a:bodyPr wrap="none">
            <a:spAutoFit/>
          </a:bodyPr>
          <a:lstStyle/>
          <a:p>
            <a:pPr marL="457200" indent="-457200" algn="l">
              <a:buClr>
                <a:srgbClr val="C00000"/>
              </a:buClr>
              <a:defRPr/>
            </a:pPr>
            <a:r>
              <a:rPr lang="pt-BR" sz="4000" b="0" dirty="0" smtClean="0">
                <a:solidFill>
                  <a:srgbClr val="FFC000"/>
                </a:solidFill>
                <a:latin typeface="Century Gothic" pitchFamily="34" charset="0"/>
              </a:rPr>
              <a:t>Mercúrio: nenhum</a:t>
            </a:r>
            <a:endParaRPr lang="pt-BR" sz="4000" b="0" dirty="0">
              <a:solidFill>
                <a:srgbClr val="FFC000"/>
              </a:solidFill>
              <a:latin typeface="Century Gothic" pitchFamily="34" charset="0"/>
            </a:endParaRPr>
          </a:p>
          <a:p>
            <a:pPr marL="457200" indent="-457200" algn="l">
              <a:buClr>
                <a:srgbClr val="C00000"/>
              </a:buClr>
              <a:defRPr/>
            </a:pPr>
            <a:r>
              <a:rPr lang="pt-BR" sz="4000" b="0" dirty="0" smtClean="0">
                <a:solidFill>
                  <a:srgbClr val="FFC000"/>
                </a:solidFill>
                <a:latin typeface="Century Gothic" pitchFamily="34" charset="0"/>
              </a:rPr>
              <a:t>Vênus: nenhum</a:t>
            </a:r>
          </a:p>
          <a:p>
            <a:pPr marL="457200" indent="-457200" algn="l">
              <a:buClr>
                <a:srgbClr val="C00000"/>
              </a:buClr>
              <a:defRPr/>
            </a:pPr>
            <a:r>
              <a:rPr lang="pt-BR" sz="4000" b="0" dirty="0" smtClean="0">
                <a:solidFill>
                  <a:srgbClr val="FFC000"/>
                </a:solidFill>
                <a:latin typeface="Century Gothic" pitchFamily="34" charset="0"/>
              </a:rPr>
              <a:t>Terra: 1 (Lua)</a:t>
            </a:r>
          </a:p>
          <a:p>
            <a:pPr marL="457200" indent="-457200" algn="l">
              <a:buClr>
                <a:srgbClr val="C00000"/>
              </a:buClr>
              <a:defRPr/>
            </a:pPr>
            <a:r>
              <a:rPr lang="pt-BR" sz="4000" b="0" dirty="0" smtClean="0">
                <a:solidFill>
                  <a:srgbClr val="FFC000"/>
                </a:solidFill>
                <a:latin typeface="Century Gothic" pitchFamily="34" charset="0"/>
              </a:rPr>
              <a:t>Marte: 2 (</a:t>
            </a:r>
            <a:r>
              <a:rPr lang="pt-BR" sz="4000" b="0" dirty="0" err="1" smtClean="0">
                <a:solidFill>
                  <a:srgbClr val="FFC000"/>
                </a:solidFill>
                <a:latin typeface="Century Gothic" pitchFamily="34" charset="0"/>
              </a:rPr>
              <a:t>Fobos</a:t>
            </a:r>
            <a:r>
              <a:rPr lang="pt-BR" sz="4000" b="0" dirty="0" smtClean="0">
                <a:solidFill>
                  <a:srgbClr val="FFC000"/>
                </a:solidFill>
                <a:latin typeface="Century Gothic" pitchFamily="34" charset="0"/>
              </a:rPr>
              <a:t> e Deimos)</a:t>
            </a:r>
            <a:endParaRPr lang="pt-BR" sz="4000" b="0" dirty="0">
              <a:solidFill>
                <a:srgbClr val="FFC000"/>
              </a:solidFill>
              <a:latin typeface="Century Gothic" pitchFamily="34" charset="0"/>
            </a:endParaRPr>
          </a:p>
        </p:txBody>
      </p:sp>
      <p:sp>
        <p:nvSpPr>
          <p:cNvPr id="4" name="Espaço Reservado para Número de Slide 3"/>
          <p:cNvSpPr>
            <a:spLocks noGrp="1"/>
          </p:cNvSpPr>
          <p:nvPr>
            <p:ph type="sldNum" sz="quarter" idx="12"/>
          </p:nvPr>
        </p:nvSpPr>
        <p:spPr/>
        <p:txBody>
          <a:bodyPr/>
          <a:lstStyle/>
          <a:p>
            <a:pPr>
              <a:defRPr/>
            </a:pPr>
            <a:fld id="{37EA3358-D533-4DE3-BB7E-0C918E9F7417}" type="slidenum">
              <a:rPr lang="pt-BR" smtClean="0"/>
              <a:pPr>
                <a:defRPr/>
              </a:pPr>
              <a:t>42</a:t>
            </a:fld>
            <a:endParaRPr lang="pt-B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45">
                                            <p:txEl>
                                              <p:pRg st="0" end="0"/>
                                            </p:txEl>
                                          </p:spTgt>
                                        </p:tgtEl>
                                        <p:attrNameLst>
                                          <p:attrName>style.visibility</p:attrName>
                                        </p:attrNameLst>
                                      </p:cBhvr>
                                      <p:to>
                                        <p:strVal val="visible"/>
                                      </p:to>
                                    </p:set>
                                    <p:animEffect transition="in" filter="fade">
                                      <p:cBhvr>
                                        <p:cTn id="7" dur="2000"/>
                                        <p:tgtEl>
                                          <p:spTgt spid="143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45">
                                            <p:txEl>
                                              <p:pRg st="1" end="1"/>
                                            </p:txEl>
                                          </p:spTgt>
                                        </p:tgtEl>
                                        <p:attrNameLst>
                                          <p:attrName>style.visibility</p:attrName>
                                        </p:attrNameLst>
                                      </p:cBhvr>
                                      <p:to>
                                        <p:strVal val="visible"/>
                                      </p:to>
                                    </p:set>
                                    <p:animEffect transition="in" filter="fade">
                                      <p:cBhvr>
                                        <p:cTn id="12" dur="2000"/>
                                        <p:tgtEl>
                                          <p:spTgt spid="143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45">
                                            <p:txEl>
                                              <p:pRg st="2" end="2"/>
                                            </p:txEl>
                                          </p:spTgt>
                                        </p:tgtEl>
                                        <p:attrNameLst>
                                          <p:attrName>style.visibility</p:attrName>
                                        </p:attrNameLst>
                                      </p:cBhvr>
                                      <p:to>
                                        <p:strVal val="visible"/>
                                      </p:to>
                                    </p:set>
                                    <p:animEffect transition="in" filter="fade">
                                      <p:cBhvr>
                                        <p:cTn id="17" dur="2000"/>
                                        <p:tgtEl>
                                          <p:spTgt spid="1434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345">
                                            <p:txEl>
                                              <p:pRg st="3" end="3"/>
                                            </p:txEl>
                                          </p:spTgt>
                                        </p:tgtEl>
                                        <p:attrNameLst>
                                          <p:attrName>style.visibility</p:attrName>
                                        </p:attrNameLst>
                                      </p:cBhvr>
                                      <p:to>
                                        <p:strVal val="visible"/>
                                      </p:to>
                                    </p:set>
                                    <p:animEffect transition="in" filter="fade">
                                      <p:cBhvr>
                                        <p:cTn id="22" dur="2000"/>
                                        <p:tgtEl>
                                          <p:spTgt spid="1434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595536"/>
            <a:ext cx="9144000" cy="457200"/>
          </a:xfrm>
        </p:spPr>
        <p:txBody>
          <a:bodyPr/>
          <a:lstStyle/>
          <a:p>
            <a:pPr>
              <a:buClr>
                <a:srgbClr val="C00000"/>
              </a:buClr>
            </a:pPr>
            <a:r>
              <a:rPr lang="pt-BR" sz="4000" dirty="0" smtClean="0">
                <a:solidFill>
                  <a:schemeClr val="bg1"/>
                </a:solidFill>
                <a:latin typeface="Century Gothic" pitchFamily="34" charset="0"/>
              </a:rPr>
              <a:t>Satélites: </a:t>
            </a:r>
            <a:br>
              <a:rPr lang="pt-BR" sz="4000" dirty="0" smtClean="0">
                <a:solidFill>
                  <a:schemeClr val="bg1"/>
                </a:solidFill>
                <a:latin typeface="Century Gothic" pitchFamily="34" charset="0"/>
              </a:rPr>
            </a:br>
            <a:r>
              <a:rPr lang="pt-BR" sz="4000" dirty="0" smtClean="0">
                <a:solidFill>
                  <a:schemeClr val="bg1"/>
                </a:solidFill>
                <a:latin typeface="Century Gothic" pitchFamily="34" charset="0"/>
              </a:rPr>
              <a:t>planetas </a:t>
            </a:r>
            <a:r>
              <a:rPr lang="pt-BR" sz="4000" dirty="0" err="1" smtClean="0">
                <a:solidFill>
                  <a:schemeClr val="bg1"/>
                </a:solidFill>
                <a:latin typeface="Century Gothic" pitchFamily="34" charset="0"/>
              </a:rPr>
              <a:t>jovianos</a:t>
            </a:r>
            <a:endParaRPr lang="pt-BR" sz="4000" dirty="0" smtClean="0">
              <a:solidFill>
                <a:schemeClr val="bg1"/>
              </a:solidFill>
              <a:latin typeface="Century Gothic" pitchFamily="34" charset="0"/>
            </a:endParaRPr>
          </a:p>
        </p:txBody>
      </p:sp>
      <p:sp>
        <p:nvSpPr>
          <p:cNvPr id="14345" name="Text Box 9"/>
          <p:cNvSpPr txBox="1">
            <a:spLocks noChangeArrowheads="1"/>
          </p:cNvSpPr>
          <p:nvPr/>
        </p:nvSpPr>
        <p:spPr bwMode="auto">
          <a:xfrm>
            <a:off x="3059832" y="2420888"/>
            <a:ext cx="2912977" cy="3170099"/>
          </a:xfrm>
          <a:prstGeom prst="rect">
            <a:avLst/>
          </a:prstGeom>
          <a:noFill/>
          <a:ln w="28575">
            <a:noFill/>
            <a:miter lim="800000"/>
            <a:headEnd type="none" w="sm" len="sm"/>
            <a:tailEnd/>
          </a:ln>
        </p:spPr>
        <p:txBody>
          <a:bodyPr wrap="none">
            <a:spAutoFit/>
          </a:bodyPr>
          <a:lstStyle/>
          <a:p>
            <a:pPr marL="457200" indent="-457200" algn="l">
              <a:buClr>
                <a:srgbClr val="C00000"/>
              </a:buClr>
              <a:defRPr/>
            </a:pPr>
            <a:r>
              <a:rPr lang="pt-BR" sz="4000" b="0" dirty="0" smtClean="0">
                <a:solidFill>
                  <a:srgbClr val="FFC000"/>
                </a:solidFill>
                <a:latin typeface="Century Gothic" pitchFamily="34" charset="0"/>
              </a:rPr>
              <a:t>Júpiter: 67</a:t>
            </a:r>
          </a:p>
          <a:p>
            <a:pPr marL="457200" indent="-457200" algn="l">
              <a:buClr>
                <a:srgbClr val="C00000"/>
              </a:buClr>
              <a:defRPr/>
            </a:pPr>
            <a:r>
              <a:rPr lang="pt-BR" sz="4000" b="0" dirty="0" smtClean="0">
                <a:solidFill>
                  <a:srgbClr val="FFC000"/>
                </a:solidFill>
                <a:latin typeface="Century Gothic" pitchFamily="34" charset="0"/>
              </a:rPr>
              <a:t>Saturno: 62</a:t>
            </a:r>
          </a:p>
          <a:p>
            <a:pPr marL="457200" indent="-457200" algn="l">
              <a:buClr>
                <a:srgbClr val="C00000"/>
              </a:buClr>
              <a:defRPr/>
            </a:pPr>
            <a:r>
              <a:rPr lang="pt-BR" sz="4000" b="0" dirty="0" smtClean="0">
                <a:solidFill>
                  <a:srgbClr val="FFC000"/>
                </a:solidFill>
                <a:latin typeface="Century Gothic" pitchFamily="34" charset="0"/>
              </a:rPr>
              <a:t>Urano: 27</a:t>
            </a:r>
          </a:p>
          <a:p>
            <a:pPr marL="457200" indent="-457200" algn="l">
              <a:buClr>
                <a:srgbClr val="C00000"/>
              </a:buClr>
              <a:defRPr/>
            </a:pPr>
            <a:r>
              <a:rPr lang="pt-BR" sz="4000" b="0" dirty="0" smtClean="0">
                <a:solidFill>
                  <a:srgbClr val="FFC000"/>
                </a:solidFill>
                <a:latin typeface="Century Gothic" pitchFamily="34" charset="0"/>
              </a:rPr>
              <a:t>Netuno: 14</a:t>
            </a:r>
          </a:p>
          <a:p>
            <a:pPr marL="457200" indent="-457200" algn="l">
              <a:buClr>
                <a:srgbClr val="C00000"/>
              </a:buClr>
              <a:defRPr/>
            </a:pPr>
            <a:endParaRPr lang="pt-BR" sz="4000" dirty="0">
              <a:solidFill>
                <a:srgbClr val="FFC000"/>
              </a:solidFill>
              <a:latin typeface="Century Gothic" pitchFamily="34" charset="0"/>
            </a:endParaRPr>
          </a:p>
        </p:txBody>
      </p:sp>
      <p:sp>
        <p:nvSpPr>
          <p:cNvPr id="4" name="Espaço Reservado para Número de Slide 3"/>
          <p:cNvSpPr>
            <a:spLocks noGrp="1"/>
          </p:cNvSpPr>
          <p:nvPr>
            <p:ph type="sldNum" sz="quarter" idx="12"/>
          </p:nvPr>
        </p:nvSpPr>
        <p:spPr/>
        <p:txBody>
          <a:bodyPr/>
          <a:lstStyle/>
          <a:p>
            <a:pPr>
              <a:defRPr/>
            </a:pPr>
            <a:fld id="{37EA3358-D533-4DE3-BB7E-0C918E9F7417}" type="slidenum">
              <a:rPr lang="pt-BR" smtClean="0"/>
              <a:pPr>
                <a:defRPr/>
              </a:pPr>
              <a:t>43</a:t>
            </a:fld>
            <a:endParaRPr lang="pt-B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45">
                                            <p:txEl>
                                              <p:pRg st="0" end="0"/>
                                            </p:txEl>
                                          </p:spTgt>
                                        </p:tgtEl>
                                        <p:attrNameLst>
                                          <p:attrName>style.visibility</p:attrName>
                                        </p:attrNameLst>
                                      </p:cBhvr>
                                      <p:to>
                                        <p:strVal val="visible"/>
                                      </p:to>
                                    </p:set>
                                    <p:animEffect transition="in" filter="fade">
                                      <p:cBhvr>
                                        <p:cTn id="7" dur="2000"/>
                                        <p:tgtEl>
                                          <p:spTgt spid="143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45">
                                            <p:txEl>
                                              <p:pRg st="1" end="1"/>
                                            </p:txEl>
                                          </p:spTgt>
                                        </p:tgtEl>
                                        <p:attrNameLst>
                                          <p:attrName>style.visibility</p:attrName>
                                        </p:attrNameLst>
                                      </p:cBhvr>
                                      <p:to>
                                        <p:strVal val="visible"/>
                                      </p:to>
                                    </p:set>
                                    <p:animEffect transition="in" filter="fade">
                                      <p:cBhvr>
                                        <p:cTn id="12" dur="2000"/>
                                        <p:tgtEl>
                                          <p:spTgt spid="143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45">
                                            <p:txEl>
                                              <p:pRg st="2" end="2"/>
                                            </p:txEl>
                                          </p:spTgt>
                                        </p:tgtEl>
                                        <p:attrNameLst>
                                          <p:attrName>style.visibility</p:attrName>
                                        </p:attrNameLst>
                                      </p:cBhvr>
                                      <p:to>
                                        <p:strVal val="visible"/>
                                      </p:to>
                                    </p:set>
                                    <p:animEffect transition="in" filter="fade">
                                      <p:cBhvr>
                                        <p:cTn id="17" dur="2000"/>
                                        <p:tgtEl>
                                          <p:spTgt spid="1434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345">
                                            <p:txEl>
                                              <p:pRg st="3" end="3"/>
                                            </p:txEl>
                                          </p:spTgt>
                                        </p:tgtEl>
                                        <p:attrNameLst>
                                          <p:attrName>style.visibility</p:attrName>
                                        </p:attrNameLst>
                                      </p:cBhvr>
                                      <p:to>
                                        <p:strVal val="visible"/>
                                      </p:to>
                                    </p:set>
                                    <p:animEffect transition="in" filter="fade">
                                      <p:cBhvr>
                                        <p:cTn id="22" dur="2000"/>
                                        <p:tgtEl>
                                          <p:spTgt spid="1434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0" y="6309320"/>
            <a:ext cx="2480166" cy="276999"/>
          </a:xfrm>
          <a:prstGeom prst="rect">
            <a:avLst/>
          </a:prstGeom>
          <a:noFill/>
          <a:ln w="9525">
            <a:noFill/>
            <a:miter lim="800000"/>
            <a:headEnd/>
            <a:tailEnd/>
          </a:ln>
        </p:spPr>
        <p:txBody>
          <a:bodyPr wrap="none">
            <a:spAutoFit/>
          </a:bodyPr>
          <a:lstStyle/>
          <a:p>
            <a:pPr algn="l" eaLnBrk="1" hangingPunct="1"/>
            <a:r>
              <a:rPr lang="pt-BR" sz="1200" b="0" dirty="0">
                <a:solidFill>
                  <a:srgbClr val="FFC000"/>
                </a:solidFill>
                <a:latin typeface="Century Gothic" pitchFamily="34" charset="0"/>
              </a:rPr>
              <a:t>Crédito da imagem: </a:t>
            </a:r>
            <a:r>
              <a:rPr lang="pt-BR" sz="1200" b="0" dirty="0" smtClean="0">
                <a:solidFill>
                  <a:srgbClr val="FFC000"/>
                </a:solidFill>
                <a:latin typeface="Century Gothic" pitchFamily="34" charset="0"/>
              </a:rPr>
              <a:t>NASA/JPL</a:t>
            </a:r>
            <a:endParaRPr lang="pt-BR" sz="1200" b="0" dirty="0">
              <a:solidFill>
                <a:srgbClr val="FFC000"/>
              </a:solidFill>
              <a:latin typeface="Century Gothic" pitchFamily="34" charset="0"/>
            </a:endParaRPr>
          </a:p>
        </p:txBody>
      </p:sp>
      <p:pic>
        <p:nvPicPr>
          <p:cNvPr id="26626" name="Picture 2" descr="Full Moon (click to enlarge)"/>
          <p:cNvPicPr>
            <a:picLocks noChangeAspect="1" noChangeArrowheads="1"/>
          </p:cNvPicPr>
          <p:nvPr/>
        </p:nvPicPr>
        <p:blipFill>
          <a:blip r:embed="rId3" cstate="print"/>
          <a:srcRect l="11230"/>
          <a:stretch>
            <a:fillRect/>
          </a:stretch>
        </p:blipFill>
        <p:spPr bwMode="auto">
          <a:xfrm rot="10800000">
            <a:off x="182176" y="144015"/>
            <a:ext cx="7558176" cy="6048672"/>
          </a:xfrm>
          <a:prstGeom prst="rect">
            <a:avLst/>
          </a:prstGeom>
          <a:noFill/>
        </p:spPr>
      </p:pic>
      <p:pic>
        <p:nvPicPr>
          <p:cNvPr id="36865" name="Picture 1" descr="http://solarsystem.nasa.gov/images/spacer.gif"/>
          <p:cNvPicPr>
            <a:picLocks noChangeAspect="1" noChangeArrowheads="1"/>
          </p:cNvPicPr>
          <p:nvPr/>
        </p:nvPicPr>
        <p:blipFill>
          <a:blip r:embed="rId4"/>
          <a:srcRect/>
          <a:stretch>
            <a:fillRect/>
          </a:stretch>
        </p:blipFill>
        <p:spPr bwMode="auto">
          <a:xfrm rot="10800000">
            <a:off x="9067800" y="6593159"/>
            <a:ext cx="76200" cy="76200"/>
          </a:xfrm>
          <a:prstGeom prst="rect">
            <a:avLst/>
          </a:prstGeom>
          <a:noFill/>
        </p:spPr>
      </p:pic>
      <p:sp>
        <p:nvSpPr>
          <p:cNvPr id="9" name="Text Box 9"/>
          <p:cNvSpPr txBox="1">
            <a:spLocks noChangeArrowheads="1"/>
          </p:cNvSpPr>
          <p:nvPr/>
        </p:nvSpPr>
        <p:spPr bwMode="auto">
          <a:xfrm>
            <a:off x="251520" y="350747"/>
            <a:ext cx="1944216" cy="369332"/>
          </a:xfrm>
          <a:prstGeom prst="rect">
            <a:avLst/>
          </a:prstGeom>
          <a:noFill/>
          <a:ln w="28575">
            <a:noFill/>
            <a:miter lim="800000"/>
            <a:headEnd type="none" w="sm" len="sm"/>
            <a:tailEnd/>
          </a:ln>
        </p:spPr>
        <p:txBody>
          <a:bodyPr wrap="square">
            <a:spAutoFit/>
          </a:bodyPr>
          <a:lstStyle/>
          <a:p>
            <a:pPr marL="457200" indent="-457200" algn="l">
              <a:buClr>
                <a:srgbClr val="C00000"/>
              </a:buClr>
              <a:defRPr/>
            </a:pPr>
            <a:r>
              <a:rPr lang="pt-BR" sz="1800" dirty="0" smtClean="0">
                <a:solidFill>
                  <a:srgbClr val="FFC000"/>
                </a:solidFill>
                <a:latin typeface="Century Gothic" pitchFamily="34" charset="0"/>
              </a:rPr>
              <a:t>Cratera  </a:t>
            </a:r>
            <a:r>
              <a:rPr lang="pt-BR" sz="1800" dirty="0" err="1" smtClean="0">
                <a:solidFill>
                  <a:srgbClr val="FFC000"/>
                </a:solidFill>
                <a:latin typeface="Century Gothic" pitchFamily="34" charset="0"/>
              </a:rPr>
              <a:t>Tycho</a:t>
            </a:r>
            <a:endParaRPr lang="pt-BR" sz="1800" dirty="0">
              <a:solidFill>
                <a:srgbClr val="FFC000"/>
              </a:solidFill>
              <a:latin typeface="Century Gothic" pitchFamily="34" charset="0"/>
            </a:endParaRPr>
          </a:p>
        </p:txBody>
      </p:sp>
      <p:sp>
        <p:nvSpPr>
          <p:cNvPr id="11" name="Text Box 9"/>
          <p:cNvSpPr txBox="1">
            <a:spLocks noChangeArrowheads="1"/>
          </p:cNvSpPr>
          <p:nvPr/>
        </p:nvSpPr>
        <p:spPr bwMode="auto">
          <a:xfrm>
            <a:off x="7164288" y="1297884"/>
            <a:ext cx="1512168"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1800" dirty="0" smtClean="0">
                <a:solidFill>
                  <a:srgbClr val="FFC000"/>
                </a:solidFill>
                <a:latin typeface="Century Gothic" pitchFamily="34" charset="0"/>
              </a:rPr>
              <a:t>Cratera  </a:t>
            </a:r>
          </a:p>
          <a:p>
            <a:pPr marL="457200" indent="-457200">
              <a:buClr>
                <a:srgbClr val="C00000"/>
              </a:buClr>
              <a:defRPr/>
            </a:pPr>
            <a:r>
              <a:rPr lang="pt-BR" sz="1800" dirty="0" err="1" smtClean="0">
                <a:solidFill>
                  <a:srgbClr val="FFC000"/>
                </a:solidFill>
                <a:latin typeface="Century Gothic" pitchFamily="34" charset="0"/>
              </a:rPr>
              <a:t>Copernicus</a:t>
            </a:r>
            <a:endParaRPr lang="pt-BR" sz="1800" dirty="0">
              <a:solidFill>
                <a:srgbClr val="FFC000"/>
              </a:solidFill>
              <a:latin typeface="Century Gothic" pitchFamily="34" charset="0"/>
            </a:endParaRPr>
          </a:p>
        </p:txBody>
      </p:sp>
      <p:sp>
        <p:nvSpPr>
          <p:cNvPr id="13" name="Text Box 9"/>
          <p:cNvSpPr txBox="1">
            <a:spLocks noChangeArrowheads="1"/>
          </p:cNvSpPr>
          <p:nvPr/>
        </p:nvSpPr>
        <p:spPr bwMode="auto">
          <a:xfrm>
            <a:off x="6948264" y="3879139"/>
            <a:ext cx="1944216" cy="369332"/>
          </a:xfrm>
          <a:prstGeom prst="rect">
            <a:avLst/>
          </a:prstGeom>
          <a:noFill/>
          <a:ln w="28575">
            <a:noFill/>
            <a:miter lim="800000"/>
            <a:headEnd type="none" w="sm" len="sm"/>
            <a:tailEnd/>
          </a:ln>
        </p:spPr>
        <p:txBody>
          <a:bodyPr wrap="square">
            <a:spAutoFit/>
          </a:bodyPr>
          <a:lstStyle/>
          <a:p>
            <a:pPr marL="457200" indent="-457200" algn="l">
              <a:buClr>
                <a:srgbClr val="C00000"/>
              </a:buClr>
              <a:defRPr/>
            </a:pPr>
            <a:r>
              <a:rPr lang="pt-BR" sz="1800" dirty="0" err="1" smtClean="0">
                <a:solidFill>
                  <a:srgbClr val="FFC000"/>
                </a:solidFill>
                <a:latin typeface="Century Gothic" pitchFamily="34" charset="0"/>
              </a:rPr>
              <a:t>Mare</a:t>
            </a:r>
            <a:r>
              <a:rPr lang="pt-BR" sz="1800" dirty="0" smtClean="0">
                <a:solidFill>
                  <a:srgbClr val="FFC000"/>
                </a:solidFill>
                <a:latin typeface="Century Gothic" pitchFamily="34" charset="0"/>
              </a:rPr>
              <a:t> </a:t>
            </a:r>
            <a:r>
              <a:rPr lang="pt-BR" sz="1800" dirty="0" err="1" smtClean="0">
                <a:solidFill>
                  <a:srgbClr val="FFC000"/>
                </a:solidFill>
                <a:latin typeface="Century Gothic" pitchFamily="34" charset="0"/>
              </a:rPr>
              <a:t>Imbrium</a:t>
            </a:r>
            <a:endParaRPr lang="pt-BR" sz="1800" dirty="0">
              <a:solidFill>
                <a:srgbClr val="FFC000"/>
              </a:solidFill>
              <a:latin typeface="Century Gothic" pitchFamily="34" charset="0"/>
            </a:endParaRPr>
          </a:p>
        </p:txBody>
      </p:sp>
      <p:sp>
        <p:nvSpPr>
          <p:cNvPr id="14" name="Text Box 9"/>
          <p:cNvSpPr txBox="1">
            <a:spLocks noChangeArrowheads="1"/>
          </p:cNvSpPr>
          <p:nvPr/>
        </p:nvSpPr>
        <p:spPr bwMode="auto">
          <a:xfrm>
            <a:off x="7092280" y="2348880"/>
            <a:ext cx="1728192" cy="646331"/>
          </a:xfrm>
          <a:prstGeom prst="rect">
            <a:avLst/>
          </a:prstGeom>
          <a:noFill/>
          <a:ln w="28575">
            <a:noFill/>
            <a:miter lim="800000"/>
            <a:headEnd type="none" w="sm" len="sm"/>
            <a:tailEnd/>
          </a:ln>
        </p:spPr>
        <p:txBody>
          <a:bodyPr wrap="square">
            <a:spAutoFit/>
          </a:bodyPr>
          <a:lstStyle/>
          <a:p>
            <a:pPr>
              <a:buClr>
                <a:srgbClr val="C00000"/>
              </a:buClr>
              <a:defRPr/>
            </a:pPr>
            <a:r>
              <a:rPr lang="pt-BR" sz="1800" dirty="0" err="1" smtClean="0">
                <a:solidFill>
                  <a:srgbClr val="FFC000"/>
                </a:solidFill>
                <a:latin typeface="Century Gothic" pitchFamily="34" charset="0"/>
              </a:rPr>
              <a:t>Oceanus</a:t>
            </a:r>
            <a:r>
              <a:rPr lang="pt-BR" sz="1800" dirty="0" smtClean="0">
                <a:solidFill>
                  <a:srgbClr val="FFC000"/>
                </a:solidFill>
                <a:latin typeface="Century Gothic" pitchFamily="34" charset="0"/>
              </a:rPr>
              <a:t> </a:t>
            </a:r>
          </a:p>
          <a:p>
            <a:pPr algn="l">
              <a:buClr>
                <a:srgbClr val="C00000"/>
              </a:buClr>
              <a:defRPr/>
            </a:pPr>
            <a:r>
              <a:rPr lang="pt-BR" sz="1800" dirty="0" err="1" smtClean="0">
                <a:solidFill>
                  <a:srgbClr val="FFC000"/>
                </a:solidFill>
                <a:latin typeface="Century Gothic" pitchFamily="34" charset="0"/>
              </a:rPr>
              <a:t>Procellarum</a:t>
            </a:r>
            <a:endParaRPr lang="pt-BR" sz="1800" dirty="0">
              <a:solidFill>
                <a:srgbClr val="FFC000"/>
              </a:solidFill>
              <a:latin typeface="Century Gothic" pitchFamily="34" charset="0"/>
            </a:endParaRPr>
          </a:p>
        </p:txBody>
      </p:sp>
      <p:sp>
        <p:nvSpPr>
          <p:cNvPr id="15" name="Text Box 9"/>
          <p:cNvSpPr txBox="1">
            <a:spLocks noChangeArrowheads="1"/>
          </p:cNvSpPr>
          <p:nvPr/>
        </p:nvSpPr>
        <p:spPr bwMode="auto">
          <a:xfrm>
            <a:off x="179512" y="2522020"/>
            <a:ext cx="1080120"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1800" dirty="0" err="1" smtClean="0">
                <a:solidFill>
                  <a:srgbClr val="FFC000"/>
                </a:solidFill>
                <a:latin typeface="Century Gothic" pitchFamily="34" charset="0"/>
              </a:rPr>
              <a:t>Mare</a:t>
            </a:r>
            <a:r>
              <a:rPr lang="pt-BR" sz="1800" dirty="0" smtClean="0">
                <a:solidFill>
                  <a:srgbClr val="FFC000"/>
                </a:solidFill>
                <a:latin typeface="Century Gothic" pitchFamily="34" charset="0"/>
              </a:rPr>
              <a:t> </a:t>
            </a:r>
          </a:p>
          <a:p>
            <a:pPr marL="457200" indent="-457200">
              <a:buClr>
                <a:srgbClr val="C00000"/>
              </a:buClr>
              <a:defRPr/>
            </a:pPr>
            <a:r>
              <a:rPr lang="pt-BR" sz="1800" dirty="0" err="1" smtClean="0">
                <a:solidFill>
                  <a:srgbClr val="FFC000"/>
                </a:solidFill>
                <a:latin typeface="Century Gothic" pitchFamily="34" charset="0"/>
              </a:rPr>
              <a:t>Crisium</a:t>
            </a:r>
            <a:endParaRPr lang="pt-BR" sz="1800" dirty="0">
              <a:solidFill>
                <a:srgbClr val="FFC000"/>
              </a:solidFill>
              <a:latin typeface="Century Gothic" pitchFamily="34" charset="0"/>
            </a:endParaRPr>
          </a:p>
        </p:txBody>
      </p:sp>
      <p:sp>
        <p:nvSpPr>
          <p:cNvPr id="16" name="Text Box 9"/>
          <p:cNvSpPr txBox="1">
            <a:spLocks noChangeArrowheads="1"/>
          </p:cNvSpPr>
          <p:nvPr/>
        </p:nvSpPr>
        <p:spPr bwMode="auto">
          <a:xfrm>
            <a:off x="755576" y="5751347"/>
            <a:ext cx="2088232" cy="369332"/>
          </a:xfrm>
          <a:prstGeom prst="rect">
            <a:avLst/>
          </a:prstGeom>
          <a:noFill/>
          <a:ln w="28575">
            <a:noFill/>
            <a:miter lim="800000"/>
            <a:headEnd type="none" w="sm" len="sm"/>
            <a:tailEnd/>
          </a:ln>
        </p:spPr>
        <p:txBody>
          <a:bodyPr wrap="square">
            <a:spAutoFit/>
          </a:bodyPr>
          <a:lstStyle/>
          <a:p>
            <a:pPr marL="457200" indent="-457200" algn="l">
              <a:buClr>
                <a:srgbClr val="C00000"/>
              </a:buClr>
              <a:defRPr/>
            </a:pPr>
            <a:r>
              <a:rPr lang="pt-BR" sz="1800" dirty="0" err="1" smtClean="0">
                <a:solidFill>
                  <a:srgbClr val="FFC000"/>
                </a:solidFill>
                <a:latin typeface="Century Gothic" pitchFamily="34" charset="0"/>
              </a:rPr>
              <a:t>Mare</a:t>
            </a:r>
            <a:r>
              <a:rPr lang="pt-BR" sz="1800" dirty="0" smtClean="0">
                <a:solidFill>
                  <a:srgbClr val="FFC000"/>
                </a:solidFill>
                <a:latin typeface="Century Gothic" pitchFamily="34" charset="0"/>
              </a:rPr>
              <a:t> </a:t>
            </a:r>
            <a:r>
              <a:rPr lang="pt-BR" sz="1800" dirty="0" err="1" smtClean="0">
                <a:solidFill>
                  <a:srgbClr val="FFC000"/>
                </a:solidFill>
                <a:latin typeface="Century Gothic" pitchFamily="34" charset="0"/>
              </a:rPr>
              <a:t>Serenitatis</a:t>
            </a:r>
            <a:endParaRPr lang="pt-BR" sz="1800" dirty="0">
              <a:solidFill>
                <a:srgbClr val="FFC000"/>
              </a:solidFill>
              <a:latin typeface="Century Gothic" pitchFamily="34" charset="0"/>
            </a:endParaRPr>
          </a:p>
        </p:txBody>
      </p:sp>
      <p:sp>
        <p:nvSpPr>
          <p:cNvPr id="17" name="Text Box 9"/>
          <p:cNvSpPr txBox="1">
            <a:spLocks noChangeArrowheads="1"/>
          </p:cNvSpPr>
          <p:nvPr/>
        </p:nvSpPr>
        <p:spPr bwMode="auto">
          <a:xfrm>
            <a:off x="0" y="4752527"/>
            <a:ext cx="1727176"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1800" dirty="0" err="1" smtClean="0">
                <a:solidFill>
                  <a:srgbClr val="FFC000"/>
                </a:solidFill>
                <a:latin typeface="Century Gothic" pitchFamily="34" charset="0"/>
              </a:rPr>
              <a:t>Mare</a:t>
            </a:r>
            <a:r>
              <a:rPr lang="pt-BR" sz="1800" dirty="0" smtClean="0">
                <a:solidFill>
                  <a:srgbClr val="FFC000"/>
                </a:solidFill>
                <a:latin typeface="Century Gothic" pitchFamily="34" charset="0"/>
              </a:rPr>
              <a:t> </a:t>
            </a:r>
          </a:p>
          <a:p>
            <a:pPr marL="457200" indent="-457200">
              <a:buClr>
                <a:srgbClr val="C00000"/>
              </a:buClr>
              <a:defRPr/>
            </a:pPr>
            <a:r>
              <a:rPr lang="pt-BR" sz="1800" dirty="0" err="1" smtClean="0">
                <a:solidFill>
                  <a:srgbClr val="FFC000"/>
                </a:solidFill>
                <a:latin typeface="Century Gothic" pitchFamily="34" charset="0"/>
              </a:rPr>
              <a:t>Tranquilitatis</a:t>
            </a:r>
            <a:endParaRPr lang="pt-BR" sz="1800" dirty="0">
              <a:solidFill>
                <a:srgbClr val="FFC000"/>
              </a:solidFill>
              <a:latin typeface="Century Gothic" pitchFamily="34" charset="0"/>
            </a:endParaRPr>
          </a:p>
        </p:txBody>
      </p:sp>
      <p:sp>
        <p:nvSpPr>
          <p:cNvPr id="18" name="Text Box 9"/>
          <p:cNvSpPr txBox="1">
            <a:spLocks noChangeArrowheads="1"/>
          </p:cNvSpPr>
          <p:nvPr/>
        </p:nvSpPr>
        <p:spPr bwMode="auto">
          <a:xfrm>
            <a:off x="0" y="1585916"/>
            <a:ext cx="1691680"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1800" dirty="0" err="1" smtClean="0">
                <a:solidFill>
                  <a:srgbClr val="FFC000"/>
                </a:solidFill>
                <a:latin typeface="Century Gothic" pitchFamily="34" charset="0"/>
              </a:rPr>
              <a:t>Mare</a:t>
            </a:r>
            <a:r>
              <a:rPr lang="pt-BR" sz="1800" dirty="0" smtClean="0">
                <a:solidFill>
                  <a:srgbClr val="FFC000"/>
                </a:solidFill>
                <a:latin typeface="Century Gothic" pitchFamily="34" charset="0"/>
              </a:rPr>
              <a:t> </a:t>
            </a:r>
          </a:p>
          <a:p>
            <a:pPr marL="457200" indent="-457200" algn="l">
              <a:buClr>
                <a:srgbClr val="C00000"/>
              </a:buClr>
              <a:defRPr/>
            </a:pPr>
            <a:r>
              <a:rPr lang="pt-BR" sz="1800" dirty="0" err="1" smtClean="0">
                <a:solidFill>
                  <a:srgbClr val="FFC000"/>
                </a:solidFill>
                <a:latin typeface="Century Gothic" pitchFamily="34" charset="0"/>
              </a:rPr>
              <a:t>Foecunditatis</a:t>
            </a:r>
            <a:endParaRPr lang="pt-BR" sz="1800" dirty="0">
              <a:solidFill>
                <a:srgbClr val="FFC000"/>
              </a:solidFill>
              <a:latin typeface="Century Gothic" pitchFamily="34" charset="0"/>
            </a:endParaRPr>
          </a:p>
        </p:txBody>
      </p:sp>
      <p:sp>
        <p:nvSpPr>
          <p:cNvPr id="19" name="Text Box 9"/>
          <p:cNvSpPr txBox="1">
            <a:spLocks noChangeArrowheads="1"/>
          </p:cNvSpPr>
          <p:nvPr/>
        </p:nvSpPr>
        <p:spPr bwMode="auto">
          <a:xfrm>
            <a:off x="179512" y="865836"/>
            <a:ext cx="1188640"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1800" dirty="0" err="1" smtClean="0">
                <a:solidFill>
                  <a:srgbClr val="FFC000"/>
                </a:solidFill>
                <a:latin typeface="Century Gothic" pitchFamily="34" charset="0"/>
              </a:rPr>
              <a:t>Mare</a:t>
            </a:r>
            <a:r>
              <a:rPr lang="pt-BR" sz="1800" dirty="0" smtClean="0">
                <a:solidFill>
                  <a:srgbClr val="FFC000"/>
                </a:solidFill>
                <a:latin typeface="Century Gothic" pitchFamily="34" charset="0"/>
              </a:rPr>
              <a:t> </a:t>
            </a:r>
          </a:p>
          <a:p>
            <a:pPr marL="457200" indent="-457200">
              <a:buClr>
                <a:srgbClr val="C00000"/>
              </a:buClr>
              <a:defRPr/>
            </a:pPr>
            <a:r>
              <a:rPr lang="pt-BR" sz="1800" dirty="0" err="1" smtClean="0">
                <a:solidFill>
                  <a:srgbClr val="FFC000"/>
                </a:solidFill>
                <a:latin typeface="Century Gothic" pitchFamily="34" charset="0"/>
              </a:rPr>
              <a:t>Nectatis</a:t>
            </a:r>
            <a:endParaRPr lang="pt-BR" sz="1800" dirty="0">
              <a:solidFill>
                <a:srgbClr val="FFC000"/>
              </a:solidFill>
              <a:latin typeface="Century Gothic" pitchFamily="34" charset="0"/>
            </a:endParaRPr>
          </a:p>
        </p:txBody>
      </p:sp>
      <p:cxnSp>
        <p:nvCxnSpPr>
          <p:cNvPr id="21" name="Conector de seta reta 20"/>
          <p:cNvCxnSpPr>
            <a:stCxn id="18" idx="3"/>
          </p:cNvCxnSpPr>
          <p:nvPr/>
        </p:nvCxnSpPr>
        <p:spPr bwMode="auto">
          <a:xfrm>
            <a:off x="1691680" y="1909082"/>
            <a:ext cx="792088" cy="611197"/>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cxnSp>
        <p:nvCxnSpPr>
          <p:cNvPr id="22" name="Conector de seta reta 21"/>
          <p:cNvCxnSpPr>
            <a:stCxn id="11" idx="2"/>
          </p:cNvCxnSpPr>
          <p:nvPr/>
        </p:nvCxnSpPr>
        <p:spPr bwMode="auto">
          <a:xfrm flipH="1">
            <a:off x="5868144" y="1944215"/>
            <a:ext cx="2052228" cy="1152128"/>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cxnSp>
        <p:nvCxnSpPr>
          <p:cNvPr id="24" name="Conector de seta reta 23"/>
          <p:cNvCxnSpPr>
            <a:stCxn id="14" idx="2"/>
          </p:cNvCxnSpPr>
          <p:nvPr/>
        </p:nvCxnSpPr>
        <p:spPr bwMode="auto">
          <a:xfrm flipH="1">
            <a:off x="6948264" y="2995211"/>
            <a:ext cx="1008112" cy="677196"/>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cxnSp>
        <p:nvCxnSpPr>
          <p:cNvPr id="30" name="Conector de seta reta 29"/>
          <p:cNvCxnSpPr/>
          <p:nvPr/>
        </p:nvCxnSpPr>
        <p:spPr bwMode="auto">
          <a:xfrm flipH="1">
            <a:off x="5436096" y="4077071"/>
            <a:ext cx="1512168" cy="99392"/>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cxnSp>
        <p:nvCxnSpPr>
          <p:cNvPr id="32" name="Conector de seta reta 31"/>
          <p:cNvCxnSpPr>
            <a:stCxn id="17" idx="0"/>
          </p:cNvCxnSpPr>
          <p:nvPr/>
        </p:nvCxnSpPr>
        <p:spPr bwMode="auto">
          <a:xfrm flipV="1">
            <a:off x="863588" y="3024336"/>
            <a:ext cx="2628292" cy="1728191"/>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cxnSp>
        <p:nvCxnSpPr>
          <p:cNvPr id="34" name="Conector de seta reta 33"/>
          <p:cNvCxnSpPr/>
          <p:nvPr/>
        </p:nvCxnSpPr>
        <p:spPr bwMode="auto">
          <a:xfrm>
            <a:off x="1187624" y="2852935"/>
            <a:ext cx="1080120" cy="747464"/>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cxnSp>
        <p:nvCxnSpPr>
          <p:cNvPr id="37" name="Conector de seta reta 36"/>
          <p:cNvCxnSpPr/>
          <p:nvPr/>
        </p:nvCxnSpPr>
        <p:spPr bwMode="auto">
          <a:xfrm flipV="1">
            <a:off x="1835696" y="3888431"/>
            <a:ext cx="2160240" cy="1772816"/>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cxnSp>
        <p:nvCxnSpPr>
          <p:cNvPr id="49" name="Conector de seta reta 48"/>
          <p:cNvCxnSpPr>
            <a:stCxn id="9" idx="3"/>
          </p:cNvCxnSpPr>
          <p:nvPr/>
        </p:nvCxnSpPr>
        <p:spPr bwMode="auto">
          <a:xfrm>
            <a:off x="2195736" y="535413"/>
            <a:ext cx="3024336" cy="184666"/>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cxnSp>
        <p:nvCxnSpPr>
          <p:cNvPr id="54" name="Conector de seta reta 53"/>
          <p:cNvCxnSpPr>
            <a:stCxn id="19" idx="3"/>
          </p:cNvCxnSpPr>
          <p:nvPr/>
        </p:nvCxnSpPr>
        <p:spPr bwMode="auto">
          <a:xfrm>
            <a:off x="1368152" y="1189002"/>
            <a:ext cx="1835696" cy="611197"/>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sp>
        <p:nvSpPr>
          <p:cNvPr id="39" name="Text Box 9"/>
          <p:cNvSpPr txBox="1">
            <a:spLocks noChangeArrowheads="1"/>
          </p:cNvSpPr>
          <p:nvPr/>
        </p:nvSpPr>
        <p:spPr bwMode="auto">
          <a:xfrm>
            <a:off x="7062312" y="5013175"/>
            <a:ext cx="1902176" cy="369332"/>
          </a:xfrm>
          <a:prstGeom prst="rect">
            <a:avLst/>
          </a:prstGeom>
          <a:noFill/>
          <a:ln w="28575">
            <a:noFill/>
            <a:miter lim="800000"/>
            <a:headEnd type="none" w="sm" len="sm"/>
            <a:tailEnd/>
          </a:ln>
        </p:spPr>
        <p:txBody>
          <a:bodyPr wrap="square">
            <a:spAutoFit/>
          </a:bodyPr>
          <a:lstStyle/>
          <a:p>
            <a:pPr marL="457200" indent="-457200" algn="l">
              <a:buClr>
                <a:srgbClr val="C00000"/>
              </a:buClr>
              <a:defRPr/>
            </a:pPr>
            <a:r>
              <a:rPr lang="pt-BR" sz="1800" dirty="0" smtClean="0">
                <a:solidFill>
                  <a:srgbClr val="FFC000"/>
                </a:solidFill>
                <a:latin typeface="Century Gothic" pitchFamily="34" charset="0"/>
              </a:rPr>
              <a:t>Cratera  Platão</a:t>
            </a:r>
            <a:endParaRPr lang="pt-BR" sz="1800" dirty="0">
              <a:solidFill>
                <a:srgbClr val="FFC000"/>
              </a:solidFill>
              <a:latin typeface="Century Gothic" pitchFamily="34" charset="0"/>
            </a:endParaRPr>
          </a:p>
        </p:txBody>
      </p:sp>
      <p:cxnSp>
        <p:nvCxnSpPr>
          <p:cNvPr id="40" name="Conector de seta reta 39"/>
          <p:cNvCxnSpPr>
            <a:stCxn id="39" idx="1"/>
          </p:cNvCxnSpPr>
          <p:nvPr/>
        </p:nvCxnSpPr>
        <p:spPr bwMode="auto">
          <a:xfrm flipH="1" flipV="1">
            <a:off x="5010592" y="5040559"/>
            <a:ext cx="2051720" cy="157282"/>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cxnSp>
        <p:nvCxnSpPr>
          <p:cNvPr id="46" name="Conector de seta reta 45"/>
          <p:cNvCxnSpPr>
            <a:stCxn id="47" idx="1"/>
          </p:cNvCxnSpPr>
          <p:nvPr/>
        </p:nvCxnSpPr>
        <p:spPr bwMode="auto">
          <a:xfrm flipH="1">
            <a:off x="5652120" y="751437"/>
            <a:ext cx="1368152" cy="832738"/>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sp>
        <p:nvSpPr>
          <p:cNvPr id="47" name="Text Box 9"/>
          <p:cNvSpPr txBox="1">
            <a:spLocks noChangeArrowheads="1"/>
          </p:cNvSpPr>
          <p:nvPr/>
        </p:nvSpPr>
        <p:spPr bwMode="auto">
          <a:xfrm>
            <a:off x="7020272" y="566771"/>
            <a:ext cx="1944216" cy="369332"/>
          </a:xfrm>
          <a:prstGeom prst="rect">
            <a:avLst/>
          </a:prstGeom>
          <a:noFill/>
          <a:ln w="28575">
            <a:noFill/>
            <a:miter lim="800000"/>
            <a:headEnd type="none" w="sm" len="sm"/>
            <a:tailEnd/>
          </a:ln>
        </p:spPr>
        <p:txBody>
          <a:bodyPr wrap="square">
            <a:spAutoFit/>
          </a:bodyPr>
          <a:lstStyle/>
          <a:p>
            <a:pPr marL="457200" indent="-457200" algn="l">
              <a:buClr>
                <a:srgbClr val="C00000"/>
              </a:buClr>
              <a:defRPr/>
            </a:pPr>
            <a:r>
              <a:rPr lang="pt-BR" sz="1800" dirty="0" err="1" smtClean="0">
                <a:solidFill>
                  <a:srgbClr val="FFC000"/>
                </a:solidFill>
                <a:latin typeface="Century Gothic" pitchFamily="34" charset="0"/>
              </a:rPr>
              <a:t>Mare</a:t>
            </a:r>
            <a:r>
              <a:rPr lang="pt-BR" sz="1800" dirty="0" smtClean="0">
                <a:solidFill>
                  <a:srgbClr val="FFC000"/>
                </a:solidFill>
                <a:latin typeface="Century Gothic" pitchFamily="34" charset="0"/>
              </a:rPr>
              <a:t> </a:t>
            </a:r>
            <a:r>
              <a:rPr lang="pt-BR" sz="1800" dirty="0" err="1" smtClean="0">
                <a:solidFill>
                  <a:srgbClr val="FFC000"/>
                </a:solidFill>
                <a:latin typeface="Century Gothic" pitchFamily="34" charset="0"/>
              </a:rPr>
              <a:t>Nubium</a:t>
            </a:r>
            <a:endParaRPr lang="pt-BR" sz="1800" dirty="0">
              <a:solidFill>
                <a:srgbClr val="FFC000"/>
              </a:solidFill>
              <a:latin typeface="Century Gothic" pitchFamily="34" charset="0"/>
            </a:endParaRPr>
          </a:p>
        </p:txBody>
      </p:sp>
      <p:sp>
        <p:nvSpPr>
          <p:cNvPr id="27" name="Rectangle 2"/>
          <p:cNvSpPr txBox="1">
            <a:spLocks noChangeArrowheads="1"/>
          </p:cNvSpPr>
          <p:nvPr/>
        </p:nvSpPr>
        <p:spPr bwMode="auto">
          <a:xfrm>
            <a:off x="3923928" y="6165304"/>
            <a:ext cx="4752528"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
                <a:srgbClr val="C00000"/>
              </a:buClr>
              <a:buSzTx/>
              <a:buFontTx/>
              <a:buNone/>
              <a:tabLst/>
              <a:defRPr/>
            </a:pPr>
            <a:r>
              <a:rPr lang="pt-BR" sz="4000" kern="0" dirty="0" smtClean="0">
                <a:solidFill>
                  <a:schemeClr val="bg1"/>
                </a:solidFill>
                <a:latin typeface="Century Gothic" pitchFamily="34" charset="0"/>
                <a:ea typeface="+mj-ea"/>
                <a:cs typeface="+mj-cs"/>
              </a:rPr>
              <a:t>Terra</a:t>
            </a:r>
            <a:r>
              <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rPr>
              <a:t>: Lua</a:t>
            </a:r>
          </a:p>
        </p:txBody>
      </p:sp>
      <p:sp>
        <p:nvSpPr>
          <p:cNvPr id="28" name="Espaço Reservado para Número de Slide 27"/>
          <p:cNvSpPr>
            <a:spLocks noGrp="1"/>
          </p:cNvSpPr>
          <p:nvPr>
            <p:ph type="sldNum" sz="quarter" idx="12"/>
          </p:nvPr>
        </p:nvSpPr>
        <p:spPr/>
        <p:txBody>
          <a:bodyPr/>
          <a:lstStyle/>
          <a:p>
            <a:pPr>
              <a:defRPr/>
            </a:pPr>
            <a:fld id="{37EA3358-D533-4DE3-BB7E-0C918E9F7417}" type="slidenum">
              <a:rPr lang="pt-BR" smtClean="0"/>
              <a:pPr>
                <a:defRPr/>
              </a:pPr>
              <a:t>44</a:t>
            </a:fld>
            <a:endParaRPr lang="pt-B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20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2000"/>
                                        <p:tgtEl>
                                          <p:spTgt spid="47"/>
                                        </p:tgtEl>
                                      </p:cBhvr>
                                    </p:animEffect>
                                  </p:childTnLst>
                                </p:cTn>
                              </p:par>
                              <p:par>
                                <p:cTn id="13" presetID="10" presetClass="entr" presetSubtype="0"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2000"/>
                                        <p:tgtEl>
                                          <p:spTgt spid="4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2000"/>
                                        <p:tgtEl>
                                          <p:spTgt spid="13"/>
                                        </p:tgtEl>
                                      </p:cBhvr>
                                    </p:animEffect>
                                  </p:childTnLst>
                                </p:cTn>
                              </p:par>
                              <p:par>
                                <p:cTn id="21" presetID="10"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20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000"/>
                                        <p:tgtEl>
                                          <p:spTgt spid="14"/>
                                        </p:tgtEl>
                                      </p:cBhvr>
                                    </p:animEffect>
                                  </p:childTnLst>
                                </p:cTn>
                              </p:par>
                              <p:par>
                                <p:cTn id="29" presetID="10"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20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2000"/>
                                        <p:tgtEl>
                                          <p:spTgt spid="15"/>
                                        </p:tgtEl>
                                      </p:cBhvr>
                                    </p:animEffect>
                                  </p:childTnLst>
                                </p:cTn>
                              </p:par>
                              <p:par>
                                <p:cTn id="37" presetID="10"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2000"/>
                                        <p:tgtEl>
                                          <p:spTgt spid="3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2000"/>
                                        <p:tgtEl>
                                          <p:spTgt spid="16"/>
                                        </p:tgtEl>
                                      </p:cBhvr>
                                    </p:animEffect>
                                  </p:childTnLst>
                                </p:cTn>
                              </p:par>
                              <p:par>
                                <p:cTn id="45" presetID="10" presetClass="entr" presetSubtype="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20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2000"/>
                                        <p:tgtEl>
                                          <p:spTgt spid="17"/>
                                        </p:tgtEl>
                                      </p:cBhvr>
                                    </p:animEffect>
                                  </p:childTnLst>
                                </p:cTn>
                              </p:par>
                              <p:par>
                                <p:cTn id="53" presetID="10" presetClass="entr" presetSubtype="0"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2000"/>
                                        <p:tgtEl>
                                          <p:spTgt spid="3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2000"/>
                                        <p:tgtEl>
                                          <p:spTgt spid="18"/>
                                        </p:tgtEl>
                                      </p:cBhvr>
                                    </p:animEffect>
                                  </p:childTnLst>
                                </p:cTn>
                              </p:par>
                              <p:par>
                                <p:cTn id="61" presetID="10" presetClass="entr" presetSubtype="0" fill="hold"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20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2000"/>
                                        <p:tgtEl>
                                          <p:spTgt spid="19"/>
                                        </p:tgtEl>
                                      </p:cBhvr>
                                    </p:animEffect>
                                  </p:childTnLst>
                                </p:cTn>
                              </p:par>
                              <p:par>
                                <p:cTn id="69" presetID="10" presetClass="entr" presetSubtype="0" fill="hold" nodeType="with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fade">
                                      <p:cBhvr>
                                        <p:cTn id="71" dur="2000"/>
                                        <p:tgtEl>
                                          <p:spTgt spid="54"/>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2000"/>
                                        <p:tgtEl>
                                          <p:spTgt spid="9"/>
                                        </p:tgtEl>
                                      </p:cBhvr>
                                    </p:animEffect>
                                  </p:childTnLst>
                                </p:cTn>
                              </p:par>
                              <p:par>
                                <p:cTn id="77" presetID="10" presetClass="entr" presetSubtype="0" fill="hold" nodeType="with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fade">
                                      <p:cBhvr>
                                        <p:cTn id="79" dur="2000"/>
                                        <p:tgtEl>
                                          <p:spTgt spid="49"/>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fade">
                                      <p:cBhvr>
                                        <p:cTn id="84" dur="2000"/>
                                        <p:tgtEl>
                                          <p:spTgt spid="11"/>
                                        </p:tgtEl>
                                      </p:cBhvr>
                                    </p:animEffect>
                                  </p:childTnLst>
                                </p:cTn>
                              </p:par>
                              <p:par>
                                <p:cTn id="85" presetID="10" presetClass="entr" presetSubtype="0" fill="hold" nodeType="with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2000"/>
                                        <p:tgtEl>
                                          <p:spTgt spid="2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2000"/>
                                        <p:tgtEl>
                                          <p:spTgt spid="39"/>
                                        </p:tgtEl>
                                      </p:cBhvr>
                                    </p:animEffect>
                                  </p:childTnLst>
                                </p:cTn>
                              </p:par>
                              <p:par>
                                <p:cTn id="93" presetID="10" presetClass="entr" presetSubtype="0" fill="hold" nodeType="with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fade">
                                      <p:cBhvr>
                                        <p:cTn id="95"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4" grpId="0"/>
      <p:bldP spid="15" grpId="0"/>
      <p:bldP spid="16" grpId="0"/>
      <p:bldP spid="17" grpId="0"/>
      <p:bldP spid="18" grpId="0"/>
      <p:bldP spid="19" grpId="0"/>
      <p:bldP spid="39" grpId="0"/>
      <p:bldP spid="4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748640" y="1124744"/>
            <a:ext cx="5469767" cy="769441"/>
          </a:xfrm>
          <a:prstGeom prst="rect">
            <a:avLst/>
          </a:prstGeom>
        </p:spPr>
        <p:txBody>
          <a:bodyPr wrap="none">
            <a:spAutoFit/>
          </a:bodyPr>
          <a:lstStyle/>
          <a:p>
            <a:r>
              <a:rPr lang="pt-BR" sz="4400" dirty="0" smtClean="0">
                <a:solidFill>
                  <a:schemeClr val="bg1"/>
                </a:solidFill>
                <a:latin typeface="Century Gothic" pitchFamily="34" charset="0"/>
              </a:rPr>
              <a:t>A formação da Lua</a:t>
            </a:r>
            <a:endParaRPr lang="pt-BR" sz="4400" dirty="0">
              <a:solidFill>
                <a:schemeClr val="bg1"/>
              </a:solidFill>
            </a:endParaRPr>
          </a:p>
        </p:txBody>
      </p:sp>
      <p:pic>
        <p:nvPicPr>
          <p:cNvPr id="1026" name="Picture 2">
            <a:hlinkClick r:id="rId2" action="ppaction://hlinkfile"/>
          </p:cNvPr>
          <p:cNvPicPr>
            <a:picLocks noChangeAspect="1" noChangeArrowheads="1"/>
          </p:cNvPicPr>
          <p:nvPr/>
        </p:nvPicPr>
        <p:blipFill>
          <a:blip r:embed="rId3" cstate="print"/>
          <a:srcRect/>
          <a:stretch>
            <a:fillRect/>
          </a:stretch>
        </p:blipFill>
        <p:spPr bwMode="auto">
          <a:xfrm>
            <a:off x="3419872" y="2564904"/>
            <a:ext cx="2510820" cy="2520000"/>
          </a:xfrm>
          <a:prstGeom prst="rect">
            <a:avLst/>
          </a:prstGeom>
          <a:noFill/>
          <a:ln w="31750">
            <a:solidFill>
              <a:srgbClr val="FFC000"/>
            </a:solidFill>
            <a:miter lim="800000"/>
            <a:headEnd/>
            <a:tailEnd/>
          </a:ln>
        </p:spPr>
      </p:pic>
      <p:sp>
        <p:nvSpPr>
          <p:cNvPr id="4" name="Espaço Reservado para Número de Slide 3"/>
          <p:cNvSpPr>
            <a:spLocks noGrp="1"/>
          </p:cNvSpPr>
          <p:nvPr>
            <p:ph type="sldNum" sz="quarter" idx="12"/>
          </p:nvPr>
        </p:nvSpPr>
        <p:spPr/>
        <p:txBody>
          <a:bodyPr/>
          <a:lstStyle/>
          <a:p>
            <a:pPr>
              <a:defRPr/>
            </a:pPr>
            <a:fld id="{46A989A7-BFA8-41F9-B30C-7A2DEB9A4CDD}" type="slidenum">
              <a:rPr lang="pt-BR" smtClean="0"/>
              <a:pPr>
                <a:defRPr/>
              </a:pPr>
              <a:t>45</a:t>
            </a:fld>
            <a:endParaRPr lang="pt-BR"/>
          </a:p>
        </p:txBody>
      </p:sp>
    </p:spTree>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794326" y="1124744"/>
            <a:ext cx="5378396" cy="769441"/>
          </a:xfrm>
          <a:prstGeom prst="rect">
            <a:avLst/>
          </a:prstGeom>
        </p:spPr>
        <p:txBody>
          <a:bodyPr wrap="none">
            <a:spAutoFit/>
          </a:bodyPr>
          <a:lstStyle/>
          <a:p>
            <a:r>
              <a:rPr lang="pt-BR" sz="4400" dirty="0" smtClean="0">
                <a:solidFill>
                  <a:schemeClr val="bg1"/>
                </a:solidFill>
                <a:latin typeface="Century Gothic" pitchFamily="34" charset="0"/>
              </a:rPr>
              <a:t>A evolução da Lua</a:t>
            </a:r>
            <a:endParaRPr lang="pt-BR" sz="4400" dirty="0">
              <a:solidFill>
                <a:schemeClr val="bg1"/>
              </a:solidFill>
            </a:endParaRPr>
          </a:p>
        </p:txBody>
      </p:sp>
      <p:pic>
        <p:nvPicPr>
          <p:cNvPr id="1026" name="Picture 2">
            <a:hlinkClick r:id="rId2" action="ppaction://hlinkfile"/>
          </p:cNvPr>
          <p:cNvPicPr>
            <a:picLocks noChangeAspect="1" noChangeArrowheads="1"/>
          </p:cNvPicPr>
          <p:nvPr/>
        </p:nvPicPr>
        <p:blipFill>
          <a:blip r:embed="rId3" cstate="print"/>
          <a:srcRect/>
          <a:stretch>
            <a:fillRect/>
          </a:stretch>
        </p:blipFill>
        <p:spPr bwMode="auto">
          <a:xfrm>
            <a:off x="3203848" y="2564904"/>
            <a:ext cx="2586608" cy="2520000"/>
          </a:xfrm>
          <a:prstGeom prst="rect">
            <a:avLst/>
          </a:prstGeom>
          <a:noFill/>
          <a:ln w="25400">
            <a:solidFill>
              <a:srgbClr val="FFC000"/>
            </a:solidFill>
            <a:miter lim="800000"/>
            <a:headEnd/>
            <a:tailEnd/>
          </a:ln>
        </p:spPr>
      </p:pic>
      <p:sp>
        <p:nvSpPr>
          <p:cNvPr id="4" name="Espaço Reservado para Número de Slide 3"/>
          <p:cNvSpPr>
            <a:spLocks noGrp="1"/>
          </p:cNvSpPr>
          <p:nvPr>
            <p:ph type="sldNum" sz="quarter" idx="12"/>
          </p:nvPr>
        </p:nvSpPr>
        <p:spPr/>
        <p:txBody>
          <a:bodyPr/>
          <a:lstStyle/>
          <a:p>
            <a:pPr>
              <a:defRPr/>
            </a:pPr>
            <a:fld id="{46A989A7-BFA8-41F9-B30C-7A2DEB9A4CDD}" type="slidenum">
              <a:rPr lang="pt-BR" smtClean="0"/>
              <a:pPr>
                <a:defRPr/>
              </a:pPr>
              <a:t>46</a:t>
            </a:fld>
            <a:endParaRPr lang="pt-BR"/>
          </a:p>
        </p:txBody>
      </p:sp>
    </p:spTree>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Deimos (click to enlarge)"/>
          <p:cNvPicPr>
            <a:picLocks noChangeAspect="1" noChangeArrowheads="1"/>
          </p:cNvPicPr>
          <p:nvPr/>
        </p:nvPicPr>
        <p:blipFill>
          <a:blip r:embed="rId3" cstate="print"/>
          <a:srcRect/>
          <a:stretch>
            <a:fillRect/>
          </a:stretch>
        </p:blipFill>
        <p:spPr bwMode="auto">
          <a:xfrm>
            <a:off x="5510706" y="2645294"/>
            <a:ext cx="2808312" cy="1994976"/>
          </a:xfrm>
          <a:prstGeom prst="rect">
            <a:avLst/>
          </a:prstGeom>
          <a:noFill/>
        </p:spPr>
      </p:pic>
      <p:pic>
        <p:nvPicPr>
          <p:cNvPr id="2050" name="Picture 2" descr="Phobos in Color (click to enlarge)"/>
          <p:cNvPicPr>
            <a:picLocks noChangeAspect="1" noChangeArrowheads="1"/>
          </p:cNvPicPr>
          <p:nvPr/>
        </p:nvPicPr>
        <p:blipFill>
          <a:blip r:embed="rId4" cstate="print"/>
          <a:srcRect/>
          <a:stretch>
            <a:fillRect/>
          </a:stretch>
        </p:blipFill>
        <p:spPr bwMode="auto">
          <a:xfrm>
            <a:off x="395536" y="1997222"/>
            <a:ext cx="5259186" cy="3736034"/>
          </a:xfrm>
          <a:prstGeom prst="rect">
            <a:avLst/>
          </a:prstGeom>
          <a:noFill/>
        </p:spPr>
      </p:pic>
      <p:sp>
        <p:nvSpPr>
          <p:cNvPr id="12" name="Rectangle 2"/>
          <p:cNvSpPr txBox="1">
            <a:spLocks noChangeArrowheads="1"/>
          </p:cNvSpPr>
          <p:nvPr/>
        </p:nvSpPr>
        <p:spPr bwMode="auto">
          <a:xfrm>
            <a:off x="36512" y="116632"/>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
                <a:srgbClr val="C00000"/>
              </a:buClr>
              <a:buSzTx/>
              <a:buFontTx/>
              <a:buNone/>
              <a:tabLst/>
              <a:defRPr/>
            </a:pPr>
            <a:r>
              <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rPr>
              <a:t>Marte: </a:t>
            </a:r>
            <a:r>
              <a:rPr kumimoji="0" lang="pt-BR" sz="4000" b="1" i="0" u="none" strike="noStrike" kern="0" cap="none" spc="0" normalizeH="0" baseline="0" noProof="0" dirty="0" err="1" smtClean="0">
                <a:ln>
                  <a:noFill/>
                </a:ln>
                <a:solidFill>
                  <a:schemeClr val="bg1"/>
                </a:solidFill>
                <a:effectLst/>
                <a:uLnTx/>
                <a:uFillTx/>
                <a:latin typeface="Century Gothic" pitchFamily="34" charset="0"/>
                <a:ea typeface="+mj-ea"/>
                <a:cs typeface="+mj-cs"/>
              </a:rPr>
              <a:t>Fobos</a:t>
            </a:r>
            <a:r>
              <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rPr>
              <a:t> e Deimos</a:t>
            </a:r>
          </a:p>
        </p:txBody>
      </p:sp>
      <p:pic>
        <p:nvPicPr>
          <p:cNvPr id="36865" name="Picture 1" descr="http://solarsystem.nasa.gov/images/spacer.gif"/>
          <p:cNvPicPr>
            <a:picLocks noChangeAspect="1" noChangeArrowheads="1"/>
          </p:cNvPicPr>
          <p:nvPr/>
        </p:nvPicPr>
        <p:blipFill>
          <a:blip r:embed="rId5"/>
          <a:srcRect/>
          <a:stretch>
            <a:fillRect/>
          </a:stretch>
        </p:blipFill>
        <p:spPr bwMode="auto">
          <a:xfrm>
            <a:off x="0" y="0"/>
            <a:ext cx="76200" cy="76200"/>
          </a:xfrm>
          <a:prstGeom prst="rect">
            <a:avLst/>
          </a:prstGeom>
          <a:noFill/>
        </p:spPr>
      </p:pic>
      <p:sp>
        <p:nvSpPr>
          <p:cNvPr id="9" name="Subtítulo 2"/>
          <p:cNvSpPr txBox="1">
            <a:spLocks/>
          </p:cNvSpPr>
          <p:nvPr/>
        </p:nvSpPr>
        <p:spPr>
          <a:xfrm>
            <a:off x="5076056" y="4149080"/>
            <a:ext cx="4104456" cy="2088232"/>
          </a:xfrm>
          <a:prstGeom prst="rect">
            <a:avLst/>
          </a:prstGeom>
        </p:spPr>
        <p:txBody>
          <a:bodyPr>
            <a:normAutofit/>
          </a:bodyPr>
          <a:lstStyle/>
          <a:p>
            <a:pPr marL="342900" marR="0" lvl="0" indent="-342900" algn="just" defTabSz="914400" rtl="0" eaLnBrk="0" fontAlgn="base" latinLnBrk="0" hangingPunct="0">
              <a:lnSpc>
                <a:spcPct val="100000"/>
              </a:lnSpc>
              <a:spcBef>
                <a:spcPct val="20000"/>
              </a:spcBef>
              <a:spcAft>
                <a:spcPct val="0"/>
              </a:spcAft>
              <a:buClr>
                <a:srgbClr val="FFC000"/>
              </a:buClr>
              <a:buSzTx/>
              <a:tabLst/>
              <a:defRPr/>
            </a:pPr>
            <a:endParaRPr kumimoji="0" lang="pt-BR" sz="2000" b="0" i="0" u="none" strike="noStrike" kern="0" cap="none" spc="0" normalizeH="0" baseline="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endParaRPr kumimoji="0" lang="pt-BR" sz="4500" b="1" i="0" u="none" strike="noStrike" kern="0" cap="none" spc="0" normalizeH="0" baseline="0" noProof="0" dirty="0" smtClean="0">
              <a:ln>
                <a:noFill/>
              </a:ln>
              <a:solidFill>
                <a:srgbClr val="FFC000"/>
              </a:solidFill>
              <a:effectLst/>
              <a:uLnTx/>
              <a:uFillTx/>
              <a:latin typeface="Century Gothic"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2">
                  <a:lumMod val="75000"/>
                </a:schemeClr>
              </a:buClr>
              <a:buSzTx/>
              <a:buFont typeface="Courier New" pitchFamily="49" charset="0"/>
              <a:buChar char="o"/>
              <a:tabLst/>
              <a:defRPr/>
            </a:pPr>
            <a:endParaRPr kumimoji="0" lang="pt-BR" sz="3200" b="1" i="0" u="none" strike="noStrike" kern="0" cap="none" spc="0" normalizeH="0" baseline="0" noProof="0" dirty="0">
              <a:ln>
                <a:noFill/>
              </a:ln>
              <a:solidFill>
                <a:schemeClr val="accent2">
                  <a:lumMod val="75000"/>
                </a:schemeClr>
              </a:solidFill>
              <a:effectLst>
                <a:outerShdw blurRad="50800" dist="38100" dir="13500000" algn="br" rotWithShape="0">
                  <a:schemeClr val="tx1">
                    <a:alpha val="62000"/>
                  </a:schemeClr>
                </a:outerShdw>
              </a:effectLst>
              <a:uLnTx/>
              <a:uFillTx/>
              <a:latin typeface="Century Gothic" pitchFamily="34" charset="0"/>
              <a:ea typeface="+mn-ea"/>
              <a:cs typeface="+mn-cs"/>
            </a:endParaRPr>
          </a:p>
        </p:txBody>
      </p:sp>
      <p:sp>
        <p:nvSpPr>
          <p:cNvPr id="15" name="Retângulo 14"/>
          <p:cNvSpPr/>
          <p:nvPr/>
        </p:nvSpPr>
        <p:spPr>
          <a:xfrm>
            <a:off x="-23252" y="6519446"/>
            <a:ext cx="5498621" cy="307777"/>
          </a:xfrm>
          <a:prstGeom prst="rect">
            <a:avLst/>
          </a:prstGeom>
        </p:spPr>
        <p:txBody>
          <a:bodyPr wrap="none">
            <a:spAutoFit/>
          </a:bodyPr>
          <a:lstStyle/>
          <a:p>
            <a:r>
              <a:rPr lang="pt-BR" sz="1400" b="0" dirty="0" smtClean="0">
                <a:solidFill>
                  <a:srgbClr val="FFC000"/>
                </a:solidFill>
                <a:latin typeface="Century Gothic" pitchFamily="34" charset="0"/>
              </a:rPr>
              <a:t>Crédito das imagens: NASA/</a:t>
            </a:r>
            <a:r>
              <a:rPr lang="pt-BR" sz="1400" b="0" dirty="0" err="1" smtClean="0">
                <a:solidFill>
                  <a:srgbClr val="FFC000"/>
                </a:solidFill>
                <a:latin typeface="Century Gothic" pitchFamily="34" charset="0"/>
              </a:rPr>
              <a:t>JPL-Caltech</a:t>
            </a:r>
            <a:r>
              <a:rPr lang="pt-BR" sz="1400" b="0" dirty="0" smtClean="0">
                <a:solidFill>
                  <a:srgbClr val="FFC000"/>
                </a:solidFill>
                <a:latin typeface="Century Gothic" pitchFamily="34" charset="0"/>
              </a:rPr>
              <a:t>/</a:t>
            </a:r>
            <a:r>
              <a:rPr lang="pt-BR" sz="1400" b="0" dirty="0" err="1" smtClean="0">
                <a:solidFill>
                  <a:srgbClr val="FFC000"/>
                </a:solidFill>
                <a:latin typeface="Century Gothic" pitchFamily="34" charset="0"/>
              </a:rPr>
              <a:t>University</a:t>
            </a:r>
            <a:r>
              <a:rPr lang="pt-BR" sz="1400" b="0" dirty="0" smtClean="0">
                <a:solidFill>
                  <a:srgbClr val="FFC000"/>
                </a:solidFill>
                <a:latin typeface="Century Gothic" pitchFamily="34" charset="0"/>
              </a:rPr>
              <a:t> </a:t>
            </a:r>
            <a:r>
              <a:rPr lang="pt-BR" sz="1400" b="0" dirty="0" err="1" smtClean="0">
                <a:solidFill>
                  <a:srgbClr val="FFC000"/>
                </a:solidFill>
                <a:latin typeface="Century Gothic" pitchFamily="34" charset="0"/>
              </a:rPr>
              <a:t>of</a:t>
            </a:r>
            <a:r>
              <a:rPr lang="pt-BR" sz="1400" b="0" dirty="0" smtClean="0">
                <a:solidFill>
                  <a:srgbClr val="FFC000"/>
                </a:solidFill>
                <a:latin typeface="Century Gothic" pitchFamily="34" charset="0"/>
              </a:rPr>
              <a:t> Arizona</a:t>
            </a:r>
            <a:endParaRPr lang="pt-BR" sz="1400" dirty="0">
              <a:solidFill>
                <a:srgbClr val="FFC000"/>
              </a:solidFill>
              <a:latin typeface="Century Gothic" pitchFamily="34" charset="0"/>
            </a:endParaRPr>
          </a:p>
        </p:txBody>
      </p:sp>
      <p:sp>
        <p:nvSpPr>
          <p:cNvPr id="8" name="Espaço Reservado para Número de Slide 7"/>
          <p:cNvSpPr>
            <a:spLocks noGrp="1"/>
          </p:cNvSpPr>
          <p:nvPr>
            <p:ph type="sldNum" sz="quarter" idx="12"/>
          </p:nvPr>
        </p:nvSpPr>
        <p:spPr/>
        <p:txBody>
          <a:bodyPr/>
          <a:lstStyle/>
          <a:p>
            <a:pPr>
              <a:defRPr/>
            </a:pPr>
            <a:fld id="{37EA3358-D533-4DE3-BB7E-0C918E9F7417}" type="slidenum">
              <a:rPr lang="pt-BR" smtClean="0"/>
              <a:pPr>
                <a:defRPr/>
              </a:pPr>
              <a:t>47</a:t>
            </a:fld>
            <a:endParaRPr lang="pt-B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20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nodePh="1">
                                  <p:stCondLst>
                                    <p:cond delay="0"/>
                                  </p:stCondLst>
                                  <p:endCondLst>
                                    <p:cond evt="begin" delay="0">
                                      <p:tn val="15"/>
                                    </p:cond>
                                  </p:end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2000"/>
                                        <p:tgtEl>
                                          <p:spTgt spid="9">
                                            <p:txEl>
                                              <p:pRg st="0" end="0"/>
                                            </p:txEl>
                                          </p:spTgt>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allAtOnce"/>
      <p:bldP spid="1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36512" y="451520"/>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
                <a:srgbClr val="C00000"/>
              </a:buClr>
              <a:buSzTx/>
              <a:buFontTx/>
              <a:buNone/>
              <a:tabLst/>
              <a:defRPr/>
            </a:pPr>
            <a:r>
              <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rPr>
              <a:t>Júpiter: satélites</a:t>
            </a:r>
            <a:r>
              <a:rPr kumimoji="0" lang="pt-BR" sz="4000" b="1" i="0" u="none" strike="noStrike" kern="0" cap="none" spc="0" normalizeH="0" noProof="0" dirty="0" smtClean="0">
                <a:ln>
                  <a:noFill/>
                </a:ln>
                <a:solidFill>
                  <a:schemeClr val="bg1"/>
                </a:solidFill>
                <a:effectLst/>
                <a:uLnTx/>
                <a:uFillTx/>
                <a:latin typeface="Century Gothic" pitchFamily="34" charset="0"/>
                <a:ea typeface="+mj-ea"/>
                <a:cs typeface="+mj-cs"/>
              </a:rPr>
              <a:t> </a:t>
            </a:r>
            <a:r>
              <a:rPr kumimoji="0" lang="pt-BR" sz="4000" b="1" i="0" u="none" strike="noStrike" kern="0" cap="none" spc="0" normalizeH="0" noProof="0" dirty="0" err="1" smtClean="0">
                <a:ln>
                  <a:noFill/>
                </a:ln>
                <a:solidFill>
                  <a:schemeClr val="bg1"/>
                </a:solidFill>
                <a:effectLst/>
                <a:uLnTx/>
                <a:uFillTx/>
                <a:latin typeface="Century Gothic" pitchFamily="34" charset="0"/>
                <a:ea typeface="+mj-ea"/>
                <a:cs typeface="+mj-cs"/>
              </a:rPr>
              <a:t>galileanos</a:t>
            </a:r>
            <a:endPar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endParaRPr>
          </a:p>
        </p:txBody>
      </p:sp>
      <p:pic>
        <p:nvPicPr>
          <p:cNvPr id="36865" name="Picture 1" descr="http://solarsystem.nasa.gov/images/spacer.gif"/>
          <p:cNvPicPr>
            <a:picLocks noChangeAspect="1" noChangeArrowheads="1"/>
          </p:cNvPicPr>
          <p:nvPr/>
        </p:nvPicPr>
        <p:blipFill>
          <a:blip r:embed="rId3"/>
          <a:srcRect/>
          <a:stretch>
            <a:fillRect/>
          </a:stretch>
        </p:blipFill>
        <p:spPr bwMode="auto">
          <a:xfrm>
            <a:off x="0" y="0"/>
            <a:ext cx="76200" cy="76200"/>
          </a:xfrm>
          <a:prstGeom prst="rect">
            <a:avLst/>
          </a:prstGeom>
          <a:noFill/>
        </p:spPr>
      </p:pic>
      <p:sp>
        <p:nvSpPr>
          <p:cNvPr id="7" name="Subtítulo 2"/>
          <p:cNvSpPr txBox="1">
            <a:spLocks/>
          </p:cNvSpPr>
          <p:nvPr/>
        </p:nvSpPr>
        <p:spPr>
          <a:xfrm>
            <a:off x="323528" y="1124744"/>
            <a:ext cx="8280920" cy="5688632"/>
          </a:xfrm>
          <a:prstGeom prst="rect">
            <a:avLst/>
          </a:prstGeom>
        </p:spPr>
        <p:txBody>
          <a:bodyPr>
            <a:normAutofit/>
          </a:bodyPr>
          <a:lstStyle/>
          <a:p>
            <a:pPr marL="342900" marR="0" lvl="0" indent="-342900" algn="just" defTabSz="914400" rtl="0" eaLnBrk="0" fontAlgn="base" latinLnBrk="0" hangingPunct="0">
              <a:lnSpc>
                <a:spcPct val="100000"/>
              </a:lnSpc>
              <a:spcBef>
                <a:spcPct val="20000"/>
              </a:spcBef>
              <a:spcAft>
                <a:spcPct val="0"/>
              </a:spcAft>
              <a:buClr>
                <a:srgbClr val="FFC000"/>
              </a:buClr>
              <a:buSzTx/>
              <a:tabLst/>
              <a:defRPr/>
            </a:pPr>
            <a:endPar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800100" lvl="1" indent="-342900" algn="just">
              <a:spcBef>
                <a:spcPct val="20000"/>
              </a:spcBef>
              <a:buClr>
                <a:srgbClr val="FFC000"/>
              </a:buClr>
              <a:buFont typeface="Courier New" pitchFamily="49" charset="0"/>
              <a:buChar char="o"/>
            </a:pPr>
            <a:r>
              <a:rPr lang="pt-BR" sz="3200" b="0" kern="0" noProof="0" dirty="0" err="1" smtClean="0">
                <a:solidFill>
                  <a:srgbClr val="FFC000"/>
                </a:solidFill>
                <a:effectLst>
                  <a:outerShdw blurRad="50800" dist="38100" dir="13500000" algn="br" rotWithShape="0">
                    <a:schemeClr val="tx1">
                      <a:alpha val="62000"/>
                    </a:schemeClr>
                  </a:outerShdw>
                </a:effectLst>
                <a:latin typeface="Century Gothic" pitchFamily="34" charset="0"/>
              </a:rPr>
              <a:t>Io</a:t>
            </a:r>
            <a:endParaRPr lang="pt-BR" sz="3200" b="0" kern="0" noProof="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800100" lvl="1" indent="-342900" algn="just">
              <a:spcBef>
                <a:spcPct val="20000"/>
              </a:spcBef>
              <a:buClr>
                <a:srgbClr val="FFC000"/>
              </a:buClr>
              <a:buFont typeface="Courier New" pitchFamily="49" charset="0"/>
              <a:buChar char="o"/>
            </a:pPr>
            <a:r>
              <a:rPr lang="pt-BR" sz="3200" b="0" kern="0" noProof="0" dirty="0" smtClean="0">
                <a:solidFill>
                  <a:srgbClr val="FFC000"/>
                </a:solidFill>
                <a:effectLst>
                  <a:outerShdw blurRad="50800" dist="38100" dir="13500000" algn="br" rotWithShape="0">
                    <a:schemeClr val="tx1">
                      <a:alpha val="62000"/>
                    </a:schemeClr>
                  </a:outerShdw>
                </a:effectLst>
                <a:latin typeface="Century Gothic" pitchFamily="34" charset="0"/>
              </a:rPr>
              <a:t>Europa</a:t>
            </a:r>
          </a:p>
          <a:p>
            <a:pPr marL="800100" lvl="1" indent="-342900" algn="just">
              <a:spcBef>
                <a:spcPct val="20000"/>
              </a:spcBef>
              <a:buClr>
                <a:srgbClr val="FFC000"/>
              </a:buClr>
              <a:buFont typeface="Courier New" pitchFamily="49" charset="0"/>
              <a:buChar char="o"/>
            </a:pPr>
            <a:r>
              <a:rPr kumimoji="0" lang="pt-BR" sz="3200" b="0" i="0" u="none" strike="noStrike" kern="0" cap="none" spc="0" normalizeH="0" baseline="0" dirty="0" err="1"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rPr>
              <a:t>Ganimedes</a:t>
            </a:r>
            <a:endParaRPr kumimoji="0" lang="pt-BR" sz="3200" b="0" i="0" u="none" strike="noStrike" kern="0" cap="none" spc="0" normalizeH="0" baseline="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endParaRPr>
          </a:p>
          <a:p>
            <a:pPr marL="800100" lvl="1" indent="-342900" algn="just">
              <a:spcBef>
                <a:spcPct val="20000"/>
              </a:spcBef>
              <a:buClr>
                <a:srgbClr val="FFC000"/>
              </a:buClr>
              <a:buFont typeface="Courier New" pitchFamily="49" charset="0"/>
              <a:buChar char="o"/>
            </a:pPr>
            <a:r>
              <a:rPr lang="pt-BR" sz="3200" b="0" kern="0" noProof="0" dirty="0" smtClean="0">
                <a:solidFill>
                  <a:srgbClr val="FFC000"/>
                </a:solidFill>
                <a:effectLst>
                  <a:outerShdw blurRad="50800" dist="38100" dir="13500000" algn="br" rotWithShape="0">
                    <a:schemeClr val="tx1">
                      <a:alpha val="62000"/>
                    </a:schemeClr>
                  </a:outerShdw>
                </a:effectLst>
                <a:latin typeface="Century Gothic" pitchFamily="34" charset="0"/>
              </a:rPr>
              <a:t>Calisto</a:t>
            </a:r>
            <a:endParaRPr kumimoji="0" lang="pt-BR" sz="3200" b="0" i="0" u="none" strike="noStrike" kern="0" cap="none" spc="0" normalizeH="0" baseline="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endParaRPr kumimoji="0" lang="pt-BR" sz="4500" b="1" i="0" u="none" strike="noStrike" kern="0" cap="none" spc="0" normalizeH="0" baseline="0" noProof="0" dirty="0" smtClean="0">
              <a:ln>
                <a:noFill/>
              </a:ln>
              <a:solidFill>
                <a:srgbClr val="FFC000"/>
              </a:solidFill>
              <a:effectLst/>
              <a:uLnTx/>
              <a:uFillTx/>
              <a:latin typeface="Century Gothic"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2">
                  <a:lumMod val="75000"/>
                </a:schemeClr>
              </a:buClr>
              <a:buSzTx/>
              <a:buFont typeface="Courier New" pitchFamily="49" charset="0"/>
              <a:buChar char="o"/>
              <a:tabLst/>
              <a:defRPr/>
            </a:pPr>
            <a:endParaRPr kumimoji="0" lang="pt-BR" sz="3200" b="1" i="0" u="none" strike="noStrike" kern="0" cap="none" spc="0" normalizeH="0" baseline="0" noProof="0" dirty="0">
              <a:ln>
                <a:noFill/>
              </a:ln>
              <a:solidFill>
                <a:schemeClr val="accent2">
                  <a:lumMod val="75000"/>
                </a:schemeClr>
              </a:solidFill>
              <a:effectLst>
                <a:outerShdw blurRad="50800" dist="38100" dir="13500000" algn="br" rotWithShape="0">
                  <a:schemeClr val="tx1">
                    <a:alpha val="62000"/>
                  </a:schemeClr>
                </a:outerShdw>
              </a:effectLst>
              <a:uLnTx/>
              <a:uFillTx/>
              <a:latin typeface="Century Gothic" pitchFamily="34" charset="0"/>
              <a:ea typeface="+mn-ea"/>
              <a:cs typeface="+mn-cs"/>
            </a:endParaRPr>
          </a:p>
        </p:txBody>
      </p:sp>
      <p:pic>
        <p:nvPicPr>
          <p:cNvPr id="23554" name="Picture 2" descr="http://www.dailycognition.com/content/image/16/galileo1.jpg"/>
          <p:cNvPicPr>
            <a:picLocks noChangeAspect="1" noChangeArrowheads="1"/>
          </p:cNvPicPr>
          <p:nvPr/>
        </p:nvPicPr>
        <p:blipFill>
          <a:blip r:embed="rId4" cstate="print"/>
          <a:srcRect/>
          <a:stretch>
            <a:fillRect/>
          </a:stretch>
        </p:blipFill>
        <p:spPr bwMode="auto">
          <a:xfrm>
            <a:off x="3923928" y="3717032"/>
            <a:ext cx="4509107" cy="2322190"/>
          </a:xfrm>
          <a:prstGeom prst="rect">
            <a:avLst/>
          </a:prstGeom>
          <a:noFill/>
        </p:spPr>
      </p:pic>
      <p:sp>
        <p:nvSpPr>
          <p:cNvPr id="10" name="Retângulo 9"/>
          <p:cNvSpPr/>
          <p:nvPr/>
        </p:nvSpPr>
        <p:spPr>
          <a:xfrm>
            <a:off x="0" y="6453336"/>
            <a:ext cx="9144000" cy="461665"/>
          </a:xfrm>
          <a:prstGeom prst="rect">
            <a:avLst/>
          </a:prstGeom>
        </p:spPr>
        <p:txBody>
          <a:bodyPr wrap="square">
            <a:spAutoFit/>
          </a:bodyPr>
          <a:lstStyle/>
          <a:p>
            <a:r>
              <a:rPr lang="pt-BR" sz="1200" b="0" dirty="0" smtClean="0">
                <a:solidFill>
                  <a:srgbClr val="FFC000"/>
                </a:solidFill>
                <a:latin typeface="Century Gothic" pitchFamily="34" charset="0"/>
              </a:rPr>
              <a:t>Fonte da imagem: http://www.dailycognition.com/index.</a:t>
            </a:r>
            <a:r>
              <a:rPr lang="pt-BR" sz="1200" b="0" dirty="0" err="1" smtClean="0">
                <a:solidFill>
                  <a:srgbClr val="FFC000"/>
                </a:solidFill>
                <a:latin typeface="Century Gothic" pitchFamily="34" charset="0"/>
              </a:rPr>
              <a:t>php</a:t>
            </a:r>
            <a:r>
              <a:rPr lang="pt-BR" sz="1200" b="0" dirty="0" smtClean="0">
                <a:solidFill>
                  <a:srgbClr val="FFC000"/>
                </a:solidFill>
                <a:latin typeface="Century Gothic" pitchFamily="34" charset="0"/>
              </a:rPr>
              <a:t>/2009/05/09/5-</a:t>
            </a:r>
            <a:r>
              <a:rPr lang="pt-BR" sz="1200" b="0" dirty="0" err="1" smtClean="0">
                <a:solidFill>
                  <a:srgbClr val="FFC000"/>
                </a:solidFill>
                <a:latin typeface="Century Gothic" pitchFamily="34" charset="0"/>
              </a:rPr>
              <a:t>famous-inventors-who-stole-others-big</a:t>
            </a:r>
            <a:r>
              <a:rPr lang="pt-BR" sz="1200" b="0" dirty="0" smtClean="0">
                <a:solidFill>
                  <a:srgbClr val="FFC000"/>
                </a:solidFill>
                <a:latin typeface="Century Gothic" pitchFamily="34" charset="0"/>
              </a:rPr>
              <a:t>-idea.html</a:t>
            </a:r>
            <a:endParaRPr lang="pt-BR" sz="1200" b="0" dirty="0">
              <a:solidFill>
                <a:srgbClr val="FFC000"/>
              </a:solidFill>
              <a:latin typeface="Century Gothic" pitchFamily="34" charset="0"/>
            </a:endParaRPr>
          </a:p>
        </p:txBody>
      </p:sp>
      <p:sp>
        <p:nvSpPr>
          <p:cNvPr id="8" name="Espaço Reservado para Número de Slide 7"/>
          <p:cNvSpPr>
            <a:spLocks noGrp="1"/>
          </p:cNvSpPr>
          <p:nvPr>
            <p:ph type="sldNum" sz="quarter" idx="12"/>
          </p:nvPr>
        </p:nvSpPr>
        <p:spPr/>
        <p:txBody>
          <a:bodyPr/>
          <a:lstStyle/>
          <a:p>
            <a:pPr>
              <a:defRPr/>
            </a:pPr>
            <a:fld id="{37EA3358-D533-4DE3-BB7E-0C918E9F7417}" type="slidenum">
              <a:rPr lang="pt-BR" smtClean="0"/>
              <a:pPr>
                <a:defRPr/>
              </a:pPr>
              <a:t>48</a:t>
            </a:fld>
            <a:endParaRPr lang="pt-B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2000"/>
                                        <p:tgtEl>
                                          <p:spTgt spid="7">
                                            <p:txEl>
                                              <p:pRg st="1" end="1"/>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Effect transition="in" filter="fade">
                                      <p:cBhvr>
                                        <p:cTn id="11" dur="2000"/>
                                        <p:tgtEl>
                                          <p:spTgt spid="7">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2000"/>
                                        <p:tgtEl>
                                          <p:spTgt spid="7">
                                            <p:txEl>
                                              <p:pRg st="3" end="3"/>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2000"/>
                                        <p:tgtEl>
                                          <p:spTgt spid="7">
                                            <p:txEl>
                                              <p:pRg st="4" end="4"/>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23554"/>
                                        </p:tgtEl>
                                        <p:attrNameLst>
                                          <p:attrName>style.visibility</p:attrName>
                                        </p:attrNameLst>
                                      </p:cBhvr>
                                      <p:to>
                                        <p:strVal val="visible"/>
                                      </p:to>
                                    </p:set>
                                    <p:animEffect transition="in" filter="fade">
                                      <p:cBhvr>
                                        <p:cTn id="23" dur="2000"/>
                                        <p:tgtEl>
                                          <p:spTgt spid="23554"/>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alilean Family Portrait (click to enlarge)"/>
          <p:cNvPicPr>
            <a:picLocks noChangeAspect="1" noChangeArrowheads="1"/>
          </p:cNvPicPr>
          <p:nvPr/>
        </p:nvPicPr>
        <p:blipFill>
          <a:blip r:embed="rId3" cstate="print"/>
          <a:srcRect/>
          <a:stretch>
            <a:fillRect/>
          </a:stretch>
        </p:blipFill>
        <p:spPr bwMode="auto">
          <a:xfrm>
            <a:off x="0" y="-27384"/>
            <a:ext cx="9143999" cy="6458261"/>
          </a:xfrm>
          <a:prstGeom prst="rect">
            <a:avLst/>
          </a:prstGeom>
          <a:noFill/>
        </p:spPr>
      </p:pic>
      <p:sp>
        <p:nvSpPr>
          <p:cNvPr id="18434" name="Rectangle 2"/>
          <p:cNvSpPr>
            <a:spLocks noGrp="1" noChangeArrowheads="1"/>
          </p:cNvSpPr>
          <p:nvPr>
            <p:ph type="title"/>
          </p:nvPr>
        </p:nvSpPr>
        <p:spPr>
          <a:xfrm>
            <a:off x="0" y="91480"/>
            <a:ext cx="9144000" cy="457200"/>
          </a:xfrm>
        </p:spPr>
        <p:txBody>
          <a:bodyPr/>
          <a:lstStyle/>
          <a:p>
            <a:pPr>
              <a:buClr>
                <a:srgbClr val="C00000"/>
              </a:buClr>
            </a:pPr>
            <a:r>
              <a:rPr lang="pt-BR" sz="4000" dirty="0" smtClean="0">
                <a:solidFill>
                  <a:schemeClr val="bg1"/>
                </a:solidFill>
                <a:latin typeface="Century Gothic" pitchFamily="34" charset="0"/>
              </a:rPr>
              <a:t>Satélites </a:t>
            </a:r>
            <a:r>
              <a:rPr lang="pt-BR" sz="4000" dirty="0" err="1" smtClean="0">
                <a:solidFill>
                  <a:schemeClr val="bg1"/>
                </a:solidFill>
                <a:latin typeface="Century Gothic" pitchFamily="34" charset="0"/>
              </a:rPr>
              <a:t>galileanos</a:t>
            </a:r>
            <a:endParaRPr lang="pt-BR" sz="4000" dirty="0" smtClean="0">
              <a:solidFill>
                <a:schemeClr val="bg1"/>
              </a:solidFill>
              <a:latin typeface="Century Gothic" pitchFamily="34" charset="0"/>
            </a:endParaRPr>
          </a:p>
        </p:txBody>
      </p:sp>
      <p:sp>
        <p:nvSpPr>
          <p:cNvPr id="5" name="Text Box 9"/>
          <p:cNvSpPr txBox="1">
            <a:spLocks noChangeArrowheads="1"/>
          </p:cNvSpPr>
          <p:nvPr/>
        </p:nvSpPr>
        <p:spPr bwMode="auto">
          <a:xfrm>
            <a:off x="6231022" y="908721"/>
            <a:ext cx="1581337" cy="584775"/>
          </a:xfrm>
          <a:prstGeom prst="rect">
            <a:avLst/>
          </a:prstGeom>
          <a:noFill/>
          <a:ln w="28575">
            <a:noFill/>
            <a:miter lim="800000"/>
            <a:headEnd type="none" w="sm" len="sm"/>
            <a:tailEnd/>
          </a:ln>
        </p:spPr>
        <p:txBody>
          <a:bodyPr wrap="square">
            <a:spAutoFit/>
          </a:bodyPr>
          <a:lstStyle/>
          <a:p>
            <a:pPr marL="457200" indent="-457200" algn="l">
              <a:buClr>
                <a:srgbClr val="C00000"/>
              </a:buClr>
              <a:defRPr/>
            </a:pPr>
            <a:r>
              <a:rPr lang="pt-BR" sz="3200" b="0" dirty="0" err="1" smtClean="0">
                <a:solidFill>
                  <a:srgbClr val="FFC000"/>
                </a:solidFill>
                <a:latin typeface="Century Gothic" pitchFamily="34" charset="0"/>
              </a:rPr>
              <a:t>Io</a:t>
            </a:r>
            <a:endParaRPr lang="pt-BR" sz="3200" b="0" dirty="0">
              <a:solidFill>
                <a:srgbClr val="FFC000"/>
              </a:solidFill>
              <a:latin typeface="Century Gothic" pitchFamily="34" charset="0"/>
            </a:endParaRPr>
          </a:p>
        </p:txBody>
      </p:sp>
      <p:sp>
        <p:nvSpPr>
          <p:cNvPr id="6" name="Text Box 9"/>
          <p:cNvSpPr txBox="1">
            <a:spLocks noChangeArrowheads="1"/>
          </p:cNvSpPr>
          <p:nvPr/>
        </p:nvSpPr>
        <p:spPr bwMode="auto">
          <a:xfrm>
            <a:off x="4502831" y="2276872"/>
            <a:ext cx="1941377" cy="584775"/>
          </a:xfrm>
          <a:prstGeom prst="rect">
            <a:avLst/>
          </a:prstGeom>
          <a:noFill/>
          <a:ln w="28575">
            <a:noFill/>
            <a:miter lim="800000"/>
            <a:headEnd type="none" w="sm" len="sm"/>
            <a:tailEnd/>
          </a:ln>
        </p:spPr>
        <p:txBody>
          <a:bodyPr wrap="square">
            <a:spAutoFit/>
          </a:bodyPr>
          <a:lstStyle/>
          <a:p>
            <a:pPr marL="457200" indent="-457200" algn="l">
              <a:buClr>
                <a:srgbClr val="C00000"/>
              </a:buClr>
              <a:defRPr/>
            </a:pPr>
            <a:r>
              <a:rPr lang="pt-BR" sz="3200" b="0" dirty="0" smtClean="0">
                <a:solidFill>
                  <a:srgbClr val="FFC000"/>
                </a:solidFill>
                <a:latin typeface="Century Gothic" pitchFamily="34" charset="0"/>
              </a:rPr>
              <a:t>Europa</a:t>
            </a:r>
            <a:endParaRPr lang="pt-BR" sz="3200" b="0" dirty="0">
              <a:solidFill>
                <a:srgbClr val="FFC000"/>
              </a:solidFill>
              <a:latin typeface="Century Gothic" pitchFamily="34" charset="0"/>
            </a:endParaRPr>
          </a:p>
        </p:txBody>
      </p:sp>
      <p:sp>
        <p:nvSpPr>
          <p:cNvPr id="7" name="Text Box 9"/>
          <p:cNvSpPr txBox="1">
            <a:spLocks noChangeArrowheads="1"/>
          </p:cNvSpPr>
          <p:nvPr/>
        </p:nvSpPr>
        <p:spPr bwMode="auto">
          <a:xfrm>
            <a:off x="5652120" y="5013176"/>
            <a:ext cx="3240360" cy="584775"/>
          </a:xfrm>
          <a:prstGeom prst="rect">
            <a:avLst/>
          </a:prstGeom>
          <a:noFill/>
          <a:ln w="28575">
            <a:noFill/>
            <a:miter lim="800000"/>
            <a:headEnd type="none" w="sm" len="sm"/>
            <a:tailEnd/>
          </a:ln>
        </p:spPr>
        <p:txBody>
          <a:bodyPr wrap="square">
            <a:spAutoFit/>
          </a:bodyPr>
          <a:lstStyle/>
          <a:p>
            <a:pPr marL="457200" indent="-457200" algn="l">
              <a:buClr>
                <a:srgbClr val="C00000"/>
              </a:buClr>
              <a:defRPr/>
            </a:pPr>
            <a:r>
              <a:rPr lang="pt-BR" sz="3200" b="0" dirty="0" err="1" smtClean="0">
                <a:solidFill>
                  <a:srgbClr val="FFC000"/>
                </a:solidFill>
                <a:latin typeface="Century Gothic" pitchFamily="34" charset="0"/>
              </a:rPr>
              <a:t>Ganimedes</a:t>
            </a:r>
            <a:endParaRPr lang="pt-BR" sz="3200" b="0" dirty="0">
              <a:solidFill>
                <a:srgbClr val="FFC000"/>
              </a:solidFill>
              <a:latin typeface="Century Gothic" pitchFamily="34" charset="0"/>
            </a:endParaRPr>
          </a:p>
        </p:txBody>
      </p:sp>
      <p:sp>
        <p:nvSpPr>
          <p:cNvPr id="8" name="Text Box 9"/>
          <p:cNvSpPr txBox="1">
            <a:spLocks noChangeArrowheads="1"/>
          </p:cNvSpPr>
          <p:nvPr/>
        </p:nvSpPr>
        <p:spPr bwMode="auto">
          <a:xfrm>
            <a:off x="3779912" y="5601434"/>
            <a:ext cx="1941377" cy="584775"/>
          </a:xfrm>
          <a:prstGeom prst="rect">
            <a:avLst/>
          </a:prstGeom>
          <a:noFill/>
          <a:ln w="28575">
            <a:noFill/>
            <a:miter lim="800000"/>
            <a:headEnd type="none" w="sm" len="sm"/>
            <a:tailEnd/>
          </a:ln>
        </p:spPr>
        <p:txBody>
          <a:bodyPr wrap="square">
            <a:spAutoFit/>
          </a:bodyPr>
          <a:lstStyle/>
          <a:p>
            <a:pPr marL="457200" indent="-457200" algn="l">
              <a:buClr>
                <a:srgbClr val="C00000"/>
              </a:buClr>
              <a:defRPr/>
            </a:pPr>
            <a:r>
              <a:rPr lang="pt-BR" sz="3200" b="0" dirty="0" smtClean="0">
                <a:solidFill>
                  <a:srgbClr val="FFC000"/>
                </a:solidFill>
                <a:latin typeface="Century Gothic" pitchFamily="34" charset="0"/>
              </a:rPr>
              <a:t>Calisto</a:t>
            </a:r>
            <a:endParaRPr lang="pt-BR" sz="3200" b="0" dirty="0">
              <a:solidFill>
                <a:srgbClr val="FFC000"/>
              </a:solidFill>
              <a:latin typeface="Century Gothic" pitchFamily="34" charset="0"/>
            </a:endParaRPr>
          </a:p>
        </p:txBody>
      </p:sp>
      <p:sp>
        <p:nvSpPr>
          <p:cNvPr id="9" name="Rectangle 3"/>
          <p:cNvSpPr>
            <a:spLocks noChangeArrowheads="1"/>
          </p:cNvSpPr>
          <p:nvPr/>
        </p:nvSpPr>
        <p:spPr bwMode="auto">
          <a:xfrm>
            <a:off x="0" y="6309320"/>
            <a:ext cx="2177199" cy="276999"/>
          </a:xfrm>
          <a:prstGeom prst="rect">
            <a:avLst/>
          </a:prstGeom>
          <a:noFill/>
          <a:ln w="9525">
            <a:noFill/>
            <a:miter lim="800000"/>
            <a:headEnd/>
            <a:tailEnd/>
          </a:ln>
        </p:spPr>
        <p:txBody>
          <a:bodyPr wrap="none">
            <a:spAutoFit/>
          </a:bodyPr>
          <a:lstStyle/>
          <a:p>
            <a:pPr algn="l" eaLnBrk="1" hangingPunct="1"/>
            <a:r>
              <a:rPr lang="pt-BR" sz="1200" b="0" dirty="0">
                <a:solidFill>
                  <a:srgbClr val="FFC000"/>
                </a:solidFill>
                <a:latin typeface="Century Gothic" pitchFamily="34" charset="0"/>
              </a:rPr>
              <a:t>Crédito da imagem: </a:t>
            </a:r>
            <a:r>
              <a:rPr lang="pt-BR" sz="1200" b="0" dirty="0" smtClean="0">
                <a:solidFill>
                  <a:srgbClr val="FFC000"/>
                </a:solidFill>
                <a:latin typeface="Century Gothic" pitchFamily="34" charset="0"/>
              </a:rPr>
              <a:t>NASA</a:t>
            </a:r>
            <a:endParaRPr lang="pt-BR" sz="1200" b="0" dirty="0">
              <a:solidFill>
                <a:srgbClr val="FFC000"/>
              </a:solidFill>
              <a:latin typeface="Century Gothic" pitchFamily="34" charset="0"/>
            </a:endParaRPr>
          </a:p>
        </p:txBody>
      </p:sp>
      <p:sp>
        <p:nvSpPr>
          <p:cNvPr id="10" name="Espaço Reservado para Número de Slide 9"/>
          <p:cNvSpPr>
            <a:spLocks noGrp="1"/>
          </p:cNvSpPr>
          <p:nvPr>
            <p:ph type="sldNum" sz="quarter" idx="12"/>
          </p:nvPr>
        </p:nvSpPr>
        <p:spPr/>
        <p:txBody>
          <a:bodyPr/>
          <a:lstStyle/>
          <a:p>
            <a:pPr>
              <a:defRPr/>
            </a:pPr>
            <a:fld id="{37EA3358-D533-4DE3-BB7E-0C918E9F7417}" type="slidenum">
              <a:rPr lang="pt-BR" smtClean="0"/>
              <a:pPr>
                <a:defRPr/>
              </a:pPr>
              <a:t>49</a:t>
            </a:fld>
            <a:endParaRPr lang="pt-B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696554" y="1124744"/>
            <a:ext cx="5573962" cy="769441"/>
          </a:xfrm>
          <a:prstGeom prst="rect">
            <a:avLst/>
          </a:prstGeom>
        </p:spPr>
        <p:txBody>
          <a:bodyPr wrap="none">
            <a:spAutoFit/>
          </a:bodyPr>
          <a:lstStyle/>
          <a:p>
            <a:r>
              <a:rPr lang="pt-BR" sz="4400" dirty="0" smtClean="0">
                <a:solidFill>
                  <a:schemeClr val="bg1"/>
                </a:solidFill>
                <a:latin typeface="Century Gothic" pitchFamily="34" charset="0"/>
              </a:rPr>
              <a:t>Tamanhos relativos </a:t>
            </a:r>
          </a:p>
        </p:txBody>
      </p:sp>
      <p:pic>
        <p:nvPicPr>
          <p:cNvPr id="2050" name="Picture 2">
            <a:hlinkClick r:id="rId2" action="ppaction://hlinkfile"/>
          </p:cNvPr>
          <p:cNvPicPr>
            <a:picLocks noChangeAspect="1" noChangeArrowheads="1"/>
          </p:cNvPicPr>
          <p:nvPr/>
        </p:nvPicPr>
        <p:blipFill>
          <a:blip r:embed="rId3" cstate="print"/>
          <a:srcRect l="3524" b="3524"/>
          <a:stretch>
            <a:fillRect/>
          </a:stretch>
        </p:blipFill>
        <p:spPr bwMode="auto">
          <a:xfrm>
            <a:off x="3347864" y="2636912"/>
            <a:ext cx="2483602" cy="2483602"/>
          </a:xfrm>
          <a:prstGeom prst="rect">
            <a:avLst/>
          </a:prstGeom>
          <a:noFill/>
          <a:ln w="31750">
            <a:solidFill>
              <a:srgbClr val="FFC000"/>
            </a:solidFill>
            <a:miter lim="800000"/>
            <a:headEnd/>
            <a:tailEnd/>
          </a:ln>
        </p:spPr>
      </p:pic>
      <p:sp>
        <p:nvSpPr>
          <p:cNvPr id="4" name="Espaço Reservado para Número de Slide 3"/>
          <p:cNvSpPr>
            <a:spLocks noGrp="1"/>
          </p:cNvSpPr>
          <p:nvPr>
            <p:ph type="sldNum" sz="quarter" idx="12"/>
          </p:nvPr>
        </p:nvSpPr>
        <p:spPr/>
        <p:txBody>
          <a:bodyPr/>
          <a:lstStyle/>
          <a:p>
            <a:pPr>
              <a:defRPr/>
            </a:pPr>
            <a:fld id="{46A989A7-BFA8-41F9-B30C-7A2DEB9A4CDD}" type="slidenum">
              <a:rPr lang="pt-BR" smtClean="0"/>
              <a:pPr>
                <a:defRPr/>
              </a:pPr>
              <a:t>5</a:t>
            </a:fld>
            <a:endParaRPr lang="pt-BR"/>
          </a:p>
        </p:txBody>
      </p:sp>
    </p:spTree>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gsrc.hubblesite.org/hu/db/images/hs-2016-33-c-large_web.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18434" name="Rectangle 2"/>
          <p:cNvSpPr>
            <a:spLocks noGrp="1" noChangeArrowheads="1"/>
          </p:cNvSpPr>
          <p:nvPr>
            <p:ph type="title"/>
          </p:nvPr>
        </p:nvSpPr>
        <p:spPr>
          <a:xfrm>
            <a:off x="0" y="91480"/>
            <a:ext cx="9144000" cy="457200"/>
          </a:xfrm>
        </p:spPr>
        <p:txBody>
          <a:bodyPr/>
          <a:lstStyle/>
          <a:p>
            <a:pPr>
              <a:buClr>
                <a:srgbClr val="C00000"/>
              </a:buClr>
            </a:pPr>
            <a:r>
              <a:rPr lang="pt-BR" sz="4000" dirty="0" smtClean="0">
                <a:solidFill>
                  <a:schemeClr val="bg1"/>
                </a:solidFill>
                <a:latin typeface="Century Gothic" pitchFamily="34" charset="0"/>
              </a:rPr>
              <a:t>Destaque: Europa</a:t>
            </a:r>
          </a:p>
        </p:txBody>
      </p:sp>
      <p:sp>
        <p:nvSpPr>
          <p:cNvPr id="9" name="Rectangle 3"/>
          <p:cNvSpPr>
            <a:spLocks noChangeArrowheads="1"/>
          </p:cNvSpPr>
          <p:nvPr/>
        </p:nvSpPr>
        <p:spPr bwMode="auto">
          <a:xfrm>
            <a:off x="0" y="6309320"/>
            <a:ext cx="2177199" cy="276999"/>
          </a:xfrm>
          <a:prstGeom prst="rect">
            <a:avLst/>
          </a:prstGeom>
          <a:noFill/>
          <a:ln w="9525">
            <a:noFill/>
            <a:miter lim="800000"/>
            <a:headEnd/>
            <a:tailEnd/>
          </a:ln>
        </p:spPr>
        <p:txBody>
          <a:bodyPr wrap="none">
            <a:spAutoFit/>
          </a:bodyPr>
          <a:lstStyle/>
          <a:p>
            <a:pPr algn="l" eaLnBrk="1" hangingPunct="1"/>
            <a:r>
              <a:rPr lang="pt-BR" sz="1200" b="0" dirty="0">
                <a:solidFill>
                  <a:srgbClr val="FFC000"/>
                </a:solidFill>
                <a:latin typeface="Century Gothic" pitchFamily="34" charset="0"/>
              </a:rPr>
              <a:t>Crédito da imagem: </a:t>
            </a:r>
            <a:r>
              <a:rPr lang="pt-BR" sz="1200" b="0" dirty="0" smtClean="0">
                <a:solidFill>
                  <a:srgbClr val="FFC000"/>
                </a:solidFill>
                <a:latin typeface="Century Gothic" pitchFamily="34" charset="0"/>
              </a:rPr>
              <a:t>NASA</a:t>
            </a:r>
            <a:endParaRPr lang="pt-BR" sz="1200" b="0" dirty="0">
              <a:solidFill>
                <a:srgbClr val="FFC000"/>
              </a:solidFill>
              <a:latin typeface="Century Gothic" pitchFamily="34" charset="0"/>
            </a:endParaRPr>
          </a:p>
        </p:txBody>
      </p:sp>
      <p:sp>
        <p:nvSpPr>
          <p:cNvPr id="5" name="Espaço Reservado para Número de Slide 4"/>
          <p:cNvSpPr>
            <a:spLocks noGrp="1"/>
          </p:cNvSpPr>
          <p:nvPr>
            <p:ph type="sldNum" sz="quarter" idx="12"/>
          </p:nvPr>
        </p:nvSpPr>
        <p:spPr/>
        <p:txBody>
          <a:bodyPr/>
          <a:lstStyle/>
          <a:p>
            <a:pPr>
              <a:defRPr/>
            </a:pPr>
            <a:fld id="{37EA3358-D533-4DE3-BB7E-0C918E9F7417}" type="slidenum">
              <a:rPr lang="pt-BR" smtClean="0"/>
              <a:pPr>
                <a:defRPr/>
              </a:pPr>
              <a:t>50</a:t>
            </a:fld>
            <a:endParaRPr lang="pt-BR"/>
          </a:p>
        </p:txBody>
      </p:sp>
    </p:spTree>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36512" y="595536"/>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
                <a:srgbClr val="C00000"/>
              </a:buClr>
              <a:buSzTx/>
              <a:buFontTx/>
              <a:buNone/>
              <a:tabLst/>
              <a:defRPr/>
            </a:pPr>
            <a:r>
              <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rPr>
              <a:t>Júpiter: </a:t>
            </a:r>
            <a:r>
              <a:rPr lang="pt-BR" sz="4000" kern="0" dirty="0" err="1" smtClean="0">
                <a:solidFill>
                  <a:schemeClr val="bg1"/>
                </a:solidFill>
                <a:latin typeface="Century Gothic" pitchFamily="34" charset="0"/>
                <a:ea typeface="+mj-ea"/>
                <a:cs typeface="+mj-cs"/>
              </a:rPr>
              <a:t>galileanos</a:t>
            </a:r>
            <a:r>
              <a:rPr lang="pt-BR" sz="4000" kern="0" dirty="0" smtClean="0">
                <a:solidFill>
                  <a:schemeClr val="bg1"/>
                </a:solidFill>
                <a:latin typeface="Century Gothic" pitchFamily="34" charset="0"/>
                <a:ea typeface="+mj-ea"/>
                <a:cs typeface="+mj-cs"/>
              </a:rPr>
              <a:t> e </a:t>
            </a:r>
          </a:p>
          <a:p>
            <a:pPr marL="0" marR="0" lvl="0" indent="0" algn="ctr" defTabSz="914400" rtl="0" eaLnBrk="0" fontAlgn="base" latinLnBrk="0" hangingPunct="0">
              <a:lnSpc>
                <a:spcPct val="100000"/>
              </a:lnSpc>
              <a:spcBef>
                <a:spcPct val="0"/>
              </a:spcBef>
              <a:spcAft>
                <a:spcPct val="0"/>
              </a:spcAft>
              <a:buClr>
                <a:srgbClr val="C00000"/>
              </a:buClr>
              <a:buSzTx/>
              <a:buFontTx/>
              <a:buNone/>
              <a:tabLst/>
              <a:defRPr/>
            </a:pPr>
            <a:r>
              <a:rPr lang="pt-BR" sz="4000" kern="0" dirty="0" smtClean="0">
                <a:solidFill>
                  <a:schemeClr val="bg1"/>
                </a:solidFill>
                <a:latin typeface="Century Gothic" pitchFamily="34" charset="0"/>
                <a:ea typeface="+mj-ea"/>
                <a:cs typeface="+mj-cs"/>
              </a:rPr>
              <a:t>demais</a:t>
            </a:r>
            <a:r>
              <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rPr>
              <a:t> satélites</a:t>
            </a:r>
          </a:p>
        </p:txBody>
      </p:sp>
      <p:pic>
        <p:nvPicPr>
          <p:cNvPr id="36865" name="Picture 1" descr="http://solarsystem.nasa.gov/images/spacer.gif"/>
          <p:cNvPicPr>
            <a:picLocks noChangeAspect="1" noChangeArrowheads="1"/>
          </p:cNvPicPr>
          <p:nvPr/>
        </p:nvPicPr>
        <p:blipFill>
          <a:blip r:embed="rId3"/>
          <a:srcRect/>
          <a:stretch>
            <a:fillRect/>
          </a:stretch>
        </p:blipFill>
        <p:spPr bwMode="auto">
          <a:xfrm>
            <a:off x="0" y="0"/>
            <a:ext cx="76200" cy="76200"/>
          </a:xfrm>
          <a:prstGeom prst="rect">
            <a:avLst/>
          </a:prstGeom>
          <a:noFill/>
        </p:spPr>
      </p:pic>
      <p:sp>
        <p:nvSpPr>
          <p:cNvPr id="7" name="Subtítulo 2"/>
          <p:cNvSpPr txBox="1">
            <a:spLocks/>
          </p:cNvSpPr>
          <p:nvPr/>
        </p:nvSpPr>
        <p:spPr>
          <a:xfrm>
            <a:off x="323528" y="1628800"/>
            <a:ext cx="8280920" cy="4752528"/>
          </a:xfrm>
          <a:prstGeom prst="rect">
            <a:avLst/>
          </a:prstGeom>
        </p:spPr>
        <p:txBody>
          <a:bodyPr>
            <a:normAutofit/>
          </a:bodyPr>
          <a:lstStyle/>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kumimoji="0" lang="pt-BR" sz="3200" b="1" i="0" u="none" strike="noStrike" kern="0" cap="none" spc="0" normalizeH="0" baseline="0" noProof="0" dirty="0" smtClean="0">
                <a:ln>
                  <a:noFill/>
                </a:ln>
                <a:solidFill>
                  <a:schemeClr val="accent2">
                    <a:lumMod val="60000"/>
                    <a:lumOff val="40000"/>
                  </a:schemeClr>
                </a:solidFill>
                <a:effectLst>
                  <a:outerShdw blurRad="50800" dist="38100" dir="13500000" algn="br" rotWithShape="0">
                    <a:schemeClr val="tx1">
                      <a:alpha val="62000"/>
                    </a:schemeClr>
                  </a:outerShdw>
                </a:effectLst>
                <a:uLnTx/>
                <a:uFillTx/>
                <a:latin typeface="Century Gothic" pitchFamily="34" charset="0"/>
                <a:ea typeface="+mn-ea"/>
                <a:cs typeface="+mn-cs"/>
              </a:rPr>
              <a:t> </a:t>
            </a:r>
            <a:r>
              <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rPr>
              <a:t>Até o momento (outubro/2016): 67 satélites     (14 deles provisórios)</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endPar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endPar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342900" lvl="0" indent="-342900" algn="just">
              <a:spcBef>
                <a:spcPct val="20000"/>
              </a:spcBef>
              <a:buClr>
                <a:srgbClr val="FFC000"/>
              </a:buClr>
            </a:pPr>
            <a:r>
              <a:rPr kumimoji="0" lang="pt-BR" sz="3200" b="0" i="0" u="none" strike="noStrike" kern="0" cap="none" spc="0" normalizeH="0" baseline="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rPr>
              <a:t>Fonte</a:t>
            </a:r>
            <a:r>
              <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rPr>
              <a:t>: NASA</a:t>
            </a:r>
          </a:p>
          <a:p>
            <a:pPr lvl="0" algn="just">
              <a:spcBef>
                <a:spcPct val="20000"/>
              </a:spcBef>
              <a:buClr>
                <a:srgbClr val="FFC000"/>
              </a:buClr>
            </a:pPr>
            <a:r>
              <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hlinkClick r:id="rId4"/>
              </a:rPr>
              <a:t>http://solarsystem.nasa.gov/planets/jupiter/sats</a:t>
            </a:r>
            <a:endPar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342900" lvl="0" indent="-342900" algn="just">
              <a:spcBef>
                <a:spcPct val="20000"/>
              </a:spcBef>
              <a:buClr>
                <a:srgbClr val="FFC000"/>
              </a:buClr>
            </a:pPr>
            <a:endParaRPr kumimoji="0" lang="pt-BR" sz="3200" b="1" i="0" u="none" strike="noStrike" kern="0" cap="none" spc="0" normalizeH="0" baseline="0" noProof="0" dirty="0">
              <a:ln>
                <a:noFill/>
              </a:ln>
              <a:solidFill>
                <a:schemeClr val="accent2">
                  <a:lumMod val="75000"/>
                </a:schemeClr>
              </a:solidFill>
              <a:effectLst>
                <a:outerShdw blurRad="50800" dist="38100" dir="13500000" algn="br" rotWithShape="0">
                  <a:schemeClr val="tx1">
                    <a:alpha val="62000"/>
                  </a:schemeClr>
                </a:outerShdw>
              </a:effectLst>
              <a:uLnTx/>
              <a:uFillTx/>
              <a:latin typeface="Century Gothic" pitchFamily="34" charset="0"/>
              <a:ea typeface="+mn-ea"/>
              <a:cs typeface="+mn-cs"/>
            </a:endParaRPr>
          </a:p>
        </p:txBody>
      </p:sp>
      <p:sp>
        <p:nvSpPr>
          <p:cNvPr id="5" name="Espaço Reservado para Número de Slide 4"/>
          <p:cNvSpPr>
            <a:spLocks noGrp="1"/>
          </p:cNvSpPr>
          <p:nvPr>
            <p:ph type="sldNum" sz="quarter" idx="12"/>
          </p:nvPr>
        </p:nvSpPr>
        <p:spPr/>
        <p:txBody>
          <a:bodyPr/>
          <a:lstStyle/>
          <a:p>
            <a:pPr>
              <a:defRPr/>
            </a:pPr>
            <a:fld id="{37EA3358-D533-4DE3-BB7E-0C918E9F7417}" type="slidenum">
              <a:rPr lang="pt-BR" smtClean="0"/>
              <a:pPr>
                <a:defRPr/>
              </a:pPr>
              <a:t>51</a:t>
            </a:fld>
            <a:endParaRPr lang="pt-B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20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323528" y="1124744"/>
            <a:ext cx="8711952" cy="5262979"/>
          </a:xfrm>
          <a:prstGeom prst="rect">
            <a:avLst/>
          </a:prstGeom>
        </p:spPr>
        <p:txBody>
          <a:bodyPr wrap="square" numCol="4">
            <a:spAutoFit/>
          </a:bodyPr>
          <a:lstStyle/>
          <a:p>
            <a:pPr algn="l"/>
            <a:r>
              <a:rPr lang="pt-BR" sz="2200" b="0" dirty="0" smtClean="0">
                <a:solidFill>
                  <a:srgbClr val="FFC000"/>
                </a:solidFill>
                <a:latin typeface="Century Gothic" pitchFamily="34" charset="0"/>
              </a:rPr>
              <a:t>1.</a:t>
            </a:r>
            <a:r>
              <a:rPr lang="pt-BR" sz="2200" b="0" dirty="0" err="1" smtClean="0">
                <a:solidFill>
                  <a:srgbClr val="FFC000"/>
                </a:solidFill>
                <a:latin typeface="Century Gothic" pitchFamily="34" charset="0"/>
                <a:hlinkClick r:id="rId3"/>
              </a:rPr>
              <a:t>Adrastea</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2.</a:t>
            </a:r>
            <a:r>
              <a:rPr lang="pt-BR" sz="2200" b="0" dirty="0" err="1" smtClean="0">
                <a:solidFill>
                  <a:srgbClr val="FFC000"/>
                </a:solidFill>
                <a:latin typeface="Century Gothic" pitchFamily="34" charset="0"/>
                <a:hlinkClick r:id="rId4"/>
              </a:rPr>
              <a:t>Aitne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3.</a:t>
            </a:r>
            <a:r>
              <a:rPr lang="pt-BR" sz="2200" b="0" dirty="0" err="1" smtClean="0">
                <a:solidFill>
                  <a:srgbClr val="FFC000"/>
                </a:solidFill>
                <a:latin typeface="Century Gothic" pitchFamily="34" charset="0"/>
                <a:hlinkClick r:id="rId5"/>
              </a:rPr>
              <a:t>Amalthea</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4.</a:t>
            </a:r>
            <a:r>
              <a:rPr lang="pt-BR" sz="2200" b="0" dirty="0" err="1" smtClean="0">
                <a:solidFill>
                  <a:srgbClr val="FFC000"/>
                </a:solidFill>
                <a:latin typeface="Century Gothic" pitchFamily="34" charset="0"/>
                <a:hlinkClick r:id="rId6"/>
              </a:rPr>
              <a:t>Ananke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5.</a:t>
            </a:r>
            <a:r>
              <a:rPr lang="pt-BR" sz="2200" b="0" dirty="0" err="1" smtClean="0">
                <a:solidFill>
                  <a:srgbClr val="FFC000"/>
                </a:solidFill>
                <a:latin typeface="Century Gothic" pitchFamily="34" charset="0"/>
                <a:hlinkClick r:id="rId7"/>
              </a:rPr>
              <a:t>Aoede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6.</a:t>
            </a:r>
            <a:r>
              <a:rPr lang="pt-BR" sz="2200" b="0" dirty="0" err="1" smtClean="0">
                <a:solidFill>
                  <a:srgbClr val="FFC000"/>
                </a:solidFill>
                <a:latin typeface="Century Gothic" pitchFamily="34" charset="0"/>
                <a:hlinkClick r:id="rId8"/>
              </a:rPr>
              <a:t>Arche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7.</a:t>
            </a:r>
            <a:r>
              <a:rPr lang="pt-BR" sz="2200" b="0" dirty="0" err="1" smtClean="0">
                <a:solidFill>
                  <a:srgbClr val="FFC000"/>
                </a:solidFill>
                <a:latin typeface="Century Gothic" pitchFamily="34" charset="0"/>
                <a:hlinkClick r:id="rId9"/>
              </a:rPr>
              <a:t>Autonoe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8.</a:t>
            </a:r>
            <a:r>
              <a:rPr lang="pt-BR" sz="2200" b="0" dirty="0" err="1" smtClean="0">
                <a:solidFill>
                  <a:srgbClr val="FFC000"/>
                </a:solidFill>
                <a:latin typeface="Century Gothic" pitchFamily="34" charset="0"/>
                <a:hlinkClick r:id="rId10"/>
              </a:rPr>
              <a:t>Callirrhoe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9.</a:t>
            </a:r>
            <a:r>
              <a:rPr lang="pt-BR" sz="2200" b="0" dirty="0" err="1" smtClean="0">
                <a:solidFill>
                  <a:srgbClr val="FFC000"/>
                </a:solidFill>
                <a:latin typeface="Century Gothic" pitchFamily="34" charset="0"/>
                <a:hlinkClick r:id="rId11"/>
              </a:rPr>
              <a:t>Callisto</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10.</a:t>
            </a:r>
            <a:r>
              <a:rPr lang="pt-BR" sz="2200" b="0" dirty="0" err="1" smtClean="0">
                <a:solidFill>
                  <a:srgbClr val="FFC000"/>
                </a:solidFill>
                <a:latin typeface="Century Gothic" pitchFamily="34" charset="0"/>
                <a:hlinkClick r:id="rId12"/>
              </a:rPr>
              <a:t>Carme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11.</a:t>
            </a:r>
            <a:r>
              <a:rPr lang="pt-BR" sz="2200" b="0" dirty="0" smtClean="0">
                <a:solidFill>
                  <a:srgbClr val="FFC000"/>
                </a:solidFill>
                <a:latin typeface="Century Gothic" pitchFamily="34" charset="0"/>
                <a:hlinkClick r:id="rId13"/>
              </a:rPr>
              <a:t>Carpo</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12.</a:t>
            </a:r>
            <a:r>
              <a:rPr lang="pt-BR" sz="2200" b="0" dirty="0" err="1" smtClean="0">
                <a:solidFill>
                  <a:srgbClr val="FFC000"/>
                </a:solidFill>
                <a:latin typeface="Century Gothic" pitchFamily="34" charset="0"/>
                <a:hlinkClick r:id="rId14"/>
              </a:rPr>
              <a:t>Chaldene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13.</a:t>
            </a:r>
            <a:r>
              <a:rPr lang="pt-BR" sz="2200" b="0" dirty="0" err="1" smtClean="0">
                <a:solidFill>
                  <a:srgbClr val="FFC000"/>
                </a:solidFill>
                <a:latin typeface="Century Gothic" pitchFamily="34" charset="0"/>
                <a:hlinkClick r:id="rId15"/>
              </a:rPr>
              <a:t>Cyllene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14.</a:t>
            </a:r>
            <a:r>
              <a:rPr lang="pt-BR" sz="2200" b="0" dirty="0" smtClean="0">
                <a:solidFill>
                  <a:srgbClr val="FFC000"/>
                </a:solidFill>
                <a:latin typeface="Century Gothic" pitchFamily="34" charset="0"/>
                <a:hlinkClick r:id="rId16"/>
              </a:rPr>
              <a:t>Dia</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15.</a:t>
            </a:r>
            <a:r>
              <a:rPr lang="pt-BR" sz="2200" b="0" dirty="0" smtClean="0">
                <a:solidFill>
                  <a:srgbClr val="FFC000"/>
                </a:solidFill>
                <a:latin typeface="Century Gothic" pitchFamily="34" charset="0"/>
                <a:hlinkClick r:id="rId17"/>
              </a:rPr>
              <a:t>Elara</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16.</a:t>
            </a:r>
            <a:r>
              <a:rPr lang="pt-BR" sz="2200" b="0" dirty="0" err="1" smtClean="0">
                <a:solidFill>
                  <a:srgbClr val="FFC000"/>
                </a:solidFill>
                <a:latin typeface="Century Gothic" pitchFamily="34" charset="0"/>
                <a:hlinkClick r:id="rId18"/>
              </a:rPr>
              <a:t>Erinome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17.</a:t>
            </a:r>
            <a:r>
              <a:rPr lang="pt-BR" sz="2200" b="0" dirty="0" err="1" smtClean="0">
                <a:solidFill>
                  <a:srgbClr val="FFC000"/>
                </a:solidFill>
                <a:latin typeface="Century Gothic" pitchFamily="34" charset="0"/>
                <a:hlinkClick r:id="rId19"/>
              </a:rPr>
              <a:t>Eukelade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18.</a:t>
            </a:r>
            <a:r>
              <a:rPr lang="pt-BR" sz="2200" b="0" dirty="0" err="1" smtClean="0">
                <a:solidFill>
                  <a:srgbClr val="FFC000"/>
                </a:solidFill>
                <a:latin typeface="Century Gothic" pitchFamily="34" charset="0"/>
                <a:hlinkClick r:id="rId20"/>
              </a:rPr>
              <a:t>Euanthe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19.</a:t>
            </a:r>
            <a:r>
              <a:rPr lang="pt-BR" sz="2200" b="0" dirty="0" err="1" smtClean="0">
                <a:solidFill>
                  <a:srgbClr val="FFC000"/>
                </a:solidFill>
                <a:latin typeface="Century Gothic" pitchFamily="34" charset="0"/>
                <a:hlinkClick r:id="rId21"/>
              </a:rPr>
              <a:t>Euporie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20.</a:t>
            </a:r>
            <a:r>
              <a:rPr lang="pt-BR" sz="2200" b="0" dirty="0" smtClean="0">
                <a:solidFill>
                  <a:srgbClr val="FFC000"/>
                </a:solidFill>
                <a:latin typeface="Century Gothic" pitchFamily="34" charset="0"/>
                <a:hlinkClick r:id="rId22"/>
              </a:rPr>
              <a:t>Europa</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21.</a:t>
            </a:r>
            <a:r>
              <a:rPr lang="pt-BR" sz="2200" b="0" dirty="0" err="1" smtClean="0">
                <a:solidFill>
                  <a:srgbClr val="FFC000"/>
                </a:solidFill>
                <a:latin typeface="Century Gothic" pitchFamily="34" charset="0"/>
                <a:hlinkClick r:id="rId23"/>
              </a:rPr>
              <a:t>Eurydome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22.</a:t>
            </a:r>
            <a:r>
              <a:rPr lang="pt-BR" sz="2200" b="0" dirty="0" err="1" smtClean="0">
                <a:solidFill>
                  <a:srgbClr val="FFC000"/>
                </a:solidFill>
                <a:latin typeface="Century Gothic" pitchFamily="34" charset="0"/>
                <a:hlinkClick r:id="rId24"/>
              </a:rPr>
              <a:t>Ganymede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23.</a:t>
            </a:r>
            <a:r>
              <a:rPr lang="pt-BR" sz="2200" b="0" dirty="0" err="1" smtClean="0">
                <a:solidFill>
                  <a:srgbClr val="FFC000"/>
                </a:solidFill>
                <a:latin typeface="Century Gothic" pitchFamily="34" charset="0"/>
                <a:hlinkClick r:id="rId25"/>
              </a:rPr>
              <a:t>Harpalyke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24.</a:t>
            </a:r>
            <a:r>
              <a:rPr lang="pt-BR" sz="2200" b="0" dirty="0" err="1" smtClean="0">
                <a:solidFill>
                  <a:srgbClr val="FFC000"/>
                </a:solidFill>
                <a:latin typeface="Century Gothic" pitchFamily="34" charset="0"/>
                <a:hlinkClick r:id="rId26"/>
              </a:rPr>
              <a:t>Hegemone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25.</a:t>
            </a:r>
            <a:r>
              <a:rPr lang="pt-BR" sz="2200" b="0" dirty="0" err="1" smtClean="0">
                <a:solidFill>
                  <a:srgbClr val="FFC000"/>
                </a:solidFill>
                <a:latin typeface="Century Gothic" pitchFamily="34" charset="0"/>
                <a:hlinkClick r:id="rId27"/>
              </a:rPr>
              <a:t>Helike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26.</a:t>
            </a:r>
            <a:r>
              <a:rPr lang="pt-BR" sz="2200" b="0" dirty="0" err="1" smtClean="0">
                <a:solidFill>
                  <a:srgbClr val="FFC000"/>
                </a:solidFill>
                <a:latin typeface="Century Gothic" pitchFamily="34" charset="0"/>
                <a:hlinkClick r:id="rId28"/>
              </a:rPr>
              <a:t>Hermippe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27.</a:t>
            </a:r>
            <a:r>
              <a:rPr lang="pt-BR" sz="2200" b="0" dirty="0" err="1" smtClean="0">
                <a:solidFill>
                  <a:srgbClr val="FFC000"/>
                </a:solidFill>
                <a:latin typeface="Century Gothic" pitchFamily="34" charset="0"/>
                <a:hlinkClick r:id="rId29"/>
              </a:rPr>
              <a:t>Herse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28.</a:t>
            </a:r>
            <a:r>
              <a:rPr lang="pt-BR" sz="2200" b="0" dirty="0" err="1" smtClean="0">
                <a:solidFill>
                  <a:srgbClr val="FFC000"/>
                </a:solidFill>
                <a:latin typeface="Century Gothic" pitchFamily="34" charset="0"/>
                <a:hlinkClick r:id="rId30"/>
              </a:rPr>
              <a:t>Himalia</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29.</a:t>
            </a:r>
            <a:r>
              <a:rPr lang="pt-BR" sz="2200" b="0" dirty="0" err="1" smtClean="0">
                <a:solidFill>
                  <a:srgbClr val="FFC000"/>
                </a:solidFill>
                <a:latin typeface="Century Gothic" pitchFamily="34" charset="0"/>
                <a:hlinkClick r:id="rId31"/>
              </a:rPr>
              <a:t>Io</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30.</a:t>
            </a:r>
            <a:r>
              <a:rPr lang="pt-BR" sz="2200" b="0" dirty="0" err="1" smtClean="0">
                <a:solidFill>
                  <a:srgbClr val="FFC000"/>
                </a:solidFill>
                <a:latin typeface="Century Gothic" pitchFamily="34" charset="0"/>
                <a:hlinkClick r:id="rId32"/>
              </a:rPr>
              <a:t>Iocaste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31.</a:t>
            </a:r>
            <a:r>
              <a:rPr lang="pt-BR" sz="2200" b="0" dirty="0" err="1" smtClean="0">
                <a:solidFill>
                  <a:srgbClr val="FFC000"/>
                </a:solidFill>
                <a:latin typeface="Century Gothic" pitchFamily="34" charset="0"/>
                <a:hlinkClick r:id="rId33"/>
              </a:rPr>
              <a:t>Isonoe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32.</a:t>
            </a:r>
            <a:r>
              <a:rPr lang="pt-BR" sz="2200" b="0" dirty="0" err="1" smtClean="0">
                <a:solidFill>
                  <a:srgbClr val="FFC000"/>
                </a:solidFill>
                <a:latin typeface="Century Gothic" pitchFamily="34" charset="0"/>
                <a:hlinkClick r:id="rId34"/>
              </a:rPr>
              <a:t>Jupiter</a:t>
            </a:r>
            <a:r>
              <a:rPr lang="pt-BR" sz="2200" b="0" dirty="0" smtClean="0">
                <a:solidFill>
                  <a:srgbClr val="FFC000"/>
                </a:solidFill>
                <a:latin typeface="Century Gothic" pitchFamily="34" charset="0"/>
                <a:hlinkClick r:id="rId34"/>
              </a:rPr>
              <a:t> LI</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33.</a:t>
            </a:r>
            <a:r>
              <a:rPr lang="pt-BR" sz="2200" b="0" dirty="0" err="1" smtClean="0">
                <a:solidFill>
                  <a:srgbClr val="FFC000"/>
                </a:solidFill>
                <a:latin typeface="Century Gothic" pitchFamily="34" charset="0"/>
                <a:hlinkClick r:id="rId35"/>
              </a:rPr>
              <a:t>Jupiter</a:t>
            </a:r>
            <a:r>
              <a:rPr lang="pt-BR" sz="2200" b="0" dirty="0" smtClean="0">
                <a:solidFill>
                  <a:srgbClr val="FFC000"/>
                </a:solidFill>
                <a:latin typeface="Century Gothic" pitchFamily="34" charset="0"/>
                <a:hlinkClick r:id="rId35"/>
              </a:rPr>
              <a:t> LII</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34.</a:t>
            </a:r>
            <a:r>
              <a:rPr lang="pt-BR" sz="2200" b="0" dirty="0" err="1" smtClean="0">
                <a:solidFill>
                  <a:srgbClr val="FFC000"/>
                </a:solidFill>
                <a:latin typeface="Century Gothic" pitchFamily="34" charset="0"/>
                <a:hlinkClick r:id="rId36"/>
              </a:rPr>
              <a:t>Kale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35.</a:t>
            </a:r>
            <a:r>
              <a:rPr lang="pt-BR" sz="2200" b="0" dirty="0" err="1" smtClean="0">
                <a:solidFill>
                  <a:srgbClr val="FFC000"/>
                </a:solidFill>
                <a:latin typeface="Century Gothic" pitchFamily="34" charset="0"/>
                <a:hlinkClick r:id="rId37"/>
              </a:rPr>
              <a:t>Kallichore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36.</a:t>
            </a:r>
            <a:r>
              <a:rPr lang="pt-BR" sz="2200" b="0" dirty="0" err="1" smtClean="0">
                <a:solidFill>
                  <a:srgbClr val="FFC000"/>
                </a:solidFill>
                <a:latin typeface="Century Gothic" pitchFamily="34" charset="0"/>
                <a:hlinkClick r:id="rId38"/>
              </a:rPr>
              <a:t>Kalyke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37.</a:t>
            </a:r>
            <a:r>
              <a:rPr lang="pt-BR" sz="2200" b="0" dirty="0" err="1" smtClean="0">
                <a:solidFill>
                  <a:srgbClr val="FFC000"/>
                </a:solidFill>
                <a:latin typeface="Century Gothic" pitchFamily="34" charset="0"/>
                <a:hlinkClick r:id="rId39"/>
              </a:rPr>
              <a:t>Kore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38.</a:t>
            </a:r>
            <a:r>
              <a:rPr lang="pt-BR" sz="2200" b="0" dirty="0" smtClean="0">
                <a:solidFill>
                  <a:srgbClr val="FFC000"/>
                </a:solidFill>
                <a:latin typeface="Century Gothic" pitchFamily="34" charset="0"/>
                <a:hlinkClick r:id="rId40"/>
              </a:rPr>
              <a:t>Leda</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39.</a:t>
            </a:r>
            <a:r>
              <a:rPr lang="pt-BR" sz="2200" b="0" dirty="0" err="1" smtClean="0">
                <a:solidFill>
                  <a:srgbClr val="FFC000"/>
                </a:solidFill>
                <a:latin typeface="Century Gothic" pitchFamily="34" charset="0"/>
                <a:hlinkClick r:id="rId41"/>
              </a:rPr>
              <a:t>Lysithea</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40.</a:t>
            </a:r>
            <a:r>
              <a:rPr lang="pt-BR" sz="2200" b="0" dirty="0" err="1" smtClean="0">
                <a:solidFill>
                  <a:srgbClr val="FFC000"/>
                </a:solidFill>
                <a:latin typeface="Century Gothic" pitchFamily="34" charset="0"/>
                <a:hlinkClick r:id="rId42"/>
              </a:rPr>
              <a:t>Megaclite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41.</a:t>
            </a:r>
            <a:r>
              <a:rPr lang="pt-BR" sz="2200" b="0" dirty="0" err="1" smtClean="0">
                <a:solidFill>
                  <a:srgbClr val="FFC000"/>
                </a:solidFill>
                <a:latin typeface="Century Gothic" pitchFamily="34" charset="0"/>
                <a:hlinkClick r:id="rId43"/>
              </a:rPr>
              <a:t>Metis</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42.</a:t>
            </a:r>
            <a:r>
              <a:rPr lang="pt-BR" sz="2200" b="0" dirty="0" err="1" smtClean="0">
                <a:solidFill>
                  <a:srgbClr val="FFC000"/>
                </a:solidFill>
                <a:latin typeface="Century Gothic" pitchFamily="34" charset="0"/>
                <a:hlinkClick r:id="rId44"/>
              </a:rPr>
              <a:t>Mneme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43.</a:t>
            </a:r>
            <a:r>
              <a:rPr lang="pt-BR" sz="2200" b="0" dirty="0" err="1" smtClean="0">
                <a:solidFill>
                  <a:srgbClr val="FFC000"/>
                </a:solidFill>
                <a:latin typeface="Century Gothic" pitchFamily="34" charset="0"/>
                <a:hlinkClick r:id="rId45"/>
              </a:rPr>
              <a:t>Orthosie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44.</a:t>
            </a:r>
            <a:r>
              <a:rPr lang="pt-BR" sz="2200" b="0" dirty="0" err="1" smtClean="0">
                <a:solidFill>
                  <a:srgbClr val="FFC000"/>
                </a:solidFill>
                <a:latin typeface="Century Gothic" pitchFamily="34" charset="0"/>
                <a:hlinkClick r:id="rId46"/>
              </a:rPr>
              <a:t>Pasiphae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45.</a:t>
            </a:r>
            <a:r>
              <a:rPr lang="pt-BR" sz="2200" b="0" dirty="0" err="1" smtClean="0">
                <a:solidFill>
                  <a:srgbClr val="FFC000"/>
                </a:solidFill>
                <a:latin typeface="Century Gothic" pitchFamily="34" charset="0"/>
                <a:hlinkClick r:id="rId47"/>
              </a:rPr>
              <a:t>Pasithee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46.</a:t>
            </a:r>
            <a:r>
              <a:rPr lang="pt-BR" sz="2200" b="0" dirty="0" err="1" smtClean="0">
                <a:solidFill>
                  <a:srgbClr val="FFC000"/>
                </a:solidFill>
                <a:latin typeface="Century Gothic" pitchFamily="34" charset="0"/>
                <a:hlinkClick r:id="rId48"/>
              </a:rPr>
              <a:t>Praxidike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47.</a:t>
            </a:r>
            <a:r>
              <a:rPr lang="pt-BR" sz="2200" b="0" dirty="0" err="1" smtClean="0">
                <a:solidFill>
                  <a:srgbClr val="FFC000"/>
                </a:solidFill>
                <a:latin typeface="Century Gothic" pitchFamily="34" charset="0"/>
                <a:hlinkClick r:id="rId49"/>
              </a:rPr>
              <a:t>Sinope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48.</a:t>
            </a:r>
            <a:r>
              <a:rPr lang="pt-BR" sz="2200" b="0" dirty="0" err="1" smtClean="0">
                <a:solidFill>
                  <a:srgbClr val="FFC000"/>
                </a:solidFill>
                <a:latin typeface="Century Gothic" pitchFamily="34" charset="0"/>
                <a:hlinkClick r:id="rId50"/>
              </a:rPr>
              <a:t>Sponde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49.</a:t>
            </a:r>
            <a:r>
              <a:rPr lang="pt-BR" sz="2200" b="0" dirty="0" err="1" smtClean="0">
                <a:solidFill>
                  <a:srgbClr val="FFC000"/>
                </a:solidFill>
                <a:latin typeface="Century Gothic" pitchFamily="34" charset="0"/>
                <a:hlinkClick r:id="rId51"/>
              </a:rPr>
              <a:t>Thebe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50.</a:t>
            </a:r>
            <a:r>
              <a:rPr lang="pt-BR" sz="2200" b="0" dirty="0" err="1" smtClean="0">
                <a:solidFill>
                  <a:srgbClr val="FFC000"/>
                </a:solidFill>
                <a:latin typeface="Century Gothic" pitchFamily="34" charset="0"/>
                <a:hlinkClick r:id="rId52"/>
              </a:rPr>
              <a:t>Themisto</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51.</a:t>
            </a:r>
            <a:r>
              <a:rPr lang="pt-BR" sz="2200" b="0" dirty="0" err="1" smtClean="0">
                <a:solidFill>
                  <a:srgbClr val="FFC000"/>
                </a:solidFill>
                <a:latin typeface="Century Gothic" pitchFamily="34" charset="0"/>
                <a:hlinkClick r:id="rId53"/>
              </a:rPr>
              <a:t>Taygete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52.</a:t>
            </a:r>
            <a:r>
              <a:rPr lang="pt-BR" sz="2200" b="0" dirty="0" err="1" smtClean="0">
                <a:solidFill>
                  <a:srgbClr val="FFC000"/>
                </a:solidFill>
                <a:latin typeface="Century Gothic" pitchFamily="34" charset="0"/>
                <a:hlinkClick r:id="rId54"/>
              </a:rPr>
              <a:t>Thelxinoe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53.</a:t>
            </a:r>
            <a:r>
              <a:rPr lang="pt-BR" sz="2200" b="0" dirty="0" err="1" smtClean="0">
                <a:solidFill>
                  <a:srgbClr val="FFC000"/>
                </a:solidFill>
                <a:latin typeface="Century Gothic" pitchFamily="34" charset="0"/>
                <a:hlinkClick r:id="rId55"/>
              </a:rPr>
              <a:t>Thyone</a:t>
            </a:r>
            <a:r>
              <a:rPr lang="pt-BR" sz="2200" b="0" dirty="0" smtClean="0">
                <a:solidFill>
                  <a:srgbClr val="FFC000"/>
                </a:solidFill>
                <a:latin typeface="Century Gothic" pitchFamily="34" charset="0"/>
              </a:rPr>
              <a:t> </a:t>
            </a:r>
          </a:p>
          <a:p>
            <a:pPr algn="l"/>
            <a:endParaRPr lang="pt-BR" sz="2200" b="0" dirty="0" smtClean="0">
              <a:solidFill>
                <a:srgbClr val="FFC000"/>
              </a:solidFill>
              <a:latin typeface="Century Gothic" pitchFamily="34" charset="0"/>
            </a:endParaRPr>
          </a:p>
        </p:txBody>
      </p:sp>
      <p:sp>
        <p:nvSpPr>
          <p:cNvPr id="4" name="Rectangle 2"/>
          <p:cNvSpPr txBox="1">
            <a:spLocks noChangeArrowheads="1"/>
          </p:cNvSpPr>
          <p:nvPr/>
        </p:nvSpPr>
        <p:spPr bwMode="auto">
          <a:xfrm>
            <a:off x="36512" y="163488"/>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
                <a:srgbClr val="C00000"/>
              </a:buClr>
              <a:buSzTx/>
              <a:buFontTx/>
              <a:buNone/>
              <a:tabLst/>
              <a:defRPr/>
            </a:pPr>
            <a:r>
              <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rPr>
              <a:t>Júpiter: satélites confirmados</a:t>
            </a:r>
          </a:p>
        </p:txBody>
      </p:sp>
      <p:sp>
        <p:nvSpPr>
          <p:cNvPr id="5" name="Espaço Reservado para Número de Slide 4"/>
          <p:cNvSpPr>
            <a:spLocks noGrp="1"/>
          </p:cNvSpPr>
          <p:nvPr>
            <p:ph type="sldNum" sz="quarter" idx="12"/>
          </p:nvPr>
        </p:nvSpPr>
        <p:spPr/>
        <p:txBody>
          <a:bodyPr/>
          <a:lstStyle/>
          <a:p>
            <a:pPr>
              <a:defRPr/>
            </a:pPr>
            <a:fld id="{37EA3358-D533-4DE3-BB7E-0C918E9F7417}" type="slidenum">
              <a:rPr lang="pt-BR" smtClean="0"/>
              <a:pPr>
                <a:defRPr/>
              </a:pPr>
              <a:t>52</a:t>
            </a:fld>
            <a:endParaRPr lang="pt-BR"/>
          </a:p>
        </p:txBody>
      </p:sp>
    </p:spTree>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3203848" y="1124744"/>
            <a:ext cx="2699792" cy="5632311"/>
          </a:xfrm>
          <a:prstGeom prst="rect">
            <a:avLst/>
          </a:prstGeom>
        </p:spPr>
        <p:txBody>
          <a:bodyPr wrap="square" numCol="1">
            <a:spAutoFit/>
          </a:bodyPr>
          <a:lstStyle/>
          <a:p>
            <a:pPr algn="l"/>
            <a:r>
              <a:rPr lang="pt-BR" sz="2400" b="0" dirty="0" smtClean="0">
                <a:solidFill>
                  <a:srgbClr val="FFC000"/>
                </a:solidFill>
                <a:latin typeface="Century Gothic" pitchFamily="34" charset="0"/>
              </a:rPr>
              <a:t>1.</a:t>
            </a:r>
            <a:r>
              <a:rPr lang="pt-BR" sz="2400" b="0" dirty="0" smtClean="0">
                <a:solidFill>
                  <a:srgbClr val="FFC000"/>
                </a:solidFill>
                <a:latin typeface="Century Gothic" pitchFamily="34" charset="0"/>
                <a:hlinkClick r:id="rId3"/>
              </a:rPr>
              <a:t>S/2003 J2</a:t>
            </a:r>
            <a:r>
              <a:rPr lang="pt-BR" sz="2400" b="0" dirty="0" smtClean="0">
                <a:solidFill>
                  <a:srgbClr val="FFC000"/>
                </a:solidFill>
                <a:latin typeface="Century Gothic" pitchFamily="34" charset="0"/>
              </a:rPr>
              <a:t> </a:t>
            </a:r>
          </a:p>
          <a:p>
            <a:pPr algn="l"/>
            <a:r>
              <a:rPr lang="pt-BR" sz="2400" b="0" dirty="0" smtClean="0">
                <a:solidFill>
                  <a:srgbClr val="FFC000"/>
                </a:solidFill>
                <a:latin typeface="Century Gothic" pitchFamily="34" charset="0"/>
              </a:rPr>
              <a:t>2.</a:t>
            </a:r>
            <a:r>
              <a:rPr lang="pt-BR" sz="2400" b="0" dirty="0" smtClean="0">
                <a:solidFill>
                  <a:srgbClr val="FFC000"/>
                </a:solidFill>
                <a:latin typeface="Century Gothic" pitchFamily="34" charset="0"/>
                <a:hlinkClick r:id="rId4"/>
              </a:rPr>
              <a:t>S/2003 J3</a:t>
            </a:r>
            <a:r>
              <a:rPr lang="pt-BR" sz="2400" b="0" dirty="0" smtClean="0">
                <a:solidFill>
                  <a:srgbClr val="FFC000"/>
                </a:solidFill>
                <a:latin typeface="Century Gothic" pitchFamily="34" charset="0"/>
              </a:rPr>
              <a:t> </a:t>
            </a:r>
          </a:p>
          <a:p>
            <a:pPr algn="l"/>
            <a:r>
              <a:rPr lang="pt-BR" sz="2400" b="0" dirty="0" smtClean="0">
                <a:solidFill>
                  <a:srgbClr val="FFC000"/>
                </a:solidFill>
                <a:latin typeface="Century Gothic" pitchFamily="34" charset="0"/>
              </a:rPr>
              <a:t>3.</a:t>
            </a:r>
            <a:r>
              <a:rPr lang="pt-BR" sz="2400" b="0" dirty="0" smtClean="0">
                <a:solidFill>
                  <a:srgbClr val="FFC000"/>
                </a:solidFill>
                <a:latin typeface="Century Gothic" pitchFamily="34" charset="0"/>
                <a:hlinkClick r:id="rId5"/>
              </a:rPr>
              <a:t>S/2003 J4</a:t>
            </a:r>
            <a:r>
              <a:rPr lang="pt-BR" sz="2400" b="0" dirty="0" smtClean="0">
                <a:solidFill>
                  <a:srgbClr val="FFC000"/>
                </a:solidFill>
                <a:latin typeface="Century Gothic" pitchFamily="34" charset="0"/>
              </a:rPr>
              <a:t> </a:t>
            </a:r>
          </a:p>
          <a:p>
            <a:pPr algn="l"/>
            <a:r>
              <a:rPr lang="pt-BR" sz="2400" b="0" dirty="0" smtClean="0">
                <a:solidFill>
                  <a:srgbClr val="FFC000"/>
                </a:solidFill>
                <a:latin typeface="Century Gothic" pitchFamily="34" charset="0"/>
              </a:rPr>
              <a:t>4.</a:t>
            </a:r>
            <a:r>
              <a:rPr lang="pt-BR" sz="2400" b="0" dirty="0" smtClean="0">
                <a:solidFill>
                  <a:srgbClr val="FFC000"/>
                </a:solidFill>
                <a:latin typeface="Century Gothic" pitchFamily="34" charset="0"/>
                <a:hlinkClick r:id="rId6"/>
              </a:rPr>
              <a:t>S/2003 J5</a:t>
            </a:r>
            <a:r>
              <a:rPr lang="pt-BR" sz="2400" b="0" dirty="0" smtClean="0">
                <a:solidFill>
                  <a:srgbClr val="FFC000"/>
                </a:solidFill>
                <a:latin typeface="Century Gothic" pitchFamily="34" charset="0"/>
              </a:rPr>
              <a:t> </a:t>
            </a:r>
          </a:p>
          <a:p>
            <a:pPr algn="l"/>
            <a:r>
              <a:rPr lang="pt-BR" sz="2400" b="0" dirty="0" smtClean="0">
                <a:solidFill>
                  <a:srgbClr val="FFC000"/>
                </a:solidFill>
                <a:latin typeface="Century Gothic" pitchFamily="34" charset="0"/>
              </a:rPr>
              <a:t>5.</a:t>
            </a:r>
            <a:r>
              <a:rPr lang="pt-BR" sz="2400" b="0" dirty="0" smtClean="0">
                <a:solidFill>
                  <a:srgbClr val="FFC000"/>
                </a:solidFill>
                <a:latin typeface="Century Gothic" pitchFamily="34" charset="0"/>
                <a:hlinkClick r:id="rId7"/>
              </a:rPr>
              <a:t>S/2003 J9</a:t>
            </a:r>
            <a:r>
              <a:rPr lang="pt-BR" sz="2400" b="0" dirty="0" smtClean="0">
                <a:solidFill>
                  <a:srgbClr val="FFC000"/>
                </a:solidFill>
                <a:latin typeface="Century Gothic" pitchFamily="34" charset="0"/>
              </a:rPr>
              <a:t> </a:t>
            </a:r>
          </a:p>
          <a:p>
            <a:pPr algn="l"/>
            <a:r>
              <a:rPr lang="pt-BR" sz="2400" b="0" dirty="0" smtClean="0">
                <a:solidFill>
                  <a:srgbClr val="FFC000"/>
                </a:solidFill>
                <a:latin typeface="Century Gothic" pitchFamily="34" charset="0"/>
              </a:rPr>
              <a:t>6.</a:t>
            </a:r>
            <a:r>
              <a:rPr lang="pt-BR" sz="2400" b="0" dirty="0" smtClean="0">
                <a:solidFill>
                  <a:srgbClr val="FFC000"/>
                </a:solidFill>
                <a:latin typeface="Century Gothic" pitchFamily="34" charset="0"/>
                <a:hlinkClick r:id="rId8"/>
              </a:rPr>
              <a:t>S/2003 J10</a:t>
            </a:r>
            <a:r>
              <a:rPr lang="pt-BR" sz="2400" b="0" dirty="0" smtClean="0">
                <a:solidFill>
                  <a:srgbClr val="FFC000"/>
                </a:solidFill>
                <a:latin typeface="Century Gothic" pitchFamily="34" charset="0"/>
              </a:rPr>
              <a:t> </a:t>
            </a:r>
          </a:p>
          <a:p>
            <a:pPr algn="l"/>
            <a:r>
              <a:rPr lang="pt-BR" sz="2400" b="0" dirty="0" smtClean="0">
                <a:solidFill>
                  <a:srgbClr val="FFC000"/>
                </a:solidFill>
                <a:latin typeface="Century Gothic" pitchFamily="34" charset="0"/>
              </a:rPr>
              <a:t>7.</a:t>
            </a:r>
            <a:r>
              <a:rPr lang="pt-BR" sz="2400" b="0" dirty="0" smtClean="0">
                <a:solidFill>
                  <a:srgbClr val="FFC000"/>
                </a:solidFill>
                <a:latin typeface="Century Gothic" pitchFamily="34" charset="0"/>
                <a:hlinkClick r:id="rId9"/>
              </a:rPr>
              <a:t>S/2003 J12</a:t>
            </a:r>
            <a:r>
              <a:rPr lang="pt-BR" sz="2400" b="0" dirty="0" smtClean="0">
                <a:solidFill>
                  <a:srgbClr val="FFC000"/>
                </a:solidFill>
                <a:latin typeface="Century Gothic" pitchFamily="34" charset="0"/>
              </a:rPr>
              <a:t> </a:t>
            </a:r>
          </a:p>
          <a:p>
            <a:pPr algn="l"/>
            <a:r>
              <a:rPr lang="pt-BR" sz="2400" b="0" dirty="0" smtClean="0">
                <a:solidFill>
                  <a:srgbClr val="FFC000"/>
                </a:solidFill>
                <a:latin typeface="Century Gothic" pitchFamily="34" charset="0"/>
              </a:rPr>
              <a:t>8.</a:t>
            </a:r>
            <a:r>
              <a:rPr lang="pt-BR" sz="2400" b="0" dirty="0" smtClean="0">
                <a:solidFill>
                  <a:srgbClr val="FFC000"/>
                </a:solidFill>
                <a:latin typeface="Century Gothic" pitchFamily="34" charset="0"/>
                <a:hlinkClick r:id="rId10"/>
              </a:rPr>
              <a:t>S/2003 J15</a:t>
            </a:r>
            <a:r>
              <a:rPr lang="pt-BR" sz="2400" b="0" dirty="0" smtClean="0">
                <a:solidFill>
                  <a:srgbClr val="FFC000"/>
                </a:solidFill>
                <a:latin typeface="Century Gothic" pitchFamily="34" charset="0"/>
              </a:rPr>
              <a:t> </a:t>
            </a:r>
          </a:p>
          <a:p>
            <a:pPr algn="l"/>
            <a:r>
              <a:rPr lang="pt-BR" sz="2400" b="0" dirty="0" smtClean="0">
                <a:solidFill>
                  <a:srgbClr val="FFC000"/>
                </a:solidFill>
                <a:latin typeface="Century Gothic" pitchFamily="34" charset="0"/>
              </a:rPr>
              <a:t>9.</a:t>
            </a:r>
            <a:r>
              <a:rPr lang="pt-BR" sz="2400" b="0" dirty="0" smtClean="0">
                <a:solidFill>
                  <a:srgbClr val="FFC000"/>
                </a:solidFill>
                <a:latin typeface="Century Gothic" pitchFamily="34" charset="0"/>
                <a:hlinkClick r:id="rId11"/>
              </a:rPr>
              <a:t>S/2003 J16</a:t>
            </a:r>
            <a:r>
              <a:rPr lang="pt-BR" sz="2400" b="0" dirty="0" smtClean="0">
                <a:solidFill>
                  <a:srgbClr val="FFC000"/>
                </a:solidFill>
                <a:latin typeface="Century Gothic" pitchFamily="34" charset="0"/>
              </a:rPr>
              <a:t> </a:t>
            </a:r>
          </a:p>
          <a:p>
            <a:pPr algn="l"/>
            <a:r>
              <a:rPr lang="pt-BR" sz="2400" b="0" dirty="0" smtClean="0">
                <a:solidFill>
                  <a:srgbClr val="FFC000"/>
                </a:solidFill>
                <a:latin typeface="Century Gothic" pitchFamily="34" charset="0"/>
              </a:rPr>
              <a:t>10.</a:t>
            </a:r>
            <a:r>
              <a:rPr lang="pt-BR" sz="2400" b="0" dirty="0" smtClean="0">
                <a:solidFill>
                  <a:srgbClr val="FFC000"/>
                </a:solidFill>
                <a:latin typeface="Century Gothic" pitchFamily="34" charset="0"/>
                <a:hlinkClick r:id="rId12"/>
              </a:rPr>
              <a:t>S/2003 J18</a:t>
            </a:r>
            <a:r>
              <a:rPr lang="pt-BR" sz="2400" b="0" dirty="0" smtClean="0">
                <a:solidFill>
                  <a:srgbClr val="FFC000"/>
                </a:solidFill>
                <a:latin typeface="Century Gothic" pitchFamily="34" charset="0"/>
              </a:rPr>
              <a:t> </a:t>
            </a:r>
          </a:p>
          <a:p>
            <a:pPr algn="l"/>
            <a:r>
              <a:rPr lang="pt-BR" sz="2400" b="0" dirty="0" smtClean="0">
                <a:solidFill>
                  <a:srgbClr val="FFC000"/>
                </a:solidFill>
                <a:latin typeface="Century Gothic" pitchFamily="34" charset="0"/>
              </a:rPr>
              <a:t>11.</a:t>
            </a:r>
            <a:r>
              <a:rPr lang="pt-BR" sz="2400" b="0" dirty="0" smtClean="0">
                <a:solidFill>
                  <a:srgbClr val="FFC000"/>
                </a:solidFill>
                <a:latin typeface="Century Gothic" pitchFamily="34" charset="0"/>
                <a:hlinkClick r:id="rId13"/>
              </a:rPr>
              <a:t>S/2003 J19</a:t>
            </a:r>
            <a:r>
              <a:rPr lang="pt-BR" sz="2400" b="0" dirty="0" smtClean="0">
                <a:solidFill>
                  <a:srgbClr val="FFC000"/>
                </a:solidFill>
                <a:latin typeface="Century Gothic" pitchFamily="34" charset="0"/>
              </a:rPr>
              <a:t> </a:t>
            </a:r>
          </a:p>
          <a:p>
            <a:pPr algn="l"/>
            <a:r>
              <a:rPr lang="pt-BR" sz="2400" b="0" dirty="0" smtClean="0">
                <a:solidFill>
                  <a:srgbClr val="FFC000"/>
                </a:solidFill>
                <a:latin typeface="Century Gothic" pitchFamily="34" charset="0"/>
              </a:rPr>
              <a:t>12.</a:t>
            </a:r>
            <a:r>
              <a:rPr lang="pt-BR" sz="2400" b="0" dirty="0" smtClean="0">
                <a:solidFill>
                  <a:srgbClr val="FFC000"/>
                </a:solidFill>
                <a:latin typeface="Century Gothic" pitchFamily="34" charset="0"/>
                <a:hlinkClick r:id="rId14"/>
              </a:rPr>
              <a:t>S/2003 J23</a:t>
            </a:r>
            <a:r>
              <a:rPr lang="pt-BR" sz="2400" b="0" dirty="0" smtClean="0">
                <a:solidFill>
                  <a:srgbClr val="FFC000"/>
                </a:solidFill>
                <a:latin typeface="Century Gothic" pitchFamily="34" charset="0"/>
              </a:rPr>
              <a:t> </a:t>
            </a:r>
          </a:p>
          <a:p>
            <a:pPr algn="l"/>
            <a:r>
              <a:rPr lang="pt-BR" sz="2400" b="0" dirty="0" smtClean="0">
                <a:solidFill>
                  <a:srgbClr val="FFC000"/>
                </a:solidFill>
                <a:latin typeface="Century Gothic" pitchFamily="34" charset="0"/>
              </a:rPr>
              <a:t>13.</a:t>
            </a:r>
            <a:r>
              <a:rPr lang="pt-BR" sz="2400" b="0" dirty="0" smtClean="0">
                <a:solidFill>
                  <a:srgbClr val="FFC000"/>
                </a:solidFill>
                <a:latin typeface="Century Gothic" pitchFamily="34" charset="0"/>
                <a:hlinkClick r:id="rId15"/>
              </a:rPr>
              <a:t>S/2011 J1</a:t>
            </a:r>
            <a:r>
              <a:rPr lang="pt-BR" sz="2400" b="0" dirty="0" smtClean="0">
                <a:solidFill>
                  <a:srgbClr val="FFC000"/>
                </a:solidFill>
                <a:latin typeface="Century Gothic" pitchFamily="34" charset="0"/>
              </a:rPr>
              <a:t> </a:t>
            </a:r>
          </a:p>
          <a:p>
            <a:pPr algn="l"/>
            <a:r>
              <a:rPr lang="pt-BR" sz="2400" b="0" dirty="0" smtClean="0">
                <a:solidFill>
                  <a:srgbClr val="FFC000"/>
                </a:solidFill>
                <a:latin typeface="Century Gothic" pitchFamily="34" charset="0"/>
              </a:rPr>
              <a:t>14.</a:t>
            </a:r>
            <a:r>
              <a:rPr lang="pt-BR" sz="2400" b="0" dirty="0" smtClean="0">
                <a:solidFill>
                  <a:srgbClr val="FFC000"/>
                </a:solidFill>
                <a:latin typeface="Century Gothic" pitchFamily="34" charset="0"/>
                <a:hlinkClick r:id="rId16"/>
              </a:rPr>
              <a:t>S/2011 J2</a:t>
            </a:r>
            <a:r>
              <a:rPr lang="pt-BR" sz="2400" b="0" dirty="0" smtClean="0">
                <a:solidFill>
                  <a:srgbClr val="FFC000"/>
                </a:solidFill>
                <a:latin typeface="Century Gothic" pitchFamily="34" charset="0"/>
              </a:rPr>
              <a:t> </a:t>
            </a:r>
          </a:p>
          <a:p>
            <a:pPr algn="l"/>
            <a:endParaRPr lang="pt-BR" sz="2400" b="0" dirty="0" smtClean="0">
              <a:solidFill>
                <a:srgbClr val="FFC000"/>
              </a:solidFill>
              <a:latin typeface="Century Gothic" pitchFamily="34" charset="0"/>
            </a:endParaRPr>
          </a:p>
        </p:txBody>
      </p:sp>
      <p:sp>
        <p:nvSpPr>
          <p:cNvPr id="4" name="Rectangle 2"/>
          <p:cNvSpPr txBox="1">
            <a:spLocks noChangeArrowheads="1"/>
          </p:cNvSpPr>
          <p:nvPr/>
        </p:nvSpPr>
        <p:spPr bwMode="auto">
          <a:xfrm>
            <a:off x="36512" y="163488"/>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
                <a:srgbClr val="C00000"/>
              </a:buClr>
              <a:buSzTx/>
              <a:buFontTx/>
              <a:buNone/>
              <a:tabLst/>
              <a:defRPr/>
            </a:pPr>
            <a:r>
              <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rPr>
              <a:t>Júpiter: satélites provisórios</a:t>
            </a:r>
          </a:p>
        </p:txBody>
      </p:sp>
      <p:sp>
        <p:nvSpPr>
          <p:cNvPr id="5" name="Espaço Reservado para Número de Slide 4"/>
          <p:cNvSpPr>
            <a:spLocks noGrp="1"/>
          </p:cNvSpPr>
          <p:nvPr>
            <p:ph type="sldNum" sz="quarter" idx="12"/>
          </p:nvPr>
        </p:nvSpPr>
        <p:spPr/>
        <p:txBody>
          <a:bodyPr/>
          <a:lstStyle/>
          <a:p>
            <a:pPr>
              <a:defRPr/>
            </a:pPr>
            <a:fld id="{37EA3358-D533-4DE3-BB7E-0C918E9F7417}" type="slidenum">
              <a:rPr lang="pt-BR" smtClean="0"/>
              <a:pPr>
                <a:defRPr/>
              </a:pPr>
              <a:t>53</a:t>
            </a:fld>
            <a:endParaRPr lang="pt-BR"/>
          </a:p>
        </p:txBody>
      </p:sp>
    </p:spTree>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36512" y="332656"/>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
                <a:srgbClr val="C00000"/>
              </a:buClr>
              <a:buSzTx/>
              <a:buFontTx/>
              <a:buNone/>
              <a:tabLst/>
              <a:defRPr/>
            </a:pPr>
            <a:r>
              <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rPr>
              <a:t>Saturno: </a:t>
            </a:r>
            <a:r>
              <a:rPr lang="pt-BR" sz="4000" kern="0" dirty="0" smtClean="0">
                <a:solidFill>
                  <a:schemeClr val="bg1"/>
                </a:solidFill>
                <a:latin typeface="Century Gothic" pitchFamily="34" charset="0"/>
                <a:ea typeface="+mj-ea"/>
                <a:cs typeface="+mj-cs"/>
              </a:rPr>
              <a:t>os maiores satélites</a:t>
            </a:r>
            <a:endPar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endParaRPr>
          </a:p>
        </p:txBody>
      </p:sp>
      <p:pic>
        <p:nvPicPr>
          <p:cNvPr id="36865" name="Picture 1" descr="http://solarsystem.nasa.gov/images/spacer.gif"/>
          <p:cNvPicPr>
            <a:picLocks noChangeAspect="1" noChangeArrowheads="1"/>
          </p:cNvPicPr>
          <p:nvPr/>
        </p:nvPicPr>
        <p:blipFill>
          <a:blip r:embed="rId3"/>
          <a:srcRect/>
          <a:stretch>
            <a:fillRect/>
          </a:stretch>
        </p:blipFill>
        <p:spPr bwMode="auto">
          <a:xfrm>
            <a:off x="0" y="0"/>
            <a:ext cx="76200" cy="76200"/>
          </a:xfrm>
          <a:prstGeom prst="rect">
            <a:avLst/>
          </a:prstGeom>
          <a:noFill/>
        </p:spPr>
      </p:pic>
      <p:sp>
        <p:nvSpPr>
          <p:cNvPr id="8" name="Rectangle 3"/>
          <p:cNvSpPr>
            <a:spLocks noChangeArrowheads="1"/>
          </p:cNvSpPr>
          <p:nvPr/>
        </p:nvSpPr>
        <p:spPr bwMode="auto">
          <a:xfrm>
            <a:off x="0" y="6309320"/>
            <a:ext cx="3894015" cy="276999"/>
          </a:xfrm>
          <a:prstGeom prst="rect">
            <a:avLst/>
          </a:prstGeom>
          <a:noFill/>
          <a:ln w="9525">
            <a:noFill/>
            <a:miter lim="800000"/>
            <a:headEnd/>
            <a:tailEnd/>
          </a:ln>
        </p:spPr>
        <p:txBody>
          <a:bodyPr wrap="none">
            <a:spAutoFit/>
          </a:bodyPr>
          <a:lstStyle/>
          <a:p>
            <a:pPr algn="l" eaLnBrk="1" hangingPunct="1"/>
            <a:r>
              <a:rPr lang="pt-BR" sz="1200" b="0" dirty="0">
                <a:solidFill>
                  <a:srgbClr val="EE8800"/>
                </a:solidFill>
                <a:latin typeface="Century Gothic" pitchFamily="34" charset="0"/>
              </a:rPr>
              <a:t>Crédito da imagem: </a:t>
            </a:r>
            <a:r>
              <a:rPr lang="pt-BR" sz="1200" b="0" dirty="0" smtClean="0">
                <a:solidFill>
                  <a:srgbClr val="EE8800"/>
                </a:solidFill>
                <a:latin typeface="Century Gothic" pitchFamily="34" charset="0"/>
              </a:rPr>
              <a:t>NASA/JPL, com adaptações</a:t>
            </a:r>
            <a:endParaRPr lang="pt-BR" sz="1200" b="0" dirty="0">
              <a:solidFill>
                <a:srgbClr val="EE8800"/>
              </a:solidFill>
              <a:latin typeface="Century Gothic" pitchFamily="34" charset="0"/>
            </a:endParaRPr>
          </a:p>
        </p:txBody>
      </p:sp>
      <p:pic>
        <p:nvPicPr>
          <p:cNvPr id="74757" name="Picture 5" descr="Two Halves of Titan (click to enlarge)"/>
          <p:cNvPicPr>
            <a:picLocks noChangeAspect="1" noChangeArrowheads="1"/>
          </p:cNvPicPr>
          <p:nvPr/>
        </p:nvPicPr>
        <p:blipFill>
          <a:blip r:embed="rId4" cstate="print"/>
          <a:srcRect l="21686" t="8177" r="20137" b="9812"/>
          <a:stretch>
            <a:fillRect/>
          </a:stretch>
        </p:blipFill>
        <p:spPr bwMode="auto">
          <a:xfrm rot="10800000">
            <a:off x="123056" y="908720"/>
            <a:ext cx="4232920" cy="4239109"/>
          </a:xfrm>
          <a:prstGeom prst="rect">
            <a:avLst/>
          </a:prstGeom>
          <a:noFill/>
        </p:spPr>
      </p:pic>
      <p:pic>
        <p:nvPicPr>
          <p:cNvPr id="74759" name="Picture 7" descr="Iapetus"/>
          <p:cNvPicPr>
            <a:picLocks noChangeAspect="1" noChangeArrowheads="1"/>
          </p:cNvPicPr>
          <p:nvPr/>
        </p:nvPicPr>
        <p:blipFill>
          <a:blip r:embed="rId5" cstate="print"/>
          <a:srcRect/>
          <a:stretch>
            <a:fillRect/>
          </a:stretch>
        </p:blipFill>
        <p:spPr bwMode="auto">
          <a:xfrm>
            <a:off x="5148064" y="3284984"/>
            <a:ext cx="1440158" cy="1440159"/>
          </a:xfrm>
          <a:prstGeom prst="rect">
            <a:avLst/>
          </a:prstGeom>
          <a:noFill/>
        </p:spPr>
      </p:pic>
      <p:pic>
        <p:nvPicPr>
          <p:cNvPr id="74761" name="Picture 9" descr="Rhea"/>
          <p:cNvPicPr>
            <a:picLocks noChangeAspect="1" noChangeArrowheads="1"/>
          </p:cNvPicPr>
          <p:nvPr/>
        </p:nvPicPr>
        <p:blipFill>
          <a:blip r:embed="rId6" cstate="print"/>
          <a:srcRect/>
          <a:stretch>
            <a:fillRect/>
          </a:stretch>
        </p:blipFill>
        <p:spPr bwMode="auto">
          <a:xfrm>
            <a:off x="4499992" y="1340768"/>
            <a:ext cx="1412987" cy="1440160"/>
          </a:xfrm>
          <a:prstGeom prst="rect">
            <a:avLst/>
          </a:prstGeom>
          <a:noFill/>
        </p:spPr>
      </p:pic>
      <p:pic>
        <p:nvPicPr>
          <p:cNvPr id="74763" name="Picture 11" descr="Color image of battered moon Dione."/>
          <p:cNvPicPr>
            <a:picLocks noChangeAspect="1" noChangeArrowheads="1"/>
          </p:cNvPicPr>
          <p:nvPr/>
        </p:nvPicPr>
        <p:blipFill>
          <a:blip r:embed="rId7" cstate="print"/>
          <a:srcRect/>
          <a:stretch>
            <a:fillRect/>
          </a:stretch>
        </p:blipFill>
        <p:spPr bwMode="auto">
          <a:xfrm>
            <a:off x="6732240" y="1628800"/>
            <a:ext cx="1176070" cy="936104"/>
          </a:xfrm>
          <a:prstGeom prst="rect">
            <a:avLst/>
          </a:prstGeom>
          <a:noFill/>
        </p:spPr>
      </p:pic>
      <p:pic>
        <p:nvPicPr>
          <p:cNvPr id="74765" name="Picture 13" descr="Tethys"/>
          <p:cNvPicPr>
            <a:picLocks noChangeAspect="1" noChangeArrowheads="1"/>
          </p:cNvPicPr>
          <p:nvPr/>
        </p:nvPicPr>
        <p:blipFill>
          <a:blip r:embed="rId8" cstate="print"/>
          <a:srcRect/>
          <a:stretch>
            <a:fillRect/>
          </a:stretch>
        </p:blipFill>
        <p:spPr bwMode="auto">
          <a:xfrm rot="10800000">
            <a:off x="7812360" y="3501008"/>
            <a:ext cx="1036341" cy="1036341"/>
          </a:xfrm>
          <a:prstGeom prst="rect">
            <a:avLst/>
          </a:prstGeom>
          <a:noFill/>
        </p:spPr>
      </p:pic>
      <p:sp>
        <p:nvSpPr>
          <p:cNvPr id="14" name="Arco 13"/>
          <p:cNvSpPr/>
          <p:nvPr/>
        </p:nvSpPr>
        <p:spPr bwMode="auto">
          <a:xfrm rot="20065211">
            <a:off x="-44266639" y="5516951"/>
            <a:ext cx="98280000" cy="98280000"/>
          </a:xfrm>
          <a:prstGeom prst="arc">
            <a:avLst>
              <a:gd name="adj1" fmla="val 17392117"/>
              <a:gd name="adj2" fmla="val 18036094"/>
            </a:avLst>
          </a:prstGeom>
          <a:noFill/>
          <a:ln w="635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5" name="Retângulo 14"/>
          <p:cNvSpPr/>
          <p:nvPr/>
        </p:nvSpPr>
        <p:spPr bwMode="auto">
          <a:xfrm>
            <a:off x="-14283" y="5733256"/>
            <a:ext cx="9179352" cy="1124744"/>
          </a:xfrm>
          <a:prstGeom prst="rect">
            <a:avLst/>
          </a:prstGeom>
          <a:solidFill>
            <a:srgbClr val="FFC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7" name="Forma livre 16"/>
          <p:cNvSpPr/>
          <p:nvPr/>
        </p:nvSpPr>
        <p:spPr bwMode="auto">
          <a:xfrm>
            <a:off x="-30728" y="5516217"/>
            <a:ext cx="9267494" cy="1530626"/>
          </a:xfrm>
          <a:custGeom>
            <a:avLst/>
            <a:gdLst>
              <a:gd name="connsiteX0" fmla="*/ 1548848 w 10765735"/>
              <a:gd name="connsiteY0" fmla="*/ 238540 h 1530626"/>
              <a:gd name="connsiteX1" fmla="*/ 3119231 w 10765735"/>
              <a:gd name="connsiteY1" fmla="*/ 99392 h 1530626"/>
              <a:gd name="connsiteX2" fmla="*/ 4421257 w 10765735"/>
              <a:gd name="connsiteY2" fmla="*/ 39757 h 1530626"/>
              <a:gd name="connsiteX3" fmla="*/ 6190422 w 10765735"/>
              <a:gd name="connsiteY3" fmla="*/ 0 h 1530626"/>
              <a:gd name="connsiteX4" fmla="*/ 7234031 w 10765735"/>
              <a:gd name="connsiteY4" fmla="*/ 9940 h 1530626"/>
              <a:gd name="connsiteX5" fmla="*/ 8903805 w 10765735"/>
              <a:gd name="connsiteY5" fmla="*/ 59635 h 1530626"/>
              <a:gd name="connsiteX6" fmla="*/ 10126318 w 10765735"/>
              <a:gd name="connsiteY6" fmla="*/ 149087 h 1530626"/>
              <a:gd name="connsiteX7" fmla="*/ 10672970 w 10765735"/>
              <a:gd name="connsiteY7" fmla="*/ 188844 h 1530626"/>
              <a:gd name="connsiteX8" fmla="*/ 10682909 w 10765735"/>
              <a:gd name="connsiteY8" fmla="*/ 208722 h 1530626"/>
              <a:gd name="connsiteX9" fmla="*/ 10672970 w 10765735"/>
              <a:gd name="connsiteY9" fmla="*/ 1341783 h 1530626"/>
              <a:gd name="connsiteX10" fmla="*/ 10653092 w 10765735"/>
              <a:gd name="connsiteY10" fmla="*/ 1341783 h 1530626"/>
              <a:gd name="connsiteX11" fmla="*/ 1519031 w 10765735"/>
              <a:gd name="connsiteY11" fmla="*/ 1331844 h 1530626"/>
              <a:gd name="connsiteX12" fmla="*/ 1538909 w 10765735"/>
              <a:gd name="connsiteY12" fmla="*/ 1311966 h 1530626"/>
              <a:gd name="connsiteX13" fmla="*/ 1548848 w 10765735"/>
              <a:gd name="connsiteY13" fmla="*/ 238540 h 1530626"/>
              <a:gd name="connsiteX0" fmla="*/ 1528970 w 10765735"/>
              <a:gd name="connsiteY0" fmla="*/ 289047 h 1530626"/>
              <a:gd name="connsiteX1" fmla="*/ 3119231 w 10765735"/>
              <a:gd name="connsiteY1" fmla="*/ 99392 h 1530626"/>
              <a:gd name="connsiteX2" fmla="*/ 4421257 w 10765735"/>
              <a:gd name="connsiteY2" fmla="*/ 39757 h 1530626"/>
              <a:gd name="connsiteX3" fmla="*/ 6190422 w 10765735"/>
              <a:gd name="connsiteY3" fmla="*/ 0 h 1530626"/>
              <a:gd name="connsiteX4" fmla="*/ 7234031 w 10765735"/>
              <a:gd name="connsiteY4" fmla="*/ 9940 h 1530626"/>
              <a:gd name="connsiteX5" fmla="*/ 8903805 w 10765735"/>
              <a:gd name="connsiteY5" fmla="*/ 59635 h 1530626"/>
              <a:gd name="connsiteX6" fmla="*/ 10126318 w 10765735"/>
              <a:gd name="connsiteY6" fmla="*/ 149087 h 1530626"/>
              <a:gd name="connsiteX7" fmla="*/ 10672970 w 10765735"/>
              <a:gd name="connsiteY7" fmla="*/ 188844 h 1530626"/>
              <a:gd name="connsiteX8" fmla="*/ 10682909 w 10765735"/>
              <a:gd name="connsiteY8" fmla="*/ 208722 h 1530626"/>
              <a:gd name="connsiteX9" fmla="*/ 10672970 w 10765735"/>
              <a:gd name="connsiteY9" fmla="*/ 1341783 h 1530626"/>
              <a:gd name="connsiteX10" fmla="*/ 10653092 w 10765735"/>
              <a:gd name="connsiteY10" fmla="*/ 1341783 h 1530626"/>
              <a:gd name="connsiteX11" fmla="*/ 1519031 w 10765735"/>
              <a:gd name="connsiteY11" fmla="*/ 1331844 h 1530626"/>
              <a:gd name="connsiteX12" fmla="*/ 1538909 w 10765735"/>
              <a:gd name="connsiteY12" fmla="*/ 1311966 h 1530626"/>
              <a:gd name="connsiteX13" fmla="*/ 1528970 w 10765735"/>
              <a:gd name="connsiteY13" fmla="*/ 289047 h 1530626"/>
              <a:gd name="connsiteX0" fmla="*/ 1528970 w 10765735"/>
              <a:gd name="connsiteY0" fmla="*/ 289047 h 1530626"/>
              <a:gd name="connsiteX1" fmla="*/ 3119231 w 10765735"/>
              <a:gd name="connsiteY1" fmla="*/ 99392 h 1530626"/>
              <a:gd name="connsiteX2" fmla="*/ 4421257 w 10765735"/>
              <a:gd name="connsiteY2" fmla="*/ 39757 h 1530626"/>
              <a:gd name="connsiteX3" fmla="*/ 6190422 w 10765735"/>
              <a:gd name="connsiteY3" fmla="*/ 0 h 1530626"/>
              <a:gd name="connsiteX4" fmla="*/ 7234031 w 10765735"/>
              <a:gd name="connsiteY4" fmla="*/ 9940 h 1530626"/>
              <a:gd name="connsiteX5" fmla="*/ 8903805 w 10765735"/>
              <a:gd name="connsiteY5" fmla="*/ 59635 h 1530626"/>
              <a:gd name="connsiteX6" fmla="*/ 10126318 w 10765735"/>
              <a:gd name="connsiteY6" fmla="*/ 149087 h 1530626"/>
              <a:gd name="connsiteX7" fmla="*/ 10672970 w 10765735"/>
              <a:gd name="connsiteY7" fmla="*/ 188844 h 1530626"/>
              <a:gd name="connsiteX8" fmla="*/ 10682909 w 10765735"/>
              <a:gd name="connsiteY8" fmla="*/ 208722 h 1530626"/>
              <a:gd name="connsiteX9" fmla="*/ 10672970 w 10765735"/>
              <a:gd name="connsiteY9" fmla="*/ 1341783 h 1530626"/>
              <a:gd name="connsiteX10" fmla="*/ 10653092 w 10765735"/>
              <a:gd name="connsiteY10" fmla="*/ 1341783 h 1530626"/>
              <a:gd name="connsiteX11" fmla="*/ 1519031 w 10765735"/>
              <a:gd name="connsiteY11" fmla="*/ 1331844 h 1530626"/>
              <a:gd name="connsiteX12" fmla="*/ 1538909 w 10765735"/>
              <a:gd name="connsiteY12" fmla="*/ 1311966 h 1530626"/>
              <a:gd name="connsiteX13" fmla="*/ 1528970 w 10765735"/>
              <a:gd name="connsiteY13" fmla="*/ 289047 h 1530626"/>
              <a:gd name="connsiteX0" fmla="*/ 1528970 w 10765735"/>
              <a:gd name="connsiteY0" fmla="*/ 289047 h 1530626"/>
              <a:gd name="connsiteX1" fmla="*/ 3119231 w 10765735"/>
              <a:gd name="connsiteY1" fmla="*/ 99392 h 1530626"/>
              <a:gd name="connsiteX2" fmla="*/ 4421257 w 10765735"/>
              <a:gd name="connsiteY2" fmla="*/ 39757 h 1530626"/>
              <a:gd name="connsiteX3" fmla="*/ 6190422 w 10765735"/>
              <a:gd name="connsiteY3" fmla="*/ 0 h 1530626"/>
              <a:gd name="connsiteX4" fmla="*/ 7234031 w 10765735"/>
              <a:gd name="connsiteY4" fmla="*/ 9940 h 1530626"/>
              <a:gd name="connsiteX5" fmla="*/ 8903805 w 10765735"/>
              <a:gd name="connsiteY5" fmla="*/ 59635 h 1530626"/>
              <a:gd name="connsiteX6" fmla="*/ 10126318 w 10765735"/>
              <a:gd name="connsiteY6" fmla="*/ 149087 h 1530626"/>
              <a:gd name="connsiteX7" fmla="*/ 10672970 w 10765735"/>
              <a:gd name="connsiteY7" fmla="*/ 188844 h 1530626"/>
              <a:gd name="connsiteX8" fmla="*/ 10682909 w 10765735"/>
              <a:gd name="connsiteY8" fmla="*/ 208722 h 1530626"/>
              <a:gd name="connsiteX9" fmla="*/ 10672970 w 10765735"/>
              <a:gd name="connsiteY9" fmla="*/ 1341783 h 1530626"/>
              <a:gd name="connsiteX10" fmla="*/ 10653092 w 10765735"/>
              <a:gd name="connsiteY10" fmla="*/ 1341783 h 1530626"/>
              <a:gd name="connsiteX11" fmla="*/ 1519031 w 10765735"/>
              <a:gd name="connsiteY11" fmla="*/ 1331844 h 1530626"/>
              <a:gd name="connsiteX12" fmla="*/ 1538909 w 10765735"/>
              <a:gd name="connsiteY12" fmla="*/ 1311966 h 1530626"/>
              <a:gd name="connsiteX13" fmla="*/ 1528970 w 10765735"/>
              <a:gd name="connsiteY13" fmla="*/ 289047 h 1530626"/>
              <a:gd name="connsiteX0" fmla="*/ 1528970 w 10765735"/>
              <a:gd name="connsiteY0" fmla="*/ 289047 h 1530626"/>
              <a:gd name="connsiteX1" fmla="*/ 3119231 w 10765735"/>
              <a:gd name="connsiteY1" fmla="*/ 99392 h 1530626"/>
              <a:gd name="connsiteX2" fmla="*/ 4421257 w 10765735"/>
              <a:gd name="connsiteY2" fmla="*/ 39757 h 1530626"/>
              <a:gd name="connsiteX3" fmla="*/ 6190422 w 10765735"/>
              <a:gd name="connsiteY3" fmla="*/ 0 h 1530626"/>
              <a:gd name="connsiteX4" fmla="*/ 7234031 w 10765735"/>
              <a:gd name="connsiteY4" fmla="*/ 9940 h 1530626"/>
              <a:gd name="connsiteX5" fmla="*/ 8903805 w 10765735"/>
              <a:gd name="connsiteY5" fmla="*/ 59635 h 1530626"/>
              <a:gd name="connsiteX6" fmla="*/ 10126318 w 10765735"/>
              <a:gd name="connsiteY6" fmla="*/ 149087 h 1530626"/>
              <a:gd name="connsiteX7" fmla="*/ 10672970 w 10765735"/>
              <a:gd name="connsiteY7" fmla="*/ 188844 h 1530626"/>
              <a:gd name="connsiteX8" fmla="*/ 10682909 w 10765735"/>
              <a:gd name="connsiteY8" fmla="*/ 208722 h 1530626"/>
              <a:gd name="connsiteX9" fmla="*/ 10672970 w 10765735"/>
              <a:gd name="connsiteY9" fmla="*/ 1341783 h 1530626"/>
              <a:gd name="connsiteX10" fmla="*/ 10653092 w 10765735"/>
              <a:gd name="connsiteY10" fmla="*/ 1341783 h 1530626"/>
              <a:gd name="connsiteX11" fmla="*/ 1519031 w 10765735"/>
              <a:gd name="connsiteY11" fmla="*/ 1331844 h 1530626"/>
              <a:gd name="connsiteX12" fmla="*/ 1538909 w 10765735"/>
              <a:gd name="connsiteY12" fmla="*/ 1311966 h 1530626"/>
              <a:gd name="connsiteX13" fmla="*/ 1528970 w 10765735"/>
              <a:gd name="connsiteY13" fmla="*/ 289047 h 1530626"/>
              <a:gd name="connsiteX0" fmla="*/ 30729 w 9267494"/>
              <a:gd name="connsiteY0" fmla="*/ 289047 h 1530626"/>
              <a:gd name="connsiteX1" fmla="*/ 1620990 w 9267494"/>
              <a:gd name="connsiteY1" fmla="*/ 99392 h 1530626"/>
              <a:gd name="connsiteX2" fmla="*/ 2923016 w 9267494"/>
              <a:gd name="connsiteY2" fmla="*/ 39757 h 1530626"/>
              <a:gd name="connsiteX3" fmla="*/ 4692181 w 9267494"/>
              <a:gd name="connsiteY3" fmla="*/ 0 h 1530626"/>
              <a:gd name="connsiteX4" fmla="*/ 5735790 w 9267494"/>
              <a:gd name="connsiteY4" fmla="*/ 9940 h 1530626"/>
              <a:gd name="connsiteX5" fmla="*/ 7405564 w 9267494"/>
              <a:gd name="connsiteY5" fmla="*/ 59635 h 1530626"/>
              <a:gd name="connsiteX6" fmla="*/ 8628077 w 9267494"/>
              <a:gd name="connsiteY6" fmla="*/ 149087 h 1530626"/>
              <a:gd name="connsiteX7" fmla="*/ 9174729 w 9267494"/>
              <a:gd name="connsiteY7" fmla="*/ 188844 h 1530626"/>
              <a:gd name="connsiteX8" fmla="*/ 9184668 w 9267494"/>
              <a:gd name="connsiteY8" fmla="*/ 208722 h 1530626"/>
              <a:gd name="connsiteX9" fmla="*/ 9174729 w 9267494"/>
              <a:gd name="connsiteY9" fmla="*/ 1341783 h 1530626"/>
              <a:gd name="connsiteX10" fmla="*/ 9154851 w 9267494"/>
              <a:gd name="connsiteY10" fmla="*/ 1341783 h 1530626"/>
              <a:gd name="connsiteX11" fmla="*/ 40668 w 9267494"/>
              <a:gd name="connsiteY11" fmla="*/ 1311966 h 1530626"/>
              <a:gd name="connsiteX12" fmla="*/ 30729 w 9267494"/>
              <a:gd name="connsiteY12" fmla="*/ 289047 h 153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67494" h="1530626">
                <a:moveTo>
                  <a:pt x="30729" y="289047"/>
                </a:moveTo>
                <a:cubicBezTo>
                  <a:pt x="420283" y="143137"/>
                  <a:pt x="1138942" y="140940"/>
                  <a:pt x="1620990" y="99392"/>
                </a:cubicBezTo>
                <a:cubicBezTo>
                  <a:pt x="2103038" y="57844"/>
                  <a:pt x="2923016" y="39757"/>
                  <a:pt x="2923016" y="39757"/>
                </a:cubicBezTo>
                <a:lnTo>
                  <a:pt x="4692181" y="0"/>
                </a:lnTo>
                <a:lnTo>
                  <a:pt x="5735790" y="9940"/>
                </a:lnTo>
                <a:lnTo>
                  <a:pt x="7405564" y="59635"/>
                </a:lnTo>
                <a:cubicBezTo>
                  <a:pt x="7887612" y="82826"/>
                  <a:pt x="8628077" y="149087"/>
                  <a:pt x="8628077" y="149087"/>
                </a:cubicBezTo>
                <a:lnTo>
                  <a:pt x="9174729" y="188844"/>
                </a:lnTo>
                <a:cubicBezTo>
                  <a:pt x="9267494" y="198783"/>
                  <a:pt x="9184668" y="16566"/>
                  <a:pt x="9184668" y="208722"/>
                </a:cubicBezTo>
                <a:cubicBezTo>
                  <a:pt x="9184668" y="400878"/>
                  <a:pt x="9179698" y="1152940"/>
                  <a:pt x="9174729" y="1341783"/>
                </a:cubicBezTo>
                <a:cubicBezTo>
                  <a:pt x="9169760" y="1530626"/>
                  <a:pt x="9154851" y="1341783"/>
                  <a:pt x="9154851" y="1341783"/>
                </a:cubicBezTo>
                <a:lnTo>
                  <a:pt x="40668" y="1311966"/>
                </a:lnTo>
                <a:cubicBezTo>
                  <a:pt x="8613" y="1126650"/>
                  <a:pt x="0" y="224612"/>
                  <a:pt x="30729" y="289047"/>
                </a:cubicBezTo>
                <a:close/>
              </a:path>
            </a:pathLst>
          </a:custGeom>
          <a:gradFill>
            <a:gsLst>
              <a:gs pos="0">
                <a:srgbClr val="FFC000"/>
              </a:gs>
              <a:gs pos="0">
                <a:srgbClr val="D0A800"/>
              </a:gs>
              <a:gs pos="100000">
                <a:schemeClr val="accent1">
                  <a:tint val="23500"/>
                  <a:satMod val="160000"/>
                </a:schemeClr>
              </a:gs>
            </a:gsLst>
            <a:lin ang="5400000" scaled="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8" name="Subtítulo 2"/>
          <p:cNvSpPr txBox="1">
            <a:spLocks/>
          </p:cNvSpPr>
          <p:nvPr/>
        </p:nvSpPr>
        <p:spPr>
          <a:xfrm>
            <a:off x="3923928" y="5877272"/>
            <a:ext cx="1728192" cy="576064"/>
          </a:xfrm>
          <a:prstGeom prst="rect">
            <a:avLst/>
          </a:prstGeom>
          <a:ln>
            <a:noFill/>
          </a:ln>
        </p:spPr>
        <p:txBody>
          <a:bodyPr>
            <a:normAutofit lnSpcReduction="10000"/>
          </a:bodyPr>
          <a:lstStyle/>
          <a:p>
            <a:pPr marL="342900" marR="0" lvl="0" indent="-342900" algn="just" defTabSz="914400" rtl="0" eaLnBrk="0" fontAlgn="base" latinLnBrk="0" hangingPunct="0">
              <a:lnSpc>
                <a:spcPct val="100000"/>
              </a:lnSpc>
              <a:spcBef>
                <a:spcPct val="20000"/>
              </a:spcBef>
              <a:spcAft>
                <a:spcPct val="0"/>
              </a:spcAft>
              <a:buClr>
                <a:srgbClr val="FFC000"/>
              </a:buClr>
              <a:buSzTx/>
              <a:tabLst/>
              <a:defRPr/>
            </a:pPr>
            <a:r>
              <a:rPr lang="pt-BR" sz="3200" kern="0" noProof="0" dirty="0" smtClean="0">
                <a:solidFill>
                  <a:schemeClr val="tx1"/>
                </a:solidFill>
                <a:latin typeface="Century Gothic" pitchFamily="34" charset="0"/>
              </a:rPr>
              <a:t>Saturno</a:t>
            </a:r>
          </a:p>
          <a:p>
            <a:pPr marL="342900" marR="0" lvl="0" indent="-342900" algn="l" defTabSz="914400" rtl="0" eaLnBrk="0" fontAlgn="base" latinLnBrk="0" hangingPunct="0">
              <a:lnSpc>
                <a:spcPct val="100000"/>
              </a:lnSpc>
              <a:spcBef>
                <a:spcPct val="20000"/>
              </a:spcBef>
              <a:spcAft>
                <a:spcPct val="0"/>
              </a:spcAft>
              <a:buClr>
                <a:schemeClr val="accent2">
                  <a:lumMod val="75000"/>
                </a:schemeClr>
              </a:buClr>
              <a:buSzTx/>
              <a:buFont typeface="Courier New" pitchFamily="49" charset="0"/>
              <a:buChar char="o"/>
              <a:tabLst/>
              <a:defRPr/>
            </a:pPr>
            <a:endParaRPr kumimoji="0" lang="pt-BR" sz="3200" b="1" i="0" u="none" strike="noStrike" kern="0" cap="none" spc="0" normalizeH="0" baseline="0" noProof="0" dirty="0">
              <a:ln>
                <a:noFill/>
              </a:ln>
              <a:solidFill>
                <a:schemeClr val="accent2">
                  <a:lumMod val="75000"/>
                </a:schemeClr>
              </a:solidFill>
              <a:effectLst>
                <a:outerShdw blurRad="50800" dist="38100" dir="13500000" algn="br" rotWithShape="0">
                  <a:schemeClr val="tx1">
                    <a:alpha val="62000"/>
                  </a:schemeClr>
                </a:outerShdw>
              </a:effectLst>
              <a:uLnTx/>
              <a:uFillTx/>
              <a:latin typeface="Century Gothic" pitchFamily="34" charset="0"/>
              <a:ea typeface="+mn-ea"/>
              <a:cs typeface="+mn-cs"/>
            </a:endParaRPr>
          </a:p>
        </p:txBody>
      </p:sp>
      <p:sp>
        <p:nvSpPr>
          <p:cNvPr id="19" name="Subtítulo 2"/>
          <p:cNvSpPr txBox="1">
            <a:spLocks/>
          </p:cNvSpPr>
          <p:nvPr/>
        </p:nvSpPr>
        <p:spPr>
          <a:xfrm>
            <a:off x="7812360" y="4609357"/>
            <a:ext cx="1043608" cy="576064"/>
          </a:xfrm>
          <a:prstGeom prst="rect">
            <a:avLst/>
          </a:prstGeom>
          <a:ln>
            <a:noFill/>
          </a:ln>
        </p:spPr>
        <p:txBody>
          <a:bodyPr>
            <a:normAutofit lnSpcReduction="10000"/>
          </a:bodyPr>
          <a:lstStyle/>
          <a:p>
            <a:pPr marL="342900" marR="0" lvl="0" indent="-342900" algn="just" defTabSz="914400" rtl="0" eaLnBrk="0" fontAlgn="base" latinLnBrk="0" hangingPunct="0">
              <a:lnSpc>
                <a:spcPct val="100000"/>
              </a:lnSpc>
              <a:spcBef>
                <a:spcPct val="20000"/>
              </a:spcBef>
              <a:spcAft>
                <a:spcPct val="0"/>
              </a:spcAft>
              <a:buClr>
                <a:srgbClr val="FFC000"/>
              </a:buClr>
              <a:buSzTx/>
              <a:tabLst/>
              <a:defRPr/>
            </a:pPr>
            <a:r>
              <a:rPr lang="pt-BR" sz="3200" b="0" kern="0" noProof="0" dirty="0" err="1" smtClean="0">
                <a:solidFill>
                  <a:schemeClr val="bg1"/>
                </a:solidFill>
                <a:latin typeface="Century Gothic" pitchFamily="34" charset="0"/>
              </a:rPr>
              <a:t>Tétis</a:t>
            </a:r>
            <a:endParaRPr lang="pt-BR" sz="3200" b="0" kern="0" noProof="0" dirty="0" smtClean="0">
              <a:solidFill>
                <a:schemeClr val="bg1"/>
              </a:solidFill>
              <a:latin typeface="Century Gothic" pitchFamily="34" charset="0"/>
            </a:endParaRPr>
          </a:p>
          <a:p>
            <a:pPr marL="342900" marR="0" lvl="0" indent="-342900" algn="l" defTabSz="914400" rtl="0" eaLnBrk="0" fontAlgn="base" latinLnBrk="0" hangingPunct="0">
              <a:lnSpc>
                <a:spcPct val="100000"/>
              </a:lnSpc>
              <a:spcBef>
                <a:spcPct val="20000"/>
              </a:spcBef>
              <a:spcAft>
                <a:spcPct val="0"/>
              </a:spcAft>
              <a:buClr>
                <a:schemeClr val="accent2">
                  <a:lumMod val="75000"/>
                </a:schemeClr>
              </a:buClr>
              <a:buSzTx/>
              <a:buFont typeface="Courier New" pitchFamily="49" charset="0"/>
              <a:buChar char="o"/>
              <a:tabLst/>
              <a:defRPr/>
            </a:pPr>
            <a:endParaRPr kumimoji="0" lang="pt-BR" sz="3200" b="0" i="0" u="none" strike="noStrike" kern="0" cap="none" spc="0" normalizeH="0" baseline="0" noProof="0" dirty="0">
              <a:ln>
                <a:noFill/>
              </a:ln>
              <a:solidFill>
                <a:schemeClr val="accent2">
                  <a:lumMod val="75000"/>
                </a:schemeClr>
              </a:solidFill>
              <a:effectLst>
                <a:outerShdw blurRad="50800" dist="38100" dir="13500000" algn="br" rotWithShape="0">
                  <a:schemeClr val="tx1">
                    <a:alpha val="62000"/>
                  </a:schemeClr>
                </a:outerShdw>
              </a:effectLst>
              <a:uLnTx/>
              <a:uFillTx/>
              <a:latin typeface="Century Gothic" pitchFamily="34" charset="0"/>
              <a:ea typeface="+mn-ea"/>
              <a:cs typeface="+mn-cs"/>
            </a:endParaRPr>
          </a:p>
        </p:txBody>
      </p:sp>
      <p:sp>
        <p:nvSpPr>
          <p:cNvPr id="20" name="Subtítulo 2"/>
          <p:cNvSpPr txBox="1">
            <a:spLocks/>
          </p:cNvSpPr>
          <p:nvPr/>
        </p:nvSpPr>
        <p:spPr>
          <a:xfrm>
            <a:off x="6720686" y="2708920"/>
            <a:ext cx="1403648" cy="576064"/>
          </a:xfrm>
          <a:prstGeom prst="rect">
            <a:avLst/>
          </a:prstGeom>
          <a:ln>
            <a:noFill/>
          </a:ln>
        </p:spPr>
        <p:txBody>
          <a:bodyPr>
            <a:normAutofit lnSpcReduction="10000"/>
          </a:bodyPr>
          <a:lstStyle/>
          <a:p>
            <a:pPr marL="342900" marR="0" lvl="0" indent="-342900" algn="just" defTabSz="914400" rtl="0" eaLnBrk="0" fontAlgn="base" latinLnBrk="0" hangingPunct="0">
              <a:lnSpc>
                <a:spcPct val="100000"/>
              </a:lnSpc>
              <a:spcBef>
                <a:spcPct val="20000"/>
              </a:spcBef>
              <a:spcAft>
                <a:spcPct val="0"/>
              </a:spcAft>
              <a:buClr>
                <a:srgbClr val="FFC000"/>
              </a:buClr>
              <a:buSzTx/>
              <a:tabLst/>
              <a:defRPr/>
            </a:pPr>
            <a:r>
              <a:rPr lang="pt-BR" sz="3200" b="0" kern="0" noProof="0" dirty="0" smtClean="0">
                <a:solidFill>
                  <a:schemeClr val="bg1"/>
                </a:solidFill>
                <a:latin typeface="Century Gothic" pitchFamily="34" charset="0"/>
              </a:rPr>
              <a:t>Dione</a:t>
            </a:r>
          </a:p>
          <a:p>
            <a:pPr marL="342900" marR="0" lvl="0" indent="-342900" algn="l" defTabSz="914400" rtl="0" eaLnBrk="0" fontAlgn="base" latinLnBrk="0" hangingPunct="0">
              <a:lnSpc>
                <a:spcPct val="100000"/>
              </a:lnSpc>
              <a:spcBef>
                <a:spcPct val="20000"/>
              </a:spcBef>
              <a:spcAft>
                <a:spcPct val="0"/>
              </a:spcAft>
              <a:buClr>
                <a:schemeClr val="accent2">
                  <a:lumMod val="75000"/>
                </a:schemeClr>
              </a:buClr>
              <a:buSzTx/>
              <a:buFont typeface="Courier New" pitchFamily="49" charset="0"/>
              <a:buChar char="o"/>
              <a:tabLst/>
              <a:defRPr/>
            </a:pPr>
            <a:endParaRPr kumimoji="0" lang="pt-BR" sz="3200" b="0" i="0" u="none" strike="noStrike" kern="0" cap="none" spc="0" normalizeH="0" baseline="0" noProof="0" dirty="0">
              <a:ln>
                <a:noFill/>
              </a:ln>
              <a:solidFill>
                <a:schemeClr val="accent2">
                  <a:lumMod val="75000"/>
                </a:schemeClr>
              </a:solidFill>
              <a:effectLst>
                <a:outerShdw blurRad="50800" dist="38100" dir="13500000" algn="br" rotWithShape="0">
                  <a:schemeClr val="tx1">
                    <a:alpha val="62000"/>
                  </a:schemeClr>
                </a:outerShdw>
              </a:effectLst>
              <a:uLnTx/>
              <a:uFillTx/>
              <a:latin typeface="Century Gothic" pitchFamily="34" charset="0"/>
              <a:ea typeface="+mn-ea"/>
              <a:cs typeface="+mn-cs"/>
            </a:endParaRPr>
          </a:p>
        </p:txBody>
      </p:sp>
      <p:sp>
        <p:nvSpPr>
          <p:cNvPr id="21" name="Subtítulo 2"/>
          <p:cNvSpPr txBox="1">
            <a:spLocks/>
          </p:cNvSpPr>
          <p:nvPr/>
        </p:nvSpPr>
        <p:spPr>
          <a:xfrm>
            <a:off x="4653347" y="2708920"/>
            <a:ext cx="1403648" cy="576064"/>
          </a:xfrm>
          <a:prstGeom prst="rect">
            <a:avLst/>
          </a:prstGeom>
          <a:ln>
            <a:noFill/>
          </a:ln>
        </p:spPr>
        <p:txBody>
          <a:bodyPr>
            <a:normAutofit lnSpcReduction="10000"/>
          </a:bodyPr>
          <a:lstStyle/>
          <a:p>
            <a:pPr marL="342900" marR="0" lvl="0" indent="-342900" algn="just" defTabSz="914400" rtl="0" eaLnBrk="0" fontAlgn="base" latinLnBrk="0" hangingPunct="0">
              <a:lnSpc>
                <a:spcPct val="100000"/>
              </a:lnSpc>
              <a:spcBef>
                <a:spcPct val="20000"/>
              </a:spcBef>
              <a:spcAft>
                <a:spcPct val="0"/>
              </a:spcAft>
              <a:buClr>
                <a:srgbClr val="FFC000"/>
              </a:buClr>
              <a:buSzTx/>
              <a:tabLst/>
              <a:defRPr/>
            </a:pPr>
            <a:r>
              <a:rPr lang="pt-BR" sz="3200" b="0" kern="0" noProof="0" dirty="0" smtClean="0">
                <a:solidFill>
                  <a:schemeClr val="bg1"/>
                </a:solidFill>
                <a:latin typeface="Century Gothic" pitchFamily="34" charset="0"/>
              </a:rPr>
              <a:t>Reia</a:t>
            </a:r>
          </a:p>
          <a:p>
            <a:pPr marL="342900" marR="0" lvl="0" indent="-342900" algn="l" defTabSz="914400" rtl="0" eaLnBrk="0" fontAlgn="base" latinLnBrk="0" hangingPunct="0">
              <a:lnSpc>
                <a:spcPct val="100000"/>
              </a:lnSpc>
              <a:spcBef>
                <a:spcPct val="20000"/>
              </a:spcBef>
              <a:spcAft>
                <a:spcPct val="0"/>
              </a:spcAft>
              <a:buClr>
                <a:schemeClr val="accent2">
                  <a:lumMod val="75000"/>
                </a:schemeClr>
              </a:buClr>
              <a:buSzTx/>
              <a:buFont typeface="Courier New" pitchFamily="49" charset="0"/>
              <a:buChar char="o"/>
              <a:tabLst/>
              <a:defRPr/>
            </a:pPr>
            <a:endParaRPr kumimoji="0" lang="pt-BR" sz="3200" b="0" i="0" u="none" strike="noStrike" kern="0" cap="none" spc="0" normalizeH="0" baseline="0" noProof="0" dirty="0">
              <a:ln>
                <a:noFill/>
              </a:ln>
              <a:solidFill>
                <a:schemeClr val="accent2">
                  <a:lumMod val="75000"/>
                </a:schemeClr>
              </a:solidFill>
              <a:effectLst>
                <a:outerShdw blurRad="50800" dist="38100" dir="13500000" algn="br" rotWithShape="0">
                  <a:schemeClr val="tx1">
                    <a:alpha val="62000"/>
                  </a:schemeClr>
                </a:outerShdw>
              </a:effectLst>
              <a:uLnTx/>
              <a:uFillTx/>
              <a:latin typeface="Century Gothic" pitchFamily="34" charset="0"/>
              <a:ea typeface="+mn-ea"/>
              <a:cs typeface="+mn-cs"/>
            </a:endParaRPr>
          </a:p>
        </p:txBody>
      </p:sp>
      <p:sp>
        <p:nvSpPr>
          <p:cNvPr id="22" name="Subtítulo 2"/>
          <p:cNvSpPr txBox="1">
            <a:spLocks/>
          </p:cNvSpPr>
          <p:nvPr/>
        </p:nvSpPr>
        <p:spPr>
          <a:xfrm>
            <a:off x="179512" y="4653136"/>
            <a:ext cx="1403648" cy="576064"/>
          </a:xfrm>
          <a:prstGeom prst="rect">
            <a:avLst/>
          </a:prstGeom>
          <a:ln>
            <a:noFill/>
          </a:ln>
        </p:spPr>
        <p:txBody>
          <a:bodyPr>
            <a:normAutofit lnSpcReduction="10000"/>
          </a:bodyPr>
          <a:lstStyle/>
          <a:p>
            <a:pPr marL="342900" marR="0" lvl="0" indent="-342900" algn="just" defTabSz="914400" rtl="0" eaLnBrk="0" fontAlgn="base" latinLnBrk="0" hangingPunct="0">
              <a:lnSpc>
                <a:spcPct val="100000"/>
              </a:lnSpc>
              <a:spcBef>
                <a:spcPct val="20000"/>
              </a:spcBef>
              <a:spcAft>
                <a:spcPct val="0"/>
              </a:spcAft>
              <a:buClr>
                <a:srgbClr val="FFC000"/>
              </a:buClr>
              <a:buSzTx/>
              <a:tabLst/>
              <a:defRPr/>
            </a:pPr>
            <a:r>
              <a:rPr lang="pt-BR" sz="3200" b="0" kern="0" noProof="0" dirty="0" smtClean="0">
                <a:solidFill>
                  <a:schemeClr val="bg1"/>
                </a:solidFill>
                <a:latin typeface="Century Gothic" pitchFamily="34" charset="0"/>
              </a:rPr>
              <a:t>Titã</a:t>
            </a:r>
          </a:p>
          <a:p>
            <a:pPr marL="342900" marR="0" lvl="0" indent="-342900" algn="l" defTabSz="914400" rtl="0" eaLnBrk="0" fontAlgn="base" latinLnBrk="0" hangingPunct="0">
              <a:lnSpc>
                <a:spcPct val="100000"/>
              </a:lnSpc>
              <a:spcBef>
                <a:spcPct val="20000"/>
              </a:spcBef>
              <a:spcAft>
                <a:spcPct val="0"/>
              </a:spcAft>
              <a:buClr>
                <a:schemeClr val="accent2">
                  <a:lumMod val="75000"/>
                </a:schemeClr>
              </a:buClr>
              <a:buSzTx/>
              <a:buFont typeface="Courier New" pitchFamily="49" charset="0"/>
              <a:buChar char="o"/>
              <a:tabLst/>
              <a:defRPr/>
            </a:pPr>
            <a:endParaRPr kumimoji="0" lang="pt-BR" sz="3200" b="0" i="0" u="none" strike="noStrike" kern="0" cap="none" spc="0" normalizeH="0" baseline="0" noProof="0" dirty="0">
              <a:ln>
                <a:noFill/>
              </a:ln>
              <a:solidFill>
                <a:schemeClr val="accent2">
                  <a:lumMod val="75000"/>
                </a:schemeClr>
              </a:solidFill>
              <a:effectLst>
                <a:outerShdw blurRad="50800" dist="38100" dir="13500000" algn="br" rotWithShape="0">
                  <a:schemeClr val="tx1">
                    <a:alpha val="62000"/>
                  </a:schemeClr>
                </a:outerShdw>
              </a:effectLst>
              <a:uLnTx/>
              <a:uFillTx/>
              <a:latin typeface="Century Gothic" pitchFamily="34" charset="0"/>
              <a:ea typeface="+mn-ea"/>
              <a:cs typeface="+mn-cs"/>
            </a:endParaRPr>
          </a:p>
        </p:txBody>
      </p:sp>
      <p:sp>
        <p:nvSpPr>
          <p:cNvPr id="23" name="Subtítulo 2"/>
          <p:cNvSpPr txBox="1">
            <a:spLocks/>
          </p:cNvSpPr>
          <p:nvPr/>
        </p:nvSpPr>
        <p:spPr>
          <a:xfrm>
            <a:off x="5148064" y="4581127"/>
            <a:ext cx="1619672" cy="576064"/>
          </a:xfrm>
          <a:prstGeom prst="rect">
            <a:avLst/>
          </a:prstGeom>
          <a:ln>
            <a:noFill/>
          </a:ln>
        </p:spPr>
        <p:txBody>
          <a:bodyPr>
            <a:normAutofit lnSpcReduction="10000"/>
          </a:bodyPr>
          <a:lstStyle/>
          <a:p>
            <a:pPr marL="342900" marR="0" lvl="0" indent="-342900" algn="just" defTabSz="914400" rtl="0" eaLnBrk="0" fontAlgn="base" latinLnBrk="0" hangingPunct="0">
              <a:lnSpc>
                <a:spcPct val="100000"/>
              </a:lnSpc>
              <a:spcBef>
                <a:spcPct val="20000"/>
              </a:spcBef>
              <a:spcAft>
                <a:spcPct val="0"/>
              </a:spcAft>
              <a:buClr>
                <a:srgbClr val="FFC000"/>
              </a:buClr>
              <a:buSzTx/>
              <a:tabLst/>
              <a:defRPr/>
            </a:pPr>
            <a:r>
              <a:rPr lang="pt-BR" sz="3200" b="0" kern="0" noProof="0" dirty="0" err="1" smtClean="0">
                <a:solidFill>
                  <a:schemeClr val="bg1"/>
                </a:solidFill>
                <a:latin typeface="Century Gothic" pitchFamily="34" charset="0"/>
              </a:rPr>
              <a:t>Jápeto</a:t>
            </a:r>
            <a:endParaRPr lang="pt-BR" sz="3200" b="0" kern="0" noProof="0" dirty="0" smtClean="0">
              <a:solidFill>
                <a:schemeClr val="bg1"/>
              </a:solidFill>
              <a:latin typeface="Century Gothic" pitchFamily="34" charset="0"/>
            </a:endParaRPr>
          </a:p>
          <a:p>
            <a:pPr marL="342900" marR="0" lvl="0" indent="-342900" algn="l" defTabSz="914400" rtl="0" eaLnBrk="0" fontAlgn="base" latinLnBrk="0" hangingPunct="0">
              <a:lnSpc>
                <a:spcPct val="100000"/>
              </a:lnSpc>
              <a:spcBef>
                <a:spcPct val="20000"/>
              </a:spcBef>
              <a:spcAft>
                <a:spcPct val="0"/>
              </a:spcAft>
              <a:buClr>
                <a:schemeClr val="accent2">
                  <a:lumMod val="75000"/>
                </a:schemeClr>
              </a:buClr>
              <a:buSzTx/>
              <a:buFont typeface="Courier New" pitchFamily="49" charset="0"/>
              <a:buChar char="o"/>
              <a:tabLst/>
              <a:defRPr/>
            </a:pPr>
            <a:endParaRPr kumimoji="0" lang="pt-BR" sz="3200" b="0" i="0" u="none" strike="noStrike" kern="0" cap="none" spc="0" normalizeH="0" baseline="0" noProof="0" dirty="0">
              <a:ln>
                <a:noFill/>
              </a:ln>
              <a:solidFill>
                <a:schemeClr val="accent2">
                  <a:lumMod val="75000"/>
                </a:schemeClr>
              </a:solidFill>
              <a:effectLst>
                <a:outerShdw blurRad="50800" dist="38100" dir="13500000" algn="br" rotWithShape="0">
                  <a:schemeClr val="tx1">
                    <a:alpha val="62000"/>
                  </a:schemeClr>
                </a:outerShdw>
              </a:effectLst>
              <a:uLnTx/>
              <a:uFillTx/>
              <a:latin typeface="Century Gothic" pitchFamily="34" charset="0"/>
              <a:ea typeface="+mn-ea"/>
              <a:cs typeface="+mn-cs"/>
            </a:endParaRPr>
          </a:p>
        </p:txBody>
      </p:sp>
      <p:sp>
        <p:nvSpPr>
          <p:cNvPr id="24" name="Rectangle 3"/>
          <p:cNvSpPr>
            <a:spLocks noChangeArrowheads="1"/>
          </p:cNvSpPr>
          <p:nvPr/>
        </p:nvSpPr>
        <p:spPr bwMode="auto">
          <a:xfrm>
            <a:off x="152400" y="6461720"/>
            <a:ext cx="3953326" cy="276999"/>
          </a:xfrm>
          <a:prstGeom prst="rect">
            <a:avLst/>
          </a:prstGeom>
          <a:noFill/>
          <a:ln w="9525">
            <a:noFill/>
            <a:miter lim="800000"/>
            <a:headEnd/>
            <a:tailEnd/>
          </a:ln>
        </p:spPr>
        <p:txBody>
          <a:bodyPr wrap="none">
            <a:spAutoFit/>
          </a:bodyPr>
          <a:lstStyle/>
          <a:p>
            <a:pPr algn="l" eaLnBrk="1" hangingPunct="1"/>
            <a:r>
              <a:rPr lang="pt-BR" sz="1200" b="0" dirty="0">
                <a:solidFill>
                  <a:schemeClr val="tx1"/>
                </a:solidFill>
                <a:latin typeface="Century Gothic" pitchFamily="34" charset="0"/>
              </a:rPr>
              <a:t>Crédito </a:t>
            </a:r>
            <a:r>
              <a:rPr lang="pt-BR" sz="1200" b="0" dirty="0" smtClean="0">
                <a:solidFill>
                  <a:schemeClr val="tx1"/>
                </a:solidFill>
                <a:latin typeface="Century Gothic" pitchFamily="34" charset="0"/>
              </a:rPr>
              <a:t>das imagens: NASA/JPL, com adaptações</a:t>
            </a:r>
            <a:endParaRPr lang="pt-BR" sz="1200" b="0" dirty="0">
              <a:solidFill>
                <a:schemeClr val="tx1"/>
              </a:solidFill>
              <a:latin typeface="Century Gothic" pitchFamily="34" charset="0"/>
            </a:endParaRPr>
          </a:p>
        </p:txBody>
      </p:sp>
      <p:sp>
        <p:nvSpPr>
          <p:cNvPr id="25" name="Espaço Reservado para Número de Slide 24"/>
          <p:cNvSpPr>
            <a:spLocks noGrp="1"/>
          </p:cNvSpPr>
          <p:nvPr>
            <p:ph type="sldNum" sz="quarter" idx="12"/>
          </p:nvPr>
        </p:nvSpPr>
        <p:spPr/>
        <p:txBody>
          <a:bodyPr/>
          <a:lstStyle/>
          <a:p>
            <a:pPr>
              <a:defRPr/>
            </a:pPr>
            <a:fld id="{37EA3358-D533-4DE3-BB7E-0C918E9F7417}" type="slidenum">
              <a:rPr lang="pt-BR" smtClean="0"/>
              <a:pPr>
                <a:defRPr/>
              </a:pPr>
              <a:t>54</a:t>
            </a:fld>
            <a:endParaRPr lang="pt-B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757"/>
                                        </p:tgtEl>
                                        <p:attrNameLst>
                                          <p:attrName>style.visibility</p:attrName>
                                        </p:attrNameLst>
                                      </p:cBhvr>
                                      <p:to>
                                        <p:strVal val="visible"/>
                                      </p:to>
                                    </p:set>
                                    <p:animEffect transition="in" filter="fade">
                                      <p:cBhvr>
                                        <p:cTn id="7" dur="2000"/>
                                        <p:tgtEl>
                                          <p:spTgt spid="747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20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4761"/>
                                        </p:tgtEl>
                                        <p:attrNameLst>
                                          <p:attrName>style.visibility</p:attrName>
                                        </p:attrNameLst>
                                      </p:cBhvr>
                                      <p:to>
                                        <p:strVal val="visible"/>
                                      </p:to>
                                    </p:set>
                                    <p:animEffect transition="in" filter="fade">
                                      <p:cBhvr>
                                        <p:cTn id="15" dur="2000"/>
                                        <p:tgtEl>
                                          <p:spTgt spid="7476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20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4759"/>
                                        </p:tgtEl>
                                        <p:attrNameLst>
                                          <p:attrName>style.visibility</p:attrName>
                                        </p:attrNameLst>
                                      </p:cBhvr>
                                      <p:to>
                                        <p:strVal val="visible"/>
                                      </p:to>
                                    </p:set>
                                    <p:animEffect transition="in" filter="fade">
                                      <p:cBhvr>
                                        <p:cTn id="23" dur="2000"/>
                                        <p:tgtEl>
                                          <p:spTgt spid="7475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20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4763"/>
                                        </p:tgtEl>
                                        <p:attrNameLst>
                                          <p:attrName>style.visibility</p:attrName>
                                        </p:attrNameLst>
                                      </p:cBhvr>
                                      <p:to>
                                        <p:strVal val="visible"/>
                                      </p:to>
                                    </p:set>
                                    <p:animEffect transition="in" filter="fade">
                                      <p:cBhvr>
                                        <p:cTn id="31" dur="2000"/>
                                        <p:tgtEl>
                                          <p:spTgt spid="7476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20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4765"/>
                                        </p:tgtEl>
                                        <p:attrNameLst>
                                          <p:attrName>style.visibility</p:attrName>
                                        </p:attrNameLst>
                                      </p:cBhvr>
                                      <p:to>
                                        <p:strVal val="visible"/>
                                      </p:to>
                                    </p:set>
                                    <p:animEffect transition="in" filter="fade">
                                      <p:cBhvr>
                                        <p:cTn id="39" dur="2000"/>
                                        <p:tgtEl>
                                          <p:spTgt spid="7476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http://photojournal.jpl.nasa.gov/jpegMod/PIA17179_modest.jpg"/>
          <p:cNvPicPr>
            <a:picLocks noChangeAspect="1" noChangeArrowheads="1"/>
          </p:cNvPicPr>
          <p:nvPr/>
        </p:nvPicPr>
        <p:blipFill>
          <a:blip r:embed="rId3" cstate="print"/>
          <a:srcRect t="11136" b="10480"/>
          <a:stretch>
            <a:fillRect/>
          </a:stretch>
        </p:blipFill>
        <p:spPr bwMode="auto">
          <a:xfrm>
            <a:off x="1043608" y="1276906"/>
            <a:ext cx="6696744" cy="5248438"/>
          </a:xfrm>
          <a:prstGeom prst="rect">
            <a:avLst/>
          </a:prstGeom>
          <a:noFill/>
        </p:spPr>
      </p:pic>
      <p:sp>
        <p:nvSpPr>
          <p:cNvPr id="12" name="Rectangle 2"/>
          <p:cNvSpPr txBox="1">
            <a:spLocks noChangeArrowheads="1"/>
          </p:cNvSpPr>
          <p:nvPr/>
        </p:nvSpPr>
        <p:spPr bwMode="auto">
          <a:xfrm>
            <a:off x="36512" y="451520"/>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
                <a:srgbClr val="C00000"/>
              </a:buClr>
              <a:buSzTx/>
              <a:buFontTx/>
              <a:buNone/>
              <a:tabLst/>
              <a:defRPr/>
            </a:pPr>
            <a:r>
              <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rPr>
              <a:t>Saturno: Titã</a:t>
            </a:r>
          </a:p>
        </p:txBody>
      </p:sp>
      <p:pic>
        <p:nvPicPr>
          <p:cNvPr id="36865" name="Picture 1" descr="http://solarsystem.nasa.gov/images/spacer.gif"/>
          <p:cNvPicPr>
            <a:picLocks noChangeAspect="1" noChangeArrowheads="1"/>
          </p:cNvPicPr>
          <p:nvPr/>
        </p:nvPicPr>
        <p:blipFill>
          <a:blip r:embed="rId4"/>
          <a:srcRect/>
          <a:stretch>
            <a:fillRect/>
          </a:stretch>
        </p:blipFill>
        <p:spPr bwMode="auto">
          <a:xfrm>
            <a:off x="0" y="0"/>
            <a:ext cx="76200" cy="76200"/>
          </a:xfrm>
          <a:prstGeom prst="rect">
            <a:avLst/>
          </a:prstGeom>
          <a:noFill/>
        </p:spPr>
      </p:pic>
      <p:sp>
        <p:nvSpPr>
          <p:cNvPr id="15" name="Retângulo 14"/>
          <p:cNvSpPr/>
          <p:nvPr/>
        </p:nvSpPr>
        <p:spPr>
          <a:xfrm>
            <a:off x="53858" y="6519446"/>
            <a:ext cx="5742278" cy="307777"/>
          </a:xfrm>
          <a:prstGeom prst="rect">
            <a:avLst/>
          </a:prstGeom>
        </p:spPr>
        <p:txBody>
          <a:bodyPr wrap="none">
            <a:spAutoFit/>
          </a:bodyPr>
          <a:lstStyle/>
          <a:p>
            <a:r>
              <a:rPr lang="pt-BR" sz="1400" b="0" dirty="0" smtClean="0">
                <a:solidFill>
                  <a:srgbClr val="FFC000"/>
                </a:solidFill>
                <a:latin typeface="Century Gothic" pitchFamily="34" charset="0"/>
              </a:rPr>
              <a:t>Crédito da imagens: </a:t>
            </a:r>
            <a:r>
              <a:rPr lang="en-US" sz="1400" b="0" dirty="0" smtClean="0">
                <a:solidFill>
                  <a:srgbClr val="FFC000"/>
                </a:solidFill>
                <a:latin typeface="Century Gothic" pitchFamily="34" charset="0"/>
              </a:rPr>
              <a:t>NASA/JPL-Caltech/Space Science Institute</a:t>
            </a:r>
            <a:endParaRPr lang="pt-BR" sz="1400" dirty="0">
              <a:solidFill>
                <a:srgbClr val="FFC000"/>
              </a:solidFill>
              <a:latin typeface="Century Gothic" pitchFamily="34" charset="0"/>
            </a:endParaRPr>
          </a:p>
        </p:txBody>
      </p:sp>
      <p:sp>
        <p:nvSpPr>
          <p:cNvPr id="9" name="Text Box 9"/>
          <p:cNvSpPr txBox="1">
            <a:spLocks noChangeArrowheads="1"/>
          </p:cNvSpPr>
          <p:nvPr/>
        </p:nvSpPr>
        <p:spPr bwMode="auto">
          <a:xfrm>
            <a:off x="1043608" y="1412776"/>
            <a:ext cx="1259632"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1800" dirty="0" smtClean="0">
                <a:solidFill>
                  <a:srgbClr val="FFC000"/>
                </a:solidFill>
                <a:latin typeface="Century Gothic" pitchFamily="34" charset="0"/>
              </a:rPr>
              <a:t>Mar </a:t>
            </a:r>
          </a:p>
          <a:p>
            <a:pPr marL="457200" indent="-457200">
              <a:buClr>
                <a:srgbClr val="C00000"/>
              </a:buClr>
              <a:defRPr/>
            </a:pPr>
            <a:r>
              <a:rPr lang="pt-BR" sz="1800" dirty="0" err="1" smtClean="0">
                <a:solidFill>
                  <a:srgbClr val="FFC000"/>
                </a:solidFill>
                <a:latin typeface="Century Gothic" pitchFamily="34" charset="0"/>
              </a:rPr>
              <a:t>Kraken</a:t>
            </a:r>
            <a:endParaRPr lang="pt-BR" sz="1800" dirty="0">
              <a:solidFill>
                <a:srgbClr val="FFC000"/>
              </a:solidFill>
              <a:latin typeface="Century Gothic" pitchFamily="34" charset="0"/>
            </a:endParaRPr>
          </a:p>
        </p:txBody>
      </p:sp>
      <p:cxnSp>
        <p:nvCxnSpPr>
          <p:cNvPr id="10" name="Conector de seta reta 9"/>
          <p:cNvCxnSpPr>
            <a:stCxn id="9" idx="3"/>
          </p:cNvCxnSpPr>
          <p:nvPr/>
        </p:nvCxnSpPr>
        <p:spPr bwMode="auto">
          <a:xfrm>
            <a:off x="2303240" y="1735942"/>
            <a:ext cx="1224136" cy="611197"/>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sp>
        <p:nvSpPr>
          <p:cNvPr id="13" name="Text Box 9"/>
          <p:cNvSpPr txBox="1">
            <a:spLocks noChangeArrowheads="1"/>
          </p:cNvSpPr>
          <p:nvPr/>
        </p:nvSpPr>
        <p:spPr bwMode="auto">
          <a:xfrm>
            <a:off x="1196008" y="3070701"/>
            <a:ext cx="1259632"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1800" dirty="0" smtClean="0">
                <a:solidFill>
                  <a:srgbClr val="FFC000"/>
                </a:solidFill>
                <a:latin typeface="Century Gothic" pitchFamily="34" charset="0"/>
              </a:rPr>
              <a:t>Mar </a:t>
            </a:r>
          </a:p>
          <a:p>
            <a:pPr marL="457200" indent="-457200">
              <a:buClr>
                <a:srgbClr val="C00000"/>
              </a:buClr>
              <a:defRPr/>
            </a:pPr>
            <a:r>
              <a:rPr lang="pt-BR" sz="1800" dirty="0" err="1" smtClean="0">
                <a:solidFill>
                  <a:srgbClr val="FFC000"/>
                </a:solidFill>
                <a:latin typeface="Century Gothic" pitchFamily="34" charset="0"/>
              </a:rPr>
              <a:t>Ligeia</a:t>
            </a:r>
            <a:endParaRPr lang="pt-BR" sz="1800" dirty="0">
              <a:solidFill>
                <a:srgbClr val="FFC000"/>
              </a:solidFill>
              <a:latin typeface="Century Gothic" pitchFamily="34" charset="0"/>
            </a:endParaRPr>
          </a:p>
        </p:txBody>
      </p:sp>
      <p:cxnSp>
        <p:nvCxnSpPr>
          <p:cNvPr id="14" name="Conector de seta reta 13"/>
          <p:cNvCxnSpPr>
            <a:stCxn id="13" idx="3"/>
          </p:cNvCxnSpPr>
          <p:nvPr/>
        </p:nvCxnSpPr>
        <p:spPr bwMode="auto">
          <a:xfrm flipV="1">
            <a:off x="2455640" y="2996953"/>
            <a:ext cx="892224" cy="396914"/>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sp>
        <p:nvSpPr>
          <p:cNvPr id="17" name="Text Box 9"/>
          <p:cNvSpPr txBox="1">
            <a:spLocks noChangeArrowheads="1"/>
          </p:cNvSpPr>
          <p:nvPr/>
        </p:nvSpPr>
        <p:spPr bwMode="auto">
          <a:xfrm>
            <a:off x="2736304" y="4150820"/>
            <a:ext cx="1259632"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1800" dirty="0" smtClean="0">
                <a:solidFill>
                  <a:srgbClr val="FFC000"/>
                </a:solidFill>
                <a:latin typeface="Century Gothic" pitchFamily="34" charset="0"/>
              </a:rPr>
              <a:t>Mar </a:t>
            </a:r>
          </a:p>
          <a:p>
            <a:pPr marL="457200" indent="-457200">
              <a:buClr>
                <a:srgbClr val="C00000"/>
              </a:buClr>
              <a:defRPr/>
            </a:pPr>
            <a:r>
              <a:rPr lang="pt-BR" sz="1800" dirty="0" smtClean="0">
                <a:solidFill>
                  <a:srgbClr val="FFC000"/>
                </a:solidFill>
                <a:latin typeface="Century Gothic" pitchFamily="34" charset="0"/>
              </a:rPr>
              <a:t>Punga</a:t>
            </a:r>
            <a:endParaRPr lang="pt-BR" sz="1800" dirty="0">
              <a:solidFill>
                <a:srgbClr val="FFC000"/>
              </a:solidFill>
              <a:latin typeface="Century Gothic" pitchFamily="34" charset="0"/>
            </a:endParaRPr>
          </a:p>
        </p:txBody>
      </p:sp>
      <p:cxnSp>
        <p:nvCxnSpPr>
          <p:cNvPr id="18" name="Conector de seta reta 17"/>
          <p:cNvCxnSpPr>
            <a:stCxn id="17" idx="0"/>
          </p:cNvCxnSpPr>
          <p:nvPr/>
        </p:nvCxnSpPr>
        <p:spPr bwMode="auto">
          <a:xfrm flipV="1">
            <a:off x="3366120" y="2852936"/>
            <a:ext cx="413792" cy="1297884"/>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cxnSp>
        <p:nvCxnSpPr>
          <p:cNvPr id="21" name="Conector de seta reta 20"/>
          <p:cNvCxnSpPr>
            <a:stCxn id="23" idx="1"/>
          </p:cNvCxnSpPr>
          <p:nvPr/>
        </p:nvCxnSpPr>
        <p:spPr bwMode="auto">
          <a:xfrm flipH="1">
            <a:off x="3779912" y="1519918"/>
            <a:ext cx="1944216" cy="900970"/>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sp>
        <p:nvSpPr>
          <p:cNvPr id="23" name="Text Box 9"/>
          <p:cNvSpPr txBox="1">
            <a:spLocks noChangeArrowheads="1"/>
          </p:cNvSpPr>
          <p:nvPr/>
        </p:nvSpPr>
        <p:spPr bwMode="auto">
          <a:xfrm>
            <a:off x="5724128" y="1196752"/>
            <a:ext cx="1259632"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1800" dirty="0" smtClean="0">
                <a:solidFill>
                  <a:srgbClr val="FFC000"/>
                </a:solidFill>
                <a:latin typeface="Century Gothic" pitchFamily="34" charset="0"/>
              </a:rPr>
              <a:t>Lago</a:t>
            </a:r>
          </a:p>
          <a:p>
            <a:pPr marL="457200" indent="-457200">
              <a:buClr>
                <a:srgbClr val="C00000"/>
              </a:buClr>
              <a:defRPr/>
            </a:pPr>
            <a:r>
              <a:rPr lang="pt-BR" sz="1800" dirty="0" err="1" smtClean="0">
                <a:solidFill>
                  <a:srgbClr val="FFC000"/>
                </a:solidFill>
                <a:latin typeface="Century Gothic" pitchFamily="34" charset="0"/>
              </a:rPr>
              <a:t>Jingpo</a:t>
            </a:r>
            <a:endParaRPr lang="pt-BR" sz="1800" dirty="0">
              <a:solidFill>
                <a:srgbClr val="FFC000"/>
              </a:solidFill>
              <a:latin typeface="Century Gothic" pitchFamily="34" charset="0"/>
            </a:endParaRPr>
          </a:p>
        </p:txBody>
      </p:sp>
      <p:sp>
        <p:nvSpPr>
          <p:cNvPr id="27" name="Text Box 9"/>
          <p:cNvSpPr txBox="1">
            <a:spLocks noChangeArrowheads="1"/>
          </p:cNvSpPr>
          <p:nvPr/>
        </p:nvSpPr>
        <p:spPr bwMode="auto">
          <a:xfrm>
            <a:off x="7092280" y="3212976"/>
            <a:ext cx="1259632"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1800" dirty="0" smtClean="0">
                <a:solidFill>
                  <a:srgbClr val="FFC000"/>
                </a:solidFill>
                <a:latin typeface="Century Gothic" pitchFamily="34" charset="0"/>
              </a:rPr>
              <a:t>Lago</a:t>
            </a:r>
          </a:p>
          <a:p>
            <a:pPr marL="457200" indent="-457200">
              <a:buClr>
                <a:srgbClr val="C00000"/>
              </a:buClr>
              <a:defRPr/>
            </a:pPr>
            <a:r>
              <a:rPr lang="pt-BR" sz="1800" dirty="0" err="1" smtClean="0">
                <a:solidFill>
                  <a:srgbClr val="FFC000"/>
                </a:solidFill>
                <a:latin typeface="Century Gothic" pitchFamily="34" charset="0"/>
              </a:rPr>
              <a:t>Neagh</a:t>
            </a:r>
            <a:endParaRPr lang="pt-BR" sz="1800" dirty="0">
              <a:solidFill>
                <a:srgbClr val="FFC000"/>
              </a:solidFill>
              <a:latin typeface="Century Gothic" pitchFamily="34" charset="0"/>
            </a:endParaRPr>
          </a:p>
        </p:txBody>
      </p:sp>
      <p:cxnSp>
        <p:nvCxnSpPr>
          <p:cNvPr id="28" name="Conector de seta reta 27"/>
          <p:cNvCxnSpPr>
            <a:stCxn id="27" idx="1"/>
          </p:cNvCxnSpPr>
          <p:nvPr/>
        </p:nvCxnSpPr>
        <p:spPr bwMode="auto">
          <a:xfrm flipH="1" flipV="1">
            <a:off x="3995936" y="2780929"/>
            <a:ext cx="3096344" cy="755213"/>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sp>
        <p:nvSpPr>
          <p:cNvPr id="16" name="Espaço Reservado para Número de Slide 15"/>
          <p:cNvSpPr>
            <a:spLocks noGrp="1"/>
          </p:cNvSpPr>
          <p:nvPr>
            <p:ph type="sldNum" sz="quarter" idx="12"/>
          </p:nvPr>
        </p:nvSpPr>
        <p:spPr/>
        <p:txBody>
          <a:bodyPr/>
          <a:lstStyle/>
          <a:p>
            <a:pPr>
              <a:defRPr/>
            </a:pPr>
            <a:fld id="{37EA3358-D533-4DE3-BB7E-0C918E9F7417}" type="slidenum">
              <a:rPr lang="pt-BR" smtClean="0"/>
              <a:pPr>
                <a:defRPr/>
              </a:pPr>
              <a:t>55</a:t>
            </a:fld>
            <a:endParaRPr lang="pt-B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0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2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20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20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20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20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2000"/>
                                        <p:tgtEl>
                                          <p:spTgt spid="27"/>
                                        </p:tgtEl>
                                      </p:cBhvr>
                                    </p:animEffect>
                                  </p:childTnLst>
                                </p:cTn>
                              </p:par>
                              <p:par>
                                <p:cTn id="40" presetID="10" presetClass="entr" presetSubtype="0"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7" grpId="0"/>
      <p:bldP spid="23"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36512" y="451520"/>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
                <a:srgbClr val="C00000"/>
              </a:buClr>
              <a:buSzTx/>
              <a:buFontTx/>
              <a:buNone/>
              <a:tabLst/>
              <a:defRPr/>
            </a:pPr>
            <a:r>
              <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rPr>
              <a:t>Saturno: </a:t>
            </a:r>
            <a:r>
              <a:rPr kumimoji="0" lang="pt-BR" sz="4000" b="1" i="0" u="none" strike="noStrike" kern="0" cap="none" spc="0" normalizeH="0" baseline="0" noProof="0" dirty="0" err="1" smtClean="0">
                <a:ln>
                  <a:noFill/>
                </a:ln>
                <a:solidFill>
                  <a:schemeClr val="bg1"/>
                </a:solidFill>
                <a:effectLst/>
                <a:uLnTx/>
                <a:uFillTx/>
                <a:latin typeface="Century Gothic" pitchFamily="34" charset="0"/>
                <a:ea typeface="+mj-ea"/>
                <a:cs typeface="+mj-cs"/>
              </a:rPr>
              <a:t>Jápeto</a:t>
            </a:r>
            <a:endPar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endParaRPr>
          </a:p>
        </p:txBody>
      </p:sp>
      <p:pic>
        <p:nvPicPr>
          <p:cNvPr id="36865" name="Picture 1" descr="http://solarsystem.nasa.gov/images/spacer.gif"/>
          <p:cNvPicPr>
            <a:picLocks noChangeAspect="1" noChangeArrowheads="1"/>
          </p:cNvPicPr>
          <p:nvPr/>
        </p:nvPicPr>
        <p:blipFill>
          <a:blip r:embed="rId3"/>
          <a:srcRect/>
          <a:stretch>
            <a:fillRect/>
          </a:stretch>
        </p:blipFill>
        <p:spPr bwMode="auto">
          <a:xfrm>
            <a:off x="0" y="0"/>
            <a:ext cx="76200" cy="76200"/>
          </a:xfrm>
          <a:prstGeom prst="rect">
            <a:avLst/>
          </a:prstGeom>
          <a:noFill/>
        </p:spPr>
      </p:pic>
      <p:sp>
        <p:nvSpPr>
          <p:cNvPr id="15" name="Retângulo 14"/>
          <p:cNvSpPr/>
          <p:nvPr/>
        </p:nvSpPr>
        <p:spPr>
          <a:xfrm>
            <a:off x="0" y="6550223"/>
            <a:ext cx="2929007" cy="307777"/>
          </a:xfrm>
          <a:prstGeom prst="rect">
            <a:avLst/>
          </a:prstGeom>
        </p:spPr>
        <p:txBody>
          <a:bodyPr wrap="none">
            <a:spAutoFit/>
          </a:bodyPr>
          <a:lstStyle/>
          <a:p>
            <a:r>
              <a:rPr lang="pt-BR" sz="1400" b="0" dirty="0" smtClean="0">
                <a:solidFill>
                  <a:srgbClr val="FFC000"/>
                </a:solidFill>
                <a:latin typeface="Century Gothic" pitchFamily="34" charset="0"/>
              </a:rPr>
              <a:t>Crédito da imagens: </a:t>
            </a:r>
            <a:r>
              <a:rPr lang="en-US" sz="1400" b="0" dirty="0" smtClean="0">
                <a:solidFill>
                  <a:srgbClr val="FFC000"/>
                </a:solidFill>
                <a:latin typeface="Century Gothic" pitchFamily="34" charset="0"/>
              </a:rPr>
              <a:t>NASA/JPL</a:t>
            </a:r>
            <a:endParaRPr lang="pt-BR" sz="1400" dirty="0">
              <a:solidFill>
                <a:srgbClr val="FFC000"/>
              </a:solidFill>
              <a:latin typeface="Century Gothic" pitchFamily="34" charset="0"/>
            </a:endParaRPr>
          </a:p>
        </p:txBody>
      </p:sp>
      <p:pic>
        <p:nvPicPr>
          <p:cNvPr id="150530" name="Picture 2" descr="http://solarsystem.nasa.gov/images/galleries/PIA11690.jpg"/>
          <p:cNvPicPr>
            <a:picLocks noChangeAspect="1" noChangeArrowheads="1"/>
          </p:cNvPicPr>
          <p:nvPr/>
        </p:nvPicPr>
        <p:blipFill>
          <a:blip r:embed="rId4" cstate="print"/>
          <a:srcRect/>
          <a:stretch>
            <a:fillRect/>
          </a:stretch>
        </p:blipFill>
        <p:spPr bwMode="auto">
          <a:xfrm>
            <a:off x="107504" y="1772816"/>
            <a:ext cx="8960675" cy="4392488"/>
          </a:xfrm>
          <a:prstGeom prst="rect">
            <a:avLst/>
          </a:prstGeom>
          <a:noFill/>
        </p:spPr>
      </p:pic>
      <p:sp>
        <p:nvSpPr>
          <p:cNvPr id="6" name="Espaço Reservado para Número de Slide 5"/>
          <p:cNvSpPr>
            <a:spLocks noGrp="1"/>
          </p:cNvSpPr>
          <p:nvPr>
            <p:ph type="sldNum" sz="quarter" idx="12"/>
          </p:nvPr>
        </p:nvSpPr>
        <p:spPr/>
        <p:txBody>
          <a:bodyPr/>
          <a:lstStyle/>
          <a:p>
            <a:pPr>
              <a:defRPr/>
            </a:pPr>
            <a:fld id="{37EA3358-D533-4DE3-BB7E-0C918E9F7417}" type="slidenum">
              <a:rPr lang="pt-BR" smtClean="0"/>
              <a:pPr>
                <a:defRPr/>
              </a:pPr>
              <a:t>56</a:t>
            </a:fld>
            <a:endParaRPr lang="pt-BR"/>
          </a:p>
        </p:txBody>
      </p:sp>
    </p:spTree>
  </p:cSld>
  <p:clrMapOvr>
    <a:masterClrMapping/>
  </p:clrMapOvr>
  <p:transition spd="slow">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80" name="Picture 4" descr="moon looks like death star"/>
          <p:cNvPicPr>
            <a:picLocks noChangeAspect="1" noChangeArrowheads="1"/>
          </p:cNvPicPr>
          <p:nvPr/>
        </p:nvPicPr>
        <p:blipFill>
          <a:blip r:embed="rId3" cstate="print"/>
          <a:srcRect/>
          <a:stretch>
            <a:fillRect/>
          </a:stretch>
        </p:blipFill>
        <p:spPr bwMode="auto">
          <a:xfrm>
            <a:off x="355054" y="1052736"/>
            <a:ext cx="8393410" cy="5589240"/>
          </a:xfrm>
          <a:prstGeom prst="rect">
            <a:avLst/>
          </a:prstGeom>
          <a:noFill/>
        </p:spPr>
      </p:pic>
      <p:sp>
        <p:nvSpPr>
          <p:cNvPr id="12" name="Rectangle 2"/>
          <p:cNvSpPr txBox="1">
            <a:spLocks noChangeArrowheads="1"/>
          </p:cNvSpPr>
          <p:nvPr/>
        </p:nvSpPr>
        <p:spPr bwMode="auto">
          <a:xfrm>
            <a:off x="36512" y="451520"/>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
                <a:srgbClr val="C00000"/>
              </a:buClr>
              <a:buSzTx/>
              <a:buFontTx/>
              <a:buNone/>
              <a:tabLst/>
              <a:defRPr/>
            </a:pPr>
            <a:r>
              <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rPr>
              <a:t>Saturno: Mimas</a:t>
            </a:r>
          </a:p>
        </p:txBody>
      </p:sp>
      <p:pic>
        <p:nvPicPr>
          <p:cNvPr id="36865" name="Picture 1" descr="http://solarsystem.nasa.gov/images/spacer.gif"/>
          <p:cNvPicPr>
            <a:picLocks noChangeAspect="1" noChangeArrowheads="1"/>
          </p:cNvPicPr>
          <p:nvPr/>
        </p:nvPicPr>
        <p:blipFill>
          <a:blip r:embed="rId4"/>
          <a:srcRect/>
          <a:stretch>
            <a:fillRect/>
          </a:stretch>
        </p:blipFill>
        <p:spPr bwMode="auto">
          <a:xfrm>
            <a:off x="0" y="0"/>
            <a:ext cx="76200" cy="76200"/>
          </a:xfrm>
          <a:prstGeom prst="rect">
            <a:avLst/>
          </a:prstGeom>
          <a:noFill/>
        </p:spPr>
      </p:pic>
      <p:sp>
        <p:nvSpPr>
          <p:cNvPr id="15" name="Retângulo 14"/>
          <p:cNvSpPr/>
          <p:nvPr/>
        </p:nvSpPr>
        <p:spPr>
          <a:xfrm>
            <a:off x="0" y="6550223"/>
            <a:ext cx="2929007" cy="307777"/>
          </a:xfrm>
          <a:prstGeom prst="rect">
            <a:avLst/>
          </a:prstGeom>
        </p:spPr>
        <p:txBody>
          <a:bodyPr wrap="none">
            <a:spAutoFit/>
          </a:bodyPr>
          <a:lstStyle/>
          <a:p>
            <a:r>
              <a:rPr lang="pt-BR" sz="1400" b="0" dirty="0" smtClean="0">
                <a:solidFill>
                  <a:srgbClr val="FFC000"/>
                </a:solidFill>
                <a:latin typeface="Century Gothic" pitchFamily="34" charset="0"/>
              </a:rPr>
              <a:t>Crédito da imagens: </a:t>
            </a:r>
            <a:r>
              <a:rPr lang="en-US" sz="1400" b="0" dirty="0" smtClean="0">
                <a:solidFill>
                  <a:srgbClr val="FFC000"/>
                </a:solidFill>
                <a:latin typeface="Century Gothic" pitchFamily="34" charset="0"/>
              </a:rPr>
              <a:t>NASA/JPL</a:t>
            </a:r>
            <a:endParaRPr lang="pt-BR" sz="1400" dirty="0">
              <a:solidFill>
                <a:srgbClr val="FFC000"/>
              </a:solidFill>
              <a:latin typeface="Century Gothic" pitchFamily="34" charset="0"/>
            </a:endParaRPr>
          </a:p>
        </p:txBody>
      </p:sp>
      <p:sp>
        <p:nvSpPr>
          <p:cNvPr id="8" name="Retângulo 7"/>
          <p:cNvSpPr/>
          <p:nvPr/>
        </p:nvSpPr>
        <p:spPr bwMode="auto">
          <a:xfrm>
            <a:off x="4427984" y="1510342"/>
            <a:ext cx="4318451" cy="4654962"/>
          </a:xfrm>
          <a:prstGeom prst="rect">
            <a:avLst/>
          </a:prstGeom>
          <a:solidFill>
            <a:schemeClr val="tx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7" name="Espaço Reservado para Número de Slide 6"/>
          <p:cNvSpPr>
            <a:spLocks noGrp="1"/>
          </p:cNvSpPr>
          <p:nvPr>
            <p:ph type="sldNum" sz="quarter" idx="12"/>
          </p:nvPr>
        </p:nvSpPr>
        <p:spPr/>
        <p:txBody>
          <a:bodyPr/>
          <a:lstStyle/>
          <a:p>
            <a:pPr>
              <a:defRPr/>
            </a:pPr>
            <a:fld id="{37EA3358-D533-4DE3-BB7E-0C918E9F7417}" type="slidenum">
              <a:rPr lang="pt-BR" smtClean="0"/>
              <a:pPr>
                <a:defRPr/>
              </a:pPr>
              <a:t>57</a:t>
            </a:fld>
            <a:endParaRPr lang="pt-B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3000"/>
                                        <p:tgtEl>
                                          <p:spTgt spid="8"/>
                                        </p:tgtEl>
                                      </p:cBhvr>
                                    </p:animEffect>
                                    <p:set>
                                      <p:cBhvr>
                                        <p:cTn id="7" dur="1" fill="hold">
                                          <p:stCondLst>
                                            <p:cond delay="2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36512" y="451520"/>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
                <a:srgbClr val="C00000"/>
              </a:buClr>
              <a:buSzTx/>
              <a:buFontTx/>
              <a:buNone/>
              <a:tabLst/>
              <a:defRPr/>
            </a:pPr>
            <a:r>
              <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rPr>
              <a:t>Saturno: </a:t>
            </a:r>
            <a:r>
              <a:rPr lang="pt-BR" sz="4000" kern="0" dirty="0" err="1" smtClean="0">
                <a:solidFill>
                  <a:schemeClr val="bg1"/>
                </a:solidFill>
                <a:latin typeface="Century Gothic" pitchFamily="34" charset="0"/>
                <a:ea typeface="+mj-ea"/>
                <a:cs typeface="+mj-cs"/>
              </a:rPr>
              <a:t>Encélado</a:t>
            </a:r>
            <a:endPar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endParaRPr>
          </a:p>
        </p:txBody>
      </p:sp>
      <p:pic>
        <p:nvPicPr>
          <p:cNvPr id="36865" name="Picture 1" descr="http://solarsystem.nasa.gov/images/spacer.gif"/>
          <p:cNvPicPr>
            <a:picLocks noChangeAspect="1" noChangeArrowheads="1"/>
          </p:cNvPicPr>
          <p:nvPr/>
        </p:nvPicPr>
        <p:blipFill>
          <a:blip r:embed="rId3"/>
          <a:srcRect/>
          <a:stretch>
            <a:fillRect/>
          </a:stretch>
        </p:blipFill>
        <p:spPr bwMode="auto">
          <a:xfrm>
            <a:off x="0" y="0"/>
            <a:ext cx="76200" cy="76200"/>
          </a:xfrm>
          <a:prstGeom prst="rect">
            <a:avLst/>
          </a:prstGeom>
          <a:noFill/>
        </p:spPr>
      </p:pic>
      <p:sp>
        <p:nvSpPr>
          <p:cNvPr id="15" name="Retângulo 14"/>
          <p:cNvSpPr/>
          <p:nvPr/>
        </p:nvSpPr>
        <p:spPr>
          <a:xfrm>
            <a:off x="35496" y="6290156"/>
            <a:ext cx="6995825" cy="523220"/>
          </a:xfrm>
          <a:prstGeom prst="rect">
            <a:avLst/>
          </a:prstGeom>
        </p:spPr>
        <p:txBody>
          <a:bodyPr wrap="none">
            <a:spAutoFit/>
          </a:bodyPr>
          <a:lstStyle/>
          <a:p>
            <a:pPr algn="l"/>
            <a:r>
              <a:rPr lang="pt-BR" sz="1400" b="0" dirty="0" smtClean="0">
                <a:solidFill>
                  <a:srgbClr val="FFC000"/>
                </a:solidFill>
                <a:latin typeface="Century Gothic" pitchFamily="34" charset="0"/>
              </a:rPr>
              <a:t>Crédito da imagens:  da esquerda: </a:t>
            </a:r>
            <a:r>
              <a:rPr lang="it-IT" sz="1400" b="0" dirty="0" smtClean="0">
                <a:solidFill>
                  <a:srgbClr val="FFC000"/>
                </a:solidFill>
                <a:latin typeface="Century Gothic" pitchFamily="34" charset="0"/>
              </a:rPr>
              <a:t>Cassini Imaging Team, SSI, JPL, ESA, NASA; </a:t>
            </a:r>
          </a:p>
          <a:p>
            <a:pPr algn="l"/>
            <a:r>
              <a:rPr lang="it-IT" sz="1400" b="0" dirty="0" smtClean="0">
                <a:solidFill>
                  <a:srgbClr val="FFC000"/>
                </a:solidFill>
                <a:latin typeface="Century Gothic" pitchFamily="34" charset="0"/>
              </a:rPr>
              <a:t>da direita: </a:t>
            </a:r>
            <a:r>
              <a:rPr lang="pt-BR" sz="1400" b="0" dirty="0" smtClean="0">
                <a:solidFill>
                  <a:srgbClr val="FFC000"/>
                </a:solidFill>
                <a:latin typeface="Century Gothic" pitchFamily="34" charset="0"/>
              </a:rPr>
              <a:t>NASA/</a:t>
            </a:r>
            <a:r>
              <a:rPr lang="pt-BR" sz="1400" b="0" dirty="0" err="1" smtClean="0">
                <a:solidFill>
                  <a:srgbClr val="FFC000"/>
                </a:solidFill>
                <a:latin typeface="Century Gothic" pitchFamily="34" charset="0"/>
              </a:rPr>
              <a:t>JPL-Caltech</a:t>
            </a:r>
            <a:r>
              <a:rPr lang="pt-BR" sz="1400" b="0" dirty="0" smtClean="0">
                <a:solidFill>
                  <a:srgbClr val="FFC000"/>
                </a:solidFill>
                <a:latin typeface="Century Gothic" pitchFamily="34" charset="0"/>
              </a:rPr>
              <a:t>/</a:t>
            </a:r>
            <a:r>
              <a:rPr lang="pt-BR" sz="1400" b="0" dirty="0" err="1" smtClean="0">
                <a:solidFill>
                  <a:srgbClr val="FFC000"/>
                </a:solidFill>
                <a:latin typeface="Century Gothic" pitchFamily="34" charset="0"/>
              </a:rPr>
              <a:t>Space</a:t>
            </a:r>
            <a:r>
              <a:rPr lang="pt-BR" sz="1400" b="0" dirty="0" smtClean="0">
                <a:solidFill>
                  <a:srgbClr val="FFC000"/>
                </a:solidFill>
                <a:latin typeface="Century Gothic" pitchFamily="34" charset="0"/>
              </a:rPr>
              <a:t> </a:t>
            </a:r>
            <a:r>
              <a:rPr lang="pt-BR" sz="1400" b="0" dirty="0" err="1" smtClean="0">
                <a:solidFill>
                  <a:srgbClr val="FFC000"/>
                </a:solidFill>
                <a:latin typeface="Century Gothic" pitchFamily="34" charset="0"/>
              </a:rPr>
              <a:t>Science</a:t>
            </a:r>
            <a:r>
              <a:rPr lang="pt-BR" sz="1400" b="0" dirty="0" smtClean="0">
                <a:solidFill>
                  <a:srgbClr val="FFC000"/>
                </a:solidFill>
                <a:latin typeface="Century Gothic" pitchFamily="34" charset="0"/>
              </a:rPr>
              <a:t> </a:t>
            </a:r>
            <a:r>
              <a:rPr lang="pt-BR" sz="1400" b="0" dirty="0" err="1" smtClean="0">
                <a:solidFill>
                  <a:srgbClr val="FFC000"/>
                </a:solidFill>
                <a:latin typeface="Century Gothic" pitchFamily="34" charset="0"/>
              </a:rPr>
              <a:t>Institute</a:t>
            </a:r>
            <a:endParaRPr lang="pt-BR" sz="1400" dirty="0">
              <a:solidFill>
                <a:srgbClr val="FFC000"/>
              </a:solidFill>
              <a:latin typeface="Century Gothic" pitchFamily="34" charset="0"/>
            </a:endParaRPr>
          </a:p>
        </p:txBody>
      </p:sp>
      <p:pic>
        <p:nvPicPr>
          <p:cNvPr id="2050" name="Picture 2" descr="Enceladus as viewed from NASA's Cassini spacecraft."/>
          <p:cNvPicPr>
            <a:picLocks noChangeAspect="1" noChangeArrowheads="1"/>
          </p:cNvPicPr>
          <p:nvPr/>
        </p:nvPicPr>
        <p:blipFill>
          <a:blip r:embed="rId4" cstate="print"/>
          <a:srcRect/>
          <a:stretch>
            <a:fillRect/>
          </a:stretch>
        </p:blipFill>
        <p:spPr bwMode="auto">
          <a:xfrm>
            <a:off x="107504" y="1340768"/>
            <a:ext cx="6629400" cy="4705351"/>
          </a:xfrm>
          <a:prstGeom prst="rect">
            <a:avLst/>
          </a:prstGeom>
          <a:noFill/>
        </p:spPr>
      </p:pic>
      <p:pic>
        <p:nvPicPr>
          <p:cNvPr id="7170" name="Picture 2" descr="Beautiful Plumage (click to enlarge)"/>
          <p:cNvPicPr>
            <a:picLocks noChangeAspect="1" noChangeArrowheads="1"/>
          </p:cNvPicPr>
          <p:nvPr/>
        </p:nvPicPr>
        <p:blipFill>
          <a:blip r:embed="rId5" cstate="print"/>
          <a:srcRect l="36014" t="20741" r="41048" b="33032"/>
          <a:stretch>
            <a:fillRect/>
          </a:stretch>
        </p:blipFill>
        <p:spPr bwMode="auto">
          <a:xfrm>
            <a:off x="4860032" y="1916832"/>
            <a:ext cx="3759069" cy="3819877"/>
          </a:xfrm>
          <a:prstGeom prst="rect">
            <a:avLst/>
          </a:prstGeom>
          <a:noFill/>
          <a:ln>
            <a:solidFill>
              <a:srgbClr val="FFC000"/>
            </a:solidFill>
          </a:ln>
        </p:spPr>
      </p:pic>
      <p:sp>
        <p:nvSpPr>
          <p:cNvPr id="7" name="Espaço Reservado para Número de Slide 6"/>
          <p:cNvSpPr>
            <a:spLocks noGrp="1"/>
          </p:cNvSpPr>
          <p:nvPr>
            <p:ph type="sldNum" sz="quarter" idx="12"/>
          </p:nvPr>
        </p:nvSpPr>
        <p:spPr/>
        <p:txBody>
          <a:bodyPr/>
          <a:lstStyle/>
          <a:p>
            <a:pPr>
              <a:defRPr/>
            </a:pPr>
            <a:fld id="{37EA3358-D533-4DE3-BB7E-0C918E9F7417}" type="slidenum">
              <a:rPr lang="pt-BR" smtClean="0"/>
              <a:pPr>
                <a:defRPr/>
              </a:pPr>
              <a:t>58</a:t>
            </a:fld>
            <a:endParaRPr lang="pt-B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This stunning false-color view of Saturn's moon Hyperion reveals crisp details across the strange, tumbling moon's surface."/>
          <p:cNvPicPr>
            <a:picLocks noChangeAspect="1" noChangeArrowheads="1"/>
          </p:cNvPicPr>
          <p:nvPr/>
        </p:nvPicPr>
        <p:blipFill>
          <a:blip r:embed="rId3" cstate="print"/>
          <a:srcRect/>
          <a:stretch>
            <a:fillRect/>
          </a:stretch>
        </p:blipFill>
        <p:spPr bwMode="auto">
          <a:xfrm>
            <a:off x="1475656" y="1025351"/>
            <a:ext cx="5832648" cy="5832649"/>
          </a:xfrm>
          <a:prstGeom prst="rect">
            <a:avLst/>
          </a:prstGeom>
          <a:noFill/>
        </p:spPr>
      </p:pic>
      <p:sp>
        <p:nvSpPr>
          <p:cNvPr id="12" name="Rectangle 2"/>
          <p:cNvSpPr txBox="1">
            <a:spLocks noChangeArrowheads="1"/>
          </p:cNvSpPr>
          <p:nvPr/>
        </p:nvSpPr>
        <p:spPr bwMode="auto">
          <a:xfrm>
            <a:off x="36512" y="451520"/>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
                <a:srgbClr val="C00000"/>
              </a:buClr>
              <a:buSzTx/>
              <a:buFontTx/>
              <a:buNone/>
              <a:tabLst/>
              <a:defRPr/>
            </a:pPr>
            <a:r>
              <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rPr>
              <a:t>Saturno: </a:t>
            </a:r>
            <a:r>
              <a:rPr kumimoji="0" lang="pt-BR" sz="4000" b="1" i="0" u="none" strike="noStrike" kern="0" cap="none" spc="0" normalizeH="0" baseline="0" noProof="0" dirty="0" err="1" smtClean="0">
                <a:ln>
                  <a:noFill/>
                </a:ln>
                <a:solidFill>
                  <a:schemeClr val="bg1"/>
                </a:solidFill>
                <a:effectLst/>
                <a:uLnTx/>
                <a:uFillTx/>
                <a:latin typeface="Century Gothic" pitchFamily="34" charset="0"/>
                <a:ea typeface="+mj-ea"/>
                <a:cs typeface="+mj-cs"/>
              </a:rPr>
              <a:t>Hiperion</a:t>
            </a:r>
            <a:endPar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endParaRPr>
          </a:p>
        </p:txBody>
      </p:sp>
      <p:pic>
        <p:nvPicPr>
          <p:cNvPr id="36865" name="Picture 1" descr="http://solarsystem.nasa.gov/images/spacer.gif"/>
          <p:cNvPicPr>
            <a:picLocks noChangeAspect="1" noChangeArrowheads="1"/>
          </p:cNvPicPr>
          <p:nvPr/>
        </p:nvPicPr>
        <p:blipFill>
          <a:blip r:embed="rId4"/>
          <a:srcRect/>
          <a:stretch>
            <a:fillRect/>
          </a:stretch>
        </p:blipFill>
        <p:spPr bwMode="auto">
          <a:xfrm>
            <a:off x="0" y="0"/>
            <a:ext cx="76200" cy="76200"/>
          </a:xfrm>
          <a:prstGeom prst="rect">
            <a:avLst/>
          </a:prstGeom>
          <a:noFill/>
        </p:spPr>
      </p:pic>
      <p:sp>
        <p:nvSpPr>
          <p:cNvPr id="15" name="Retângulo 14"/>
          <p:cNvSpPr/>
          <p:nvPr/>
        </p:nvSpPr>
        <p:spPr>
          <a:xfrm>
            <a:off x="0" y="6550223"/>
            <a:ext cx="2929007" cy="307777"/>
          </a:xfrm>
          <a:prstGeom prst="rect">
            <a:avLst/>
          </a:prstGeom>
        </p:spPr>
        <p:txBody>
          <a:bodyPr wrap="none">
            <a:spAutoFit/>
          </a:bodyPr>
          <a:lstStyle/>
          <a:p>
            <a:r>
              <a:rPr lang="pt-BR" sz="1400" b="0" dirty="0" smtClean="0">
                <a:solidFill>
                  <a:srgbClr val="FFC000"/>
                </a:solidFill>
                <a:latin typeface="Century Gothic" pitchFamily="34" charset="0"/>
              </a:rPr>
              <a:t>Crédito da imagens: </a:t>
            </a:r>
            <a:r>
              <a:rPr lang="en-US" sz="1400" b="0" dirty="0" smtClean="0">
                <a:solidFill>
                  <a:srgbClr val="FFC000"/>
                </a:solidFill>
                <a:latin typeface="Century Gothic" pitchFamily="34" charset="0"/>
              </a:rPr>
              <a:t>NASA/JPL</a:t>
            </a:r>
            <a:endParaRPr lang="pt-BR" sz="1400" dirty="0">
              <a:solidFill>
                <a:srgbClr val="FFC000"/>
              </a:solidFill>
              <a:latin typeface="Century Gothic" pitchFamily="34" charset="0"/>
            </a:endParaRPr>
          </a:p>
        </p:txBody>
      </p:sp>
      <p:sp>
        <p:nvSpPr>
          <p:cNvPr id="6" name="Espaço Reservado para Número de Slide 5"/>
          <p:cNvSpPr>
            <a:spLocks noGrp="1"/>
          </p:cNvSpPr>
          <p:nvPr>
            <p:ph type="sldNum" sz="quarter" idx="12"/>
          </p:nvPr>
        </p:nvSpPr>
        <p:spPr/>
        <p:txBody>
          <a:bodyPr/>
          <a:lstStyle/>
          <a:p>
            <a:pPr>
              <a:defRPr/>
            </a:pPr>
            <a:fld id="{37EA3358-D533-4DE3-BB7E-0C918E9F7417}" type="slidenum">
              <a:rPr lang="pt-BR" smtClean="0"/>
              <a:pPr>
                <a:defRPr/>
              </a:pPr>
              <a:t>59</a:t>
            </a:fld>
            <a:endParaRPr lang="pt-B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ixaDeTexto 13"/>
          <p:cNvSpPr txBox="1"/>
          <p:nvPr/>
        </p:nvSpPr>
        <p:spPr>
          <a:xfrm>
            <a:off x="6300192" y="4005064"/>
            <a:ext cx="2592288" cy="2554545"/>
          </a:xfrm>
          <a:prstGeom prst="rect">
            <a:avLst/>
          </a:prstGeom>
          <a:noFill/>
        </p:spPr>
        <p:txBody>
          <a:bodyPr wrap="square" rtlCol="0">
            <a:spAutoFit/>
          </a:bodyPr>
          <a:lstStyle/>
          <a:p>
            <a:pPr algn="l">
              <a:buFont typeface="Arial" pitchFamily="34" charset="0"/>
              <a:buChar char="•"/>
            </a:pPr>
            <a:r>
              <a:rPr lang="pt-BR" sz="4000" b="0" dirty="0" smtClean="0">
                <a:solidFill>
                  <a:srgbClr val="FFC000"/>
                </a:solidFill>
                <a:latin typeface="Century Gothic" pitchFamily="34" charset="0"/>
              </a:rPr>
              <a:t>Júpiter </a:t>
            </a:r>
          </a:p>
          <a:p>
            <a:pPr algn="l">
              <a:buFont typeface="Arial" pitchFamily="34" charset="0"/>
              <a:buChar char="•"/>
            </a:pPr>
            <a:r>
              <a:rPr lang="pt-BR" sz="4000" b="0" dirty="0" smtClean="0">
                <a:solidFill>
                  <a:srgbClr val="FFC000"/>
                </a:solidFill>
                <a:latin typeface="Century Gothic" pitchFamily="34" charset="0"/>
              </a:rPr>
              <a:t>Saturno</a:t>
            </a:r>
          </a:p>
          <a:p>
            <a:pPr algn="l">
              <a:buFont typeface="Arial" pitchFamily="34" charset="0"/>
              <a:buChar char="•"/>
            </a:pPr>
            <a:r>
              <a:rPr lang="pt-BR" sz="4000" b="0" dirty="0" smtClean="0">
                <a:solidFill>
                  <a:srgbClr val="FFC000"/>
                </a:solidFill>
                <a:latin typeface="Century Gothic" pitchFamily="34" charset="0"/>
              </a:rPr>
              <a:t>Urano</a:t>
            </a:r>
          </a:p>
          <a:p>
            <a:pPr algn="l">
              <a:buFont typeface="Arial" pitchFamily="34" charset="0"/>
              <a:buChar char="•"/>
            </a:pPr>
            <a:r>
              <a:rPr lang="pt-BR" sz="4000" b="0" dirty="0" smtClean="0">
                <a:solidFill>
                  <a:srgbClr val="FFC000"/>
                </a:solidFill>
                <a:latin typeface="Century Gothic" pitchFamily="34" charset="0"/>
              </a:rPr>
              <a:t>Netuno</a:t>
            </a:r>
            <a:endParaRPr lang="pt-BR" sz="4000" b="0" dirty="0">
              <a:solidFill>
                <a:srgbClr val="FFC000"/>
              </a:solidFill>
              <a:latin typeface="Century Gothic" pitchFamily="34" charset="0"/>
            </a:endParaRPr>
          </a:p>
        </p:txBody>
      </p:sp>
      <p:sp>
        <p:nvSpPr>
          <p:cNvPr id="15" name="CaixaDeTexto 14"/>
          <p:cNvSpPr txBox="1"/>
          <p:nvPr/>
        </p:nvSpPr>
        <p:spPr>
          <a:xfrm>
            <a:off x="179512" y="188640"/>
            <a:ext cx="2952328" cy="2554545"/>
          </a:xfrm>
          <a:prstGeom prst="rect">
            <a:avLst/>
          </a:prstGeom>
          <a:noFill/>
        </p:spPr>
        <p:txBody>
          <a:bodyPr wrap="square" rtlCol="0">
            <a:spAutoFit/>
          </a:bodyPr>
          <a:lstStyle/>
          <a:p>
            <a:pPr algn="l">
              <a:buFont typeface="Arial" pitchFamily="34" charset="0"/>
              <a:buChar char="•"/>
            </a:pPr>
            <a:r>
              <a:rPr lang="pt-BR" sz="4000" b="0" dirty="0" smtClean="0">
                <a:solidFill>
                  <a:srgbClr val="FFC000"/>
                </a:solidFill>
                <a:latin typeface="Century Gothic" pitchFamily="34" charset="0"/>
              </a:rPr>
              <a:t>Mercúrio</a:t>
            </a:r>
          </a:p>
          <a:p>
            <a:pPr algn="l">
              <a:buFont typeface="Arial" pitchFamily="34" charset="0"/>
              <a:buChar char="•"/>
            </a:pPr>
            <a:r>
              <a:rPr lang="pt-BR" sz="4000" b="0" dirty="0" smtClean="0">
                <a:solidFill>
                  <a:srgbClr val="FFC000"/>
                </a:solidFill>
                <a:latin typeface="Century Gothic" pitchFamily="34" charset="0"/>
              </a:rPr>
              <a:t>Vênus</a:t>
            </a:r>
          </a:p>
          <a:p>
            <a:pPr algn="l">
              <a:buFont typeface="Arial" pitchFamily="34" charset="0"/>
              <a:buChar char="•"/>
            </a:pPr>
            <a:r>
              <a:rPr lang="pt-BR" sz="4000" b="0" dirty="0" smtClean="0">
                <a:solidFill>
                  <a:srgbClr val="FFC000"/>
                </a:solidFill>
                <a:latin typeface="Century Gothic" pitchFamily="34" charset="0"/>
              </a:rPr>
              <a:t>Terra</a:t>
            </a:r>
          </a:p>
          <a:p>
            <a:pPr algn="l">
              <a:buFont typeface="Arial" pitchFamily="34" charset="0"/>
              <a:buChar char="•"/>
            </a:pPr>
            <a:r>
              <a:rPr lang="pt-BR" sz="4000" b="0" dirty="0" smtClean="0">
                <a:solidFill>
                  <a:srgbClr val="FFC000"/>
                </a:solidFill>
                <a:latin typeface="Century Gothic" pitchFamily="34" charset="0"/>
              </a:rPr>
              <a:t>Marte</a:t>
            </a:r>
          </a:p>
        </p:txBody>
      </p:sp>
      <p:sp>
        <p:nvSpPr>
          <p:cNvPr id="17" name="Rectangle 4"/>
          <p:cNvSpPr>
            <a:spLocks noGrp="1" noChangeArrowheads="1"/>
          </p:cNvSpPr>
          <p:nvPr>
            <p:ph type="title"/>
          </p:nvPr>
        </p:nvSpPr>
        <p:spPr>
          <a:xfrm>
            <a:off x="3779912" y="0"/>
            <a:ext cx="5364088" cy="1143000"/>
          </a:xfrm>
          <a:solidFill>
            <a:schemeClr val="tx1"/>
          </a:solidFill>
        </p:spPr>
        <p:txBody>
          <a:bodyPr/>
          <a:lstStyle/>
          <a:p>
            <a:r>
              <a:rPr lang="pt-BR" b="0" dirty="0" smtClean="0">
                <a:solidFill>
                  <a:schemeClr val="bg1"/>
                </a:solidFill>
                <a:latin typeface="Century Gothic" pitchFamily="34" charset="0"/>
              </a:rPr>
              <a:t>Os oito planetas</a:t>
            </a:r>
          </a:p>
        </p:txBody>
      </p:sp>
      <p:sp>
        <p:nvSpPr>
          <p:cNvPr id="20" name="Chave esquerda 19"/>
          <p:cNvSpPr/>
          <p:nvPr/>
        </p:nvSpPr>
        <p:spPr bwMode="auto">
          <a:xfrm rot="16200000">
            <a:off x="1241630" y="4491118"/>
            <a:ext cx="432048" cy="1908212"/>
          </a:xfrm>
          <a:prstGeom prst="leftBrace">
            <a:avLst>
              <a:gd name="adj1" fmla="val 55059"/>
              <a:gd name="adj2" fmla="val 48755"/>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1" name="Text Box 9"/>
          <p:cNvSpPr txBox="1">
            <a:spLocks noChangeArrowheads="1"/>
          </p:cNvSpPr>
          <p:nvPr/>
        </p:nvSpPr>
        <p:spPr bwMode="auto">
          <a:xfrm>
            <a:off x="-900608" y="5517232"/>
            <a:ext cx="4824536" cy="1200329"/>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3600" b="0" dirty="0" smtClean="0">
                <a:solidFill>
                  <a:srgbClr val="FFC000"/>
                </a:solidFill>
                <a:latin typeface="Century Gothic" pitchFamily="34" charset="0"/>
              </a:rPr>
              <a:t>planetas </a:t>
            </a:r>
          </a:p>
          <a:p>
            <a:pPr marL="457200" indent="-457200">
              <a:buClr>
                <a:srgbClr val="C00000"/>
              </a:buClr>
              <a:defRPr/>
            </a:pPr>
            <a:r>
              <a:rPr lang="pt-BR" sz="3600" b="0" dirty="0" smtClean="0">
                <a:solidFill>
                  <a:srgbClr val="FFC000"/>
                </a:solidFill>
                <a:latin typeface="Century Gothic" pitchFamily="34" charset="0"/>
              </a:rPr>
              <a:t>terrestres </a:t>
            </a:r>
            <a:endParaRPr lang="pt-BR" sz="3600" b="0" dirty="0">
              <a:solidFill>
                <a:srgbClr val="FFC000"/>
              </a:solidFill>
              <a:latin typeface="Century Gothic" pitchFamily="34" charset="0"/>
            </a:endParaRPr>
          </a:p>
        </p:txBody>
      </p:sp>
      <p:sp>
        <p:nvSpPr>
          <p:cNvPr id="22" name="Chave esquerda 21"/>
          <p:cNvSpPr/>
          <p:nvPr/>
        </p:nvSpPr>
        <p:spPr bwMode="auto">
          <a:xfrm rot="16200000">
            <a:off x="7002270" y="4514925"/>
            <a:ext cx="432048" cy="1908212"/>
          </a:xfrm>
          <a:prstGeom prst="leftBrace">
            <a:avLst>
              <a:gd name="adj1" fmla="val 55059"/>
              <a:gd name="adj2" fmla="val 48755"/>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3" name="Text Box 9"/>
          <p:cNvSpPr txBox="1">
            <a:spLocks noChangeArrowheads="1"/>
          </p:cNvSpPr>
          <p:nvPr/>
        </p:nvSpPr>
        <p:spPr bwMode="auto">
          <a:xfrm>
            <a:off x="4860032" y="5541039"/>
            <a:ext cx="4824536" cy="1200329"/>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3600" b="0" dirty="0" smtClean="0">
                <a:solidFill>
                  <a:srgbClr val="FFC000"/>
                </a:solidFill>
                <a:latin typeface="Century Gothic" pitchFamily="34" charset="0"/>
              </a:rPr>
              <a:t>planetas </a:t>
            </a:r>
          </a:p>
          <a:p>
            <a:pPr marL="457200" indent="-457200">
              <a:buClr>
                <a:srgbClr val="C00000"/>
              </a:buClr>
              <a:defRPr/>
            </a:pPr>
            <a:r>
              <a:rPr lang="pt-BR" sz="3600" b="0" dirty="0" err="1" smtClean="0">
                <a:solidFill>
                  <a:srgbClr val="FFC000"/>
                </a:solidFill>
                <a:latin typeface="Century Gothic" pitchFamily="34" charset="0"/>
              </a:rPr>
              <a:t>jovianos</a:t>
            </a:r>
            <a:endParaRPr lang="pt-BR" sz="3600" b="0" dirty="0">
              <a:solidFill>
                <a:srgbClr val="FFC000"/>
              </a:solidFill>
              <a:latin typeface="Century Gothic" pitchFamily="34" charset="0"/>
            </a:endParaRPr>
          </a:p>
        </p:txBody>
      </p:sp>
      <p:sp>
        <p:nvSpPr>
          <p:cNvPr id="9" name="Espaço Reservado para Número de Slide 8"/>
          <p:cNvSpPr>
            <a:spLocks noGrp="1"/>
          </p:cNvSpPr>
          <p:nvPr>
            <p:ph type="sldNum" sz="quarter" idx="12"/>
          </p:nvPr>
        </p:nvSpPr>
        <p:spPr/>
        <p:txBody>
          <a:bodyPr/>
          <a:lstStyle/>
          <a:p>
            <a:pPr>
              <a:defRPr/>
            </a:pPr>
            <a:fld id="{98A6B816-6C78-488E-AE2C-6B418D54D2FD}" type="slidenum">
              <a:rPr lang="pt-BR" smtClean="0"/>
              <a:pPr>
                <a:defRPr/>
              </a:pPr>
              <a:t>6</a:t>
            </a:fld>
            <a:endParaRPr lang="pt-B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0  L 0 0.33302  E" pathEditMode="relative" ptsTypes="">
                                      <p:cBhvr>
                                        <p:cTn id="6" dur="2000" fill="hold"/>
                                        <p:tgtEl>
                                          <p:spTgt spid="15">
                                            <p:txEl>
                                              <p:pRg st="0" end="0"/>
                                            </p:txEl>
                                          </p:spTgt>
                                        </p:tgtEl>
                                        <p:attrNameLst>
                                          <p:attrName>ppt_x</p:attrName>
                                          <p:attrName>ppt_y</p:attrName>
                                        </p:attrNameLst>
                                      </p:cBhvr>
                                    </p:animMotion>
                                  </p:childTnLst>
                                </p:cTn>
                              </p:par>
                              <p:par>
                                <p:cTn id="7" presetID="42" presetClass="path" presetSubtype="0" accel="50000" decel="50000" fill="hold" grpId="0" nodeType="withEffect">
                                  <p:stCondLst>
                                    <p:cond delay="0"/>
                                  </p:stCondLst>
                                  <p:childTnLst>
                                    <p:animMotion origin="layout" path="M 0 0  L 0 0.33302  E" pathEditMode="relative" ptsTypes="">
                                      <p:cBhvr>
                                        <p:cTn id="8" dur="2000" fill="hold"/>
                                        <p:tgtEl>
                                          <p:spTgt spid="15">
                                            <p:txEl>
                                              <p:pRg st="1" end="1"/>
                                            </p:txEl>
                                          </p:spTgt>
                                        </p:tgtEl>
                                        <p:attrNameLst>
                                          <p:attrName>ppt_x</p:attrName>
                                          <p:attrName>ppt_y</p:attrName>
                                        </p:attrNameLst>
                                      </p:cBhvr>
                                    </p:animMotion>
                                  </p:childTnLst>
                                </p:cTn>
                              </p:par>
                              <p:par>
                                <p:cTn id="9" presetID="42" presetClass="path" presetSubtype="0" accel="50000" decel="50000" fill="hold" grpId="0" nodeType="withEffect">
                                  <p:stCondLst>
                                    <p:cond delay="0"/>
                                  </p:stCondLst>
                                  <p:childTnLst>
                                    <p:animMotion origin="layout" path="M 0 0  L 0 0.33302  E" pathEditMode="relative" ptsTypes="">
                                      <p:cBhvr>
                                        <p:cTn id="10" dur="2000" fill="hold"/>
                                        <p:tgtEl>
                                          <p:spTgt spid="15">
                                            <p:txEl>
                                              <p:pRg st="2" end="2"/>
                                            </p:txEl>
                                          </p:spTgt>
                                        </p:tgtEl>
                                        <p:attrNameLst>
                                          <p:attrName>ppt_x</p:attrName>
                                          <p:attrName>ppt_y</p:attrName>
                                        </p:attrNameLst>
                                      </p:cBhvr>
                                    </p:animMotion>
                                  </p:childTnLst>
                                </p:cTn>
                              </p:par>
                              <p:par>
                                <p:cTn id="11" presetID="42" presetClass="path" presetSubtype="0" accel="50000" decel="50000" fill="hold" grpId="0" nodeType="withEffect">
                                  <p:stCondLst>
                                    <p:cond delay="0"/>
                                  </p:stCondLst>
                                  <p:childTnLst>
                                    <p:animMotion origin="layout" path="M 0 0  L 0 0.33302  E" pathEditMode="relative" ptsTypes="">
                                      <p:cBhvr>
                                        <p:cTn id="12" dur="2000" fill="hold"/>
                                        <p:tgtEl>
                                          <p:spTgt spid="15">
                                            <p:txEl>
                                              <p:pRg st="3" end="3"/>
                                            </p:txEl>
                                          </p:spTgt>
                                        </p:tgtEl>
                                        <p:attrNameLst>
                                          <p:attrName>ppt_x</p:attrName>
                                          <p:attrName>ppt_y</p:attrName>
                                        </p:attrNameLst>
                                      </p:cBhvr>
                                    </p:animMotion>
                                  </p:childTnLst>
                                </p:cTn>
                              </p:par>
                              <p:par>
                                <p:cTn id="13" presetID="64" presetClass="path" presetSubtype="0" accel="50000" decel="50000" fill="hold" grpId="0" nodeType="withEffect">
                                  <p:stCondLst>
                                    <p:cond delay="0"/>
                                  </p:stCondLst>
                                  <p:childTnLst>
                                    <p:animMotion origin="layout" path="M 8.33333E-7 0.11101 L 8.33333E-7 -0.22202 " pathEditMode="relative" rAng="0" ptsTypes="AA">
                                      <p:cBhvr>
                                        <p:cTn id="14" dur="2000" fill="hold"/>
                                        <p:tgtEl>
                                          <p:spTgt spid="14">
                                            <p:txEl>
                                              <p:pRg st="0" end="0"/>
                                            </p:txEl>
                                          </p:spTgt>
                                        </p:tgtEl>
                                        <p:attrNameLst>
                                          <p:attrName>ppt_x</p:attrName>
                                          <p:attrName>ppt_y</p:attrName>
                                        </p:attrNameLst>
                                      </p:cBhvr>
                                      <p:rCtr x="0" y="-167"/>
                                    </p:animMotion>
                                  </p:childTnLst>
                                </p:cTn>
                              </p:par>
                              <p:par>
                                <p:cTn id="15" presetID="64" presetClass="path" presetSubtype="0" accel="50000" decel="50000" fill="hold" grpId="0" nodeType="withEffect">
                                  <p:stCondLst>
                                    <p:cond delay="0"/>
                                  </p:stCondLst>
                                  <p:childTnLst>
                                    <p:animMotion origin="layout" path="M 5.55556E-7 0.11101 L 5.55556E-7 -0.22201 " pathEditMode="relative" rAng="0" ptsTypes="AA">
                                      <p:cBhvr>
                                        <p:cTn id="16" dur="2000" fill="hold"/>
                                        <p:tgtEl>
                                          <p:spTgt spid="14">
                                            <p:txEl>
                                              <p:pRg st="1" end="1"/>
                                            </p:txEl>
                                          </p:spTgt>
                                        </p:tgtEl>
                                        <p:attrNameLst>
                                          <p:attrName>ppt_x</p:attrName>
                                          <p:attrName>ppt_y</p:attrName>
                                        </p:attrNameLst>
                                      </p:cBhvr>
                                      <p:rCtr x="0" y="-167"/>
                                    </p:animMotion>
                                  </p:childTnLst>
                                </p:cTn>
                              </p:par>
                              <p:par>
                                <p:cTn id="17" presetID="64" presetClass="path" presetSubtype="0" accel="50000" decel="50000" fill="hold" grpId="0" nodeType="withEffect">
                                  <p:stCondLst>
                                    <p:cond delay="0"/>
                                  </p:stCondLst>
                                  <p:childTnLst>
                                    <p:animMotion origin="layout" path="M -4.44444E-6 0.11101 L -4.44444E-6 -0.22202 " pathEditMode="relative" rAng="0" ptsTypes="AA">
                                      <p:cBhvr>
                                        <p:cTn id="18" dur="2000" fill="hold"/>
                                        <p:tgtEl>
                                          <p:spTgt spid="14">
                                            <p:txEl>
                                              <p:pRg st="2" end="2"/>
                                            </p:txEl>
                                          </p:spTgt>
                                        </p:tgtEl>
                                        <p:attrNameLst>
                                          <p:attrName>ppt_x</p:attrName>
                                          <p:attrName>ppt_y</p:attrName>
                                        </p:attrNameLst>
                                      </p:cBhvr>
                                      <p:rCtr x="0" y="-167"/>
                                    </p:animMotion>
                                  </p:childTnLst>
                                </p:cTn>
                              </p:par>
                              <p:par>
                                <p:cTn id="19" presetID="64" presetClass="path" presetSubtype="0" accel="50000" decel="50000" fill="hold" grpId="0" nodeType="withEffect">
                                  <p:stCondLst>
                                    <p:cond delay="0"/>
                                  </p:stCondLst>
                                  <p:childTnLst>
                                    <p:animMotion origin="layout" path="M 1.11111E-6 0.11101 L 1.11111E-6 -0.22202 " pathEditMode="relative" rAng="0" ptsTypes="AA">
                                      <p:cBhvr>
                                        <p:cTn id="20" dur="2000" fill="hold"/>
                                        <p:tgtEl>
                                          <p:spTgt spid="14">
                                            <p:txEl>
                                              <p:pRg st="3" end="3"/>
                                            </p:txEl>
                                          </p:spTgt>
                                        </p:tgtEl>
                                        <p:attrNameLst>
                                          <p:attrName>ppt_x</p:attrName>
                                          <p:attrName>ppt_y</p:attrName>
                                        </p:attrNameLst>
                                      </p:cBhvr>
                                      <p:rCtr x="0" y="-167"/>
                                    </p:animMotion>
                                  </p:childTnLst>
                                </p:cTn>
                              </p:par>
                              <p:par>
                                <p:cTn id="21" presetID="35" presetClass="path" presetSubtype="0" accel="50000" decel="50000" fill="hold" grpId="0" nodeType="withEffect">
                                  <p:stCondLst>
                                    <p:cond delay="0"/>
                                  </p:stCondLst>
                                  <p:childTnLst>
                                    <p:animMotion origin="layout" path="M 2.77778E-6 3.75578E-6 L -0.2224 -0.00324 " pathEditMode="relative" rAng="0" ptsTypes="AA">
                                      <p:cBhvr>
                                        <p:cTn id="22" dur="2000" fill="hold"/>
                                        <p:tgtEl>
                                          <p:spTgt spid="17"/>
                                        </p:tgtEl>
                                        <p:attrNameLst>
                                          <p:attrName>ppt_x</p:attrName>
                                          <p:attrName>ppt_y</p:attrName>
                                        </p:attrNameLst>
                                      </p:cBhvr>
                                      <p:rCtr x="-111" y="-2"/>
                                    </p:animMotion>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2000"/>
                                        <p:tgtEl>
                                          <p:spTgt spid="20"/>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20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2000"/>
                                        <p:tgtEl>
                                          <p:spTgt spid="2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allAtOnce"/>
      <p:bldP spid="15" grpId="0" uiExpand="1" build="allAtOnce"/>
      <p:bldP spid="17" grpId="0" animBg="1"/>
      <p:bldP spid="20" grpId="0" animBg="1"/>
      <p:bldP spid="21" grpId="1"/>
      <p:bldP spid="22" grpId="0" animBg="1"/>
      <p:bldP spid="2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descr="small moon Pan appears as a tiny dot in a gap in Saturn's rings."/>
          <p:cNvPicPr>
            <a:picLocks noChangeAspect="1" noChangeArrowheads="1"/>
          </p:cNvPicPr>
          <p:nvPr/>
        </p:nvPicPr>
        <p:blipFill>
          <a:blip r:embed="rId3" cstate="print"/>
          <a:srcRect/>
          <a:stretch>
            <a:fillRect/>
          </a:stretch>
        </p:blipFill>
        <p:spPr bwMode="auto">
          <a:xfrm>
            <a:off x="0" y="34506"/>
            <a:ext cx="9086907" cy="6453336"/>
          </a:xfrm>
          <a:prstGeom prst="rect">
            <a:avLst/>
          </a:prstGeom>
          <a:noFill/>
        </p:spPr>
      </p:pic>
      <p:sp>
        <p:nvSpPr>
          <p:cNvPr id="12" name="Rectangle 2"/>
          <p:cNvSpPr txBox="1">
            <a:spLocks noChangeArrowheads="1"/>
          </p:cNvSpPr>
          <p:nvPr/>
        </p:nvSpPr>
        <p:spPr bwMode="auto">
          <a:xfrm>
            <a:off x="36512" y="451520"/>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
                <a:srgbClr val="C00000"/>
              </a:buClr>
              <a:buSzTx/>
              <a:buFontTx/>
              <a:buNone/>
              <a:tabLst/>
              <a:defRPr/>
            </a:pPr>
            <a:r>
              <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rPr>
              <a:t>Saturno: Pan</a:t>
            </a:r>
          </a:p>
        </p:txBody>
      </p:sp>
      <p:pic>
        <p:nvPicPr>
          <p:cNvPr id="36865" name="Picture 1" descr="http://solarsystem.nasa.gov/images/spacer.gif"/>
          <p:cNvPicPr>
            <a:picLocks noChangeAspect="1" noChangeArrowheads="1"/>
          </p:cNvPicPr>
          <p:nvPr/>
        </p:nvPicPr>
        <p:blipFill>
          <a:blip r:embed="rId4"/>
          <a:srcRect/>
          <a:stretch>
            <a:fillRect/>
          </a:stretch>
        </p:blipFill>
        <p:spPr bwMode="auto">
          <a:xfrm>
            <a:off x="0" y="0"/>
            <a:ext cx="76200" cy="76200"/>
          </a:xfrm>
          <a:prstGeom prst="rect">
            <a:avLst/>
          </a:prstGeom>
          <a:noFill/>
        </p:spPr>
      </p:pic>
      <p:sp>
        <p:nvSpPr>
          <p:cNvPr id="15" name="Retângulo 14"/>
          <p:cNvSpPr/>
          <p:nvPr/>
        </p:nvSpPr>
        <p:spPr>
          <a:xfrm>
            <a:off x="0" y="6550223"/>
            <a:ext cx="2929007" cy="307777"/>
          </a:xfrm>
          <a:prstGeom prst="rect">
            <a:avLst/>
          </a:prstGeom>
        </p:spPr>
        <p:txBody>
          <a:bodyPr wrap="none">
            <a:spAutoFit/>
          </a:bodyPr>
          <a:lstStyle/>
          <a:p>
            <a:r>
              <a:rPr lang="pt-BR" sz="1400" b="0" dirty="0" smtClean="0">
                <a:solidFill>
                  <a:srgbClr val="FFC000"/>
                </a:solidFill>
                <a:latin typeface="Century Gothic" pitchFamily="34" charset="0"/>
              </a:rPr>
              <a:t>Crédito da imagens: </a:t>
            </a:r>
            <a:r>
              <a:rPr lang="en-US" sz="1400" b="0" dirty="0" smtClean="0">
                <a:solidFill>
                  <a:srgbClr val="FFC000"/>
                </a:solidFill>
                <a:latin typeface="Century Gothic" pitchFamily="34" charset="0"/>
              </a:rPr>
              <a:t>NASA/JPL</a:t>
            </a:r>
            <a:endParaRPr lang="pt-BR" sz="1400" dirty="0">
              <a:solidFill>
                <a:srgbClr val="FFC000"/>
              </a:solidFill>
              <a:latin typeface="Century Gothic" pitchFamily="34" charset="0"/>
            </a:endParaRPr>
          </a:p>
        </p:txBody>
      </p:sp>
      <p:sp>
        <p:nvSpPr>
          <p:cNvPr id="7" name="Elipse 6"/>
          <p:cNvSpPr/>
          <p:nvPr/>
        </p:nvSpPr>
        <p:spPr bwMode="auto">
          <a:xfrm>
            <a:off x="4283968" y="3284984"/>
            <a:ext cx="504056" cy="504056"/>
          </a:xfrm>
          <a:prstGeom prst="ellipse">
            <a:avLst/>
          </a:prstGeom>
          <a:noFill/>
          <a:ln w="317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8" name="Retângulo 7"/>
          <p:cNvSpPr/>
          <p:nvPr/>
        </p:nvSpPr>
        <p:spPr>
          <a:xfrm rot="21408433">
            <a:off x="1312414" y="3521420"/>
            <a:ext cx="1678665" cy="307777"/>
          </a:xfrm>
          <a:prstGeom prst="rect">
            <a:avLst/>
          </a:prstGeom>
        </p:spPr>
        <p:txBody>
          <a:bodyPr wrap="none">
            <a:spAutoFit/>
          </a:bodyPr>
          <a:lstStyle/>
          <a:p>
            <a:r>
              <a:rPr lang="pt-BR" sz="1400" dirty="0" smtClean="0">
                <a:solidFill>
                  <a:srgbClr val="FFC000"/>
                </a:solidFill>
                <a:latin typeface="Century Gothic" pitchFamily="34" charset="0"/>
              </a:rPr>
              <a:t>Divisão de </a:t>
            </a:r>
            <a:r>
              <a:rPr lang="pt-BR" sz="1400" dirty="0" err="1" smtClean="0">
                <a:solidFill>
                  <a:srgbClr val="FFC000"/>
                </a:solidFill>
                <a:latin typeface="Century Gothic" pitchFamily="34" charset="0"/>
              </a:rPr>
              <a:t>Encke</a:t>
            </a:r>
            <a:endParaRPr lang="pt-BR" sz="1400" dirty="0">
              <a:solidFill>
                <a:srgbClr val="FFC000"/>
              </a:solidFill>
              <a:latin typeface="Century Gothic" pitchFamily="34" charset="0"/>
            </a:endParaRPr>
          </a:p>
        </p:txBody>
      </p:sp>
      <p:sp>
        <p:nvSpPr>
          <p:cNvPr id="9" name="Espaço Reservado para Número de Slide 8"/>
          <p:cNvSpPr>
            <a:spLocks noGrp="1"/>
          </p:cNvSpPr>
          <p:nvPr>
            <p:ph type="sldNum" sz="quarter" idx="12"/>
          </p:nvPr>
        </p:nvSpPr>
        <p:spPr/>
        <p:txBody>
          <a:bodyPr/>
          <a:lstStyle/>
          <a:p>
            <a:pPr>
              <a:defRPr/>
            </a:pPr>
            <a:fld id="{37EA3358-D533-4DE3-BB7E-0C918E9F7417}" type="slidenum">
              <a:rPr lang="pt-BR" smtClean="0"/>
              <a:pPr>
                <a:defRPr/>
              </a:pPr>
              <a:t>60</a:t>
            </a:fld>
            <a:endParaRPr lang="pt-BR"/>
          </a:p>
        </p:txBody>
      </p:sp>
    </p:spTree>
  </p:cSld>
  <p:clrMapOvr>
    <a:masterClrMapping/>
  </p:clrMapOvr>
  <p:transition spd="slow">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36512" y="595536"/>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
                <a:srgbClr val="C00000"/>
              </a:buClr>
              <a:buSzTx/>
              <a:buFontTx/>
              <a:buNone/>
              <a:tabLst/>
              <a:defRPr/>
            </a:pPr>
            <a:r>
              <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rPr>
              <a:t>Saturno: satélites confirmados e provisórios</a:t>
            </a:r>
          </a:p>
        </p:txBody>
      </p:sp>
      <p:pic>
        <p:nvPicPr>
          <p:cNvPr id="36865" name="Picture 1" descr="http://solarsystem.nasa.gov/images/spacer.gif"/>
          <p:cNvPicPr>
            <a:picLocks noChangeAspect="1" noChangeArrowheads="1"/>
          </p:cNvPicPr>
          <p:nvPr/>
        </p:nvPicPr>
        <p:blipFill>
          <a:blip r:embed="rId3"/>
          <a:srcRect/>
          <a:stretch>
            <a:fillRect/>
          </a:stretch>
        </p:blipFill>
        <p:spPr bwMode="auto">
          <a:xfrm>
            <a:off x="0" y="0"/>
            <a:ext cx="76200" cy="76200"/>
          </a:xfrm>
          <a:prstGeom prst="rect">
            <a:avLst/>
          </a:prstGeom>
          <a:noFill/>
        </p:spPr>
      </p:pic>
      <p:sp>
        <p:nvSpPr>
          <p:cNvPr id="7" name="Subtítulo 2"/>
          <p:cNvSpPr txBox="1">
            <a:spLocks/>
          </p:cNvSpPr>
          <p:nvPr/>
        </p:nvSpPr>
        <p:spPr>
          <a:xfrm>
            <a:off x="323528" y="1700808"/>
            <a:ext cx="8280920" cy="4824536"/>
          </a:xfrm>
          <a:prstGeom prst="rect">
            <a:avLst/>
          </a:prstGeom>
        </p:spPr>
        <p:txBody>
          <a:bodyPr>
            <a:normAutofit/>
          </a:bodyPr>
          <a:lstStyle/>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kumimoji="0" lang="pt-BR" sz="3200" b="1" i="0" u="none" strike="noStrike" kern="0" cap="none" spc="0" normalizeH="0" baseline="0" noProof="0" dirty="0" smtClean="0">
                <a:ln>
                  <a:noFill/>
                </a:ln>
                <a:solidFill>
                  <a:schemeClr val="accent2">
                    <a:lumMod val="60000"/>
                    <a:lumOff val="40000"/>
                  </a:schemeClr>
                </a:solidFill>
                <a:effectLst>
                  <a:outerShdw blurRad="50800" dist="38100" dir="13500000" algn="br" rotWithShape="0">
                    <a:schemeClr val="tx1">
                      <a:alpha val="62000"/>
                    </a:schemeClr>
                  </a:outerShdw>
                </a:effectLst>
                <a:uLnTx/>
                <a:uFillTx/>
                <a:latin typeface="Century Gothic" pitchFamily="34" charset="0"/>
                <a:ea typeface="+mn-ea"/>
                <a:cs typeface="+mn-cs"/>
              </a:rPr>
              <a:t> </a:t>
            </a:r>
            <a:r>
              <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rPr>
              <a:t>Até o momento (outubro/2016): 62      (9 provisórios)</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endPar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342900" lvl="0" indent="-342900" algn="just">
              <a:spcBef>
                <a:spcPct val="20000"/>
              </a:spcBef>
              <a:buClr>
                <a:srgbClr val="FFC000"/>
              </a:buClr>
            </a:pPr>
            <a:r>
              <a:rPr kumimoji="0" lang="pt-BR" sz="3200" b="0" i="0" u="none" strike="noStrike" kern="0" cap="none" spc="0" normalizeH="0" baseline="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rPr>
              <a:t>Fonte</a:t>
            </a:r>
            <a:r>
              <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rPr>
              <a:t>: </a:t>
            </a:r>
            <a:r>
              <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hlinkClick r:id="rId4"/>
              </a:rPr>
              <a:t>http://solarsystem.nasa.gov/planets/saturn/moons</a:t>
            </a:r>
            <a:endPar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342900" lvl="0" indent="-342900" algn="just">
              <a:spcBef>
                <a:spcPct val="20000"/>
              </a:spcBef>
              <a:buClr>
                <a:srgbClr val="FFC000"/>
              </a:buClr>
            </a:pPr>
            <a:endPar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342900" marR="0" lvl="0" indent="-342900" algn="l" defTabSz="914400" rtl="0" eaLnBrk="0" fontAlgn="base" latinLnBrk="0" hangingPunct="0">
              <a:lnSpc>
                <a:spcPct val="100000"/>
              </a:lnSpc>
              <a:spcBef>
                <a:spcPct val="20000"/>
              </a:spcBef>
              <a:spcAft>
                <a:spcPct val="0"/>
              </a:spcAft>
              <a:buClr>
                <a:schemeClr val="accent2">
                  <a:lumMod val="75000"/>
                </a:schemeClr>
              </a:buClr>
              <a:buSzTx/>
              <a:buFont typeface="Courier New" pitchFamily="49" charset="0"/>
              <a:buChar char="o"/>
              <a:tabLst/>
              <a:defRPr/>
            </a:pPr>
            <a:endParaRPr kumimoji="0" lang="pt-BR" sz="3200" b="1" i="0" u="none" strike="noStrike" kern="0" cap="none" spc="0" normalizeH="0" baseline="0" noProof="0" dirty="0">
              <a:ln>
                <a:noFill/>
              </a:ln>
              <a:solidFill>
                <a:schemeClr val="accent2">
                  <a:lumMod val="75000"/>
                </a:schemeClr>
              </a:solidFill>
              <a:effectLst>
                <a:outerShdw blurRad="50800" dist="38100" dir="13500000" algn="br" rotWithShape="0">
                  <a:schemeClr val="tx1">
                    <a:alpha val="62000"/>
                  </a:schemeClr>
                </a:outerShdw>
              </a:effectLst>
              <a:uLnTx/>
              <a:uFillTx/>
              <a:latin typeface="Century Gothic" pitchFamily="34" charset="0"/>
              <a:ea typeface="+mn-ea"/>
              <a:cs typeface="+mn-cs"/>
            </a:endParaRPr>
          </a:p>
        </p:txBody>
      </p:sp>
      <p:sp>
        <p:nvSpPr>
          <p:cNvPr id="5" name="Espaço Reservado para Número de Slide 4"/>
          <p:cNvSpPr>
            <a:spLocks noGrp="1"/>
          </p:cNvSpPr>
          <p:nvPr>
            <p:ph type="sldNum" sz="quarter" idx="12"/>
          </p:nvPr>
        </p:nvSpPr>
        <p:spPr/>
        <p:txBody>
          <a:bodyPr/>
          <a:lstStyle/>
          <a:p>
            <a:pPr>
              <a:defRPr/>
            </a:pPr>
            <a:fld id="{37EA3358-D533-4DE3-BB7E-0C918E9F7417}" type="slidenum">
              <a:rPr lang="pt-BR" smtClean="0"/>
              <a:pPr>
                <a:defRPr/>
              </a:pPr>
              <a:t>61</a:t>
            </a:fld>
            <a:endParaRPr lang="pt-B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36512" y="163488"/>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
                <a:srgbClr val="C00000"/>
              </a:buClr>
              <a:buSzTx/>
              <a:buFontTx/>
              <a:buNone/>
              <a:tabLst/>
              <a:defRPr/>
            </a:pPr>
            <a:r>
              <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rPr>
              <a:t>Saturno: </a:t>
            </a:r>
            <a:r>
              <a:rPr kumimoji="0" lang="pt-BR" sz="4000" b="1" i="0" u="none" strike="noStrike" kern="0" cap="none" spc="0" normalizeH="0" baseline="0" noProof="0" smtClean="0">
                <a:ln>
                  <a:noFill/>
                </a:ln>
                <a:solidFill>
                  <a:schemeClr val="bg1"/>
                </a:solidFill>
                <a:effectLst/>
                <a:uLnTx/>
                <a:uFillTx/>
                <a:latin typeface="Century Gothic" pitchFamily="34" charset="0"/>
                <a:ea typeface="+mj-ea"/>
                <a:cs typeface="+mj-cs"/>
              </a:rPr>
              <a:t>satélites confirmados</a:t>
            </a:r>
            <a:endPar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endParaRPr>
          </a:p>
        </p:txBody>
      </p:sp>
      <p:sp>
        <p:nvSpPr>
          <p:cNvPr id="7" name="Retângulo 6"/>
          <p:cNvSpPr/>
          <p:nvPr/>
        </p:nvSpPr>
        <p:spPr>
          <a:xfrm>
            <a:off x="395536" y="908721"/>
            <a:ext cx="9001000" cy="5472607"/>
          </a:xfrm>
          <a:prstGeom prst="rect">
            <a:avLst/>
          </a:prstGeom>
        </p:spPr>
        <p:txBody>
          <a:bodyPr wrap="square" numCol="4">
            <a:spAutoFit/>
          </a:bodyPr>
          <a:lstStyle/>
          <a:p>
            <a:pPr algn="l"/>
            <a:r>
              <a:rPr lang="pt-BR" sz="2400" dirty="0" smtClean="0">
                <a:solidFill>
                  <a:srgbClr val="FFFFCC"/>
                </a:solidFill>
                <a:latin typeface="Century Gothic" pitchFamily="34" charset="0"/>
              </a:rPr>
              <a:t>1.</a:t>
            </a:r>
            <a:r>
              <a:rPr lang="pt-BR" sz="2400" dirty="0" err="1" smtClean="0">
                <a:solidFill>
                  <a:srgbClr val="FFFFCC"/>
                </a:solidFill>
                <a:latin typeface="Century Gothic" pitchFamily="34" charset="0"/>
                <a:hlinkClick r:id="rId3"/>
              </a:rPr>
              <a:t>Aegaeon</a:t>
            </a:r>
            <a:endParaRPr lang="pt-BR" sz="2400" dirty="0" smtClean="0">
              <a:solidFill>
                <a:srgbClr val="FFFFCC"/>
              </a:solidFill>
              <a:latin typeface="Century Gothic" pitchFamily="34" charset="0"/>
            </a:endParaRPr>
          </a:p>
          <a:p>
            <a:pPr algn="l"/>
            <a:r>
              <a:rPr lang="pt-BR" sz="2400" dirty="0" smtClean="0">
                <a:solidFill>
                  <a:srgbClr val="FFFFCC"/>
                </a:solidFill>
                <a:latin typeface="Century Gothic" pitchFamily="34" charset="0"/>
              </a:rPr>
              <a:t>2.</a:t>
            </a:r>
            <a:r>
              <a:rPr lang="pt-BR" sz="2400" dirty="0" err="1" smtClean="0">
                <a:solidFill>
                  <a:srgbClr val="FFFFCC"/>
                </a:solidFill>
                <a:latin typeface="Century Gothic" pitchFamily="34" charset="0"/>
                <a:hlinkClick r:id="rId4"/>
              </a:rPr>
              <a:t>Aegir</a:t>
            </a:r>
            <a:endParaRPr lang="pt-BR" sz="2400" dirty="0" smtClean="0">
              <a:solidFill>
                <a:srgbClr val="FFFFCC"/>
              </a:solidFill>
              <a:latin typeface="Century Gothic" pitchFamily="34" charset="0"/>
            </a:endParaRPr>
          </a:p>
          <a:p>
            <a:pPr algn="l"/>
            <a:r>
              <a:rPr lang="pt-BR" sz="2400" dirty="0" smtClean="0">
                <a:solidFill>
                  <a:srgbClr val="FFFFCC"/>
                </a:solidFill>
                <a:latin typeface="Century Gothic" pitchFamily="34" charset="0"/>
              </a:rPr>
              <a:t>3.</a:t>
            </a:r>
            <a:r>
              <a:rPr lang="pt-BR" sz="2400" dirty="0" err="1" smtClean="0">
                <a:solidFill>
                  <a:srgbClr val="FFFFCC"/>
                </a:solidFill>
                <a:latin typeface="Century Gothic" pitchFamily="34" charset="0"/>
                <a:hlinkClick r:id="rId5"/>
              </a:rPr>
              <a:t>Albiorix</a:t>
            </a:r>
            <a:endParaRPr lang="pt-BR" sz="2400" dirty="0" smtClean="0">
              <a:solidFill>
                <a:srgbClr val="FFFFCC"/>
              </a:solidFill>
              <a:latin typeface="Century Gothic" pitchFamily="34" charset="0"/>
            </a:endParaRPr>
          </a:p>
          <a:p>
            <a:pPr algn="l"/>
            <a:r>
              <a:rPr lang="pt-BR" sz="2400" dirty="0" smtClean="0">
                <a:solidFill>
                  <a:srgbClr val="FFFFCC"/>
                </a:solidFill>
                <a:latin typeface="Century Gothic" pitchFamily="34" charset="0"/>
              </a:rPr>
              <a:t>4.</a:t>
            </a:r>
            <a:r>
              <a:rPr lang="pt-BR" sz="2400" dirty="0" err="1" smtClean="0">
                <a:solidFill>
                  <a:srgbClr val="FFFFCC"/>
                </a:solidFill>
                <a:latin typeface="Century Gothic" pitchFamily="34" charset="0"/>
                <a:hlinkClick r:id="rId6"/>
              </a:rPr>
              <a:t>Anthe</a:t>
            </a:r>
            <a:endParaRPr lang="pt-BR" sz="2400" dirty="0" smtClean="0">
              <a:solidFill>
                <a:srgbClr val="FFFFCC"/>
              </a:solidFill>
              <a:latin typeface="Century Gothic" pitchFamily="34" charset="0"/>
            </a:endParaRPr>
          </a:p>
          <a:p>
            <a:pPr algn="l"/>
            <a:r>
              <a:rPr lang="pt-BR" sz="2400" dirty="0" smtClean="0">
                <a:solidFill>
                  <a:srgbClr val="FFFFCC"/>
                </a:solidFill>
                <a:latin typeface="Century Gothic" pitchFamily="34" charset="0"/>
              </a:rPr>
              <a:t>5.</a:t>
            </a:r>
            <a:r>
              <a:rPr lang="pt-BR" sz="2400" dirty="0" smtClean="0">
                <a:solidFill>
                  <a:srgbClr val="FFFFCC"/>
                </a:solidFill>
                <a:latin typeface="Century Gothic" pitchFamily="34" charset="0"/>
                <a:hlinkClick r:id="rId7"/>
              </a:rPr>
              <a:t>Atlas</a:t>
            </a:r>
            <a:endParaRPr lang="pt-BR" sz="2400" dirty="0" smtClean="0">
              <a:solidFill>
                <a:srgbClr val="FFFFCC"/>
              </a:solidFill>
              <a:latin typeface="Century Gothic" pitchFamily="34" charset="0"/>
            </a:endParaRPr>
          </a:p>
          <a:p>
            <a:pPr algn="l"/>
            <a:r>
              <a:rPr lang="pt-BR" sz="2400" dirty="0" smtClean="0">
                <a:solidFill>
                  <a:srgbClr val="FFFFCC"/>
                </a:solidFill>
                <a:latin typeface="Century Gothic" pitchFamily="34" charset="0"/>
              </a:rPr>
              <a:t>6.</a:t>
            </a:r>
            <a:r>
              <a:rPr lang="pt-BR" sz="2400" dirty="0" err="1" smtClean="0">
                <a:solidFill>
                  <a:srgbClr val="FFFFCC"/>
                </a:solidFill>
                <a:latin typeface="Century Gothic" pitchFamily="34" charset="0"/>
                <a:hlinkClick r:id="rId8"/>
              </a:rPr>
              <a:t>Bebhionn</a:t>
            </a:r>
            <a:endParaRPr lang="pt-BR" sz="2400" dirty="0" smtClean="0">
              <a:solidFill>
                <a:srgbClr val="FFFFCC"/>
              </a:solidFill>
              <a:latin typeface="Century Gothic" pitchFamily="34" charset="0"/>
            </a:endParaRPr>
          </a:p>
          <a:p>
            <a:pPr algn="l"/>
            <a:r>
              <a:rPr lang="pt-BR" sz="2400" dirty="0" smtClean="0">
                <a:solidFill>
                  <a:srgbClr val="FFFFCC"/>
                </a:solidFill>
                <a:latin typeface="Century Gothic" pitchFamily="34" charset="0"/>
              </a:rPr>
              <a:t>7.</a:t>
            </a:r>
            <a:r>
              <a:rPr lang="pt-BR" sz="2400" dirty="0" err="1" smtClean="0">
                <a:solidFill>
                  <a:srgbClr val="FFFFCC"/>
                </a:solidFill>
                <a:latin typeface="Century Gothic" pitchFamily="34" charset="0"/>
                <a:hlinkClick r:id="rId9"/>
              </a:rPr>
              <a:t>Bergelmir</a:t>
            </a:r>
            <a:endParaRPr lang="pt-BR" sz="2400" dirty="0" smtClean="0">
              <a:solidFill>
                <a:srgbClr val="FFFFCC"/>
              </a:solidFill>
              <a:latin typeface="Century Gothic" pitchFamily="34" charset="0"/>
            </a:endParaRPr>
          </a:p>
          <a:p>
            <a:pPr algn="l"/>
            <a:r>
              <a:rPr lang="pt-BR" sz="2400" dirty="0" smtClean="0">
                <a:solidFill>
                  <a:srgbClr val="FFFFCC"/>
                </a:solidFill>
                <a:latin typeface="Century Gothic" pitchFamily="34" charset="0"/>
              </a:rPr>
              <a:t>8.</a:t>
            </a:r>
            <a:r>
              <a:rPr lang="pt-BR" sz="2400" dirty="0" err="1" smtClean="0">
                <a:solidFill>
                  <a:srgbClr val="FFFFCC"/>
                </a:solidFill>
                <a:latin typeface="Century Gothic" pitchFamily="34" charset="0"/>
                <a:hlinkClick r:id="rId10"/>
              </a:rPr>
              <a:t>Bestla</a:t>
            </a:r>
            <a:endParaRPr lang="pt-BR" sz="2400" dirty="0" smtClean="0">
              <a:solidFill>
                <a:srgbClr val="FFFFCC"/>
              </a:solidFill>
              <a:latin typeface="Century Gothic" pitchFamily="34" charset="0"/>
            </a:endParaRPr>
          </a:p>
          <a:p>
            <a:pPr algn="l"/>
            <a:r>
              <a:rPr lang="pt-BR" sz="2400" dirty="0" smtClean="0">
                <a:solidFill>
                  <a:srgbClr val="FFFFCC"/>
                </a:solidFill>
                <a:latin typeface="Century Gothic" pitchFamily="34" charset="0"/>
              </a:rPr>
              <a:t>9.</a:t>
            </a:r>
            <a:r>
              <a:rPr lang="pt-BR" sz="2400" dirty="0" err="1" smtClean="0">
                <a:solidFill>
                  <a:srgbClr val="FFFFCC"/>
                </a:solidFill>
                <a:latin typeface="Century Gothic" pitchFamily="34" charset="0"/>
                <a:hlinkClick r:id="rId11"/>
              </a:rPr>
              <a:t>Calypso</a:t>
            </a:r>
            <a:endParaRPr lang="pt-BR" sz="2400" dirty="0" smtClean="0">
              <a:solidFill>
                <a:srgbClr val="FFFFCC"/>
              </a:solidFill>
              <a:latin typeface="Century Gothic" pitchFamily="34" charset="0"/>
            </a:endParaRPr>
          </a:p>
          <a:p>
            <a:pPr algn="l"/>
            <a:r>
              <a:rPr lang="pt-BR" sz="2400" dirty="0" smtClean="0">
                <a:solidFill>
                  <a:srgbClr val="FFFFCC"/>
                </a:solidFill>
                <a:latin typeface="Century Gothic" pitchFamily="34" charset="0"/>
              </a:rPr>
              <a:t>10.</a:t>
            </a:r>
            <a:r>
              <a:rPr lang="pt-BR" sz="2400" dirty="0" err="1" smtClean="0">
                <a:solidFill>
                  <a:srgbClr val="FFFFCC"/>
                </a:solidFill>
                <a:latin typeface="Century Gothic" pitchFamily="34" charset="0"/>
                <a:hlinkClick r:id="rId12"/>
              </a:rPr>
              <a:t>Daphnis</a:t>
            </a:r>
            <a:endParaRPr lang="pt-BR" sz="2400" dirty="0" smtClean="0">
              <a:solidFill>
                <a:srgbClr val="FFFFCC"/>
              </a:solidFill>
              <a:latin typeface="Century Gothic" pitchFamily="34" charset="0"/>
            </a:endParaRPr>
          </a:p>
          <a:p>
            <a:pPr algn="l"/>
            <a:r>
              <a:rPr lang="pt-BR" sz="2400" dirty="0" smtClean="0">
                <a:solidFill>
                  <a:srgbClr val="FFFFCC"/>
                </a:solidFill>
                <a:latin typeface="Century Gothic" pitchFamily="34" charset="0"/>
              </a:rPr>
              <a:t>11.</a:t>
            </a:r>
            <a:r>
              <a:rPr lang="pt-BR" sz="2400" dirty="0" smtClean="0">
                <a:solidFill>
                  <a:srgbClr val="FFFFCC"/>
                </a:solidFill>
                <a:latin typeface="Century Gothic" pitchFamily="34" charset="0"/>
                <a:hlinkClick r:id="rId13"/>
              </a:rPr>
              <a:t>Dione</a:t>
            </a:r>
            <a:endParaRPr lang="pt-BR" sz="2400" dirty="0" smtClean="0">
              <a:solidFill>
                <a:srgbClr val="FFFFCC"/>
              </a:solidFill>
              <a:latin typeface="Century Gothic" pitchFamily="34" charset="0"/>
            </a:endParaRPr>
          </a:p>
          <a:p>
            <a:pPr algn="l"/>
            <a:r>
              <a:rPr lang="pt-BR" sz="2400" dirty="0" smtClean="0">
                <a:solidFill>
                  <a:srgbClr val="FFFFCC"/>
                </a:solidFill>
                <a:latin typeface="Century Gothic" pitchFamily="34" charset="0"/>
              </a:rPr>
              <a:t>12.</a:t>
            </a:r>
            <a:r>
              <a:rPr lang="pt-BR" sz="2400" dirty="0" err="1" smtClean="0">
                <a:solidFill>
                  <a:srgbClr val="FFFFCC"/>
                </a:solidFill>
                <a:latin typeface="Century Gothic" pitchFamily="34" charset="0"/>
                <a:hlinkClick r:id="rId14"/>
              </a:rPr>
              <a:t>Enceladus</a:t>
            </a:r>
            <a:endParaRPr lang="pt-BR" sz="2400" dirty="0" smtClean="0">
              <a:solidFill>
                <a:srgbClr val="FFFFCC"/>
              </a:solidFill>
              <a:latin typeface="Century Gothic" pitchFamily="34" charset="0"/>
            </a:endParaRPr>
          </a:p>
          <a:p>
            <a:pPr algn="l"/>
            <a:r>
              <a:rPr lang="pt-BR" sz="2400" dirty="0" smtClean="0">
                <a:solidFill>
                  <a:srgbClr val="FFFFCC"/>
                </a:solidFill>
                <a:latin typeface="Century Gothic" pitchFamily="34" charset="0"/>
              </a:rPr>
              <a:t>13.</a:t>
            </a:r>
            <a:r>
              <a:rPr lang="pt-BR" sz="2400" dirty="0" err="1" smtClean="0">
                <a:solidFill>
                  <a:srgbClr val="FFFFCC"/>
                </a:solidFill>
                <a:latin typeface="Century Gothic" pitchFamily="34" charset="0"/>
                <a:hlinkClick r:id="rId15"/>
              </a:rPr>
              <a:t>Epimetheus</a:t>
            </a:r>
            <a:endParaRPr lang="pt-BR" sz="2400" dirty="0" smtClean="0">
              <a:solidFill>
                <a:srgbClr val="FFFFCC"/>
              </a:solidFill>
              <a:latin typeface="Century Gothic" pitchFamily="34" charset="0"/>
            </a:endParaRPr>
          </a:p>
          <a:p>
            <a:pPr algn="l"/>
            <a:r>
              <a:rPr lang="pt-BR" sz="2400" dirty="0" smtClean="0">
                <a:solidFill>
                  <a:srgbClr val="FFFFCC"/>
                </a:solidFill>
                <a:latin typeface="Century Gothic" pitchFamily="34" charset="0"/>
              </a:rPr>
              <a:t>14.</a:t>
            </a:r>
            <a:r>
              <a:rPr lang="pt-BR" sz="2400" dirty="0" err="1" smtClean="0">
                <a:solidFill>
                  <a:srgbClr val="FFFFCC"/>
                </a:solidFill>
                <a:latin typeface="Century Gothic" pitchFamily="34" charset="0"/>
                <a:hlinkClick r:id="rId16"/>
              </a:rPr>
              <a:t>Erriapus</a:t>
            </a:r>
            <a:endParaRPr lang="pt-BR" sz="2400" dirty="0" smtClean="0">
              <a:solidFill>
                <a:srgbClr val="FFFFCC"/>
              </a:solidFill>
              <a:latin typeface="Century Gothic" pitchFamily="34" charset="0"/>
            </a:endParaRPr>
          </a:p>
          <a:p>
            <a:pPr algn="l"/>
            <a:r>
              <a:rPr lang="pt-BR" sz="2400" dirty="0" smtClean="0">
                <a:solidFill>
                  <a:srgbClr val="FFFFCC"/>
                </a:solidFill>
                <a:latin typeface="Century Gothic" pitchFamily="34" charset="0"/>
              </a:rPr>
              <a:t>15.</a:t>
            </a:r>
            <a:r>
              <a:rPr lang="pt-BR" sz="2400" dirty="0" err="1" smtClean="0">
                <a:solidFill>
                  <a:srgbClr val="FFFFCC"/>
                </a:solidFill>
                <a:latin typeface="Century Gothic" pitchFamily="34" charset="0"/>
                <a:hlinkClick r:id="rId17"/>
              </a:rPr>
              <a:t>Farbauti</a:t>
            </a:r>
            <a:endParaRPr lang="pt-BR" sz="2400" dirty="0" smtClean="0">
              <a:solidFill>
                <a:srgbClr val="FFFFCC"/>
              </a:solidFill>
              <a:latin typeface="Century Gothic" pitchFamily="34" charset="0"/>
            </a:endParaRPr>
          </a:p>
          <a:p>
            <a:pPr algn="l"/>
            <a:r>
              <a:rPr lang="pt-BR" sz="2400" dirty="0" smtClean="0">
                <a:solidFill>
                  <a:srgbClr val="FFFFCC"/>
                </a:solidFill>
                <a:latin typeface="Century Gothic" pitchFamily="34" charset="0"/>
              </a:rPr>
              <a:t>16.</a:t>
            </a:r>
            <a:r>
              <a:rPr lang="pt-BR" sz="2400" dirty="0" err="1" smtClean="0">
                <a:solidFill>
                  <a:srgbClr val="FFFFCC"/>
                </a:solidFill>
                <a:latin typeface="Century Gothic" pitchFamily="34" charset="0"/>
                <a:hlinkClick r:id="rId18"/>
              </a:rPr>
              <a:t>Fenrir</a:t>
            </a:r>
            <a:endParaRPr lang="pt-BR" sz="2400" dirty="0" smtClean="0">
              <a:solidFill>
                <a:srgbClr val="FFFFCC"/>
              </a:solidFill>
              <a:latin typeface="Century Gothic" pitchFamily="34" charset="0"/>
            </a:endParaRPr>
          </a:p>
          <a:p>
            <a:pPr algn="l"/>
            <a:r>
              <a:rPr lang="pt-BR" sz="2400" dirty="0" smtClean="0">
                <a:solidFill>
                  <a:srgbClr val="FFFFCC"/>
                </a:solidFill>
                <a:latin typeface="Century Gothic" pitchFamily="34" charset="0"/>
              </a:rPr>
              <a:t>17.</a:t>
            </a:r>
            <a:r>
              <a:rPr lang="pt-BR" sz="2400" dirty="0" err="1" smtClean="0">
                <a:solidFill>
                  <a:srgbClr val="FFFFCC"/>
                </a:solidFill>
                <a:latin typeface="Century Gothic" pitchFamily="34" charset="0"/>
                <a:hlinkClick r:id="rId19"/>
              </a:rPr>
              <a:t>Fornjot</a:t>
            </a:r>
            <a:endParaRPr lang="pt-BR" sz="2400" dirty="0" smtClean="0">
              <a:solidFill>
                <a:srgbClr val="FFFFCC"/>
              </a:solidFill>
              <a:latin typeface="Century Gothic" pitchFamily="34" charset="0"/>
            </a:endParaRPr>
          </a:p>
          <a:p>
            <a:pPr algn="l"/>
            <a:r>
              <a:rPr lang="pt-BR" sz="2400" dirty="0" smtClean="0">
                <a:solidFill>
                  <a:srgbClr val="FFFFCC"/>
                </a:solidFill>
                <a:latin typeface="Century Gothic" pitchFamily="34" charset="0"/>
              </a:rPr>
              <a:t>18.</a:t>
            </a:r>
            <a:r>
              <a:rPr lang="pt-BR" sz="2400" dirty="0" err="1" smtClean="0">
                <a:solidFill>
                  <a:srgbClr val="FFFFCC"/>
                </a:solidFill>
                <a:latin typeface="Century Gothic" pitchFamily="34" charset="0"/>
                <a:hlinkClick r:id="rId20"/>
              </a:rPr>
              <a:t>Greip</a:t>
            </a:r>
            <a:endParaRPr lang="pt-BR" sz="2400" dirty="0" smtClean="0">
              <a:solidFill>
                <a:srgbClr val="FFFFCC"/>
              </a:solidFill>
              <a:latin typeface="Century Gothic" pitchFamily="34" charset="0"/>
            </a:endParaRPr>
          </a:p>
          <a:p>
            <a:pPr algn="l"/>
            <a:r>
              <a:rPr lang="pt-BR" sz="2400" dirty="0" smtClean="0">
                <a:solidFill>
                  <a:srgbClr val="FFFFCC"/>
                </a:solidFill>
                <a:latin typeface="Century Gothic" pitchFamily="34" charset="0"/>
              </a:rPr>
              <a:t>19.</a:t>
            </a:r>
            <a:r>
              <a:rPr lang="pt-BR" sz="2400" dirty="0" err="1" smtClean="0">
                <a:solidFill>
                  <a:srgbClr val="FFFFCC"/>
                </a:solidFill>
                <a:latin typeface="Century Gothic" pitchFamily="34" charset="0"/>
                <a:hlinkClick r:id="rId21"/>
              </a:rPr>
              <a:t>Hati</a:t>
            </a:r>
            <a:endParaRPr lang="pt-BR" sz="2400" dirty="0" smtClean="0">
              <a:solidFill>
                <a:srgbClr val="FFFFCC"/>
              </a:solidFill>
              <a:latin typeface="Century Gothic" pitchFamily="34" charset="0"/>
            </a:endParaRPr>
          </a:p>
          <a:p>
            <a:pPr algn="l"/>
            <a:r>
              <a:rPr lang="pt-BR" sz="2400" dirty="0" smtClean="0">
                <a:solidFill>
                  <a:srgbClr val="FFFFCC"/>
                </a:solidFill>
                <a:latin typeface="Century Gothic" pitchFamily="34" charset="0"/>
              </a:rPr>
              <a:t>20.</a:t>
            </a:r>
            <a:r>
              <a:rPr lang="pt-BR" sz="2400" dirty="0" err="1" smtClean="0">
                <a:solidFill>
                  <a:srgbClr val="FFFFCC"/>
                </a:solidFill>
                <a:latin typeface="Century Gothic" pitchFamily="34" charset="0"/>
                <a:hlinkClick r:id="rId22"/>
              </a:rPr>
              <a:t>Helene</a:t>
            </a:r>
            <a:endParaRPr lang="pt-BR" sz="2400" dirty="0" smtClean="0">
              <a:solidFill>
                <a:srgbClr val="FFFFCC"/>
              </a:solidFill>
              <a:latin typeface="Century Gothic" pitchFamily="34" charset="0"/>
            </a:endParaRPr>
          </a:p>
          <a:p>
            <a:pPr algn="l"/>
            <a:r>
              <a:rPr lang="pt-BR" sz="2400" dirty="0" smtClean="0">
                <a:solidFill>
                  <a:srgbClr val="FFFFCC"/>
                </a:solidFill>
                <a:latin typeface="Century Gothic" pitchFamily="34" charset="0"/>
              </a:rPr>
              <a:t>21.</a:t>
            </a:r>
            <a:r>
              <a:rPr lang="pt-BR" sz="2400" dirty="0" smtClean="0">
                <a:solidFill>
                  <a:srgbClr val="FFFFCC"/>
                </a:solidFill>
                <a:latin typeface="Century Gothic" pitchFamily="34" charset="0"/>
                <a:hlinkClick r:id="rId23"/>
              </a:rPr>
              <a:t>Hyperion</a:t>
            </a:r>
            <a:endParaRPr lang="pt-BR" sz="2400" dirty="0" smtClean="0">
              <a:solidFill>
                <a:srgbClr val="FFFFCC"/>
              </a:solidFill>
              <a:latin typeface="Century Gothic" pitchFamily="34" charset="0"/>
            </a:endParaRPr>
          </a:p>
          <a:p>
            <a:pPr algn="l"/>
            <a:r>
              <a:rPr lang="pt-BR" sz="2400" dirty="0" smtClean="0">
                <a:solidFill>
                  <a:srgbClr val="FFFFCC"/>
                </a:solidFill>
                <a:latin typeface="Century Gothic" pitchFamily="34" charset="0"/>
              </a:rPr>
              <a:t>22.</a:t>
            </a:r>
            <a:r>
              <a:rPr lang="pt-BR" sz="2400" dirty="0" err="1" smtClean="0">
                <a:solidFill>
                  <a:srgbClr val="FFFFCC"/>
                </a:solidFill>
                <a:latin typeface="Century Gothic" pitchFamily="34" charset="0"/>
                <a:hlinkClick r:id="rId24"/>
              </a:rPr>
              <a:t>Hyrrokkin</a:t>
            </a:r>
            <a:endParaRPr lang="pt-BR" sz="2400" dirty="0" smtClean="0">
              <a:solidFill>
                <a:srgbClr val="FFFFCC"/>
              </a:solidFill>
              <a:latin typeface="Century Gothic" pitchFamily="34" charset="0"/>
            </a:endParaRPr>
          </a:p>
          <a:p>
            <a:pPr algn="l"/>
            <a:r>
              <a:rPr lang="pt-BR" sz="2400" dirty="0" smtClean="0">
                <a:solidFill>
                  <a:srgbClr val="FFFFCC"/>
                </a:solidFill>
                <a:latin typeface="Century Gothic" pitchFamily="34" charset="0"/>
              </a:rPr>
              <a:t>23.</a:t>
            </a:r>
            <a:r>
              <a:rPr lang="pt-BR" sz="2400" dirty="0" err="1" smtClean="0">
                <a:solidFill>
                  <a:srgbClr val="FFFFCC"/>
                </a:solidFill>
                <a:latin typeface="Century Gothic" pitchFamily="34" charset="0"/>
                <a:hlinkClick r:id="rId25"/>
              </a:rPr>
              <a:t>Iapetus</a:t>
            </a:r>
            <a:endParaRPr lang="pt-BR" sz="2400" dirty="0" smtClean="0">
              <a:solidFill>
                <a:srgbClr val="FFFFCC"/>
              </a:solidFill>
              <a:latin typeface="Century Gothic" pitchFamily="34" charset="0"/>
            </a:endParaRPr>
          </a:p>
          <a:p>
            <a:pPr algn="l"/>
            <a:r>
              <a:rPr lang="pt-BR" sz="2400" dirty="0" smtClean="0">
                <a:solidFill>
                  <a:srgbClr val="FFFFCC"/>
                </a:solidFill>
                <a:latin typeface="Century Gothic" pitchFamily="34" charset="0"/>
              </a:rPr>
              <a:t>24.</a:t>
            </a:r>
            <a:r>
              <a:rPr lang="pt-BR" sz="2400" dirty="0" err="1" smtClean="0">
                <a:solidFill>
                  <a:srgbClr val="FFFFCC"/>
                </a:solidFill>
                <a:latin typeface="Century Gothic" pitchFamily="34" charset="0"/>
                <a:hlinkClick r:id="rId26"/>
              </a:rPr>
              <a:t>Ijiraq</a:t>
            </a:r>
            <a:endParaRPr lang="pt-BR" sz="2400" dirty="0" smtClean="0">
              <a:solidFill>
                <a:srgbClr val="FFFFCC"/>
              </a:solidFill>
              <a:latin typeface="Century Gothic" pitchFamily="34" charset="0"/>
            </a:endParaRPr>
          </a:p>
          <a:p>
            <a:pPr algn="l"/>
            <a:r>
              <a:rPr lang="pt-BR" sz="2400" dirty="0" smtClean="0">
                <a:solidFill>
                  <a:srgbClr val="FFFFCC"/>
                </a:solidFill>
                <a:latin typeface="Century Gothic" pitchFamily="34" charset="0"/>
              </a:rPr>
              <a:t>25.</a:t>
            </a:r>
            <a:r>
              <a:rPr lang="pt-BR" sz="2400" dirty="0" err="1" smtClean="0">
                <a:solidFill>
                  <a:srgbClr val="FFFFCC"/>
                </a:solidFill>
                <a:latin typeface="Century Gothic" pitchFamily="34" charset="0"/>
                <a:hlinkClick r:id="rId27"/>
              </a:rPr>
              <a:t>Janus</a:t>
            </a:r>
            <a:endParaRPr lang="pt-BR" sz="2400" dirty="0" smtClean="0">
              <a:solidFill>
                <a:srgbClr val="FFFFCC"/>
              </a:solidFill>
              <a:latin typeface="Century Gothic" pitchFamily="34" charset="0"/>
            </a:endParaRPr>
          </a:p>
          <a:p>
            <a:pPr algn="l"/>
            <a:r>
              <a:rPr lang="pt-BR" sz="2400" dirty="0" smtClean="0">
                <a:solidFill>
                  <a:srgbClr val="FFFFCC"/>
                </a:solidFill>
                <a:latin typeface="Century Gothic" pitchFamily="34" charset="0"/>
              </a:rPr>
              <a:t>26.</a:t>
            </a:r>
            <a:r>
              <a:rPr lang="pt-BR" sz="2400" dirty="0" err="1" smtClean="0">
                <a:solidFill>
                  <a:srgbClr val="FFFFCC"/>
                </a:solidFill>
                <a:latin typeface="Century Gothic" pitchFamily="34" charset="0"/>
                <a:hlinkClick r:id="rId28"/>
              </a:rPr>
              <a:t>Jarnsaxa</a:t>
            </a:r>
            <a:endParaRPr lang="pt-BR" sz="2400" dirty="0" smtClean="0">
              <a:solidFill>
                <a:srgbClr val="FFFFCC"/>
              </a:solidFill>
              <a:latin typeface="Century Gothic" pitchFamily="34" charset="0"/>
            </a:endParaRPr>
          </a:p>
          <a:p>
            <a:pPr algn="l"/>
            <a:r>
              <a:rPr lang="pt-BR" sz="2400" dirty="0" smtClean="0">
                <a:solidFill>
                  <a:srgbClr val="FFFFCC"/>
                </a:solidFill>
                <a:latin typeface="Century Gothic" pitchFamily="34" charset="0"/>
              </a:rPr>
              <a:t>27.</a:t>
            </a:r>
            <a:r>
              <a:rPr lang="pt-BR" sz="2400" dirty="0" err="1" smtClean="0">
                <a:solidFill>
                  <a:srgbClr val="FFFFCC"/>
                </a:solidFill>
                <a:latin typeface="Century Gothic" pitchFamily="34" charset="0"/>
                <a:hlinkClick r:id="rId29"/>
              </a:rPr>
              <a:t>Kari</a:t>
            </a:r>
            <a:endParaRPr lang="pt-BR" sz="2400" dirty="0" smtClean="0">
              <a:solidFill>
                <a:srgbClr val="FFFFCC"/>
              </a:solidFill>
              <a:latin typeface="Century Gothic" pitchFamily="34" charset="0"/>
            </a:endParaRPr>
          </a:p>
          <a:p>
            <a:pPr algn="l"/>
            <a:r>
              <a:rPr lang="pt-BR" sz="2400" dirty="0" smtClean="0">
                <a:solidFill>
                  <a:srgbClr val="FFFFCC"/>
                </a:solidFill>
                <a:latin typeface="Century Gothic" pitchFamily="34" charset="0"/>
              </a:rPr>
              <a:t>28.</a:t>
            </a:r>
            <a:r>
              <a:rPr lang="pt-BR" sz="2400" dirty="0" err="1" smtClean="0">
                <a:solidFill>
                  <a:srgbClr val="FFFFCC"/>
                </a:solidFill>
                <a:latin typeface="Century Gothic" pitchFamily="34" charset="0"/>
                <a:hlinkClick r:id="rId30"/>
              </a:rPr>
              <a:t>Kiviuq</a:t>
            </a:r>
            <a:endParaRPr lang="pt-BR" sz="2400" dirty="0" smtClean="0">
              <a:solidFill>
                <a:srgbClr val="FFFFCC"/>
              </a:solidFill>
              <a:latin typeface="Century Gothic" pitchFamily="34" charset="0"/>
            </a:endParaRPr>
          </a:p>
          <a:p>
            <a:pPr algn="l"/>
            <a:r>
              <a:rPr lang="pt-BR" sz="2400" dirty="0" smtClean="0">
                <a:solidFill>
                  <a:srgbClr val="FFFFCC"/>
                </a:solidFill>
                <a:latin typeface="Century Gothic" pitchFamily="34" charset="0"/>
              </a:rPr>
              <a:t>29.</a:t>
            </a:r>
            <a:r>
              <a:rPr lang="pt-BR" sz="2400" dirty="0" err="1" smtClean="0">
                <a:solidFill>
                  <a:srgbClr val="FFFFCC"/>
                </a:solidFill>
                <a:latin typeface="Century Gothic" pitchFamily="34" charset="0"/>
                <a:hlinkClick r:id="rId31"/>
              </a:rPr>
              <a:t>Loge</a:t>
            </a:r>
            <a:endParaRPr lang="pt-BR" sz="2400" dirty="0" smtClean="0">
              <a:solidFill>
                <a:srgbClr val="FFFFCC"/>
              </a:solidFill>
              <a:latin typeface="Century Gothic" pitchFamily="34" charset="0"/>
            </a:endParaRPr>
          </a:p>
          <a:p>
            <a:pPr algn="l"/>
            <a:r>
              <a:rPr lang="pt-BR" sz="2400" dirty="0" smtClean="0">
                <a:solidFill>
                  <a:srgbClr val="FFFFCC"/>
                </a:solidFill>
                <a:latin typeface="Century Gothic" pitchFamily="34" charset="0"/>
              </a:rPr>
              <a:t>30.</a:t>
            </a:r>
            <a:r>
              <a:rPr lang="pt-BR" sz="2400" dirty="0" err="1" smtClean="0">
                <a:solidFill>
                  <a:srgbClr val="FFFFCC"/>
                </a:solidFill>
                <a:latin typeface="Century Gothic" pitchFamily="34" charset="0"/>
                <a:hlinkClick r:id="rId32"/>
              </a:rPr>
              <a:t>Methone</a:t>
            </a:r>
            <a:endParaRPr lang="pt-BR" sz="2400" dirty="0" smtClean="0">
              <a:solidFill>
                <a:srgbClr val="FFFFCC"/>
              </a:solidFill>
              <a:latin typeface="Century Gothic" pitchFamily="34" charset="0"/>
            </a:endParaRPr>
          </a:p>
          <a:p>
            <a:pPr algn="l"/>
            <a:r>
              <a:rPr lang="pt-BR" sz="2400" dirty="0" smtClean="0">
                <a:solidFill>
                  <a:srgbClr val="FFFFCC"/>
                </a:solidFill>
                <a:latin typeface="Century Gothic" pitchFamily="34" charset="0"/>
              </a:rPr>
              <a:t>31.</a:t>
            </a:r>
            <a:r>
              <a:rPr lang="pt-BR" sz="2400" dirty="0" smtClean="0">
                <a:solidFill>
                  <a:srgbClr val="FFFFCC"/>
                </a:solidFill>
                <a:latin typeface="Century Gothic" pitchFamily="34" charset="0"/>
                <a:hlinkClick r:id="rId33"/>
              </a:rPr>
              <a:t>Mimas</a:t>
            </a:r>
            <a:endParaRPr lang="pt-BR" sz="2400" dirty="0" smtClean="0">
              <a:solidFill>
                <a:srgbClr val="FFFFCC"/>
              </a:solidFill>
              <a:latin typeface="Century Gothic" pitchFamily="34" charset="0"/>
            </a:endParaRPr>
          </a:p>
          <a:p>
            <a:pPr algn="l"/>
            <a:r>
              <a:rPr lang="pt-BR" sz="2400" dirty="0" smtClean="0">
                <a:solidFill>
                  <a:srgbClr val="FFFFCC"/>
                </a:solidFill>
                <a:latin typeface="Century Gothic" pitchFamily="34" charset="0"/>
              </a:rPr>
              <a:t>32.</a:t>
            </a:r>
            <a:r>
              <a:rPr lang="pt-BR" sz="2400" dirty="0" err="1" smtClean="0">
                <a:solidFill>
                  <a:srgbClr val="FFFFCC"/>
                </a:solidFill>
                <a:latin typeface="Century Gothic" pitchFamily="34" charset="0"/>
                <a:hlinkClick r:id="rId34"/>
              </a:rPr>
              <a:t>Mundilfari</a:t>
            </a:r>
            <a:endParaRPr lang="pt-BR" sz="2400" dirty="0" smtClean="0">
              <a:solidFill>
                <a:srgbClr val="FFFFCC"/>
              </a:solidFill>
              <a:latin typeface="Century Gothic" pitchFamily="34" charset="0"/>
            </a:endParaRPr>
          </a:p>
          <a:p>
            <a:pPr algn="l"/>
            <a:r>
              <a:rPr lang="pt-BR" sz="2400" dirty="0" smtClean="0">
                <a:solidFill>
                  <a:srgbClr val="FFFFCC"/>
                </a:solidFill>
                <a:latin typeface="Century Gothic" pitchFamily="34" charset="0"/>
              </a:rPr>
              <a:t>33.</a:t>
            </a:r>
            <a:r>
              <a:rPr lang="pt-BR" sz="2400" dirty="0" err="1" smtClean="0">
                <a:solidFill>
                  <a:srgbClr val="FFFFCC"/>
                </a:solidFill>
                <a:latin typeface="Century Gothic" pitchFamily="34" charset="0"/>
                <a:hlinkClick r:id="rId35"/>
              </a:rPr>
              <a:t>Narvi</a:t>
            </a:r>
            <a:endParaRPr lang="pt-BR" sz="2400" dirty="0" smtClean="0">
              <a:solidFill>
                <a:srgbClr val="FFFFCC"/>
              </a:solidFill>
              <a:latin typeface="Century Gothic" pitchFamily="34" charset="0"/>
            </a:endParaRPr>
          </a:p>
          <a:p>
            <a:pPr algn="l"/>
            <a:r>
              <a:rPr lang="pt-BR" sz="2400" dirty="0" smtClean="0">
                <a:solidFill>
                  <a:srgbClr val="FFFFCC"/>
                </a:solidFill>
                <a:latin typeface="Century Gothic" pitchFamily="34" charset="0"/>
              </a:rPr>
              <a:t>34.</a:t>
            </a:r>
            <a:r>
              <a:rPr lang="pt-BR" sz="2400" dirty="0" err="1" smtClean="0">
                <a:solidFill>
                  <a:srgbClr val="FFFFCC"/>
                </a:solidFill>
                <a:latin typeface="Century Gothic" pitchFamily="34" charset="0"/>
                <a:hlinkClick r:id="rId36"/>
              </a:rPr>
              <a:t>Paaliaq</a:t>
            </a:r>
            <a:endParaRPr lang="pt-BR" sz="2400" dirty="0" smtClean="0">
              <a:solidFill>
                <a:srgbClr val="FFFFCC"/>
              </a:solidFill>
              <a:latin typeface="Century Gothic" pitchFamily="34" charset="0"/>
            </a:endParaRPr>
          </a:p>
          <a:p>
            <a:pPr algn="l"/>
            <a:r>
              <a:rPr lang="pt-BR" sz="2400" dirty="0" smtClean="0">
                <a:solidFill>
                  <a:srgbClr val="FFFFCC"/>
                </a:solidFill>
                <a:latin typeface="Century Gothic" pitchFamily="34" charset="0"/>
              </a:rPr>
              <a:t>35.</a:t>
            </a:r>
            <a:r>
              <a:rPr lang="pt-BR" sz="2400" dirty="0" err="1" smtClean="0">
                <a:solidFill>
                  <a:srgbClr val="FFFFCC"/>
                </a:solidFill>
                <a:latin typeface="Century Gothic" pitchFamily="34" charset="0"/>
                <a:hlinkClick r:id="rId37"/>
              </a:rPr>
              <a:t>Pallene</a:t>
            </a:r>
            <a:endParaRPr lang="pt-BR" sz="2400" dirty="0" smtClean="0">
              <a:solidFill>
                <a:srgbClr val="FFFFCC"/>
              </a:solidFill>
              <a:latin typeface="Century Gothic" pitchFamily="34" charset="0"/>
            </a:endParaRPr>
          </a:p>
          <a:p>
            <a:pPr algn="l"/>
            <a:r>
              <a:rPr lang="pt-BR" sz="2400" dirty="0" smtClean="0">
                <a:solidFill>
                  <a:srgbClr val="FFFFCC"/>
                </a:solidFill>
                <a:latin typeface="Century Gothic" pitchFamily="34" charset="0"/>
              </a:rPr>
              <a:t>36.</a:t>
            </a:r>
            <a:r>
              <a:rPr lang="pt-BR" sz="2400" dirty="0" smtClean="0">
                <a:solidFill>
                  <a:srgbClr val="FFFFCC"/>
                </a:solidFill>
                <a:latin typeface="Century Gothic" pitchFamily="34" charset="0"/>
                <a:hlinkClick r:id="rId38"/>
              </a:rPr>
              <a:t>Pan</a:t>
            </a:r>
            <a:endParaRPr lang="pt-BR" sz="2400" dirty="0" smtClean="0">
              <a:solidFill>
                <a:srgbClr val="FFFFCC"/>
              </a:solidFill>
              <a:latin typeface="Century Gothic" pitchFamily="34" charset="0"/>
            </a:endParaRPr>
          </a:p>
          <a:p>
            <a:pPr algn="l"/>
            <a:r>
              <a:rPr lang="pt-BR" sz="2400" dirty="0" smtClean="0">
                <a:solidFill>
                  <a:srgbClr val="FFFFCC"/>
                </a:solidFill>
                <a:latin typeface="Century Gothic" pitchFamily="34" charset="0"/>
              </a:rPr>
              <a:t>37.</a:t>
            </a:r>
            <a:r>
              <a:rPr lang="pt-BR" sz="2400" dirty="0" smtClean="0">
                <a:solidFill>
                  <a:srgbClr val="FFFFCC"/>
                </a:solidFill>
                <a:latin typeface="Century Gothic" pitchFamily="34" charset="0"/>
                <a:hlinkClick r:id="rId39"/>
              </a:rPr>
              <a:t>Pandora</a:t>
            </a:r>
            <a:endParaRPr lang="pt-BR" sz="2400" dirty="0" smtClean="0">
              <a:solidFill>
                <a:srgbClr val="FFFFCC"/>
              </a:solidFill>
              <a:latin typeface="Century Gothic" pitchFamily="34" charset="0"/>
            </a:endParaRPr>
          </a:p>
          <a:p>
            <a:pPr algn="l"/>
            <a:r>
              <a:rPr lang="pt-BR" sz="2400" dirty="0" smtClean="0">
                <a:solidFill>
                  <a:srgbClr val="FFFFCC"/>
                </a:solidFill>
                <a:latin typeface="Century Gothic" pitchFamily="34" charset="0"/>
              </a:rPr>
              <a:t>38.</a:t>
            </a:r>
            <a:r>
              <a:rPr lang="pt-BR" sz="2400" dirty="0" smtClean="0">
                <a:solidFill>
                  <a:srgbClr val="FFFFCC"/>
                </a:solidFill>
                <a:latin typeface="Century Gothic" pitchFamily="34" charset="0"/>
                <a:hlinkClick r:id="rId40"/>
              </a:rPr>
              <a:t>Phoebe</a:t>
            </a:r>
            <a:endParaRPr lang="pt-BR" sz="2400" dirty="0" smtClean="0">
              <a:solidFill>
                <a:srgbClr val="FFFFCC"/>
              </a:solidFill>
              <a:latin typeface="Century Gothic" pitchFamily="34" charset="0"/>
            </a:endParaRPr>
          </a:p>
          <a:p>
            <a:pPr algn="l"/>
            <a:r>
              <a:rPr lang="pt-BR" sz="2400" dirty="0" smtClean="0">
                <a:solidFill>
                  <a:srgbClr val="FFFFCC"/>
                </a:solidFill>
                <a:latin typeface="Century Gothic" pitchFamily="34" charset="0"/>
              </a:rPr>
              <a:t>39.</a:t>
            </a:r>
            <a:r>
              <a:rPr lang="pt-BR" sz="2400" dirty="0" err="1" smtClean="0">
                <a:solidFill>
                  <a:srgbClr val="FFFFCC"/>
                </a:solidFill>
                <a:latin typeface="Century Gothic" pitchFamily="34" charset="0"/>
                <a:hlinkClick r:id="rId41"/>
              </a:rPr>
              <a:t>Polydeuces</a:t>
            </a:r>
            <a:endParaRPr lang="pt-BR" sz="2400" dirty="0" smtClean="0">
              <a:solidFill>
                <a:srgbClr val="FFFFCC"/>
              </a:solidFill>
              <a:latin typeface="Century Gothic" pitchFamily="34" charset="0"/>
            </a:endParaRPr>
          </a:p>
          <a:p>
            <a:pPr algn="l"/>
            <a:r>
              <a:rPr lang="pt-BR" sz="2400" dirty="0" smtClean="0">
                <a:solidFill>
                  <a:srgbClr val="FFFFCC"/>
                </a:solidFill>
                <a:latin typeface="Century Gothic" pitchFamily="34" charset="0"/>
              </a:rPr>
              <a:t>40.</a:t>
            </a:r>
            <a:r>
              <a:rPr lang="pt-BR" sz="2400" dirty="0" err="1" smtClean="0">
                <a:solidFill>
                  <a:srgbClr val="FFFFCC"/>
                </a:solidFill>
                <a:latin typeface="Century Gothic" pitchFamily="34" charset="0"/>
                <a:hlinkClick r:id="rId42"/>
              </a:rPr>
              <a:t>Prometheus</a:t>
            </a:r>
            <a:endParaRPr lang="pt-BR" sz="2400" dirty="0" smtClean="0">
              <a:solidFill>
                <a:srgbClr val="FFFFCC"/>
              </a:solidFill>
              <a:latin typeface="Century Gothic" pitchFamily="34" charset="0"/>
            </a:endParaRPr>
          </a:p>
          <a:p>
            <a:pPr algn="l"/>
            <a:r>
              <a:rPr lang="pt-BR" sz="2400" dirty="0" smtClean="0">
                <a:solidFill>
                  <a:srgbClr val="FFFFCC"/>
                </a:solidFill>
                <a:latin typeface="Century Gothic" pitchFamily="34" charset="0"/>
              </a:rPr>
              <a:t>41.</a:t>
            </a:r>
            <a:r>
              <a:rPr lang="pt-BR" sz="2400" dirty="0" err="1" smtClean="0">
                <a:solidFill>
                  <a:srgbClr val="FFFFCC"/>
                </a:solidFill>
                <a:latin typeface="Century Gothic" pitchFamily="34" charset="0"/>
                <a:hlinkClick r:id="rId43"/>
              </a:rPr>
              <a:t>Rhea</a:t>
            </a:r>
            <a:endParaRPr lang="pt-BR" sz="2400" dirty="0" smtClean="0">
              <a:solidFill>
                <a:srgbClr val="FFFFCC"/>
              </a:solidFill>
              <a:latin typeface="Century Gothic" pitchFamily="34" charset="0"/>
            </a:endParaRPr>
          </a:p>
          <a:p>
            <a:pPr algn="l"/>
            <a:r>
              <a:rPr lang="pt-BR" sz="2400" dirty="0" smtClean="0">
                <a:solidFill>
                  <a:srgbClr val="FFFFCC"/>
                </a:solidFill>
                <a:latin typeface="Century Gothic" pitchFamily="34" charset="0"/>
              </a:rPr>
              <a:t>42.</a:t>
            </a:r>
            <a:r>
              <a:rPr lang="pt-BR" sz="2400" dirty="0" err="1" smtClean="0">
                <a:solidFill>
                  <a:srgbClr val="FFFFCC"/>
                </a:solidFill>
                <a:latin typeface="Century Gothic" pitchFamily="34" charset="0"/>
                <a:hlinkClick r:id="rId44"/>
              </a:rPr>
              <a:t>Siarnaq</a:t>
            </a:r>
            <a:endParaRPr lang="pt-BR" sz="2400" dirty="0" smtClean="0">
              <a:solidFill>
                <a:srgbClr val="FFFFCC"/>
              </a:solidFill>
              <a:latin typeface="Century Gothic" pitchFamily="34" charset="0"/>
            </a:endParaRPr>
          </a:p>
          <a:p>
            <a:pPr algn="l"/>
            <a:r>
              <a:rPr lang="pt-BR" sz="2400" dirty="0" smtClean="0">
                <a:solidFill>
                  <a:srgbClr val="FFFFCC"/>
                </a:solidFill>
                <a:latin typeface="Century Gothic" pitchFamily="34" charset="0"/>
              </a:rPr>
              <a:t>43.</a:t>
            </a:r>
            <a:r>
              <a:rPr lang="pt-BR" sz="2400" dirty="0" err="1" smtClean="0">
                <a:solidFill>
                  <a:srgbClr val="FFFFCC"/>
                </a:solidFill>
                <a:latin typeface="Century Gothic" pitchFamily="34" charset="0"/>
                <a:hlinkClick r:id="rId45"/>
              </a:rPr>
              <a:t>Skathi</a:t>
            </a:r>
            <a:endParaRPr lang="pt-BR" sz="2400" dirty="0" smtClean="0">
              <a:solidFill>
                <a:srgbClr val="FFFFCC"/>
              </a:solidFill>
              <a:latin typeface="Century Gothic" pitchFamily="34" charset="0"/>
            </a:endParaRPr>
          </a:p>
          <a:p>
            <a:pPr algn="l"/>
            <a:r>
              <a:rPr lang="pt-BR" sz="2400" dirty="0" smtClean="0">
                <a:solidFill>
                  <a:srgbClr val="FFFFCC"/>
                </a:solidFill>
                <a:latin typeface="Century Gothic" pitchFamily="34" charset="0"/>
              </a:rPr>
              <a:t>44.</a:t>
            </a:r>
            <a:r>
              <a:rPr lang="pt-BR" sz="2400" dirty="0" err="1" smtClean="0">
                <a:solidFill>
                  <a:srgbClr val="FFFFCC"/>
                </a:solidFill>
                <a:latin typeface="Century Gothic" pitchFamily="34" charset="0"/>
                <a:hlinkClick r:id="rId46"/>
              </a:rPr>
              <a:t>Skoll</a:t>
            </a:r>
            <a:endParaRPr lang="pt-BR" sz="2400" dirty="0" smtClean="0">
              <a:solidFill>
                <a:srgbClr val="FFFFCC"/>
              </a:solidFill>
              <a:latin typeface="Century Gothic" pitchFamily="34" charset="0"/>
            </a:endParaRPr>
          </a:p>
          <a:p>
            <a:pPr algn="l"/>
            <a:r>
              <a:rPr lang="pt-BR" sz="2400" dirty="0" smtClean="0">
                <a:solidFill>
                  <a:srgbClr val="FFFFCC"/>
                </a:solidFill>
                <a:latin typeface="Century Gothic" pitchFamily="34" charset="0"/>
              </a:rPr>
              <a:t>45.</a:t>
            </a:r>
            <a:r>
              <a:rPr lang="pt-BR" sz="2400" dirty="0" err="1" smtClean="0">
                <a:solidFill>
                  <a:srgbClr val="FFFFCC"/>
                </a:solidFill>
                <a:latin typeface="Century Gothic" pitchFamily="34" charset="0"/>
                <a:hlinkClick r:id="rId47"/>
              </a:rPr>
              <a:t>Surtur</a:t>
            </a:r>
            <a:endParaRPr lang="pt-BR" sz="2400" dirty="0" smtClean="0">
              <a:solidFill>
                <a:srgbClr val="FFFFCC"/>
              </a:solidFill>
              <a:latin typeface="Century Gothic" pitchFamily="34" charset="0"/>
            </a:endParaRPr>
          </a:p>
          <a:p>
            <a:pPr algn="l"/>
            <a:r>
              <a:rPr lang="pt-BR" sz="2400" dirty="0" smtClean="0">
                <a:solidFill>
                  <a:srgbClr val="FFFFCC"/>
                </a:solidFill>
                <a:latin typeface="Century Gothic" pitchFamily="34" charset="0"/>
              </a:rPr>
              <a:t>46.</a:t>
            </a:r>
            <a:r>
              <a:rPr lang="pt-BR" sz="2400" dirty="0" err="1" smtClean="0">
                <a:solidFill>
                  <a:srgbClr val="FFFFCC"/>
                </a:solidFill>
                <a:latin typeface="Century Gothic" pitchFamily="34" charset="0"/>
                <a:hlinkClick r:id="rId48"/>
              </a:rPr>
              <a:t>Suttungr</a:t>
            </a:r>
            <a:endParaRPr lang="pt-BR" sz="2400" dirty="0" smtClean="0">
              <a:solidFill>
                <a:srgbClr val="FFFFCC"/>
              </a:solidFill>
              <a:latin typeface="Century Gothic" pitchFamily="34" charset="0"/>
            </a:endParaRPr>
          </a:p>
          <a:p>
            <a:pPr algn="l"/>
            <a:r>
              <a:rPr lang="pt-BR" sz="2400" dirty="0" smtClean="0">
                <a:solidFill>
                  <a:srgbClr val="FFFFCC"/>
                </a:solidFill>
                <a:latin typeface="Century Gothic" pitchFamily="34" charset="0"/>
              </a:rPr>
              <a:t>47.</a:t>
            </a:r>
            <a:r>
              <a:rPr lang="pt-BR" sz="2400" dirty="0" err="1" smtClean="0">
                <a:solidFill>
                  <a:srgbClr val="FFFFCC"/>
                </a:solidFill>
                <a:latin typeface="Century Gothic" pitchFamily="34" charset="0"/>
                <a:hlinkClick r:id="rId49"/>
              </a:rPr>
              <a:t>Tarqeq</a:t>
            </a:r>
            <a:endParaRPr lang="pt-BR" sz="2400" dirty="0" smtClean="0">
              <a:solidFill>
                <a:srgbClr val="FFFFCC"/>
              </a:solidFill>
              <a:latin typeface="Century Gothic" pitchFamily="34" charset="0"/>
            </a:endParaRPr>
          </a:p>
          <a:p>
            <a:pPr algn="l"/>
            <a:r>
              <a:rPr lang="pt-BR" sz="2400" dirty="0" smtClean="0">
                <a:solidFill>
                  <a:srgbClr val="FFFFCC"/>
                </a:solidFill>
                <a:latin typeface="Century Gothic" pitchFamily="34" charset="0"/>
              </a:rPr>
              <a:t>48.</a:t>
            </a:r>
            <a:r>
              <a:rPr lang="pt-BR" sz="2400" dirty="0" err="1" smtClean="0">
                <a:solidFill>
                  <a:srgbClr val="FFFFCC"/>
                </a:solidFill>
                <a:latin typeface="Century Gothic" pitchFamily="34" charset="0"/>
                <a:hlinkClick r:id="rId50"/>
              </a:rPr>
              <a:t>Tarvos</a:t>
            </a:r>
            <a:endParaRPr lang="pt-BR" sz="2400" dirty="0" smtClean="0">
              <a:solidFill>
                <a:srgbClr val="FFFFCC"/>
              </a:solidFill>
              <a:latin typeface="Century Gothic" pitchFamily="34" charset="0"/>
            </a:endParaRPr>
          </a:p>
          <a:p>
            <a:pPr algn="l"/>
            <a:r>
              <a:rPr lang="pt-BR" sz="2400" dirty="0" smtClean="0">
                <a:solidFill>
                  <a:srgbClr val="FFFFCC"/>
                </a:solidFill>
                <a:latin typeface="Century Gothic" pitchFamily="34" charset="0"/>
              </a:rPr>
              <a:t>49.</a:t>
            </a:r>
            <a:r>
              <a:rPr lang="pt-BR" sz="2400" dirty="0" err="1" smtClean="0">
                <a:solidFill>
                  <a:srgbClr val="FFFFCC"/>
                </a:solidFill>
                <a:latin typeface="Century Gothic" pitchFamily="34" charset="0"/>
                <a:hlinkClick r:id="rId51"/>
              </a:rPr>
              <a:t>Telesto</a:t>
            </a:r>
            <a:endParaRPr lang="pt-BR" sz="2400" dirty="0" smtClean="0">
              <a:solidFill>
                <a:srgbClr val="FFFFCC"/>
              </a:solidFill>
              <a:latin typeface="Century Gothic" pitchFamily="34" charset="0"/>
            </a:endParaRPr>
          </a:p>
          <a:p>
            <a:pPr algn="l"/>
            <a:r>
              <a:rPr lang="pt-BR" sz="2400" dirty="0" smtClean="0">
                <a:solidFill>
                  <a:srgbClr val="FFFFCC"/>
                </a:solidFill>
                <a:latin typeface="Century Gothic" pitchFamily="34" charset="0"/>
              </a:rPr>
              <a:t>50.</a:t>
            </a:r>
            <a:r>
              <a:rPr lang="pt-BR" sz="2400" dirty="0" err="1" smtClean="0">
                <a:solidFill>
                  <a:srgbClr val="FFFFCC"/>
                </a:solidFill>
                <a:latin typeface="Century Gothic" pitchFamily="34" charset="0"/>
                <a:hlinkClick r:id="rId52"/>
              </a:rPr>
              <a:t>Tethys</a:t>
            </a:r>
            <a:endParaRPr lang="pt-BR" sz="2400" dirty="0" smtClean="0">
              <a:solidFill>
                <a:srgbClr val="FFFFCC"/>
              </a:solidFill>
              <a:latin typeface="Century Gothic" pitchFamily="34" charset="0"/>
            </a:endParaRPr>
          </a:p>
          <a:p>
            <a:pPr algn="l"/>
            <a:r>
              <a:rPr lang="pt-BR" sz="2400" dirty="0" smtClean="0">
                <a:solidFill>
                  <a:srgbClr val="FFFFCC"/>
                </a:solidFill>
                <a:latin typeface="Century Gothic" pitchFamily="34" charset="0"/>
              </a:rPr>
              <a:t>51.</a:t>
            </a:r>
            <a:r>
              <a:rPr lang="pt-BR" sz="2400" dirty="0" err="1" smtClean="0">
                <a:solidFill>
                  <a:srgbClr val="FFFFCC"/>
                </a:solidFill>
                <a:latin typeface="Century Gothic" pitchFamily="34" charset="0"/>
                <a:hlinkClick r:id="rId53"/>
              </a:rPr>
              <a:t>Thrymr</a:t>
            </a:r>
            <a:endParaRPr lang="pt-BR" sz="2400" dirty="0" smtClean="0">
              <a:solidFill>
                <a:srgbClr val="FFFFCC"/>
              </a:solidFill>
              <a:latin typeface="Century Gothic" pitchFamily="34" charset="0"/>
            </a:endParaRPr>
          </a:p>
          <a:p>
            <a:pPr algn="l"/>
            <a:r>
              <a:rPr lang="pt-BR" sz="2400" dirty="0" smtClean="0">
                <a:solidFill>
                  <a:srgbClr val="FFFFCC"/>
                </a:solidFill>
                <a:latin typeface="Century Gothic" pitchFamily="34" charset="0"/>
              </a:rPr>
              <a:t>52.</a:t>
            </a:r>
            <a:r>
              <a:rPr lang="pt-BR" sz="2400" dirty="0" err="1" smtClean="0">
                <a:solidFill>
                  <a:srgbClr val="FFFFCC"/>
                </a:solidFill>
                <a:latin typeface="Century Gothic" pitchFamily="34" charset="0"/>
                <a:hlinkClick r:id="rId54"/>
              </a:rPr>
              <a:t>Titan</a:t>
            </a:r>
            <a:endParaRPr lang="pt-BR" sz="2400" dirty="0" smtClean="0">
              <a:solidFill>
                <a:srgbClr val="FFFFCC"/>
              </a:solidFill>
              <a:latin typeface="Century Gothic" pitchFamily="34" charset="0"/>
            </a:endParaRPr>
          </a:p>
          <a:p>
            <a:pPr algn="l"/>
            <a:r>
              <a:rPr lang="pt-BR" sz="2400" dirty="0" smtClean="0">
                <a:solidFill>
                  <a:srgbClr val="FFFFCC"/>
                </a:solidFill>
                <a:latin typeface="Century Gothic" pitchFamily="34" charset="0"/>
              </a:rPr>
              <a:t>53.</a:t>
            </a:r>
            <a:r>
              <a:rPr lang="pt-BR" sz="2400" dirty="0" err="1" smtClean="0">
                <a:solidFill>
                  <a:srgbClr val="FFFFCC"/>
                </a:solidFill>
                <a:latin typeface="Century Gothic" pitchFamily="34" charset="0"/>
                <a:hlinkClick r:id="rId55"/>
              </a:rPr>
              <a:t>Ymir</a:t>
            </a:r>
            <a:endParaRPr lang="pt-BR" sz="2400" dirty="0">
              <a:solidFill>
                <a:srgbClr val="FFFFCC"/>
              </a:solidFill>
              <a:latin typeface="Century Gothic" pitchFamily="34" charset="0"/>
            </a:endParaRPr>
          </a:p>
        </p:txBody>
      </p:sp>
      <p:sp>
        <p:nvSpPr>
          <p:cNvPr id="4" name="Espaço Reservado para Número de Slide 3"/>
          <p:cNvSpPr>
            <a:spLocks noGrp="1"/>
          </p:cNvSpPr>
          <p:nvPr>
            <p:ph type="sldNum" sz="quarter" idx="12"/>
          </p:nvPr>
        </p:nvSpPr>
        <p:spPr/>
        <p:txBody>
          <a:bodyPr/>
          <a:lstStyle/>
          <a:p>
            <a:pPr>
              <a:defRPr/>
            </a:pPr>
            <a:fld id="{37EA3358-D533-4DE3-BB7E-0C918E9F7417}" type="slidenum">
              <a:rPr lang="pt-BR" smtClean="0"/>
              <a:pPr>
                <a:defRPr/>
              </a:pPr>
              <a:t>62</a:t>
            </a:fld>
            <a:endParaRPr lang="pt-BR"/>
          </a:p>
        </p:txBody>
      </p:sp>
    </p:spTree>
  </p:cSld>
  <p:clrMapOvr>
    <a:masterClrMapping/>
  </p:clrMapOvr>
  <p:transition spd="slow">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36512" y="595536"/>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
                <a:srgbClr val="C00000"/>
              </a:buClr>
              <a:buSzTx/>
              <a:buFontTx/>
              <a:buNone/>
              <a:tabLst/>
              <a:defRPr/>
            </a:pPr>
            <a:r>
              <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rPr>
              <a:t>Saturno: satélites provisórios</a:t>
            </a:r>
          </a:p>
        </p:txBody>
      </p:sp>
      <p:sp>
        <p:nvSpPr>
          <p:cNvPr id="4" name="Retângulo 3"/>
          <p:cNvSpPr/>
          <p:nvPr/>
        </p:nvSpPr>
        <p:spPr>
          <a:xfrm>
            <a:off x="3491880" y="1700808"/>
            <a:ext cx="2952328" cy="3416320"/>
          </a:xfrm>
          <a:prstGeom prst="rect">
            <a:avLst/>
          </a:prstGeom>
        </p:spPr>
        <p:txBody>
          <a:bodyPr wrap="square">
            <a:spAutoFit/>
          </a:bodyPr>
          <a:lstStyle/>
          <a:p>
            <a:pPr algn="l"/>
            <a:r>
              <a:rPr lang="pt-BR" sz="2400" dirty="0" smtClean="0">
                <a:solidFill>
                  <a:srgbClr val="FFFFCC"/>
                </a:solidFill>
                <a:latin typeface="Century Gothic" pitchFamily="34" charset="0"/>
              </a:rPr>
              <a:t>1.</a:t>
            </a:r>
            <a:r>
              <a:rPr lang="pt-BR" sz="2400" dirty="0" smtClean="0">
                <a:solidFill>
                  <a:srgbClr val="FFFFCC"/>
                </a:solidFill>
                <a:latin typeface="Century Gothic" pitchFamily="34" charset="0"/>
                <a:hlinkClick r:id="rId3"/>
              </a:rPr>
              <a:t>S/2004 S7</a:t>
            </a:r>
            <a:endParaRPr lang="pt-BR" sz="2400" dirty="0" smtClean="0">
              <a:solidFill>
                <a:srgbClr val="FFFFCC"/>
              </a:solidFill>
              <a:latin typeface="Century Gothic" pitchFamily="34" charset="0"/>
            </a:endParaRPr>
          </a:p>
          <a:p>
            <a:pPr algn="l"/>
            <a:r>
              <a:rPr lang="pt-BR" sz="2400" dirty="0" smtClean="0">
                <a:solidFill>
                  <a:srgbClr val="FFFFCC"/>
                </a:solidFill>
                <a:latin typeface="Century Gothic" pitchFamily="34" charset="0"/>
              </a:rPr>
              <a:t>2.</a:t>
            </a:r>
            <a:r>
              <a:rPr lang="pt-BR" sz="2400" dirty="0" smtClean="0">
                <a:solidFill>
                  <a:srgbClr val="FFFFCC"/>
                </a:solidFill>
                <a:latin typeface="Century Gothic" pitchFamily="34" charset="0"/>
                <a:hlinkClick r:id="rId4"/>
              </a:rPr>
              <a:t>S/2004 S12</a:t>
            </a:r>
            <a:endParaRPr lang="pt-BR" sz="2400" dirty="0" smtClean="0">
              <a:solidFill>
                <a:srgbClr val="FFFFCC"/>
              </a:solidFill>
              <a:latin typeface="Century Gothic" pitchFamily="34" charset="0"/>
            </a:endParaRPr>
          </a:p>
          <a:p>
            <a:pPr algn="l"/>
            <a:r>
              <a:rPr lang="pt-BR" sz="2400" dirty="0" smtClean="0">
                <a:solidFill>
                  <a:srgbClr val="FFFFCC"/>
                </a:solidFill>
                <a:latin typeface="Century Gothic" pitchFamily="34" charset="0"/>
              </a:rPr>
              <a:t>3.</a:t>
            </a:r>
            <a:r>
              <a:rPr lang="pt-BR" sz="2400" dirty="0" smtClean="0">
                <a:solidFill>
                  <a:srgbClr val="FFFFCC"/>
                </a:solidFill>
                <a:latin typeface="Century Gothic" pitchFamily="34" charset="0"/>
                <a:hlinkClick r:id="rId5"/>
              </a:rPr>
              <a:t>S/2004 S13</a:t>
            </a:r>
            <a:endParaRPr lang="pt-BR" sz="2400" dirty="0" smtClean="0">
              <a:solidFill>
                <a:srgbClr val="FFFFCC"/>
              </a:solidFill>
              <a:latin typeface="Century Gothic" pitchFamily="34" charset="0"/>
            </a:endParaRPr>
          </a:p>
          <a:p>
            <a:pPr algn="l"/>
            <a:r>
              <a:rPr lang="pt-BR" sz="2400" dirty="0" smtClean="0">
                <a:solidFill>
                  <a:srgbClr val="FFFFCC"/>
                </a:solidFill>
                <a:latin typeface="Century Gothic" pitchFamily="34" charset="0"/>
              </a:rPr>
              <a:t>4.</a:t>
            </a:r>
            <a:r>
              <a:rPr lang="pt-BR" sz="2400" dirty="0" smtClean="0">
                <a:solidFill>
                  <a:srgbClr val="FFFFCC"/>
                </a:solidFill>
                <a:latin typeface="Century Gothic" pitchFamily="34" charset="0"/>
                <a:hlinkClick r:id="rId6"/>
              </a:rPr>
              <a:t>S/2004 S17</a:t>
            </a:r>
            <a:endParaRPr lang="pt-BR" sz="2400" dirty="0" smtClean="0">
              <a:solidFill>
                <a:srgbClr val="FFFFCC"/>
              </a:solidFill>
              <a:latin typeface="Century Gothic" pitchFamily="34" charset="0"/>
            </a:endParaRPr>
          </a:p>
          <a:p>
            <a:pPr algn="l"/>
            <a:r>
              <a:rPr lang="pt-BR" sz="2400" dirty="0" smtClean="0">
                <a:solidFill>
                  <a:srgbClr val="FFFFCC"/>
                </a:solidFill>
                <a:latin typeface="Century Gothic" pitchFamily="34" charset="0"/>
              </a:rPr>
              <a:t>5.</a:t>
            </a:r>
            <a:r>
              <a:rPr lang="pt-BR" sz="2400" dirty="0" smtClean="0">
                <a:solidFill>
                  <a:srgbClr val="FFFFCC"/>
                </a:solidFill>
                <a:latin typeface="Century Gothic" pitchFamily="34" charset="0"/>
                <a:hlinkClick r:id="rId7"/>
              </a:rPr>
              <a:t>S/2006 S1</a:t>
            </a:r>
            <a:endParaRPr lang="pt-BR" sz="2400" dirty="0" smtClean="0">
              <a:solidFill>
                <a:srgbClr val="FFFFCC"/>
              </a:solidFill>
              <a:latin typeface="Century Gothic" pitchFamily="34" charset="0"/>
            </a:endParaRPr>
          </a:p>
          <a:p>
            <a:pPr algn="l"/>
            <a:r>
              <a:rPr lang="pt-BR" sz="2400" dirty="0" smtClean="0">
                <a:solidFill>
                  <a:srgbClr val="FFFFCC"/>
                </a:solidFill>
                <a:latin typeface="Century Gothic" pitchFamily="34" charset="0"/>
              </a:rPr>
              <a:t>6.</a:t>
            </a:r>
            <a:r>
              <a:rPr lang="pt-BR" sz="2400" dirty="0" smtClean="0">
                <a:solidFill>
                  <a:srgbClr val="FFFFCC"/>
                </a:solidFill>
                <a:latin typeface="Century Gothic" pitchFamily="34" charset="0"/>
                <a:hlinkClick r:id="rId8"/>
              </a:rPr>
              <a:t>S/2006 S3</a:t>
            </a:r>
            <a:endParaRPr lang="pt-BR" sz="2400" dirty="0" smtClean="0">
              <a:solidFill>
                <a:srgbClr val="FFFFCC"/>
              </a:solidFill>
              <a:latin typeface="Century Gothic" pitchFamily="34" charset="0"/>
            </a:endParaRPr>
          </a:p>
          <a:p>
            <a:pPr algn="l"/>
            <a:r>
              <a:rPr lang="pt-BR" sz="2400" dirty="0" smtClean="0">
                <a:solidFill>
                  <a:srgbClr val="FFFFCC"/>
                </a:solidFill>
                <a:latin typeface="Century Gothic" pitchFamily="34" charset="0"/>
              </a:rPr>
              <a:t>7.</a:t>
            </a:r>
            <a:r>
              <a:rPr lang="pt-BR" sz="2400" dirty="0" smtClean="0">
                <a:solidFill>
                  <a:srgbClr val="FFFFCC"/>
                </a:solidFill>
                <a:latin typeface="Century Gothic" pitchFamily="34" charset="0"/>
                <a:hlinkClick r:id="rId9"/>
              </a:rPr>
              <a:t>S/2007 S2</a:t>
            </a:r>
            <a:endParaRPr lang="pt-BR" sz="2400" dirty="0" smtClean="0">
              <a:solidFill>
                <a:srgbClr val="FFFFCC"/>
              </a:solidFill>
              <a:latin typeface="Century Gothic" pitchFamily="34" charset="0"/>
            </a:endParaRPr>
          </a:p>
          <a:p>
            <a:pPr algn="l"/>
            <a:r>
              <a:rPr lang="pt-BR" sz="2400" dirty="0" smtClean="0">
                <a:solidFill>
                  <a:srgbClr val="FFFFCC"/>
                </a:solidFill>
                <a:latin typeface="Century Gothic" pitchFamily="34" charset="0"/>
              </a:rPr>
              <a:t>8.</a:t>
            </a:r>
            <a:r>
              <a:rPr lang="pt-BR" sz="2400" dirty="0" smtClean="0">
                <a:solidFill>
                  <a:srgbClr val="FFFFCC"/>
                </a:solidFill>
                <a:latin typeface="Century Gothic" pitchFamily="34" charset="0"/>
                <a:hlinkClick r:id="rId10"/>
              </a:rPr>
              <a:t>S/2007 S3</a:t>
            </a:r>
            <a:endParaRPr lang="pt-BR" sz="2400" dirty="0" smtClean="0">
              <a:solidFill>
                <a:srgbClr val="FFFFCC"/>
              </a:solidFill>
              <a:latin typeface="Century Gothic" pitchFamily="34" charset="0"/>
            </a:endParaRPr>
          </a:p>
          <a:p>
            <a:pPr algn="l"/>
            <a:r>
              <a:rPr lang="pt-BR" sz="2400" dirty="0" smtClean="0">
                <a:solidFill>
                  <a:srgbClr val="FFFFCC"/>
                </a:solidFill>
                <a:latin typeface="Century Gothic" pitchFamily="34" charset="0"/>
              </a:rPr>
              <a:t>9.</a:t>
            </a:r>
            <a:r>
              <a:rPr lang="pt-BR" sz="2400" dirty="0" smtClean="0">
                <a:solidFill>
                  <a:srgbClr val="FFFFCC"/>
                </a:solidFill>
                <a:latin typeface="Century Gothic" pitchFamily="34" charset="0"/>
                <a:hlinkClick r:id="rId11"/>
              </a:rPr>
              <a:t>S/2009 S1</a:t>
            </a:r>
            <a:endParaRPr lang="pt-BR" sz="2400" dirty="0">
              <a:solidFill>
                <a:srgbClr val="FFFFCC"/>
              </a:solidFill>
              <a:latin typeface="Century Gothic" pitchFamily="34" charset="0"/>
            </a:endParaRPr>
          </a:p>
        </p:txBody>
      </p:sp>
      <p:sp>
        <p:nvSpPr>
          <p:cNvPr id="5" name="Espaço Reservado para Número de Slide 4"/>
          <p:cNvSpPr>
            <a:spLocks noGrp="1"/>
          </p:cNvSpPr>
          <p:nvPr>
            <p:ph type="sldNum" sz="quarter" idx="12"/>
          </p:nvPr>
        </p:nvSpPr>
        <p:spPr/>
        <p:txBody>
          <a:bodyPr/>
          <a:lstStyle/>
          <a:p>
            <a:pPr>
              <a:defRPr/>
            </a:pPr>
            <a:fld id="{37EA3358-D533-4DE3-BB7E-0C918E9F7417}" type="slidenum">
              <a:rPr lang="pt-BR" smtClean="0"/>
              <a:pPr>
                <a:defRPr/>
              </a:pPr>
              <a:t>63</a:t>
            </a:fld>
            <a:endParaRPr lang="pt-BR"/>
          </a:p>
        </p:txBody>
      </p:sp>
    </p:spTree>
  </p:cSld>
  <p:clrMapOvr>
    <a:masterClrMapping/>
  </p:clrMapOvr>
  <p:transition spd="slow">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Uranus and Moons (click to enlarge)"/>
          <p:cNvPicPr>
            <a:picLocks noChangeAspect="1" noChangeArrowheads="1"/>
          </p:cNvPicPr>
          <p:nvPr/>
        </p:nvPicPr>
        <p:blipFill>
          <a:blip r:embed="rId3" cstate="print">
            <a:lum/>
          </a:blip>
          <a:srcRect/>
          <a:stretch>
            <a:fillRect/>
          </a:stretch>
        </p:blipFill>
        <p:spPr bwMode="auto">
          <a:xfrm>
            <a:off x="395536" y="329696"/>
            <a:ext cx="8496944" cy="6036081"/>
          </a:xfrm>
          <a:prstGeom prst="rect">
            <a:avLst/>
          </a:prstGeom>
          <a:noFill/>
        </p:spPr>
      </p:pic>
      <p:sp>
        <p:nvSpPr>
          <p:cNvPr id="12" name="Rectangle 2"/>
          <p:cNvSpPr txBox="1">
            <a:spLocks noChangeArrowheads="1"/>
          </p:cNvSpPr>
          <p:nvPr/>
        </p:nvSpPr>
        <p:spPr bwMode="auto">
          <a:xfrm>
            <a:off x="36512" y="163488"/>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buClr>
                <a:srgbClr val="C00000"/>
              </a:buClr>
              <a:defRPr/>
            </a:pPr>
            <a:r>
              <a:rPr lang="pt-BR" sz="4000" kern="0" dirty="0" smtClean="0">
                <a:solidFill>
                  <a:schemeClr val="bg1"/>
                </a:solidFill>
                <a:latin typeface="Century Gothic" pitchFamily="34" charset="0"/>
                <a:ea typeface="+mj-ea"/>
                <a:cs typeface="+mj-cs"/>
              </a:rPr>
              <a:t>Urano: principais satélites</a:t>
            </a:r>
            <a:endPar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endParaRPr>
          </a:p>
        </p:txBody>
      </p:sp>
      <p:pic>
        <p:nvPicPr>
          <p:cNvPr id="3073" name="Picture 1" descr="http://solarsystem.nasa.gov/images/spacer.gif"/>
          <p:cNvPicPr>
            <a:picLocks noChangeAspect="1" noChangeArrowheads="1"/>
          </p:cNvPicPr>
          <p:nvPr/>
        </p:nvPicPr>
        <p:blipFill>
          <a:blip r:embed="rId4"/>
          <a:srcRect/>
          <a:stretch>
            <a:fillRect/>
          </a:stretch>
        </p:blipFill>
        <p:spPr bwMode="auto">
          <a:xfrm>
            <a:off x="0" y="0"/>
            <a:ext cx="76200" cy="76200"/>
          </a:xfrm>
          <a:prstGeom prst="rect">
            <a:avLst/>
          </a:prstGeom>
          <a:noFill/>
        </p:spPr>
      </p:pic>
      <p:sp>
        <p:nvSpPr>
          <p:cNvPr id="9" name="Retângulo 8"/>
          <p:cNvSpPr/>
          <p:nvPr/>
        </p:nvSpPr>
        <p:spPr>
          <a:xfrm>
            <a:off x="107504" y="6453336"/>
            <a:ext cx="2869696" cy="307777"/>
          </a:xfrm>
          <a:prstGeom prst="rect">
            <a:avLst/>
          </a:prstGeom>
        </p:spPr>
        <p:txBody>
          <a:bodyPr wrap="none">
            <a:spAutoFit/>
          </a:bodyPr>
          <a:lstStyle/>
          <a:p>
            <a:r>
              <a:rPr lang="pt-BR" sz="1400" b="0" dirty="0" smtClean="0">
                <a:solidFill>
                  <a:srgbClr val="FFC000"/>
                </a:solidFill>
                <a:latin typeface="Century Gothic" pitchFamily="34" charset="0"/>
              </a:rPr>
              <a:t>Crédito da imagens: NASA/JPL</a:t>
            </a:r>
            <a:endParaRPr lang="pt-BR" sz="1400" dirty="0">
              <a:solidFill>
                <a:srgbClr val="FFC000"/>
              </a:solidFill>
              <a:latin typeface="Century Gothic" pitchFamily="34" charset="0"/>
            </a:endParaRPr>
          </a:p>
        </p:txBody>
      </p:sp>
      <p:sp>
        <p:nvSpPr>
          <p:cNvPr id="8" name="Text Box 8"/>
          <p:cNvSpPr txBox="1">
            <a:spLocks noChangeArrowheads="1"/>
          </p:cNvSpPr>
          <p:nvPr/>
        </p:nvSpPr>
        <p:spPr bwMode="auto">
          <a:xfrm>
            <a:off x="7668344" y="1772816"/>
            <a:ext cx="984565" cy="400110"/>
          </a:xfrm>
          <a:prstGeom prst="rect">
            <a:avLst/>
          </a:prstGeom>
          <a:noFill/>
          <a:ln w="12700">
            <a:noFill/>
            <a:miter lim="800000"/>
            <a:headEnd type="none" w="sm" len="sm"/>
            <a:tailEnd/>
          </a:ln>
        </p:spPr>
        <p:txBody>
          <a:bodyPr wrap="none">
            <a:spAutoFit/>
          </a:bodyPr>
          <a:lstStyle/>
          <a:p>
            <a:pPr marL="457200" indent="-457200" algn="l">
              <a:buClr>
                <a:srgbClr val="C00000"/>
              </a:buClr>
              <a:defRPr/>
            </a:pPr>
            <a:r>
              <a:rPr lang="pt-BR" sz="2000" dirty="0" smtClean="0">
                <a:solidFill>
                  <a:schemeClr val="bg1"/>
                </a:solidFill>
                <a:latin typeface="Century Gothic" pitchFamily="34" charset="0"/>
              </a:rPr>
              <a:t>Titânia</a:t>
            </a:r>
            <a:endParaRPr lang="pt-BR" sz="2000" dirty="0">
              <a:solidFill>
                <a:schemeClr val="bg1"/>
              </a:solidFill>
              <a:latin typeface="Century Gothic" pitchFamily="34" charset="0"/>
            </a:endParaRPr>
          </a:p>
        </p:txBody>
      </p:sp>
      <p:sp>
        <p:nvSpPr>
          <p:cNvPr id="10" name="Text Box 8"/>
          <p:cNvSpPr txBox="1">
            <a:spLocks noChangeArrowheads="1"/>
          </p:cNvSpPr>
          <p:nvPr/>
        </p:nvSpPr>
        <p:spPr bwMode="auto">
          <a:xfrm>
            <a:off x="5508104" y="1156682"/>
            <a:ext cx="1132041" cy="400110"/>
          </a:xfrm>
          <a:prstGeom prst="rect">
            <a:avLst/>
          </a:prstGeom>
          <a:noFill/>
          <a:ln w="12700">
            <a:noFill/>
            <a:miter lim="800000"/>
            <a:headEnd type="none" w="sm" len="sm"/>
            <a:tailEnd/>
          </a:ln>
        </p:spPr>
        <p:txBody>
          <a:bodyPr wrap="none">
            <a:spAutoFit/>
          </a:bodyPr>
          <a:lstStyle/>
          <a:p>
            <a:pPr marL="457200" indent="-457200" algn="l">
              <a:buClr>
                <a:srgbClr val="C00000"/>
              </a:buClr>
              <a:defRPr/>
            </a:pPr>
            <a:r>
              <a:rPr lang="pt-BR" sz="2000" dirty="0" err="1" smtClean="0">
                <a:solidFill>
                  <a:schemeClr val="bg1"/>
                </a:solidFill>
                <a:latin typeface="Century Gothic" pitchFamily="34" charset="0"/>
              </a:rPr>
              <a:t>Oberon</a:t>
            </a:r>
            <a:endParaRPr lang="pt-BR" sz="2000" dirty="0">
              <a:solidFill>
                <a:schemeClr val="bg1"/>
              </a:solidFill>
              <a:latin typeface="Century Gothic" pitchFamily="34" charset="0"/>
            </a:endParaRPr>
          </a:p>
        </p:txBody>
      </p:sp>
      <p:sp>
        <p:nvSpPr>
          <p:cNvPr id="11" name="Text Box 8"/>
          <p:cNvSpPr txBox="1">
            <a:spLocks noChangeArrowheads="1"/>
          </p:cNvSpPr>
          <p:nvPr/>
        </p:nvSpPr>
        <p:spPr bwMode="auto">
          <a:xfrm>
            <a:off x="7380312" y="2852936"/>
            <a:ext cx="1221809" cy="400110"/>
          </a:xfrm>
          <a:prstGeom prst="rect">
            <a:avLst/>
          </a:prstGeom>
          <a:noFill/>
          <a:ln w="12700">
            <a:noFill/>
            <a:miter lim="800000"/>
            <a:headEnd type="none" w="sm" len="sm"/>
            <a:tailEnd/>
          </a:ln>
        </p:spPr>
        <p:txBody>
          <a:bodyPr wrap="none">
            <a:spAutoFit/>
          </a:bodyPr>
          <a:lstStyle/>
          <a:p>
            <a:pPr marL="457200" indent="-457200" algn="l">
              <a:buClr>
                <a:srgbClr val="C00000"/>
              </a:buClr>
              <a:defRPr/>
            </a:pPr>
            <a:r>
              <a:rPr lang="pt-BR" sz="2000" dirty="0" smtClean="0">
                <a:solidFill>
                  <a:schemeClr val="bg1"/>
                </a:solidFill>
                <a:latin typeface="Century Gothic" pitchFamily="34" charset="0"/>
              </a:rPr>
              <a:t>Miranda</a:t>
            </a:r>
            <a:endParaRPr lang="pt-BR" sz="2000" dirty="0">
              <a:solidFill>
                <a:schemeClr val="bg1"/>
              </a:solidFill>
              <a:latin typeface="Century Gothic" pitchFamily="34" charset="0"/>
            </a:endParaRPr>
          </a:p>
        </p:txBody>
      </p:sp>
      <p:sp>
        <p:nvSpPr>
          <p:cNvPr id="13" name="Text Box 8"/>
          <p:cNvSpPr txBox="1">
            <a:spLocks noChangeArrowheads="1"/>
          </p:cNvSpPr>
          <p:nvPr/>
        </p:nvSpPr>
        <p:spPr bwMode="auto">
          <a:xfrm>
            <a:off x="2555776" y="5085184"/>
            <a:ext cx="740908" cy="400110"/>
          </a:xfrm>
          <a:prstGeom prst="rect">
            <a:avLst/>
          </a:prstGeom>
          <a:noFill/>
          <a:ln w="12700">
            <a:noFill/>
            <a:miter lim="800000"/>
            <a:headEnd type="none" w="sm" len="sm"/>
            <a:tailEnd/>
          </a:ln>
        </p:spPr>
        <p:txBody>
          <a:bodyPr wrap="none">
            <a:spAutoFit/>
          </a:bodyPr>
          <a:lstStyle/>
          <a:p>
            <a:pPr marL="457200" indent="-457200" algn="l">
              <a:buClr>
                <a:srgbClr val="C00000"/>
              </a:buClr>
              <a:defRPr/>
            </a:pPr>
            <a:r>
              <a:rPr lang="pt-BR" sz="2000" dirty="0" smtClean="0">
                <a:solidFill>
                  <a:schemeClr val="bg1"/>
                </a:solidFill>
                <a:latin typeface="Century Gothic" pitchFamily="34" charset="0"/>
              </a:rPr>
              <a:t>Ariel</a:t>
            </a:r>
            <a:endParaRPr lang="pt-BR" sz="2000" dirty="0">
              <a:solidFill>
                <a:schemeClr val="bg1"/>
              </a:solidFill>
              <a:latin typeface="Century Gothic" pitchFamily="34" charset="0"/>
            </a:endParaRPr>
          </a:p>
        </p:txBody>
      </p:sp>
      <p:sp>
        <p:nvSpPr>
          <p:cNvPr id="14" name="Text Box 8"/>
          <p:cNvSpPr txBox="1">
            <a:spLocks noChangeArrowheads="1"/>
          </p:cNvSpPr>
          <p:nvPr/>
        </p:nvSpPr>
        <p:spPr bwMode="auto">
          <a:xfrm>
            <a:off x="2555776" y="1772816"/>
            <a:ext cx="1125629" cy="400110"/>
          </a:xfrm>
          <a:prstGeom prst="rect">
            <a:avLst/>
          </a:prstGeom>
          <a:noFill/>
          <a:ln w="12700">
            <a:noFill/>
            <a:miter lim="800000"/>
            <a:headEnd type="none" w="sm" len="sm"/>
            <a:tailEnd/>
          </a:ln>
        </p:spPr>
        <p:txBody>
          <a:bodyPr wrap="none">
            <a:spAutoFit/>
          </a:bodyPr>
          <a:lstStyle/>
          <a:p>
            <a:pPr marL="457200" indent="-457200" algn="l">
              <a:buClr>
                <a:srgbClr val="C00000"/>
              </a:buClr>
              <a:defRPr/>
            </a:pPr>
            <a:r>
              <a:rPr lang="pt-BR" sz="2000" dirty="0" err="1" smtClean="0">
                <a:solidFill>
                  <a:schemeClr val="bg1"/>
                </a:solidFill>
                <a:latin typeface="Century Gothic" pitchFamily="34" charset="0"/>
              </a:rPr>
              <a:t>Umbriel</a:t>
            </a:r>
            <a:endParaRPr lang="pt-BR" sz="2000" dirty="0">
              <a:solidFill>
                <a:schemeClr val="bg1"/>
              </a:solidFill>
              <a:latin typeface="Century Gothic" pitchFamily="34" charset="0"/>
            </a:endParaRPr>
          </a:p>
        </p:txBody>
      </p:sp>
      <p:sp>
        <p:nvSpPr>
          <p:cNvPr id="15" name="Espaço Reservado para Número de Slide 14"/>
          <p:cNvSpPr>
            <a:spLocks noGrp="1"/>
          </p:cNvSpPr>
          <p:nvPr>
            <p:ph type="sldNum" sz="quarter" idx="12"/>
          </p:nvPr>
        </p:nvSpPr>
        <p:spPr/>
        <p:txBody>
          <a:bodyPr/>
          <a:lstStyle/>
          <a:p>
            <a:pPr>
              <a:defRPr/>
            </a:pPr>
            <a:fld id="{37EA3358-D533-4DE3-BB7E-0C918E9F7417}" type="slidenum">
              <a:rPr lang="pt-BR" smtClean="0"/>
              <a:pPr>
                <a:defRPr/>
              </a:pPr>
              <a:t>64</a:t>
            </a:fld>
            <a:endParaRPr lang="pt-B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0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3" grpId="0"/>
      <p:bldP spid="1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36512" y="163488"/>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buClr>
                <a:srgbClr val="C00000"/>
              </a:buClr>
              <a:defRPr/>
            </a:pPr>
            <a:r>
              <a:rPr lang="pt-BR" sz="4000" kern="0" dirty="0" smtClean="0">
                <a:solidFill>
                  <a:schemeClr val="bg1"/>
                </a:solidFill>
                <a:latin typeface="Century Gothic" pitchFamily="34" charset="0"/>
                <a:ea typeface="+mj-ea"/>
                <a:cs typeface="+mj-cs"/>
              </a:rPr>
              <a:t>Urano: satélites</a:t>
            </a:r>
            <a:endPar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endParaRPr>
          </a:p>
        </p:txBody>
      </p:sp>
      <p:pic>
        <p:nvPicPr>
          <p:cNvPr id="3073" name="Picture 1" descr="http://solarsystem.nasa.gov/images/spacer.gif"/>
          <p:cNvPicPr>
            <a:picLocks noChangeAspect="1" noChangeArrowheads="1"/>
          </p:cNvPicPr>
          <p:nvPr/>
        </p:nvPicPr>
        <p:blipFill>
          <a:blip r:embed="rId3"/>
          <a:srcRect/>
          <a:stretch>
            <a:fillRect/>
          </a:stretch>
        </p:blipFill>
        <p:spPr bwMode="auto">
          <a:xfrm>
            <a:off x="0" y="0"/>
            <a:ext cx="76200" cy="76200"/>
          </a:xfrm>
          <a:prstGeom prst="rect">
            <a:avLst/>
          </a:prstGeom>
          <a:noFill/>
        </p:spPr>
      </p:pic>
      <p:sp>
        <p:nvSpPr>
          <p:cNvPr id="6" name="Retângulo 5"/>
          <p:cNvSpPr/>
          <p:nvPr/>
        </p:nvSpPr>
        <p:spPr>
          <a:xfrm>
            <a:off x="1835696" y="1118349"/>
            <a:ext cx="6840760" cy="5262979"/>
          </a:xfrm>
          <a:prstGeom prst="rect">
            <a:avLst/>
          </a:prstGeom>
        </p:spPr>
        <p:txBody>
          <a:bodyPr wrap="square" numCol="2">
            <a:spAutoFit/>
          </a:bodyPr>
          <a:lstStyle/>
          <a:p>
            <a:pPr algn="l"/>
            <a:r>
              <a:rPr lang="pt-BR" sz="2400" dirty="0" smtClean="0">
                <a:solidFill>
                  <a:srgbClr val="00CC99"/>
                </a:solidFill>
              </a:rPr>
              <a:t>1.</a:t>
            </a:r>
            <a:r>
              <a:rPr lang="pt-BR" sz="2400" dirty="0" err="1" smtClean="0">
                <a:solidFill>
                  <a:srgbClr val="00CC99"/>
                </a:solidFill>
                <a:hlinkClick r:id="rId4"/>
              </a:rPr>
              <a:t>Cordelia</a:t>
            </a:r>
            <a:endParaRPr lang="pt-BR" sz="2400" dirty="0" smtClean="0">
              <a:solidFill>
                <a:srgbClr val="00CC99"/>
              </a:solidFill>
            </a:endParaRPr>
          </a:p>
          <a:p>
            <a:pPr algn="l"/>
            <a:r>
              <a:rPr lang="pt-BR" sz="2400" dirty="0" smtClean="0">
                <a:solidFill>
                  <a:srgbClr val="00CC99"/>
                </a:solidFill>
              </a:rPr>
              <a:t>2.</a:t>
            </a:r>
            <a:r>
              <a:rPr lang="pt-BR" sz="2400" dirty="0" err="1" smtClean="0">
                <a:solidFill>
                  <a:srgbClr val="00CC99"/>
                </a:solidFill>
                <a:hlinkClick r:id="rId5"/>
              </a:rPr>
              <a:t>Ophelia</a:t>
            </a:r>
            <a:endParaRPr lang="pt-BR" sz="2400" dirty="0" smtClean="0">
              <a:solidFill>
                <a:srgbClr val="00CC99"/>
              </a:solidFill>
            </a:endParaRPr>
          </a:p>
          <a:p>
            <a:pPr algn="l"/>
            <a:r>
              <a:rPr lang="pt-BR" sz="2400" dirty="0" smtClean="0">
                <a:solidFill>
                  <a:srgbClr val="00CC99"/>
                </a:solidFill>
              </a:rPr>
              <a:t>3.</a:t>
            </a:r>
            <a:r>
              <a:rPr lang="pt-BR" sz="2400" dirty="0" smtClean="0">
                <a:solidFill>
                  <a:srgbClr val="00CC99"/>
                </a:solidFill>
                <a:hlinkClick r:id="rId6"/>
              </a:rPr>
              <a:t>Bianca</a:t>
            </a:r>
            <a:endParaRPr lang="pt-BR" sz="2400" dirty="0" smtClean="0">
              <a:solidFill>
                <a:srgbClr val="00CC99"/>
              </a:solidFill>
            </a:endParaRPr>
          </a:p>
          <a:p>
            <a:pPr algn="l"/>
            <a:r>
              <a:rPr lang="pt-BR" sz="2400" dirty="0" smtClean="0">
                <a:solidFill>
                  <a:srgbClr val="00CC99"/>
                </a:solidFill>
              </a:rPr>
              <a:t>4.</a:t>
            </a:r>
            <a:r>
              <a:rPr lang="pt-BR" sz="2400" dirty="0" err="1" smtClean="0">
                <a:solidFill>
                  <a:srgbClr val="00CC99"/>
                </a:solidFill>
                <a:hlinkClick r:id="rId7"/>
              </a:rPr>
              <a:t>Cressida</a:t>
            </a:r>
            <a:endParaRPr lang="pt-BR" sz="2400" dirty="0" smtClean="0">
              <a:solidFill>
                <a:srgbClr val="00CC99"/>
              </a:solidFill>
            </a:endParaRPr>
          </a:p>
          <a:p>
            <a:pPr algn="l"/>
            <a:r>
              <a:rPr lang="pt-BR" sz="2400" dirty="0" smtClean="0">
                <a:solidFill>
                  <a:srgbClr val="00CC99"/>
                </a:solidFill>
              </a:rPr>
              <a:t>5.</a:t>
            </a:r>
            <a:r>
              <a:rPr lang="pt-BR" sz="2400" dirty="0" err="1" smtClean="0">
                <a:solidFill>
                  <a:srgbClr val="00CC99"/>
                </a:solidFill>
                <a:hlinkClick r:id="rId8"/>
              </a:rPr>
              <a:t>Desdemona</a:t>
            </a:r>
            <a:endParaRPr lang="pt-BR" sz="2400" dirty="0" smtClean="0">
              <a:solidFill>
                <a:srgbClr val="00CC99"/>
              </a:solidFill>
            </a:endParaRPr>
          </a:p>
          <a:p>
            <a:pPr algn="l"/>
            <a:r>
              <a:rPr lang="pt-BR" sz="2400" dirty="0" smtClean="0">
                <a:solidFill>
                  <a:srgbClr val="00CC99"/>
                </a:solidFill>
              </a:rPr>
              <a:t>6.</a:t>
            </a:r>
            <a:r>
              <a:rPr lang="pt-BR" sz="2400" dirty="0" err="1" smtClean="0">
                <a:solidFill>
                  <a:srgbClr val="00CC99"/>
                </a:solidFill>
                <a:hlinkClick r:id="rId9"/>
              </a:rPr>
              <a:t>Juliet</a:t>
            </a:r>
            <a:endParaRPr lang="pt-BR" sz="2400" dirty="0" smtClean="0">
              <a:solidFill>
                <a:srgbClr val="00CC99"/>
              </a:solidFill>
            </a:endParaRPr>
          </a:p>
          <a:p>
            <a:pPr algn="l"/>
            <a:r>
              <a:rPr lang="pt-BR" sz="2400" dirty="0" smtClean="0">
                <a:solidFill>
                  <a:srgbClr val="00CC99"/>
                </a:solidFill>
              </a:rPr>
              <a:t>7.</a:t>
            </a:r>
            <a:r>
              <a:rPr lang="pt-BR" sz="2400" dirty="0" err="1" smtClean="0">
                <a:solidFill>
                  <a:srgbClr val="00CC99"/>
                </a:solidFill>
                <a:hlinkClick r:id="rId10"/>
              </a:rPr>
              <a:t>Portia</a:t>
            </a:r>
            <a:endParaRPr lang="pt-BR" sz="2400" dirty="0" smtClean="0">
              <a:solidFill>
                <a:srgbClr val="00CC99"/>
              </a:solidFill>
            </a:endParaRPr>
          </a:p>
          <a:p>
            <a:pPr algn="l"/>
            <a:r>
              <a:rPr lang="pt-BR" sz="2400" dirty="0" smtClean="0">
                <a:solidFill>
                  <a:srgbClr val="00CC99"/>
                </a:solidFill>
              </a:rPr>
              <a:t>8.</a:t>
            </a:r>
            <a:r>
              <a:rPr lang="pt-BR" sz="2400" dirty="0" err="1" smtClean="0">
                <a:solidFill>
                  <a:srgbClr val="00CC99"/>
                </a:solidFill>
                <a:hlinkClick r:id="rId11"/>
              </a:rPr>
              <a:t>Rosalind</a:t>
            </a:r>
            <a:endParaRPr lang="pt-BR" sz="2400" dirty="0" smtClean="0">
              <a:solidFill>
                <a:srgbClr val="00CC99"/>
              </a:solidFill>
            </a:endParaRPr>
          </a:p>
          <a:p>
            <a:pPr algn="l"/>
            <a:r>
              <a:rPr lang="pt-BR" sz="2400" dirty="0" smtClean="0">
                <a:solidFill>
                  <a:srgbClr val="00CC99"/>
                </a:solidFill>
              </a:rPr>
              <a:t>9.</a:t>
            </a:r>
            <a:r>
              <a:rPr lang="pt-BR" sz="2400" dirty="0" err="1" smtClean="0">
                <a:solidFill>
                  <a:srgbClr val="00CC99"/>
                </a:solidFill>
                <a:hlinkClick r:id="rId12"/>
              </a:rPr>
              <a:t>Mab</a:t>
            </a:r>
            <a:endParaRPr lang="pt-BR" sz="2400" dirty="0" smtClean="0">
              <a:solidFill>
                <a:srgbClr val="00CC99"/>
              </a:solidFill>
            </a:endParaRPr>
          </a:p>
          <a:p>
            <a:pPr algn="l"/>
            <a:r>
              <a:rPr lang="pt-BR" sz="2400" dirty="0" smtClean="0">
                <a:solidFill>
                  <a:srgbClr val="00CC99"/>
                </a:solidFill>
              </a:rPr>
              <a:t>10.</a:t>
            </a:r>
            <a:r>
              <a:rPr lang="pt-BR" sz="2400" dirty="0" smtClean="0">
                <a:solidFill>
                  <a:srgbClr val="00CC99"/>
                </a:solidFill>
                <a:hlinkClick r:id="rId13"/>
              </a:rPr>
              <a:t>Belinda</a:t>
            </a:r>
            <a:endParaRPr lang="pt-BR" sz="2400" dirty="0" smtClean="0">
              <a:solidFill>
                <a:srgbClr val="00CC99"/>
              </a:solidFill>
            </a:endParaRPr>
          </a:p>
          <a:p>
            <a:pPr algn="l"/>
            <a:r>
              <a:rPr lang="pt-BR" sz="2400" dirty="0" smtClean="0">
                <a:solidFill>
                  <a:srgbClr val="00CC99"/>
                </a:solidFill>
              </a:rPr>
              <a:t>11.</a:t>
            </a:r>
            <a:r>
              <a:rPr lang="pt-BR" sz="2400" dirty="0" smtClean="0">
                <a:solidFill>
                  <a:srgbClr val="00CC99"/>
                </a:solidFill>
                <a:hlinkClick r:id="rId14"/>
              </a:rPr>
              <a:t>Perdita</a:t>
            </a:r>
            <a:endParaRPr lang="pt-BR" sz="2400" dirty="0" smtClean="0">
              <a:solidFill>
                <a:srgbClr val="00CC99"/>
              </a:solidFill>
            </a:endParaRPr>
          </a:p>
          <a:p>
            <a:pPr algn="l"/>
            <a:r>
              <a:rPr lang="pt-BR" sz="2400" dirty="0" smtClean="0">
                <a:solidFill>
                  <a:srgbClr val="00CC99"/>
                </a:solidFill>
              </a:rPr>
              <a:t>12.</a:t>
            </a:r>
            <a:r>
              <a:rPr lang="pt-BR" sz="2400" dirty="0" err="1" smtClean="0">
                <a:solidFill>
                  <a:srgbClr val="00CC99"/>
                </a:solidFill>
                <a:hlinkClick r:id="rId15"/>
              </a:rPr>
              <a:t>Puck</a:t>
            </a:r>
            <a:endParaRPr lang="pt-BR" sz="2400" dirty="0" smtClean="0">
              <a:solidFill>
                <a:srgbClr val="00CC99"/>
              </a:solidFill>
            </a:endParaRPr>
          </a:p>
          <a:p>
            <a:pPr algn="l"/>
            <a:r>
              <a:rPr lang="pt-BR" sz="2400" dirty="0" smtClean="0">
                <a:solidFill>
                  <a:srgbClr val="00CC99"/>
                </a:solidFill>
              </a:rPr>
              <a:t>13.</a:t>
            </a:r>
            <a:r>
              <a:rPr lang="pt-BR" sz="2400" dirty="0" err="1" smtClean="0">
                <a:solidFill>
                  <a:srgbClr val="00CC99"/>
                </a:solidFill>
                <a:hlinkClick r:id="rId16"/>
              </a:rPr>
              <a:t>Cupid</a:t>
            </a:r>
            <a:endParaRPr lang="pt-BR" sz="2400" dirty="0" smtClean="0">
              <a:solidFill>
                <a:srgbClr val="00CC99"/>
              </a:solidFill>
            </a:endParaRPr>
          </a:p>
          <a:p>
            <a:pPr algn="l"/>
            <a:r>
              <a:rPr lang="pt-BR" sz="2400" dirty="0" smtClean="0">
                <a:solidFill>
                  <a:srgbClr val="00CC99"/>
                </a:solidFill>
              </a:rPr>
              <a:t>14.</a:t>
            </a:r>
            <a:r>
              <a:rPr lang="pt-BR" sz="2400" dirty="0" smtClean="0">
                <a:solidFill>
                  <a:srgbClr val="00CC99"/>
                </a:solidFill>
                <a:hlinkClick r:id="rId17"/>
              </a:rPr>
              <a:t>Miranda</a:t>
            </a:r>
            <a:endParaRPr lang="pt-BR" sz="2400" dirty="0" smtClean="0">
              <a:solidFill>
                <a:srgbClr val="00CC99"/>
              </a:solidFill>
            </a:endParaRPr>
          </a:p>
          <a:p>
            <a:pPr algn="l"/>
            <a:r>
              <a:rPr lang="pt-BR" sz="2400" dirty="0" smtClean="0">
                <a:solidFill>
                  <a:srgbClr val="00CC99"/>
                </a:solidFill>
              </a:rPr>
              <a:t>15.</a:t>
            </a:r>
            <a:r>
              <a:rPr lang="pt-BR" sz="2400" dirty="0" smtClean="0">
                <a:solidFill>
                  <a:srgbClr val="00CC99"/>
                </a:solidFill>
                <a:hlinkClick r:id="rId18"/>
              </a:rPr>
              <a:t>Francisco</a:t>
            </a:r>
            <a:endParaRPr lang="pt-BR" sz="2400" dirty="0" smtClean="0">
              <a:solidFill>
                <a:srgbClr val="00CC99"/>
              </a:solidFill>
            </a:endParaRPr>
          </a:p>
          <a:p>
            <a:pPr algn="l"/>
            <a:r>
              <a:rPr lang="pt-BR" sz="2400" dirty="0" smtClean="0">
                <a:solidFill>
                  <a:srgbClr val="00CC99"/>
                </a:solidFill>
              </a:rPr>
              <a:t>16.</a:t>
            </a:r>
            <a:r>
              <a:rPr lang="pt-BR" sz="2400" dirty="0" smtClean="0">
                <a:solidFill>
                  <a:srgbClr val="00CC99"/>
                </a:solidFill>
                <a:hlinkClick r:id="rId19"/>
              </a:rPr>
              <a:t>Ariel</a:t>
            </a:r>
            <a:endParaRPr lang="pt-BR" sz="2400" dirty="0" smtClean="0">
              <a:solidFill>
                <a:srgbClr val="00CC99"/>
              </a:solidFill>
            </a:endParaRPr>
          </a:p>
          <a:p>
            <a:pPr algn="l"/>
            <a:r>
              <a:rPr lang="pt-BR" sz="2400" dirty="0" smtClean="0">
                <a:solidFill>
                  <a:srgbClr val="00CC99"/>
                </a:solidFill>
              </a:rPr>
              <a:t>17.</a:t>
            </a:r>
            <a:r>
              <a:rPr lang="pt-BR" sz="2400" dirty="0" err="1" smtClean="0">
                <a:solidFill>
                  <a:srgbClr val="00CC99"/>
                </a:solidFill>
                <a:hlinkClick r:id="rId20"/>
              </a:rPr>
              <a:t>Umbriel</a:t>
            </a:r>
            <a:endParaRPr lang="pt-BR" sz="2400" dirty="0" smtClean="0">
              <a:solidFill>
                <a:srgbClr val="00CC99"/>
              </a:solidFill>
            </a:endParaRPr>
          </a:p>
          <a:p>
            <a:pPr algn="l"/>
            <a:r>
              <a:rPr lang="pt-BR" sz="2400" dirty="0" smtClean="0">
                <a:solidFill>
                  <a:srgbClr val="00CC99"/>
                </a:solidFill>
              </a:rPr>
              <a:t>18.</a:t>
            </a:r>
            <a:r>
              <a:rPr lang="pt-BR" sz="2400" dirty="0" err="1" smtClean="0">
                <a:solidFill>
                  <a:srgbClr val="00CC99"/>
                </a:solidFill>
                <a:hlinkClick r:id="rId21"/>
              </a:rPr>
              <a:t>Titania</a:t>
            </a:r>
            <a:endParaRPr lang="pt-BR" sz="2400" dirty="0" smtClean="0">
              <a:solidFill>
                <a:srgbClr val="00CC99"/>
              </a:solidFill>
            </a:endParaRPr>
          </a:p>
          <a:p>
            <a:pPr algn="l"/>
            <a:r>
              <a:rPr lang="pt-BR" sz="2400" dirty="0" smtClean="0">
                <a:solidFill>
                  <a:srgbClr val="00CC99"/>
                </a:solidFill>
              </a:rPr>
              <a:t>19.</a:t>
            </a:r>
            <a:r>
              <a:rPr lang="pt-BR" sz="2400" dirty="0" err="1" smtClean="0">
                <a:solidFill>
                  <a:srgbClr val="00CC99"/>
                </a:solidFill>
                <a:hlinkClick r:id="rId22"/>
              </a:rPr>
              <a:t>Oberon</a:t>
            </a:r>
            <a:endParaRPr lang="pt-BR" sz="2400" dirty="0" smtClean="0">
              <a:solidFill>
                <a:srgbClr val="00CC99"/>
              </a:solidFill>
            </a:endParaRPr>
          </a:p>
          <a:p>
            <a:pPr algn="l"/>
            <a:r>
              <a:rPr lang="pt-BR" sz="2400" dirty="0" smtClean="0">
                <a:solidFill>
                  <a:srgbClr val="00CC99"/>
                </a:solidFill>
              </a:rPr>
              <a:t>20.</a:t>
            </a:r>
            <a:r>
              <a:rPr lang="pt-BR" sz="2400" dirty="0" err="1" smtClean="0">
                <a:solidFill>
                  <a:srgbClr val="00CC99"/>
                </a:solidFill>
                <a:hlinkClick r:id="rId23"/>
              </a:rPr>
              <a:t>Caliban</a:t>
            </a:r>
            <a:endParaRPr lang="pt-BR" sz="2400" dirty="0" smtClean="0">
              <a:solidFill>
                <a:srgbClr val="00CC99"/>
              </a:solidFill>
            </a:endParaRPr>
          </a:p>
          <a:p>
            <a:pPr algn="l"/>
            <a:r>
              <a:rPr lang="pt-BR" sz="2400" dirty="0" smtClean="0">
                <a:solidFill>
                  <a:srgbClr val="00CC99"/>
                </a:solidFill>
              </a:rPr>
              <a:t>21.</a:t>
            </a:r>
            <a:r>
              <a:rPr lang="pt-BR" sz="2400" dirty="0" err="1" smtClean="0">
                <a:solidFill>
                  <a:srgbClr val="00CC99"/>
                </a:solidFill>
                <a:hlinkClick r:id="rId24"/>
              </a:rPr>
              <a:t>Stephano</a:t>
            </a:r>
            <a:endParaRPr lang="pt-BR" sz="2400" dirty="0" smtClean="0">
              <a:solidFill>
                <a:srgbClr val="00CC99"/>
              </a:solidFill>
            </a:endParaRPr>
          </a:p>
          <a:p>
            <a:pPr algn="l"/>
            <a:r>
              <a:rPr lang="pt-BR" sz="2400" dirty="0" smtClean="0">
                <a:solidFill>
                  <a:srgbClr val="00CC99"/>
                </a:solidFill>
              </a:rPr>
              <a:t>22.</a:t>
            </a:r>
            <a:r>
              <a:rPr lang="pt-BR" sz="2400" dirty="0" err="1" smtClean="0">
                <a:solidFill>
                  <a:srgbClr val="00CC99"/>
                </a:solidFill>
                <a:hlinkClick r:id="rId25"/>
              </a:rPr>
              <a:t>Trinculo</a:t>
            </a:r>
            <a:endParaRPr lang="pt-BR" sz="2400" dirty="0" smtClean="0">
              <a:solidFill>
                <a:srgbClr val="00CC99"/>
              </a:solidFill>
            </a:endParaRPr>
          </a:p>
          <a:p>
            <a:pPr algn="l"/>
            <a:r>
              <a:rPr lang="pt-BR" sz="2400" dirty="0" smtClean="0">
                <a:solidFill>
                  <a:srgbClr val="00CC99"/>
                </a:solidFill>
              </a:rPr>
              <a:t>23.</a:t>
            </a:r>
            <a:r>
              <a:rPr lang="pt-BR" sz="2400" dirty="0" err="1" smtClean="0">
                <a:solidFill>
                  <a:srgbClr val="00CC99"/>
                </a:solidFill>
                <a:hlinkClick r:id="rId26"/>
              </a:rPr>
              <a:t>Sycorax</a:t>
            </a:r>
            <a:endParaRPr lang="pt-BR" sz="2400" dirty="0" smtClean="0">
              <a:solidFill>
                <a:srgbClr val="00CC99"/>
              </a:solidFill>
            </a:endParaRPr>
          </a:p>
          <a:p>
            <a:pPr algn="l"/>
            <a:r>
              <a:rPr lang="pt-BR" sz="2400" dirty="0" smtClean="0">
                <a:solidFill>
                  <a:srgbClr val="00CC99"/>
                </a:solidFill>
              </a:rPr>
              <a:t>24.</a:t>
            </a:r>
            <a:r>
              <a:rPr lang="pt-BR" sz="2400" dirty="0" smtClean="0">
                <a:solidFill>
                  <a:srgbClr val="00CC99"/>
                </a:solidFill>
                <a:hlinkClick r:id="rId27"/>
              </a:rPr>
              <a:t>Margaret</a:t>
            </a:r>
            <a:endParaRPr lang="pt-BR" sz="2400" dirty="0" smtClean="0">
              <a:solidFill>
                <a:srgbClr val="00CC99"/>
              </a:solidFill>
            </a:endParaRPr>
          </a:p>
          <a:p>
            <a:pPr algn="l"/>
            <a:r>
              <a:rPr lang="pt-BR" sz="2400" dirty="0" smtClean="0">
                <a:solidFill>
                  <a:srgbClr val="00CC99"/>
                </a:solidFill>
              </a:rPr>
              <a:t>25.</a:t>
            </a:r>
            <a:r>
              <a:rPr lang="pt-BR" sz="2400" dirty="0" smtClean="0">
                <a:solidFill>
                  <a:srgbClr val="00CC99"/>
                </a:solidFill>
                <a:hlinkClick r:id="rId28"/>
              </a:rPr>
              <a:t>Prospero</a:t>
            </a:r>
            <a:endParaRPr lang="pt-BR" sz="2400" dirty="0" smtClean="0">
              <a:solidFill>
                <a:srgbClr val="00CC99"/>
              </a:solidFill>
            </a:endParaRPr>
          </a:p>
          <a:p>
            <a:pPr algn="l"/>
            <a:r>
              <a:rPr lang="pt-BR" sz="2400" dirty="0" smtClean="0">
                <a:solidFill>
                  <a:srgbClr val="00CC99"/>
                </a:solidFill>
              </a:rPr>
              <a:t>26.</a:t>
            </a:r>
            <a:r>
              <a:rPr lang="pt-BR" sz="2400" dirty="0" err="1" smtClean="0">
                <a:solidFill>
                  <a:srgbClr val="00CC99"/>
                </a:solidFill>
                <a:hlinkClick r:id="rId29"/>
              </a:rPr>
              <a:t>Setebos</a:t>
            </a:r>
            <a:endParaRPr lang="pt-BR" sz="2400" dirty="0" smtClean="0">
              <a:solidFill>
                <a:srgbClr val="00CC99"/>
              </a:solidFill>
            </a:endParaRPr>
          </a:p>
          <a:p>
            <a:pPr algn="l"/>
            <a:r>
              <a:rPr lang="pt-BR" sz="2400" dirty="0" smtClean="0">
                <a:solidFill>
                  <a:srgbClr val="00CC99"/>
                </a:solidFill>
              </a:rPr>
              <a:t>27.</a:t>
            </a:r>
            <a:r>
              <a:rPr lang="pt-BR" sz="2400" dirty="0" smtClean="0">
                <a:solidFill>
                  <a:srgbClr val="00CC99"/>
                </a:solidFill>
                <a:hlinkClick r:id="rId30"/>
              </a:rPr>
              <a:t>Ferdinand</a:t>
            </a:r>
            <a:endParaRPr lang="pt-BR" sz="2400" dirty="0">
              <a:solidFill>
                <a:srgbClr val="00CC99"/>
              </a:solidFill>
            </a:endParaRPr>
          </a:p>
        </p:txBody>
      </p:sp>
      <p:sp>
        <p:nvSpPr>
          <p:cNvPr id="5" name="Espaço Reservado para Número de Slide 4"/>
          <p:cNvSpPr>
            <a:spLocks noGrp="1"/>
          </p:cNvSpPr>
          <p:nvPr>
            <p:ph type="sldNum" sz="quarter" idx="12"/>
          </p:nvPr>
        </p:nvSpPr>
        <p:spPr/>
        <p:txBody>
          <a:bodyPr/>
          <a:lstStyle/>
          <a:p>
            <a:pPr>
              <a:defRPr/>
            </a:pPr>
            <a:fld id="{37EA3358-D533-4DE3-BB7E-0C918E9F7417}" type="slidenum">
              <a:rPr lang="pt-BR" smtClean="0"/>
              <a:pPr>
                <a:defRPr/>
              </a:pPr>
              <a:t>65</a:t>
            </a:fld>
            <a:endParaRPr lang="pt-BR"/>
          </a:p>
        </p:txBody>
      </p:sp>
    </p:spTree>
  </p:cSld>
  <p:clrMapOvr>
    <a:masterClrMapping/>
  </p:clrMapOvr>
  <p:transition spd="slow">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36512" y="163488"/>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buClr>
                <a:srgbClr val="C00000"/>
              </a:buClr>
              <a:defRPr/>
            </a:pPr>
            <a:r>
              <a:rPr lang="pt-BR" sz="4000" kern="0" dirty="0" smtClean="0">
                <a:solidFill>
                  <a:schemeClr val="bg1"/>
                </a:solidFill>
                <a:latin typeface="Century Gothic" pitchFamily="34" charset="0"/>
                <a:ea typeface="+mj-ea"/>
                <a:cs typeface="+mj-cs"/>
              </a:rPr>
              <a:t>Netuno: satélites</a:t>
            </a:r>
            <a:endPar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endParaRPr>
          </a:p>
        </p:txBody>
      </p:sp>
      <p:pic>
        <p:nvPicPr>
          <p:cNvPr id="3073" name="Picture 1" descr="http://solarsystem.nasa.gov/images/spacer.gif"/>
          <p:cNvPicPr>
            <a:picLocks noChangeAspect="1" noChangeArrowheads="1"/>
          </p:cNvPicPr>
          <p:nvPr/>
        </p:nvPicPr>
        <p:blipFill>
          <a:blip r:embed="rId3"/>
          <a:srcRect/>
          <a:stretch>
            <a:fillRect/>
          </a:stretch>
        </p:blipFill>
        <p:spPr bwMode="auto">
          <a:xfrm>
            <a:off x="0" y="0"/>
            <a:ext cx="76200" cy="76200"/>
          </a:xfrm>
          <a:prstGeom prst="rect">
            <a:avLst/>
          </a:prstGeom>
          <a:noFill/>
        </p:spPr>
      </p:pic>
      <p:sp>
        <p:nvSpPr>
          <p:cNvPr id="7" name="Retângulo 6"/>
          <p:cNvSpPr/>
          <p:nvPr/>
        </p:nvSpPr>
        <p:spPr>
          <a:xfrm>
            <a:off x="1259632" y="1196752"/>
            <a:ext cx="6984776" cy="5040560"/>
          </a:xfrm>
          <a:prstGeom prst="rect">
            <a:avLst/>
          </a:prstGeom>
        </p:spPr>
        <p:txBody>
          <a:bodyPr wrap="square" numCol="2">
            <a:spAutoFit/>
          </a:bodyPr>
          <a:lstStyle/>
          <a:p>
            <a:pPr algn="l"/>
            <a:r>
              <a:rPr lang="en-US" sz="2400" dirty="0" smtClean="0">
                <a:solidFill>
                  <a:srgbClr val="00B0F0"/>
                </a:solidFill>
                <a:latin typeface="Century Gothic" pitchFamily="34" charset="0"/>
              </a:rPr>
              <a:t>1.</a:t>
            </a:r>
            <a:r>
              <a:rPr lang="en-US" sz="2400" dirty="0" smtClean="0">
                <a:solidFill>
                  <a:srgbClr val="00B0F0"/>
                </a:solidFill>
                <a:latin typeface="Century Gothic" pitchFamily="34" charset="0"/>
                <a:hlinkClick r:id="rId4"/>
              </a:rPr>
              <a:t>Triton</a:t>
            </a:r>
            <a:endParaRPr lang="en-US" sz="2400" dirty="0" smtClean="0">
              <a:solidFill>
                <a:srgbClr val="00B0F0"/>
              </a:solidFill>
              <a:latin typeface="Century Gothic" pitchFamily="34" charset="0"/>
            </a:endParaRPr>
          </a:p>
          <a:p>
            <a:pPr algn="l"/>
            <a:r>
              <a:rPr lang="en-US" sz="2400" dirty="0" smtClean="0">
                <a:solidFill>
                  <a:srgbClr val="00B0F0"/>
                </a:solidFill>
                <a:latin typeface="Century Gothic" pitchFamily="34" charset="0"/>
              </a:rPr>
              <a:t>2.</a:t>
            </a:r>
            <a:r>
              <a:rPr lang="en-US" sz="2400" dirty="0" smtClean="0">
                <a:solidFill>
                  <a:srgbClr val="00B0F0"/>
                </a:solidFill>
                <a:latin typeface="Century Gothic" pitchFamily="34" charset="0"/>
                <a:hlinkClick r:id="rId5"/>
              </a:rPr>
              <a:t>Nereid</a:t>
            </a:r>
            <a:endParaRPr lang="en-US" sz="2400" dirty="0" smtClean="0">
              <a:solidFill>
                <a:srgbClr val="00B0F0"/>
              </a:solidFill>
              <a:latin typeface="Century Gothic" pitchFamily="34" charset="0"/>
            </a:endParaRPr>
          </a:p>
          <a:p>
            <a:pPr algn="l"/>
            <a:r>
              <a:rPr lang="en-US" sz="2400" dirty="0" smtClean="0">
                <a:solidFill>
                  <a:srgbClr val="00B0F0"/>
                </a:solidFill>
                <a:latin typeface="Century Gothic" pitchFamily="34" charset="0"/>
              </a:rPr>
              <a:t>3.</a:t>
            </a:r>
            <a:r>
              <a:rPr lang="en-US" sz="2400" dirty="0" smtClean="0">
                <a:solidFill>
                  <a:srgbClr val="00B0F0"/>
                </a:solidFill>
                <a:latin typeface="Century Gothic" pitchFamily="34" charset="0"/>
                <a:hlinkClick r:id="rId6"/>
              </a:rPr>
              <a:t>Naiad</a:t>
            </a:r>
            <a:endParaRPr lang="en-US" sz="2400" dirty="0" smtClean="0">
              <a:solidFill>
                <a:srgbClr val="00B0F0"/>
              </a:solidFill>
              <a:latin typeface="Century Gothic" pitchFamily="34" charset="0"/>
            </a:endParaRPr>
          </a:p>
          <a:p>
            <a:pPr algn="l"/>
            <a:r>
              <a:rPr lang="en-US" sz="2400" dirty="0" smtClean="0">
                <a:solidFill>
                  <a:srgbClr val="00B0F0"/>
                </a:solidFill>
                <a:latin typeface="Century Gothic" pitchFamily="34" charset="0"/>
              </a:rPr>
              <a:t>4.</a:t>
            </a:r>
            <a:r>
              <a:rPr lang="en-US" sz="2400" dirty="0" smtClean="0">
                <a:solidFill>
                  <a:srgbClr val="00B0F0"/>
                </a:solidFill>
                <a:latin typeface="Century Gothic" pitchFamily="34" charset="0"/>
                <a:hlinkClick r:id="rId7"/>
              </a:rPr>
              <a:t>Thalassa</a:t>
            </a:r>
            <a:endParaRPr lang="en-US" sz="2400" dirty="0" smtClean="0">
              <a:solidFill>
                <a:srgbClr val="00B0F0"/>
              </a:solidFill>
              <a:latin typeface="Century Gothic" pitchFamily="34" charset="0"/>
            </a:endParaRPr>
          </a:p>
          <a:p>
            <a:pPr algn="l"/>
            <a:r>
              <a:rPr lang="en-US" sz="2400" dirty="0" smtClean="0">
                <a:solidFill>
                  <a:srgbClr val="00B0F0"/>
                </a:solidFill>
                <a:latin typeface="Century Gothic" pitchFamily="34" charset="0"/>
              </a:rPr>
              <a:t>5.</a:t>
            </a:r>
            <a:r>
              <a:rPr lang="en-US" sz="2400" dirty="0" smtClean="0">
                <a:solidFill>
                  <a:srgbClr val="00B0F0"/>
                </a:solidFill>
                <a:latin typeface="Century Gothic" pitchFamily="34" charset="0"/>
                <a:hlinkClick r:id="rId8"/>
              </a:rPr>
              <a:t>Despina</a:t>
            </a:r>
            <a:endParaRPr lang="en-US" sz="2400" dirty="0" smtClean="0">
              <a:solidFill>
                <a:srgbClr val="00B0F0"/>
              </a:solidFill>
              <a:latin typeface="Century Gothic" pitchFamily="34" charset="0"/>
            </a:endParaRPr>
          </a:p>
          <a:p>
            <a:pPr algn="l"/>
            <a:r>
              <a:rPr lang="en-US" sz="2400" dirty="0" smtClean="0">
                <a:solidFill>
                  <a:srgbClr val="00B0F0"/>
                </a:solidFill>
                <a:latin typeface="Century Gothic" pitchFamily="34" charset="0"/>
              </a:rPr>
              <a:t>6.</a:t>
            </a:r>
            <a:r>
              <a:rPr lang="en-US" sz="2400" dirty="0" smtClean="0">
                <a:solidFill>
                  <a:srgbClr val="00B0F0"/>
                </a:solidFill>
                <a:latin typeface="Century Gothic" pitchFamily="34" charset="0"/>
                <a:hlinkClick r:id="rId9"/>
              </a:rPr>
              <a:t>Galatea</a:t>
            </a:r>
            <a:endParaRPr lang="en-US" sz="2400" dirty="0" smtClean="0">
              <a:solidFill>
                <a:srgbClr val="00B0F0"/>
              </a:solidFill>
              <a:latin typeface="Century Gothic" pitchFamily="34" charset="0"/>
            </a:endParaRPr>
          </a:p>
          <a:p>
            <a:pPr algn="l"/>
            <a:r>
              <a:rPr lang="en-US" sz="2400" dirty="0" smtClean="0">
                <a:solidFill>
                  <a:srgbClr val="00B0F0"/>
                </a:solidFill>
                <a:latin typeface="Century Gothic" pitchFamily="34" charset="0"/>
              </a:rPr>
              <a:t>7.</a:t>
            </a:r>
            <a:r>
              <a:rPr lang="en-US" sz="2400" dirty="0" smtClean="0">
                <a:solidFill>
                  <a:srgbClr val="00B0F0"/>
                </a:solidFill>
                <a:latin typeface="Century Gothic" pitchFamily="34" charset="0"/>
                <a:hlinkClick r:id="rId10"/>
              </a:rPr>
              <a:t>Larissa</a:t>
            </a:r>
            <a:endParaRPr lang="en-US" sz="2400" dirty="0" smtClean="0">
              <a:solidFill>
                <a:srgbClr val="00B0F0"/>
              </a:solidFill>
              <a:latin typeface="Century Gothic" pitchFamily="34" charset="0"/>
            </a:endParaRPr>
          </a:p>
          <a:p>
            <a:pPr algn="l"/>
            <a:r>
              <a:rPr lang="en-US" sz="2400" dirty="0" smtClean="0">
                <a:solidFill>
                  <a:srgbClr val="00B0F0"/>
                </a:solidFill>
                <a:latin typeface="Century Gothic" pitchFamily="34" charset="0"/>
              </a:rPr>
              <a:t>8.</a:t>
            </a:r>
            <a:r>
              <a:rPr lang="en-US" sz="2400" dirty="0" smtClean="0">
                <a:solidFill>
                  <a:srgbClr val="00B0F0"/>
                </a:solidFill>
                <a:latin typeface="Century Gothic" pitchFamily="34" charset="0"/>
                <a:hlinkClick r:id="rId11"/>
              </a:rPr>
              <a:t>Proteus</a:t>
            </a:r>
            <a:endParaRPr lang="en-US" sz="2400" dirty="0" smtClean="0">
              <a:solidFill>
                <a:srgbClr val="00B0F0"/>
              </a:solidFill>
              <a:latin typeface="Century Gothic" pitchFamily="34" charset="0"/>
            </a:endParaRPr>
          </a:p>
          <a:p>
            <a:pPr algn="l"/>
            <a:r>
              <a:rPr lang="en-US" sz="2400" dirty="0" smtClean="0">
                <a:solidFill>
                  <a:srgbClr val="00B0F0"/>
                </a:solidFill>
                <a:latin typeface="Century Gothic" pitchFamily="34" charset="0"/>
              </a:rPr>
              <a:t>9.</a:t>
            </a:r>
            <a:r>
              <a:rPr lang="en-US" sz="2400" dirty="0" smtClean="0">
                <a:solidFill>
                  <a:srgbClr val="00B0F0"/>
                </a:solidFill>
                <a:latin typeface="Century Gothic" pitchFamily="34" charset="0"/>
                <a:hlinkClick r:id="rId12"/>
              </a:rPr>
              <a:t>Halimede</a:t>
            </a:r>
            <a:endParaRPr lang="en-US" sz="2400" dirty="0" smtClean="0">
              <a:solidFill>
                <a:srgbClr val="00B0F0"/>
              </a:solidFill>
              <a:latin typeface="Century Gothic" pitchFamily="34" charset="0"/>
            </a:endParaRPr>
          </a:p>
          <a:p>
            <a:pPr algn="l"/>
            <a:r>
              <a:rPr lang="en-US" sz="2400" dirty="0" smtClean="0">
                <a:solidFill>
                  <a:srgbClr val="00B0F0"/>
                </a:solidFill>
                <a:latin typeface="Century Gothic" pitchFamily="34" charset="0"/>
              </a:rPr>
              <a:t>10.</a:t>
            </a:r>
            <a:r>
              <a:rPr lang="en-US" sz="2400" dirty="0" smtClean="0">
                <a:solidFill>
                  <a:srgbClr val="00B0F0"/>
                </a:solidFill>
                <a:latin typeface="Century Gothic" pitchFamily="34" charset="0"/>
                <a:hlinkClick r:id="rId13"/>
              </a:rPr>
              <a:t>Psamathe</a:t>
            </a:r>
            <a:endParaRPr lang="en-US" sz="2400" dirty="0" smtClean="0">
              <a:solidFill>
                <a:srgbClr val="00B0F0"/>
              </a:solidFill>
              <a:latin typeface="Century Gothic" pitchFamily="34" charset="0"/>
            </a:endParaRPr>
          </a:p>
          <a:p>
            <a:pPr algn="l"/>
            <a:r>
              <a:rPr lang="en-US" sz="2400" dirty="0" smtClean="0">
                <a:solidFill>
                  <a:srgbClr val="00B0F0"/>
                </a:solidFill>
                <a:latin typeface="Century Gothic" pitchFamily="34" charset="0"/>
              </a:rPr>
              <a:t>11.</a:t>
            </a:r>
            <a:r>
              <a:rPr lang="en-US" sz="2400" dirty="0" smtClean="0">
                <a:solidFill>
                  <a:srgbClr val="00B0F0"/>
                </a:solidFill>
                <a:latin typeface="Century Gothic" pitchFamily="34" charset="0"/>
                <a:hlinkClick r:id="rId14"/>
              </a:rPr>
              <a:t>Sao</a:t>
            </a:r>
            <a:endParaRPr lang="en-US" sz="2400" dirty="0" smtClean="0">
              <a:solidFill>
                <a:srgbClr val="00B0F0"/>
              </a:solidFill>
              <a:latin typeface="Century Gothic" pitchFamily="34" charset="0"/>
            </a:endParaRPr>
          </a:p>
          <a:p>
            <a:pPr algn="l"/>
            <a:r>
              <a:rPr lang="en-US" sz="2400" dirty="0" smtClean="0">
                <a:solidFill>
                  <a:srgbClr val="00B0F0"/>
                </a:solidFill>
                <a:latin typeface="Century Gothic" pitchFamily="34" charset="0"/>
              </a:rPr>
              <a:t>12.</a:t>
            </a:r>
            <a:r>
              <a:rPr lang="en-US" sz="2400" dirty="0" smtClean="0">
                <a:solidFill>
                  <a:srgbClr val="00B0F0"/>
                </a:solidFill>
                <a:latin typeface="Century Gothic" pitchFamily="34" charset="0"/>
                <a:hlinkClick r:id="rId15"/>
              </a:rPr>
              <a:t>Laomedeia</a:t>
            </a:r>
            <a:endParaRPr lang="en-US" sz="2400" dirty="0" smtClean="0">
              <a:solidFill>
                <a:srgbClr val="00B0F0"/>
              </a:solidFill>
              <a:latin typeface="Century Gothic" pitchFamily="34" charset="0"/>
            </a:endParaRPr>
          </a:p>
          <a:p>
            <a:pPr algn="l"/>
            <a:r>
              <a:rPr lang="en-US" sz="2400" dirty="0" smtClean="0">
                <a:solidFill>
                  <a:srgbClr val="00B0F0"/>
                </a:solidFill>
                <a:latin typeface="Century Gothic" pitchFamily="34" charset="0"/>
              </a:rPr>
              <a:t>13.</a:t>
            </a:r>
            <a:r>
              <a:rPr lang="en-US" sz="2400" dirty="0" smtClean="0">
                <a:solidFill>
                  <a:srgbClr val="00B0F0"/>
                </a:solidFill>
                <a:latin typeface="Century Gothic" pitchFamily="34" charset="0"/>
                <a:hlinkClick r:id="rId16"/>
              </a:rPr>
              <a:t>Neso</a:t>
            </a:r>
            <a:endParaRPr lang="en-US" sz="2400" dirty="0" smtClean="0">
              <a:solidFill>
                <a:srgbClr val="00B0F0"/>
              </a:solidFill>
              <a:latin typeface="Century Gothic" pitchFamily="34" charset="0"/>
            </a:endParaRPr>
          </a:p>
          <a:p>
            <a:pPr algn="l"/>
            <a:endParaRPr lang="en-US" sz="2400" dirty="0" smtClean="0">
              <a:solidFill>
                <a:srgbClr val="00B0F0"/>
              </a:solidFill>
              <a:latin typeface="Century Gothic" pitchFamily="34" charset="0"/>
            </a:endParaRPr>
          </a:p>
          <a:p>
            <a:pPr algn="l"/>
            <a:endParaRPr lang="en-US" sz="2400" dirty="0" smtClean="0">
              <a:solidFill>
                <a:srgbClr val="00B0F0"/>
              </a:solidFill>
              <a:latin typeface="Century Gothic" pitchFamily="34" charset="0"/>
            </a:endParaRPr>
          </a:p>
          <a:p>
            <a:pPr algn="l"/>
            <a:r>
              <a:rPr lang="en-US" sz="2400" cap="all" dirty="0" err="1" smtClean="0">
                <a:solidFill>
                  <a:srgbClr val="00B0F0"/>
                </a:solidFill>
                <a:latin typeface="Century Gothic" pitchFamily="34" charset="0"/>
              </a:rPr>
              <a:t>Satélite</a:t>
            </a:r>
            <a:r>
              <a:rPr lang="en-US" sz="2400" cap="all" dirty="0" smtClean="0">
                <a:solidFill>
                  <a:srgbClr val="00B0F0"/>
                </a:solidFill>
                <a:latin typeface="Century Gothic" pitchFamily="34" charset="0"/>
              </a:rPr>
              <a:t> </a:t>
            </a:r>
            <a:r>
              <a:rPr lang="en-US" sz="2400" cap="all" dirty="0" err="1" smtClean="0">
                <a:solidFill>
                  <a:srgbClr val="00B0F0"/>
                </a:solidFill>
                <a:latin typeface="Century Gothic" pitchFamily="34" charset="0"/>
              </a:rPr>
              <a:t>provisório</a:t>
            </a:r>
            <a:r>
              <a:rPr lang="en-US" sz="2400" cap="all" dirty="0" smtClean="0">
                <a:solidFill>
                  <a:srgbClr val="00B0F0"/>
                </a:solidFill>
                <a:latin typeface="Century Gothic" pitchFamily="34" charset="0"/>
              </a:rPr>
              <a:t>:</a:t>
            </a:r>
          </a:p>
          <a:p>
            <a:pPr algn="l"/>
            <a:endParaRPr lang="en-US" sz="2400" cap="all" dirty="0" smtClean="0">
              <a:solidFill>
                <a:srgbClr val="00B0F0"/>
              </a:solidFill>
              <a:latin typeface="Century Gothic" pitchFamily="34" charset="0"/>
            </a:endParaRPr>
          </a:p>
          <a:p>
            <a:pPr algn="l"/>
            <a:r>
              <a:rPr lang="en-US" sz="2400" dirty="0" smtClean="0">
                <a:solidFill>
                  <a:srgbClr val="00B0F0"/>
                </a:solidFill>
                <a:latin typeface="Century Gothic" pitchFamily="34" charset="0"/>
              </a:rPr>
              <a:t>1.</a:t>
            </a:r>
            <a:r>
              <a:rPr lang="en-US" sz="2400" dirty="0" smtClean="0">
                <a:solidFill>
                  <a:srgbClr val="00B0F0"/>
                </a:solidFill>
                <a:latin typeface="Century Gothic" pitchFamily="34" charset="0"/>
                <a:hlinkClick r:id="rId17"/>
              </a:rPr>
              <a:t>S/2004 N1</a:t>
            </a:r>
            <a:endParaRPr lang="en-US" sz="2400" dirty="0" smtClean="0">
              <a:solidFill>
                <a:srgbClr val="00B0F0"/>
              </a:solidFill>
              <a:latin typeface="Century Gothic" pitchFamily="34" charset="0"/>
            </a:endParaRPr>
          </a:p>
          <a:p>
            <a:pPr algn="l"/>
            <a:r>
              <a:rPr lang="en-US" sz="2400" dirty="0" smtClean="0">
                <a:solidFill>
                  <a:srgbClr val="00B0F0"/>
                </a:solidFill>
                <a:latin typeface="Century Gothic" pitchFamily="34" charset="0"/>
              </a:rPr>
              <a:t/>
            </a:r>
            <a:br>
              <a:rPr lang="en-US" sz="2400" dirty="0" smtClean="0">
                <a:solidFill>
                  <a:srgbClr val="00B0F0"/>
                </a:solidFill>
                <a:latin typeface="Century Gothic" pitchFamily="34" charset="0"/>
              </a:rPr>
            </a:br>
            <a:endParaRPr lang="en-US" sz="2400" dirty="0">
              <a:solidFill>
                <a:srgbClr val="00B0F0"/>
              </a:solidFill>
              <a:latin typeface="Century Gothic" pitchFamily="34" charset="0"/>
            </a:endParaRPr>
          </a:p>
        </p:txBody>
      </p:sp>
      <p:sp>
        <p:nvSpPr>
          <p:cNvPr id="5" name="Espaço Reservado para Número de Slide 4"/>
          <p:cNvSpPr>
            <a:spLocks noGrp="1"/>
          </p:cNvSpPr>
          <p:nvPr>
            <p:ph type="sldNum" sz="quarter" idx="12"/>
          </p:nvPr>
        </p:nvSpPr>
        <p:spPr/>
        <p:txBody>
          <a:bodyPr/>
          <a:lstStyle/>
          <a:p>
            <a:pPr>
              <a:defRPr/>
            </a:pPr>
            <a:fld id="{37EA3358-D533-4DE3-BB7E-0C918E9F7417}" type="slidenum">
              <a:rPr lang="pt-BR" smtClean="0"/>
              <a:pPr>
                <a:defRPr/>
              </a:pPr>
              <a:t>66</a:t>
            </a:fld>
            <a:endParaRPr lang="pt-BR"/>
          </a:p>
        </p:txBody>
      </p:sp>
    </p:spTree>
  </p:cSld>
  <p:clrMapOvr>
    <a:masterClrMapping/>
  </p:clrMapOvr>
  <p:transition spd="slow">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olarsystem.nasa.gov/multimedia/gallery/P353171.jpg"/>
          <p:cNvPicPr>
            <a:picLocks noChangeAspect="1" noChangeArrowheads="1"/>
          </p:cNvPicPr>
          <p:nvPr/>
        </p:nvPicPr>
        <p:blipFill>
          <a:blip r:embed="rId3" cstate="print"/>
          <a:srcRect/>
          <a:stretch>
            <a:fillRect/>
          </a:stretch>
        </p:blipFill>
        <p:spPr bwMode="auto">
          <a:xfrm rot="5400000">
            <a:off x="1888094" y="385054"/>
            <a:ext cx="5255668" cy="6304832"/>
          </a:xfrm>
          <a:prstGeom prst="rect">
            <a:avLst/>
          </a:prstGeom>
          <a:noFill/>
        </p:spPr>
      </p:pic>
      <p:sp>
        <p:nvSpPr>
          <p:cNvPr id="12" name="Rectangle 2"/>
          <p:cNvSpPr txBox="1">
            <a:spLocks noChangeArrowheads="1"/>
          </p:cNvSpPr>
          <p:nvPr/>
        </p:nvSpPr>
        <p:spPr bwMode="auto">
          <a:xfrm>
            <a:off x="36512" y="163488"/>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buClr>
                <a:srgbClr val="C00000"/>
              </a:buClr>
              <a:defRPr/>
            </a:pPr>
            <a:r>
              <a:rPr lang="pt-BR" sz="4000" kern="0" dirty="0" smtClean="0">
                <a:solidFill>
                  <a:schemeClr val="bg1"/>
                </a:solidFill>
                <a:latin typeface="Century Gothic" pitchFamily="34" charset="0"/>
                <a:ea typeface="+mj-ea"/>
                <a:cs typeface="+mj-cs"/>
              </a:rPr>
              <a:t>Netuno: </a:t>
            </a:r>
            <a:r>
              <a:rPr lang="pt-BR" sz="4000" kern="0" dirty="0" err="1" smtClean="0">
                <a:solidFill>
                  <a:schemeClr val="bg1"/>
                </a:solidFill>
                <a:latin typeface="Century Gothic" pitchFamily="34" charset="0"/>
                <a:ea typeface="+mj-ea"/>
                <a:cs typeface="+mj-cs"/>
              </a:rPr>
              <a:t>Tritão</a:t>
            </a:r>
            <a:endPar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endParaRPr>
          </a:p>
        </p:txBody>
      </p:sp>
      <p:pic>
        <p:nvPicPr>
          <p:cNvPr id="3073" name="Picture 1" descr="http://solarsystem.nasa.gov/images/spacer.gif"/>
          <p:cNvPicPr>
            <a:picLocks noChangeAspect="1" noChangeArrowheads="1"/>
          </p:cNvPicPr>
          <p:nvPr/>
        </p:nvPicPr>
        <p:blipFill>
          <a:blip r:embed="rId4"/>
          <a:srcRect/>
          <a:stretch>
            <a:fillRect/>
          </a:stretch>
        </p:blipFill>
        <p:spPr bwMode="auto">
          <a:xfrm>
            <a:off x="0" y="0"/>
            <a:ext cx="76200" cy="76200"/>
          </a:xfrm>
          <a:prstGeom prst="rect">
            <a:avLst/>
          </a:prstGeom>
          <a:noFill/>
        </p:spPr>
      </p:pic>
      <p:sp>
        <p:nvSpPr>
          <p:cNvPr id="9" name="Retângulo 8"/>
          <p:cNvSpPr/>
          <p:nvPr/>
        </p:nvSpPr>
        <p:spPr>
          <a:xfrm>
            <a:off x="71972" y="6453336"/>
            <a:ext cx="3635932" cy="307777"/>
          </a:xfrm>
          <a:prstGeom prst="rect">
            <a:avLst/>
          </a:prstGeom>
        </p:spPr>
        <p:txBody>
          <a:bodyPr wrap="none">
            <a:spAutoFit/>
          </a:bodyPr>
          <a:lstStyle/>
          <a:p>
            <a:r>
              <a:rPr lang="pt-BR" sz="1400" b="0" dirty="0" smtClean="0">
                <a:solidFill>
                  <a:srgbClr val="FFC000"/>
                </a:solidFill>
                <a:latin typeface="Century Gothic" pitchFamily="34" charset="0"/>
              </a:rPr>
              <a:t>Crédito da imagens: NASA/</a:t>
            </a:r>
            <a:r>
              <a:rPr lang="pt-BR" sz="1400" b="0" dirty="0" err="1" smtClean="0">
                <a:solidFill>
                  <a:srgbClr val="FFC000"/>
                </a:solidFill>
                <a:latin typeface="Century Gothic" pitchFamily="34" charset="0"/>
              </a:rPr>
              <a:t>JPL-Caltech</a:t>
            </a:r>
            <a:endParaRPr lang="pt-BR" sz="1400" dirty="0">
              <a:solidFill>
                <a:srgbClr val="FFC000"/>
              </a:solidFill>
              <a:latin typeface="Century Gothic" pitchFamily="34" charset="0"/>
            </a:endParaRPr>
          </a:p>
        </p:txBody>
      </p:sp>
      <p:sp>
        <p:nvSpPr>
          <p:cNvPr id="6" name="Espaço Reservado para Número de Slide 5"/>
          <p:cNvSpPr>
            <a:spLocks noGrp="1"/>
          </p:cNvSpPr>
          <p:nvPr>
            <p:ph type="sldNum" sz="quarter" idx="12"/>
          </p:nvPr>
        </p:nvSpPr>
        <p:spPr/>
        <p:txBody>
          <a:bodyPr/>
          <a:lstStyle/>
          <a:p>
            <a:pPr>
              <a:defRPr/>
            </a:pPr>
            <a:fld id="{37EA3358-D533-4DE3-BB7E-0C918E9F7417}" type="slidenum">
              <a:rPr lang="pt-BR" smtClean="0"/>
              <a:pPr>
                <a:defRPr/>
              </a:pPr>
              <a:t>67</a:t>
            </a:fld>
            <a:endParaRPr lang="pt-BR"/>
          </a:p>
        </p:txBody>
      </p:sp>
    </p:spTree>
  </p:cSld>
  <p:clrMapOvr>
    <a:masterClrMapping/>
  </p:clrMapOvr>
  <p:transition spd="slow">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36512" y="163488"/>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buClr>
                <a:srgbClr val="C00000"/>
              </a:buClr>
              <a:defRPr/>
            </a:pPr>
            <a:r>
              <a:rPr lang="pt-BR" sz="4000" kern="0" dirty="0" smtClean="0">
                <a:solidFill>
                  <a:schemeClr val="bg1"/>
                </a:solidFill>
                <a:latin typeface="Century Gothic" pitchFamily="34" charset="0"/>
                <a:ea typeface="+mj-ea"/>
                <a:cs typeface="+mj-cs"/>
              </a:rPr>
              <a:t>Netuno: </a:t>
            </a:r>
            <a:r>
              <a:rPr lang="pt-BR" sz="4000" kern="0" dirty="0" err="1" smtClean="0">
                <a:solidFill>
                  <a:schemeClr val="bg1"/>
                </a:solidFill>
                <a:latin typeface="Century Gothic" pitchFamily="34" charset="0"/>
                <a:ea typeface="+mj-ea"/>
                <a:cs typeface="+mj-cs"/>
              </a:rPr>
              <a:t>Proteus</a:t>
            </a:r>
            <a:r>
              <a:rPr lang="pt-BR" sz="4000" kern="0" dirty="0" smtClean="0">
                <a:solidFill>
                  <a:schemeClr val="bg1"/>
                </a:solidFill>
                <a:latin typeface="Century Gothic" pitchFamily="34" charset="0"/>
                <a:ea typeface="+mj-ea"/>
                <a:cs typeface="+mj-cs"/>
              </a:rPr>
              <a:t> e Nereida</a:t>
            </a:r>
            <a:endPar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endParaRPr>
          </a:p>
        </p:txBody>
      </p:sp>
      <p:pic>
        <p:nvPicPr>
          <p:cNvPr id="3073" name="Picture 1" descr="http://solarsystem.nasa.gov/images/spacer.gif"/>
          <p:cNvPicPr>
            <a:picLocks noChangeAspect="1" noChangeArrowheads="1"/>
          </p:cNvPicPr>
          <p:nvPr/>
        </p:nvPicPr>
        <p:blipFill>
          <a:blip r:embed="rId3"/>
          <a:srcRect/>
          <a:stretch>
            <a:fillRect/>
          </a:stretch>
        </p:blipFill>
        <p:spPr bwMode="auto">
          <a:xfrm>
            <a:off x="0" y="0"/>
            <a:ext cx="76200" cy="76200"/>
          </a:xfrm>
          <a:prstGeom prst="rect">
            <a:avLst/>
          </a:prstGeom>
          <a:noFill/>
        </p:spPr>
      </p:pic>
      <p:sp>
        <p:nvSpPr>
          <p:cNvPr id="9" name="Retângulo 8"/>
          <p:cNvSpPr/>
          <p:nvPr/>
        </p:nvSpPr>
        <p:spPr>
          <a:xfrm>
            <a:off x="71972" y="6453336"/>
            <a:ext cx="3635932" cy="307777"/>
          </a:xfrm>
          <a:prstGeom prst="rect">
            <a:avLst/>
          </a:prstGeom>
        </p:spPr>
        <p:txBody>
          <a:bodyPr wrap="none">
            <a:spAutoFit/>
          </a:bodyPr>
          <a:lstStyle/>
          <a:p>
            <a:r>
              <a:rPr lang="pt-BR" sz="1400" b="0" dirty="0" smtClean="0">
                <a:solidFill>
                  <a:srgbClr val="FFC000"/>
                </a:solidFill>
                <a:latin typeface="Century Gothic" pitchFamily="34" charset="0"/>
              </a:rPr>
              <a:t>Crédito da imagens: NASA/</a:t>
            </a:r>
            <a:r>
              <a:rPr lang="pt-BR" sz="1400" b="0" dirty="0" err="1" smtClean="0">
                <a:solidFill>
                  <a:srgbClr val="FFC000"/>
                </a:solidFill>
                <a:latin typeface="Century Gothic" pitchFamily="34" charset="0"/>
              </a:rPr>
              <a:t>JPL-Caltech</a:t>
            </a:r>
            <a:endParaRPr lang="pt-BR" sz="1400" dirty="0">
              <a:solidFill>
                <a:srgbClr val="FFC000"/>
              </a:solidFill>
              <a:latin typeface="Century Gothic" pitchFamily="34" charset="0"/>
            </a:endParaRPr>
          </a:p>
        </p:txBody>
      </p:sp>
      <p:pic>
        <p:nvPicPr>
          <p:cNvPr id="2" name="Picture 2" descr="Fuzzy black and white image of Nereid."/>
          <p:cNvPicPr>
            <a:picLocks noChangeAspect="1" noChangeArrowheads="1"/>
          </p:cNvPicPr>
          <p:nvPr/>
        </p:nvPicPr>
        <p:blipFill>
          <a:blip r:embed="rId4" cstate="print"/>
          <a:srcRect l="41953" t="25512" r="41386" b="31181"/>
          <a:stretch>
            <a:fillRect/>
          </a:stretch>
        </p:blipFill>
        <p:spPr bwMode="auto">
          <a:xfrm>
            <a:off x="5220072" y="1916832"/>
            <a:ext cx="2952328" cy="3069771"/>
          </a:xfrm>
          <a:prstGeom prst="rect">
            <a:avLst/>
          </a:prstGeom>
          <a:noFill/>
        </p:spPr>
      </p:pic>
      <p:pic>
        <p:nvPicPr>
          <p:cNvPr id="2052" name="Picture 4" descr="Fuzzy image of the moon Proteus."/>
          <p:cNvPicPr>
            <a:picLocks noChangeAspect="1" noChangeArrowheads="1"/>
          </p:cNvPicPr>
          <p:nvPr/>
        </p:nvPicPr>
        <p:blipFill>
          <a:blip r:embed="rId5" cstate="print"/>
          <a:srcRect/>
          <a:stretch>
            <a:fillRect/>
          </a:stretch>
        </p:blipFill>
        <p:spPr bwMode="auto">
          <a:xfrm>
            <a:off x="827584" y="2348880"/>
            <a:ext cx="3840428" cy="2304256"/>
          </a:xfrm>
          <a:prstGeom prst="rect">
            <a:avLst/>
          </a:prstGeom>
          <a:noFill/>
        </p:spPr>
      </p:pic>
      <p:sp>
        <p:nvSpPr>
          <p:cNvPr id="7" name="Espaço Reservado para Número de Slide 6"/>
          <p:cNvSpPr>
            <a:spLocks noGrp="1"/>
          </p:cNvSpPr>
          <p:nvPr>
            <p:ph type="sldNum" sz="quarter" idx="12"/>
          </p:nvPr>
        </p:nvSpPr>
        <p:spPr/>
        <p:txBody>
          <a:bodyPr/>
          <a:lstStyle/>
          <a:p>
            <a:pPr>
              <a:defRPr/>
            </a:pPr>
            <a:fld id="{37EA3358-D533-4DE3-BB7E-0C918E9F7417}" type="slidenum">
              <a:rPr lang="pt-BR" smtClean="0"/>
              <a:pPr>
                <a:defRPr/>
              </a:pPr>
              <a:t>68</a:t>
            </a:fld>
            <a:endParaRPr lang="pt-BR"/>
          </a:p>
        </p:txBody>
      </p:sp>
    </p:spTree>
  </p:cSld>
  <p:clrMapOvr>
    <a:masterClrMapping/>
  </p:clrMapOvr>
  <p:transition spd="slow">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0" y="3068960"/>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buClr>
                <a:srgbClr val="C00000"/>
              </a:buClr>
              <a:defRPr/>
            </a:pPr>
            <a:r>
              <a:rPr lang="pt-BR" sz="4000" kern="0" dirty="0" smtClean="0">
                <a:solidFill>
                  <a:srgbClr val="FFC000"/>
                </a:solidFill>
                <a:latin typeface="Century Gothic" pitchFamily="34" charset="0"/>
                <a:ea typeface="+mj-ea"/>
                <a:cs typeface="+mj-cs"/>
              </a:rPr>
              <a:t>Satélites em outros astros do Sistema Solar</a:t>
            </a:r>
            <a:endParaRPr kumimoji="0" lang="pt-BR" sz="4000" b="1" i="0" u="none" strike="noStrike" kern="0" cap="none" spc="0" normalizeH="0" baseline="0" noProof="0" dirty="0" smtClean="0">
              <a:ln>
                <a:noFill/>
              </a:ln>
              <a:solidFill>
                <a:srgbClr val="FFC000"/>
              </a:solidFill>
              <a:effectLst/>
              <a:uLnTx/>
              <a:uFillTx/>
              <a:latin typeface="Century Gothic" pitchFamily="34" charset="0"/>
              <a:ea typeface="+mj-ea"/>
              <a:cs typeface="+mj-cs"/>
            </a:endParaRPr>
          </a:p>
        </p:txBody>
      </p:sp>
      <p:pic>
        <p:nvPicPr>
          <p:cNvPr id="3073" name="Picture 1" descr="http://solarsystem.nasa.gov/images/spacer.gif"/>
          <p:cNvPicPr>
            <a:picLocks noChangeAspect="1" noChangeArrowheads="1"/>
          </p:cNvPicPr>
          <p:nvPr/>
        </p:nvPicPr>
        <p:blipFill>
          <a:blip r:embed="rId3"/>
          <a:srcRect/>
          <a:stretch>
            <a:fillRect/>
          </a:stretch>
        </p:blipFill>
        <p:spPr bwMode="auto">
          <a:xfrm>
            <a:off x="0" y="0"/>
            <a:ext cx="76200" cy="76200"/>
          </a:xfrm>
          <a:prstGeom prst="rect">
            <a:avLst/>
          </a:prstGeom>
          <a:noFill/>
        </p:spPr>
      </p:pic>
      <p:sp>
        <p:nvSpPr>
          <p:cNvPr id="4" name="Espaço Reservado para Número de Slide 3"/>
          <p:cNvSpPr>
            <a:spLocks noGrp="1"/>
          </p:cNvSpPr>
          <p:nvPr>
            <p:ph type="sldNum" sz="quarter" idx="12"/>
          </p:nvPr>
        </p:nvSpPr>
        <p:spPr/>
        <p:txBody>
          <a:bodyPr/>
          <a:lstStyle/>
          <a:p>
            <a:pPr>
              <a:defRPr/>
            </a:pPr>
            <a:fld id="{37EA3358-D533-4DE3-BB7E-0C918E9F7417}" type="slidenum">
              <a:rPr lang="pt-BR" smtClean="0"/>
              <a:pPr>
                <a:defRPr/>
              </a:pPr>
              <a:t>69</a:t>
            </a:fld>
            <a:endParaRPr lang="pt-B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CaixaDeTexto 13"/>
          <p:cNvSpPr txBox="1"/>
          <p:nvPr/>
        </p:nvSpPr>
        <p:spPr>
          <a:xfrm>
            <a:off x="6300192" y="2473621"/>
            <a:ext cx="2592288" cy="2554545"/>
          </a:xfrm>
          <a:prstGeom prst="rect">
            <a:avLst/>
          </a:prstGeom>
          <a:noFill/>
        </p:spPr>
        <p:txBody>
          <a:bodyPr wrap="square" rtlCol="0">
            <a:spAutoFit/>
          </a:bodyPr>
          <a:lstStyle/>
          <a:p>
            <a:pPr algn="l">
              <a:buFont typeface="Arial" pitchFamily="34" charset="0"/>
              <a:buChar char="•"/>
            </a:pPr>
            <a:r>
              <a:rPr lang="pt-BR" sz="4000" b="0" dirty="0" smtClean="0">
                <a:solidFill>
                  <a:srgbClr val="FFC000"/>
                </a:solidFill>
                <a:latin typeface="Century Gothic" pitchFamily="34" charset="0"/>
              </a:rPr>
              <a:t>Júpiter </a:t>
            </a:r>
          </a:p>
          <a:p>
            <a:pPr algn="l">
              <a:buFont typeface="Arial" pitchFamily="34" charset="0"/>
              <a:buChar char="•"/>
            </a:pPr>
            <a:r>
              <a:rPr lang="pt-BR" sz="4000" b="0" dirty="0" smtClean="0">
                <a:solidFill>
                  <a:srgbClr val="FFC000"/>
                </a:solidFill>
                <a:latin typeface="Century Gothic" pitchFamily="34" charset="0"/>
              </a:rPr>
              <a:t>Saturno</a:t>
            </a:r>
          </a:p>
          <a:p>
            <a:pPr algn="l">
              <a:buFont typeface="Arial" pitchFamily="34" charset="0"/>
              <a:buChar char="•"/>
            </a:pPr>
            <a:r>
              <a:rPr lang="pt-BR" sz="4000" b="0" dirty="0" smtClean="0">
                <a:solidFill>
                  <a:srgbClr val="FFC000"/>
                </a:solidFill>
                <a:latin typeface="Century Gothic" pitchFamily="34" charset="0"/>
              </a:rPr>
              <a:t>Urano</a:t>
            </a:r>
          </a:p>
          <a:p>
            <a:pPr algn="l">
              <a:buFont typeface="Arial" pitchFamily="34" charset="0"/>
              <a:buChar char="•"/>
            </a:pPr>
            <a:r>
              <a:rPr lang="pt-BR" sz="4000" b="0" dirty="0" smtClean="0">
                <a:solidFill>
                  <a:srgbClr val="FFC000"/>
                </a:solidFill>
                <a:latin typeface="Century Gothic" pitchFamily="34" charset="0"/>
              </a:rPr>
              <a:t>Netuno</a:t>
            </a:r>
            <a:endParaRPr lang="pt-BR" sz="4000" b="0" dirty="0">
              <a:solidFill>
                <a:srgbClr val="FFC000"/>
              </a:solidFill>
              <a:latin typeface="Century Gothic" pitchFamily="34" charset="0"/>
            </a:endParaRPr>
          </a:p>
        </p:txBody>
      </p:sp>
      <p:sp>
        <p:nvSpPr>
          <p:cNvPr id="15" name="CaixaDeTexto 14"/>
          <p:cNvSpPr txBox="1"/>
          <p:nvPr/>
        </p:nvSpPr>
        <p:spPr>
          <a:xfrm>
            <a:off x="179512" y="2446583"/>
            <a:ext cx="2952328" cy="2554545"/>
          </a:xfrm>
          <a:prstGeom prst="rect">
            <a:avLst/>
          </a:prstGeom>
          <a:noFill/>
        </p:spPr>
        <p:txBody>
          <a:bodyPr wrap="square" rtlCol="0">
            <a:spAutoFit/>
          </a:bodyPr>
          <a:lstStyle/>
          <a:p>
            <a:pPr algn="l">
              <a:buFont typeface="Arial" pitchFamily="34" charset="0"/>
              <a:buChar char="•"/>
            </a:pPr>
            <a:r>
              <a:rPr lang="pt-BR" sz="4000" b="0" dirty="0" smtClean="0">
                <a:solidFill>
                  <a:srgbClr val="FFC000"/>
                </a:solidFill>
                <a:latin typeface="Century Gothic" pitchFamily="34" charset="0"/>
              </a:rPr>
              <a:t>Mercúrio</a:t>
            </a:r>
          </a:p>
          <a:p>
            <a:pPr algn="l">
              <a:buFont typeface="Arial" pitchFamily="34" charset="0"/>
              <a:buChar char="•"/>
            </a:pPr>
            <a:r>
              <a:rPr lang="pt-BR" sz="4000" b="0" dirty="0" smtClean="0">
                <a:solidFill>
                  <a:srgbClr val="FFC000"/>
                </a:solidFill>
                <a:latin typeface="Century Gothic" pitchFamily="34" charset="0"/>
              </a:rPr>
              <a:t>Vênus</a:t>
            </a:r>
          </a:p>
          <a:p>
            <a:pPr algn="l">
              <a:buFont typeface="Arial" pitchFamily="34" charset="0"/>
              <a:buChar char="•"/>
            </a:pPr>
            <a:r>
              <a:rPr lang="pt-BR" sz="4000" b="0" dirty="0" smtClean="0">
                <a:solidFill>
                  <a:srgbClr val="FFC000"/>
                </a:solidFill>
                <a:latin typeface="Century Gothic" pitchFamily="34" charset="0"/>
              </a:rPr>
              <a:t>Terra</a:t>
            </a:r>
          </a:p>
          <a:p>
            <a:pPr algn="l">
              <a:buFont typeface="Arial" pitchFamily="34" charset="0"/>
              <a:buChar char="•"/>
            </a:pPr>
            <a:r>
              <a:rPr lang="pt-BR" sz="4000" b="0" dirty="0" smtClean="0">
                <a:solidFill>
                  <a:srgbClr val="FFC000"/>
                </a:solidFill>
                <a:latin typeface="Century Gothic" pitchFamily="34" charset="0"/>
              </a:rPr>
              <a:t>Marte</a:t>
            </a:r>
          </a:p>
        </p:txBody>
      </p:sp>
      <p:sp>
        <p:nvSpPr>
          <p:cNvPr id="20" name="Chave esquerda 19"/>
          <p:cNvSpPr/>
          <p:nvPr/>
        </p:nvSpPr>
        <p:spPr bwMode="auto">
          <a:xfrm rot="16200000">
            <a:off x="1241630" y="4491118"/>
            <a:ext cx="432048" cy="1908212"/>
          </a:xfrm>
          <a:prstGeom prst="leftBrace">
            <a:avLst>
              <a:gd name="adj1" fmla="val 55059"/>
              <a:gd name="adj2" fmla="val 48755"/>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1" name="Text Box 9"/>
          <p:cNvSpPr txBox="1">
            <a:spLocks noChangeArrowheads="1"/>
          </p:cNvSpPr>
          <p:nvPr/>
        </p:nvSpPr>
        <p:spPr bwMode="auto">
          <a:xfrm>
            <a:off x="-900608" y="5517232"/>
            <a:ext cx="4824536" cy="1200329"/>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3600" b="0" dirty="0" smtClean="0">
                <a:solidFill>
                  <a:srgbClr val="FFC000"/>
                </a:solidFill>
                <a:latin typeface="Century Gothic" pitchFamily="34" charset="0"/>
              </a:rPr>
              <a:t>planetas </a:t>
            </a:r>
          </a:p>
          <a:p>
            <a:pPr marL="457200" indent="-457200">
              <a:buClr>
                <a:srgbClr val="C00000"/>
              </a:buClr>
              <a:defRPr/>
            </a:pPr>
            <a:r>
              <a:rPr lang="pt-BR" sz="3600" b="0" dirty="0" smtClean="0">
                <a:solidFill>
                  <a:srgbClr val="FFC000"/>
                </a:solidFill>
                <a:latin typeface="Century Gothic" pitchFamily="34" charset="0"/>
              </a:rPr>
              <a:t>terrestres </a:t>
            </a:r>
            <a:endParaRPr lang="pt-BR" sz="3600" b="0" dirty="0">
              <a:solidFill>
                <a:srgbClr val="FFC000"/>
              </a:solidFill>
              <a:latin typeface="Century Gothic" pitchFamily="34" charset="0"/>
            </a:endParaRPr>
          </a:p>
        </p:txBody>
      </p:sp>
      <p:sp>
        <p:nvSpPr>
          <p:cNvPr id="22" name="Chave esquerda 21"/>
          <p:cNvSpPr/>
          <p:nvPr/>
        </p:nvSpPr>
        <p:spPr bwMode="auto">
          <a:xfrm rot="16200000">
            <a:off x="7002270" y="4514925"/>
            <a:ext cx="432048" cy="1908212"/>
          </a:xfrm>
          <a:prstGeom prst="leftBrace">
            <a:avLst>
              <a:gd name="adj1" fmla="val 55059"/>
              <a:gd name="adj2" fmla="val 48755"/>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3" name="Text Box 9"/>
          <p:cNvSpPr txBox="1">
            <a:spLocks noChangeArrowheads="1"/>
          </p:cNvSpPr>
          <p:nvPr/>
        </p:nvSpPr>
        <p:spPr bwMode="auto">
          <a:xfrm>
            <a:off x="4860032" y="5541039"/>
            <a:ext cx="4824536" cy="1200329"/>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3600" b="0" dirty="0" smtClean="0">
                <a:solidFill>
                  <a:srgbClr val="FFC000"/>
                </a:solidFill>
                <a:latin typeface="Century Gothic" pitchFamily="34" charset="0"/>
              </a:rPr>
              <a:t>planetas </a:t>
            </a:r>
          </a:p>
          <a:p>
            <a:pPr marL="457200" indent="-457200">
              <a:buClr>
                <a:srgbClr val="C00000"/>
              </a:buClr>
              <a:defRPr/>
            </a:pPr>
            <a:r>
              <a:rPr lang="pt-BR" sz="3600" b="0" dirty="0" err="1" smtClean="0">
                <a:solidFill>
                  <a:srgbClr val="FFC000"/>
                </a:solidFill>
                <a:latin typeface="Century Gothic" pitchFamily="34" charset="0"/>
              </a:rPr>
              <a:t>jovianos</a:t>
            </a:r>
            <a:endParaRPr lang="pt-BR" sz="3600" b="0" dirty="0">
              <a:solidFill>
                <a:srgbClr val="FFC000"/>
              </a:solidFill>
              <a:latin typeface="Century Gothic" pitchFamily="34" charset="0"/>
            </a:endParaRPr>
          </a:p>
        </p:txBody>
      </p:sp>
      <p:sp>
        <p:nvSpPr>
          <p:cNvPr id="10" name="Rectangle 4"/>
          <p:cNvSpPr txBox="1">
            <a:spLocks noChangeArrowheads="1"/>
          </p:cNvSpPr>
          <p:nvPr/>
        </p:nvSpPr>
        <p:spPr bwMode="auto">
          <a:xfrm>
            <a:off x="1728192" y="0"/>
            <a:ext cx="5364088" cy="1143000"/>
          </a:xfrm>
          <a:prstGeom prst="rect">
            <a:avLst/>
          </a:prstGeom>
          <a:solidFill>
            <a:schemeClr val="tx1"/>
          </a:solid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4400" b="0" i="0" u="none" strike="noStrike" kern="0" cap="none" spc="0" normalizeH="0" baseline="0" noProof="0" smtClean="0">
                <a:ln>
                  <a:noFill/>
                </a:ln>
                <a:solidFill>
                  <a:schemeClr val="bg1"/>
                </a:solidFill>
                <a:effectLst/>
                <a:uLnTx/>
                <a:uFillTx/>
                <a:latin typeface="Century Gothic" pitchFamily="34" charset="0"/>
                <a:ea typeface="+mj-ea"/>
                <a:cs typeface="+mj-cs"/>
              </a:rPr>
              <a:t>Os oito planetas</a:t>
            </a:r>
            <a:endParaRPr kumimoji="0" lang="pt-BR" sz="4400" b="0" i="0" u="none" strike="noStrike" kern="0" cap="none" spc="0" normalizeH="0" baseline="0" noProof="0" dirty="0" smtClean="0">
              <a:ln>
                <a:noFill/>
              </a:ln>
              <a:solidFill>
                <a:schemeClr val="bg1"/>
              </a:solidFill>
              <a:effectLst/>
              <a:uLnTx/>
              <a:uFillTx/>
              <a:latin typeface="Century Gothic" pitchFamily="34" charset="0"/>
              <a:ea typeface="+mj-ea"/>
              <a:cs typeface="+mj-cs"/>
            </a:endParaRPr>
          </a:p>
        </p:txBody>
      </p:sp>
      <p:sp>
        <p:nvSpPr>
          <p:cNvPr id="9" name="Espaço Reservado para Número de Slide 8"/>
          <p:cNvSpPr>
            <a:spLocks noGrp="1"/>
          </p:cNvSpPr>
          <p:nvPr>
            <p:ph type="sldNum" sz="quarter" idx="12"/>
          </p:nvPr>
        </p:nvSpPr>
        <p:spPr/>
        <p:txBody>
          <a:bodyPr/>
          <a:lstStyle/>
          <a:p>
            <a:pPr>
              <a:defRPr/>
            </a:pPr>
            <a:fld id="{98A6B816-6C78-488E-AE2C-6B418D54D2FD}" type="slidenum">
              <a:rPr lang="pt-BR" smtClean="0"/>
              <a:pPr>
                <a:defRPr/>
              </a:pPr>
              <a:t>7</a:t>
            </a:fld>
            <a:endParaRPr lang="pt-BR"/>
          </a:p>
        </p:txBody>
      </p:sp>
    </p:spTree>
  </p:cSld>
  <p:clrMapOvr>
    <a:masterClrMapping/>
  </p:clrMapOvr>
  <p:transition spd="slow">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ile:Pluto moon P5 discovery with moons' orbits.jpg"/>
          <p:cNvPicPr>
            <a:picLocks noChangeAspect="1" noChangeArrowheads="1"/>
          </p:cNvPicPr>
          <p:nvPr/>
        </p:nvPicPr>
        <p:blipFill>
          <a:blip r:embed="rId3" cstate="print"/>
          <a:srcRect/>
          <a:stretch>
            <a:fillRect/>
          </a:stretch>
        </p:blipFill>
        <p:spPr bwMode="auto">
          <a:xfrm>
            <a:off x="1907704" y="1156882"/>
            <a:ext cx="5472608" cy="5584486"/>
          </a:xfrm>
          <a:prstGeom prst="rect">
            <a:avLst/>
          </a:prstGeom>
          <a:noFill/>
        </p:spPr>
      </p:pic>
      <p:sp>
        <p:nvSpPr>
          <p:cNvPr id="12" name="Rectangle 2"/>
          <p:cNvSpPr txBox="1">
            <a:spLocks noChangeArrowheads="1"/>
          </p:cNvSpPr>
          <p:nvPr/>
        </p:nvSpPr>
        <p:spPr bwMode="auto">
          <a:xfrm>
            <a:off x="36512" y="379512"/>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buClr>
                <a:srgbClr val="C00000"/>
              </a:buClr>
              <a:defRPr/>
            </a:pPr>
            <a:r>
              <a:rPr lang="pt-BR" sz="4000" kern="0" dirty="0" smtClean="0">
                <a:solidFill>
                  <a:schemeClr val="bg1"/>
                </a:solidFill>
                <a:latin typeface="Century Gothic" pitchFamily="34" charset="0"/>
                <a:ea typeface="+mj-ea"/>
                <a:cs typeface="+mj-cs"/>
              </a:rPr>
              <a:t>Plutão: satélites conhecidos (primeiro semestre/2015)</a:t>
            </a:r>
            <a:endPar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endParaRPr>
          </a:p>
        </p:txBody>
      </p:sp>
      <p:pic>
        <p:nvPicPr>
          <p:cNvPr id="3073" name="Picture 1" descr="http://solarsystem.nasa.gov/images/spacer.gif"/>
          <p:cNvPicPr>
            <a:picLocks noChangeAspect="1" noChangeArrowheads="1"/>
          </p:cNvPicPr>
          <p:nvPr/>
        </p:nvPicPr>
        <p:blipFill>
          <a:blip r:embed="rId4"/>
          <a:srcRect/>
          <a:stretch>
            <a:fillRect/>
          </a:stretch>
        </p:blipFill>
        <p:spPr bwMode="auto">
          <a:xfrm>
            <a:off x="0" y="0"/>
            <a:ext cx="76200" cy="76200"/>
          </a:xfrm>
          <a:prstGeom prst="rect">
            <a:avLst/>
          </a:prstGeom>
          <a:noFill/>
        </p:spPr>
      </p:pic>
      <p:sp>
        <p:nvSpPr>
          <p:cNvPr id="6" name="Retângulo 5"/>
          <p:cNvSpPr/>
          <p:nvPr/>
        </p:nvSpPr>
        <p:spPr>
          <a:xfrm>
            <a:off x="99683" y="6536377"/>
            <a:ext cx="4256293" cy="276999"/>
          </a:xfrm>
          <a:prstGeom prst="rect">
            <a:avLst/>
          </a:prstGeom>
        </p:spPr>
        <p:txBody>
          <a:bodyPr wrap="none">
            <a:spAutoFit/>
          </a:bodyPr>
          <a:lstStyle/>
          <a:p>
            <a:r>
              <a:rPr lang="pt-BR" sz="1200" dirty="0" smtClean="0">
                <a:solidFill>
                  <a:srgbClr val="FFC000"/>
                </a:solidFill>
                <a:latin typeface="Century Gothic" pitchFamily="34" charset="0"/>
              </a:rPr>
              <a:t>Crédito da imagem: </a:t>
            </a:r>
            <a:r>
              <a:rPr lang="it-IT" sz="1200" dirty="0" smtClean="0">
                <a:solidFill>
                  <a:srgbClr val="FFC000"/>
                </a:solidFill>
                <a:latin typeface="Century Gothic" pitchFamily="34" charset="0"/>
              </a:rPr>
              <a:t>NASA, ESA, and L. Frattare (STScI)/</a:t>
            </a:r>
            <a:endParaRPr lang="pt-BR" sz="1200" dirty="0">
              <a:solidFill>
                <a:srgbClr val="FFC000"/>
              </a:solidFill>
              <a:latin typeface="Century Gothic" pitchFamily="34" charset="0"/>
            </a:endParaRPr>
          </a:p>
        </p:txBody>
      </p:sp>
      <p:sp>
        <p:nvSpPr>
          <p:cNvPr id="7" name="Espaço Reservado para Número de Slide 6"/>
          <p:cNvSpPr>
            <a:spLocks noGrp="1"/>
          </p:cNvSpPr>
          <p:nvPr>
            <p:ph type="sldNum" sz="quarter" idx="12"/>
          </p:nvPr>
        </p:nvSpPr>
        <p:spPr/>
        <p:txBody>
          <a:bodyPr/>
          <a:lstStyle/>
          <a:p>
            <a:pPr>
              <a:defRPr/>
            </a:pPr>
            <a:fld id="{37EA3358-D533-4DE3-BB7E-0C918E9F7417}" type="slidenum">
              <a:rPr lang="pt-BR" smtClean="0"/>
              <a:pPr>
                <a:defRPr/>
              </a:pPr>
              <a:t>70</a:t>
            </a:fld>
            <a:endParaRPr lang="pt-BR"/>
          </a:p>
        </p:txBody>
      </p:sp>
    </p:spTree>
  </p:cSld>
  <p:clrMapOvr>
    <a:masterClrMapping/>
  </p:clrMapOvr>
  <p:transition spd="slow">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Ida and Dactyl (click to enlarge)"/>
          <p:cNvPicPr>
            <a:picLocks noChangeAspect="1" noChangeArrowheads="1"/>
          </p:cNvPicPr>
          <p:nvPr/>
        </p:nvPicPr>
        <p:blipFill>
          <a:blip r:embed="rId3" cstate="print"/>
          <a:srcRect/>
          <a:stretch>
            <a:fillRect/>
          </a:stretch>
        </p:blipFill>
        <p:spPr bwMode="auto">
          <a:xfrm>
            <a:off x="1043608" y="882588"/>
            <a:ext cx="7488832" cy="5555197"/>
          </a:xfrm>
          <a:prstGeom prst="rect">
            <a:avLst/>
          </a:prstGeom>
          <a:noFill/>
        </p:spPr>
      </p:pic>
      <p:sp>
        <p:nvSpPr>
          <p:cNvPr id="12" name="Rectangle 2"/>
          <p:cNvSpPr txBox="1">
            <a:spLocks noChangeArrowheads="1"/>
          </p:cNvSpPr>
          <p:nvPr/>
        </p:nvSpPr>
        <p:spPr bwMode="auto">
          <a:xfrm>
            <a:off x="36512" y="163488"/>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buClr>
                <a:srgbClr val="C00000"/>
              </a:buClr>
              <a:defRPr/>
            </a:pPr>
            <a:r>
              <a:rPr lang="pt-BR" sz="4000" kern="0" dirty="0" smtClean="0">
                <a:solidFill>
                  <a:schemeClr val="bg1"/>
                </a:solidFill>
                <a:latin typeface="Century Gothic" pitchFamily="34" charset="0"/>
                <a:ea typeface="+mj-ea"/>
                <a:cs typeface="+mj-cs"/>
              </a:rPr>
              <a:t>Ida: </a:t>
            </a:r>
            <a:r>
              <a:rPr lang="pt-BR" sz="4000" kern="0" dirty="0" err="1" smtClean="0">
                <a:solidFill>
                  <a:schemeClr val="bg1"/>
                </a:solidFill>
                <a:latin typeface="Century Gothic" pitchFamily="34" charset="0"/>
                <a:ea typeface="+mj-ea"/>
                <a:cs typeface="+mj-cs"/>
              </a:rPr>
              <a:t>Dactyl</a:t>
            </a:r>
            <a:endPar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endParaRPr>
          </a:p>
        </p:txBody>
      </p:sp>
      <p:pic>
        <p:nvPicPr>
          <p:cNvPr id="3073" name="Picture 1" descr="http://solarsystem.nasa.gov/images/spacer.gif"/>
          <p:cNvPicPr>
            <a:picLocks noChangeAspect="1" noChangeArrowheads="1"/>
          </p:cNvPicPr>
          <p:nvPr/>
        </p:nvPicPr>
        <p:blipFill>
          <a:blip r:embed="rId4"/>
          <a:srcRect/>
          <a:stretch>
            <a:fillRect/>
          </a:stretch>
        </p:blipFill>
        <p:spPr bwMode="auto">
          <a:xfrm>
            <a:off x="0" y="0"/>
            <a:ext cx="76200" cy="76200"/>
          </a:xfrm>
          <a:prstGeom prst="rect">
            <a:avLst/>
          </a:prstGeom>
          <a:noFill/>
        </p:spPr>
      </p:pic>
      <p:sp>
        <p:nvSpPr>
          <p:cNvPr id="6" name="Retângulo 5"/>
          <p:cNvSpPr/>
          <p:nvPr/>
        </p:nvSpPr>
        <p:spPr>
          <a:xfrm>
            <a:off x="179512" y="6536377"/>
            <a:ext cx="3876382" cy="276999"/>
          </a:xfrm>
          <a:prstGeom prst="rect">
            <a:avLst/>
          </a:prstGeom>
        </p:spPr>
        <p:txBody>
          <a:bodyPr wrap="none">
            <a:spAutoFit/>
          </a:bodyPr>
          <a:lstStyle/>
          <a:p>
            <a:r>
              <a:rPr lang="pt-BR" sz="1200" dirty="0" smtClean="0">
                <a:solidFill>
                  <a:srgbClr val="FFC000"/>
                </a:solidFill>
                <a:latin typeface="Century Gothic" pitchFamily="34" charset="0"/>
              </a:rPr>
              <a:t>Crédito da imagem: Lunar </a:t>
            </a:r>
            <a:r>
              <a:rPr lang="pt-BR" sz="1200" dirty="0" err="1" smtClean="0">
                <a:solidFill>
                  <a:srgbClr val="FFC000"/>
                </a:solidFill>
                <a:latin typeface="Century Gothic" pitchFamily="34" charset="0"/>
              </a:rPr>
              <a:t>and</a:t>
            </a:r>
            <a:r>
              <a:rPr lang="pt-BR" sz="1200" dirty="0" smtClean="0">
                <a:solidFill>
                  <a:srgbClr val="FFC000"/>
                </a:solidFill>
                <a:latin typeface="Century Gothic" pitchFamily="34" charset="0"/>
              </a:rPr>
              <a:t> </a:t>
            </a:r>
            <a:r>
              <a:rPr lang="pt-BR" sz="1200" dirty="0" err="1" smtClean="0">
                <a:solidFill>
                  <a:srgbClr val="FFC000"/>
                </a:solidFill>
                <a:latin typeface="Century Gothic" pitchFamily="34" charset="0"/>
              </a:rPr>
              <a:t>Planetary</a:t>
            </a:r>
            <a:r>
              <a:rPr lang="pt-BR" sz="1200" dirty="0" smtClean="0">
                <a:solidFill>
                  <a:srgbClr val="FFC000"/>
                </a:solidFill>
                <a:latin typeface="Century Gothic" pitchFamily="34" charset="0"/>
              </a:rPr>
              <a:t> </a:t>
            </a:r>
            <a:r>
              <a:rPr lang="pt-BR" sz="1200" dirty="0" err="1" smtClean="0">
                <a:solidFill>
                  <a:srgbClr val="FFC000"/>
                </a:solidFill>
                <a:latin typeface="Century Gothic" pitchFamily="34" charset="0"/>
              </a:rPr>
              <a:t>Institute</a:t>
            </a:r>
            <a:endParaRPr lang="pt-BR" sz="1200" dirty="0">
              <a:solidFill>
                <a:srgbClr val="FFC000"/>
              </a:solidFill>
              <a:latin typeface="Century Gothic" pitchFamily="34" charset="0"/>
            </a:endParaRPr>
          </a:p>
        </p:txBody>
      </p:sp>
      <p:sp>
        <p:nvSpPr>
          <p:cNvPr id="7" name="Espaço Reservado para Número de Slide 6"/>
          <p:cNvSpPr>
            <a:spLocks noGrp="1"/>
          </p:cNvSpPr>
          <p:nvPr>
            <p:ph type="sldNum" sz="quarter" idx="12"/>
          </p:nvPr>
        </p:nvSpPr>
        <p:spPr/>
        <p:txBody>
          <a:bodyPr/>
          <a:lstStyle/>
          <a:p>
            <a:pPr>
              <a:defRPr/>
            </a:pPr>
            <a:fld id="{37EA3358-D533-4DE3-BB7E-0C918E9F7417}" type="slidenum">
              <a:rPr lang="pt-BR" smtClean="0"/>
              <a:pPr>
                <a:defRPr/>
              </a:pPr>
              <a:t>71</a:t>
            </a:fld>
            <a:endParaRPr lang="pt-BR"/>
          </a:p>
        </p:txBody>
      </p:sp>
    </p:spTree>
  </p:cSld>
  <p:clrMapOvr>
    <a:masterClrMapping/>
  </p:clrMapOvr>
  <p:transition spd="slow">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619672" y="620688"/>
            <a:ext cx="5854488" cy="1446550"/>
          </a:xfrm>
          <a:prstGeom prst="rect">
            <a:avLst/>
          </a:prstGeom>
        </p:spPr>
        <p:txBody>
          <a:bodyPr wrap="none">
            <a:spAutoFit/>
          </a:bodyPr>
          <a:lstStyle/>
          <a:p>
            <a:r>
              <a:rPr lang="pt-BR" sz="4400" dirty="0" smtClean="0">
                <a:solidFill>
                  <a:schemeClr val="bg1"/>
                </a:solidFill>
                <a:latin typeface="Century Gothic" pitchFamily="34" charset="0"/>
              </a:rPr>
              <a:t>Uma homenagem a </a:t>
            </a:r>
          </a:p>
          <a:p>
            <a:r>
              <a:rPr lang="pt-BR" sz="4400" dirty="0" smtClean="0">
                <a:solidFill>
                  <a:schemeClr val="bg1"/>
                </a:solidFill>
                <a:latin typeface="Century Gothic" pitchFamily="34" charset="0"/>
              </a:rPr>
              <a:t>Carl Sagan</a:t>
            </a:r>
            <a:endParaRPr lang="pt-BR" sz="4400" dirty="0">
              <a:solidFill>
                <a:schemeClr val="bg1"/>
              </a:solidFill>
            </a:endParaRPr>
          </a:p>
        </p:txBody>
      </p:sp>
      <p:pic>
        <p:nvPicPr>
          <p:cNvPr id="2" name="Picture 2" descr="http://images.techtimes.com/data/images/full/27392/miranda-in-wanderers.jpg">
            <a:hlinkClick r:id="rId2" action="ppaction://hlinkfile"/>
          </p:cNvPr>
          <p:cNvPicPr>
            <a:picLocks noChangeAspect="1" noChangeArrowheads="1"/>
          </p:cNvPicPr>
          <p:nvPr/>
        </p:nvPicPr>
        <p:blipFill>
          <a:blip r:embed="rId3" cstate="print">
            <a:lum contrast="17000"/>
          </a:blip>
          <a:srcRect l="21805"/>
          <a:stretch>
            <a:fillRect/>
          </a:stretch>
        </p:blipFill>
        <p:spPr bwMode="auto">
          <a:xfrm>
            <a:off x="3131840" y="2708920"/>
            <a:ext cx="2775156" cy="2520000"/>
          </a:xfrm>
          <a:prstGeom prst="rect">
            <a:avLst/>
          </a:prstGeom>
          <a:noFill/>
          <a:ln w="25400">
            <a:solidFill>
              <a:srgbClr val="FFC000"/>
            </a:solidFill>
          </a:ln>
        </p:spPr>
      </p:pic>
      <p:sp>
        <p:nvSpPr>
          <p:cNvPr id="4" name="Espaço Reservado para Número de Slide 3"/>
          <p:cNvSpPr>
            <a:spLocks noGrp="1"/>
          </p:cNvSpPr>
          <p:nvPr>
            <p:ph type="sldNum" sz="quarter" idx="12"/>
          </p:nvPr>
        </p:nvSpPr>
        <p:spPr/>
        <p:txBody>
          <a:bodyPr/>
          <a:lstStyle/>
          <a:p>
            <a:pPr>
              <a:defRPr/>
            </a:pPr>
            <a:fld id="{46A989A7-BFA8-41F9-B30C-7A2DEB9A4CDD}" type="slidenum">
              <a:rPr lang="pt-BR" smtClean="0"/>
              <a:pPr>
                <a:defRPr/>
              </a:pPr>
              <a:t>72</a:t>
            </a:fld>
            <a:endParaRPr lang="pt-BR"/>
          </a:p>
        </p:txBody>
      </p:sp>
    </p:spTree>
  </p:cSld>
  <p:clrMapOvr>
    <a:masterClrMapping/>
  </p:clrMapOvr>
  <p:transition spd="slow">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3048368" y="2947591"/>
            <a:ext cx="3148619" cy="769441"/>
          </a:xfrm>
          <a:prstGeom prst="rect">
            <a:avLst/>
          </a:prstGeom>
        </p:spPr>
        <p:txBody>
          <a:bodyPr wrap="none">
            <a:spAutoFit/>
          </a:bodyPr>
          <a:lstStyle/>
          <a:p>
            <a:r>
              <a:rPr lang="pt-BR" sz="4400" dirty="0" smtClean="0">
                <a:solidFill>
                  <a:srgbClr val="FFC000"/>
                </a:solidFill>
                <a:latin typeface="Century Gothic" pitchFamily="34" charset="0"/>
              </a:rPr>
              <a:t>Apêndices</a:t>
            </a:r>
          </a:p>
        </p:txBody>
      </p:sp>
      <p:sp>
        <p:nvSpPr>
          <p:cNvPr id="3" name="Espaço Reservado para Número de Slide 2"/>
          <p:cNvSpPr>
            <a:spLocks noGrp="1"/>
          </p:cNvSpPr>
          <p:nvPr>
            <p:ph type="sldNum" sz="quarter" idx="12"/>
          </p:nvPr>
        </p:nvSpPr>
        <p:spPr/>
        <p:txBody>
          <a:bodyPr/>
          <a:lstStyle/>
          <a:p>
            <a:pPr>
              <a:defRPr/>
            </a:pPr>
            <a:fld id="{46A989A7-BFA8-41F9-B30C-7A2DEB9A4CDD}" type="slidenum">
              <a:rPr lang="pt-BR" smtClean="0"/>
              <a:pPr>
                <a:defRPr/>
              </a:pPr>
              <a:t>73</a:t>
            </a:fld>
            <a:endParaRPr lang="pt-BR"/>
          </a:p>
        </p:txBody>
      </p:sp>
    </p:spTree>
  </p:cSld>
  <p:clrMapOvr>
    <a:masterClrMapping/>
  </p:clrMapOvr>
  <p:transition spd="slow">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365125" y="2017738"/>
            <a:ext cx="8534400" cy="3631759"/>
          </a:xfrm>
          <a:prstGeom prst="rect">
            <a:avLst/>
          </a:prstGeom>
          <a:noFill/>
          <a:ln w="9525">
            <a:noFill/>
            <a:miter lim="800000"/>
            <a:headEnd/>
            <a:tailEnd/>
          </a:ln>
        </p:spPr>
        <p:txBody>
          <a:bodyPr lIns="91436" tIns="45718" rIns="91436" bIns="45718">
            <a:spAutoFit/>
          </a:bodyPr>
          <a:lstStyle/>
          <a:p>
            <a:pPr algn="l">
              <a:spcBef>
                <a:spcPct val="50000"/>
              </a:spcBef>
              <a:defRPr/>
            </a:pPr>
            <a:r>
              <a:rPr lang="pt-BR" sz="2000" i="1" dirty="0">
                <a:solidFill>
                  <a:srgbClr val="66CCFF"/>
                </a:solidFill>
                <a:latin typeface="Century Gothic" pitchFamily="34" charset="0"/>
              </a:rPr>
              <a:t>Mercúrio      </a:t>
            </a:r>
            <a:r>
              <a:rPr lang="pt-BR" sz="2000" i="1" dirty="0" smtClean="0">
                <a:solidFill>
                  <a:srgbClr val="66CCFF"/>
                </a:solidFill>
                <a:latin typeface="Century Gothic" pitchFamily="34" charset="0"/>
              </a:rPr>
              <a:t>4.879 km           </a:t>
            </a:r>
            <a:r>
              <a:rPr lang="pt-BR" sz="2000" i="1" dirty="0">
                <a:solidFill>
                  <a:srgbClr val="66CCFF"/>
                </a:solidFill>
                <a:latin typeface="Century Gothic" pitchFamily="34" charset="0"/>
              </a:rPr>
              <a:t>5,43 g/cm</a:t>
            </a:r>
            <a:r>
              <a:rPr lang="pt-BR" sz="2000" i="1" baseline="30000" dirty="0">
                <a:solidFill>
                  <a:srgbClr val="66CCFF"/>
                </a:solidFill>
                <a:latin typeface="Century Gothic" pitchFamily="34" charset="0"/>
              </a:rPr>
              <a:t>3                  </a:t>
            </a:r>
            <a:r>
              <a:rPr lang="pt-BR" sz="2000" i="1" dirty="0">
                <a:solidFill>
                  <a:srgbClr val="66CCFF"/>
                </a:solidFill>
                <a:latin typeface="Century Gothic" pitchFamily="34" charset="0"/>
              </a:rPr>
              <a:t> </a:t>
            </a:r>
            <a:r>
              <a:rPr lang="pt-BR" sz="2000" i="1" dirty="0" smtClean="0">
                <a:solidFill>
                  <a:srgbClr val="66CCFF"/>
                </a:solidFill>
                <a:latin typeface="Century Gothic" pitchFamily="34" charset="0"/>
              </a:rPr>
              <a:t>260 </a:t>
            </a:r>
            <a:r>
              <a:rPr lang="pt-BR" sz="2000" i="1" dirty="0">
                <a:solidFill>
                  <a:srgbClr val="66CCFF"/>
                </a:solidFill>
                <a:latin typeface="Century Gothic" pitchFamily="34" charset="0"/>
              </a:rPr>
              <a:t>°C       Rochoso</a:t>
            </a:r>
          </a:p>
          <a:p>
            <a:pPr algn="l">
              <a:spcBef>
                <a:spcPct val="50000"/>
              </a:spcBef>
              <a:defRPr/>
            </a:pPr>
            <a:r>
              <a:rPr lang="pt-BR" sz="2000" i="1" dirty="0">
                <a:solidFill>
                  <a:srgbClr val="66CCFF"/>
                </a:solidFill>
                <a:latin typeface="Century Gothic" pitchFamily="34" charset="0"/>
              </a:rPr>
              <a:t>Vênus          </a:t>
            </a:r>
            <a:r>
              <a:rPr lang="pt-BR" sz="2000" i="1" dirty="0" smtClean="0">
                <a:solidFill>
                  <a:srgbClr val="66CCFF"/>
                </a:solidFill>
                <a:latin typeface="Century Gothic" pitchFamily="34" charset="0"/>
              </a:rPr>
              <a:t>12.104 km          5,24 </a:t>
            </a:r>
            <a:r>
              <a:rPr lang="pt-BR" sz="2000" i="1" dirty="0">
                <a:solidFill>
                  <a:srgbClr val="66CCFF"/>
                </a:solidFill>
                <a:latin typeface="Century Gothic" pitchFamily="34" charset="0"/>
              </a:rPr>
              <a:t>g/cm</a:t>
            </a:r>
            <a:r>
              <a:rPr lang="pt-BR" sz="2000" i="1" baseline="30000" dirty="0">
                <a:solidFill>
                  <a:srgbClr val="66CCFF"/>
                </a:solidFill>
                <a:latin typeface="Century Gothic" pitchFamily="34" charset="0"/>
              </a:rPr>
              <a:t>3        </a:t>
            </a:r>
            <a:r>
              <a:rPr lang="pt-BR" sz="2000" i="1" dirty="0">
                <a:solidFill>
                  <a:srgbClr val="66CCFF"/>
                </a:solidFill>
                <a:latin typeface="Century Gothic" pitchFamily="34" charset="0"/>
              </a:rPr>
              <a:t>       </a:t>
            </a:r>
            <a:r>
              <a:rPr lang="pt-BR" sz="2000" i="1" dirty="0" smtClean="0">
                <a:solidFill>
                  <a:srgbClr val="66CCFF"/>
                </a:solidFill>
                <a:latin typeface="Century Gothic" pitchFamily="34" charset="0"/>
              </a:rPr>
              <a:t>467 </a:t>
            </a:r>
            <a:r>
              <a:rPr lang="pt-BR" sz="2000" i="1" dirty="0">
                <a:solidFill>
                  <a:srgbClr val="66CCFF"/>
                </a:solidFill>
                <a:latin typeface="Century Gothic" pitchFamily="34" charset="0"/>
              </a:rPr>
              <a:t>°C       Rochoso</a:t>
            </a:r>
          </a:p>
          <a:p>
            <a:pPr algn="l">
              <a:spcBef>
                <a:spcPct val="50000"/>
              </a:spcBef>
              <a:defRPr/>
            </a:pPr>
            <a:r>
              <a:rPr lang="pt-BR" sz="2000" i="1" dirty="0">
                <a:solidFill>
                  <a:srgbClr val="66CCFF"/>
                </a:solidFill>
                <a:latin typeface="Century Gothic" pitchFamily="34" charset="0"/>
              </a:rPr>
              <a:t>Terra            </a:t>
            </a:r>
            <a:r>
              <a:rPr lang="pt-BR" sz="2000" i="1" dirty="0" smtClean="0">
                <a:solidFill>
                  <a:srgbClr val="66CCFF"/>
                </a:solidFill>
                <a:latin typeface="Century Gothic" pitchFamily="34" charset="0"/>
              </a:rPr>
              <a:t>12.756 km          </a:t>
            </a:r>
            <a:r>
              <a:rPr lang="pt-BR" sz="2000" i="1" dirty="0">
                <a:solidFill>
                  <a:srgbClr val="66CCFF"/>
                </a:solidFill>
                <a:latin typeface="Century Gothic" pitchFamily="34" charset="0"/>
              </a:rPr>
              <a:t>5,52 g/cm</a:t>
            </a:r>
            <a:r>
              <a:rPr lang="pt-BR" sz="2000" i="1" baseline="30000" dirty="0">
                <a:solidFill>
                  <a:srgbClr val="66CCFF"/>
                </a:solidFill>
                <a:latin typeface="Century Gothic" pitchFamily="34" charset="0"/>
              </a:rPr>
              <a:t>3</a:t>
            </a:r>
            <a:r>
              <a:rPr lang="pt-BR" sz="2000" i="1" dirty="0">
                <a:solidFill>
                  <a:srgbClr val="66CCFF"/>
                </a:solidFill>
                <a:latin typeface="Century Gothic" pitchFamily="34" charset="0"/>
              </a:rPr>
              <a:t>            22 °C          Rochoso</a:t>
            </a:r>
          </a:p>
          <a:p>
            <a:pPr algn="l">
              <a:spcBef>
                <a:spcPct val="50000"/>
              </a:spcBef>
              <a:defRPr/>
            </a:pPr>
            <a:r>
              <a:rPr lang="pt-BR" sz="2000" i="1" dirty="0">
                <a:solidFill>
                  <a:srgbClr val="66CCFF"/>
                </a:solidFill>
                <a:latin typeface="Century Gothic" pitchFamily="34" charset="0"/>
              </a:rPr>
              <a:t>Marte           </a:t>
            </a:r>
            <a:r>
              <a:rPr lang="pt-BR" sz="2000" i="1" dirty="0" smtClean="0">
                <a:solidFill>
                  <a:srgbClr val="66CCFF"/>
                </a:solidFill>
                <a:latin typeface="Century Gothic" pitchFamily="34" charset="0"/>
              </a:rPr>
              <a:t>6.792 km            3,91 </a:t>
            </a:r>
            <a:r>
              <a:rPr lang="pt-BR" sz="2000" i="1" dirty="0">
                <a:solidFill>
                  <a:srgbClr val="66CCFF"/>
                </a:solidFill>
                <a:latin typeface="Century Gothic" pitchFamily="34" charset="0"/>
              </a:rPr>
              <a:t>g/cm</a:t>
            </a:r>
            <a:r>
              <a:rPr lang="pt-BR" sz="2000" i="1" baseline="30000" dirty="0">
                <a:solidFill>
                  <a:srgbClr val="66CCFF"/>
                </a:solidFill>
                <a:latin typeface="Century Gothic" pitchFamily="34" charset="0"/>
              </a:rPr>
              <a:t>3                 </a:t>
            </a:r>
            <a:r>
              <a:rPr lang="pt-BR" sz="2000" i="1" dirty="0">
                <a:solidFill>
                  <a:srgbClr val="66CCFF"/>
                </a:solidFill>
                <a:latin typeface="Century Gothic" pitchFamily="34" charset="0"/>
              </a:rPr>
              <a:t>- </a:t>
            </a:r>
            <a:r>
              <a:rPr lang="pt-BR" sz="2000" i="1" dirty="0" smtClean="0">
                <a:solidFill>
                  <a:srgbClr val="66CCFF"/>
                </a:solidFill>
                <a:latin typeface="Century Gothic" pitchFamily="34" charset="0"/>
              </a:rPr>
              <a:t>63 </a:t>
            </a:r>
            <a:r>
              <a:rPr lang="pt-BR" sz="2000" i="1" dirty="0">
                <a:solidFill>
                  <a:srgbClr val="66CCFF"/>
                </a:solidFill>
                <a:latin typeface="Century Gothic" pitchFamily="34" charset="0"/>
              </a:rPr>
              <a:t>°C        Rochoso</a:t>
            </a:r>
            <a:r>
              <a:rPr lang="pt-BR" sz="2000" i="1" baseline="30000" dirty="0">
                <a:solidFill>
                  <a:srgbClr val="66CCFF"/>
                </a:solidFill>
                <a:latin typeface="Century Gothic" pitchFamily="34" charset="0"/>
              </a:rPr>
              <a:t>      </a:t>
            </a:r>
            <a:endParaRPr lang="pt-BR" sz="2000" i="1" dirty="0">
              <a:solidFill>
                <a:srgbClr val="66CCFF"/>
              </a:solidFill>
              <a:latin typeface="Century Gothic" pitchFamily="34" charset="0"/>
            </a:endParaRPr>
          </a:p>
          <a:p>
            <a:pPr algn="l">
              <a:spcBef>
                <a:spcPct val="50000"/>
              </a:spcBef>
              <a:defRPr/>
            </a:pPr>
            <a:r>
              <a:rPr lang="pt-BR" sz="2000" i="1" dirty="0">
                <a:solidFill>
                  <a:srgbClr val="FFFFCC"/>
                </a:solidFill>
                <a:latin typeface="Century Gothic" pitchFamily="34" charset="0"/>
              </a:rPr>
              <a:t>Júpiter         </a:t>
            </a:r>
            <a:r>
              <a:rPr lang="pt-BR" sz="2000" i="1" dirty="0" smtClean="0">
                <a:solidFill>
                  <a:srgbClr val="FFFFCC"/>
                </a:solidFill>
                <a:latin typeface="Century Gothic" pitchFamily="34" charset="0"/>
              </a:rPr>
              <a:t>142.984 km       </a:t>
            </a:r>
            <a:r>
              <a:rPr lang="pt-BR" sz="2000" i="1" dirty="0">
                <a:solidFill>
                  <a:srgbClr val="FFFFCC"/>
                </a:solidFill>
                <a:latin typeface="Century Gothic" pitchFamily="34" charset="0"/>
              </a:rPr>
              <a:t>1,33 g/cm</a:t>
            </a:r>
            <a:r>
              <a:rPr lang="pt-BR" sz="2000" i="1" baseline="30000" dirty="0">
                <a:solidFill>
                  <a:srgbClr val="FFFFCC"/>
                </a:solidFill>
                <a:latin typeface="Century Gothic" pitchFamily="34" charset="0"/>
              </a:rPr>
              <a:t>3</a:t>
            </a:r>
            <a:r>
              <a:rPr lang="pt-BR" sz="2000" i="1" dirty="0">
                <a:solidFill>
                  <a:srgbClr val="FFFFCC"/>
                </a:solidFill>
                <a:latin typeface="Century Gothic" pitchFamily="34" charset="0"/>
              </a:rPr>
              <a:t>          - </a:t>
            </a:r>
            <a:r>
              <a:rPr lang="pt-BR" sz="2000" i="1" dirty="0" smtClean="0">
                <a:solidFill>
                  <a:srgbClr val="FFFFCC"/>
                </a:solidFill>
                <a:latin typeface="Century Gothic" pitchFamily="34" charset="0"/>
              </a:rPr>
              <a:t>148 </a:t>
            </a:r>
            <a:r>
              <a:rPr lang="pt-BR" sz="2000" i="1" dirty="0">
                <a:solidFill>
                  <a:srgbClr val="FFFFCC"/>
                </a:solidFill>
                <a:latin typeface="Century Gothic" pitchFamily="34" charset="0"/>
              </a:rPr>
              <a:t>°C         Gasoso</a:t>
            </a:r>
          </a:p>
          <a:p>
            <a:pPr algn="l">
              <a:spcBef>
                <a:spcPct val="50000"/>
              </a:spcBef>
              <a:defRPr/>
            </a:pPr>
            <a:r>
              <a:rPr lang="pt-BR" sz="2000" i="1" dirty="0">
                <a:solidFill>
                  <a:srgbClr val="FFFFCC"/>
                </a:solidFill>
                <a:latin typeface="Century Gothic" pitchFamily="34" charset="0"/>
              </a:rPr>
              <a:t>Saturno       </a:t>
            </a:r>
            <a:r>
              <a:rPr lang="pt-BR" sz="2000" i="1" dirty="0" smtClean="0">
                <a:solidFill>
                  <a:srgbClr val="FFFFCC"/>
                </a:solidFill>
                <a:latin typeface="Century Gothic" pitchFamily="34" charset="0"/>
              </a:rPr>
              <a:t>120.536 km        0,69 </a:t>
            </a:r>
            <a:r>
              <a:rPr lang="pt-BR" sz="2000" i="1" dirty="0">
                <a:solidFill>
                  <a:srgbClr val="FFFFCC"/>
                </a:solidFill>
                <a:latin typeface="Century Gothic" pitchFamily="34" charset="0"/>
              </a:rPr>
              <a:t>g/cm</a:t>
            </a:r>
            <a:r>
              <a:rPr lang="pt-BR" sz="2000" i="1" baseline="30000" dirty="0">
                <a:solidFill>
                  <a:srgbClr val="FFFFCC"/>
                </a:solidFill>
                <a:latin typeface="Century Gothic" pitchFamily="34" charset="0"/>
              </a:rPr>
              <a:t>3</a:t>
            </a:r>
            <a:r>
              <a:rPr lang="pt-BR" sz="2000" i="1" dirty="0">
                <a:solidFill>
                  <a:srgbClr val="FFFFCC"/>
                </a:solidFill>
                <a:latin typeface="Century Gothic" pitchFamily="34" charset="0"/>
              </a:rPr>
              <a:t>          - </a:t>
            </a:r>
            <a:r>
              <a:rPr lang="pt-BR" sz="2000" i="1" dirty="0" smtClean="0">
                <a:solidFill>
                  <a:srgbClr val="FFFFCC"/>
                </a:solidFill>
                <a:latin typeface="Century Gothic" pitchFamily="34" charset="0"/>
              </a:rPr>
              <a:t>178 </a:t>
            </a:r>
            <a:r>
              <a:rPr lang="pt-BR" sz="2000" i="1" dirty="0">
                <a:solidFill>
                  <a:srgbClr val="FFFFCC"/>
                </a:solidFill>
                <a:latin typeface="Century Gothic" pitchFamily="34" charset="0"/>
              </a:rPr>
              <a:t>°C        Gasoso</a:t>
            </a:r>
          </a:p>
          <a:p>
            <a:pPr algn="l">
              <a:spcBef>
                <a:spcPct val="50000"/>
              </a:spcBef>
              <a:defRPr/>
            </a:pPr>
            <a:r>
              <a:rPr lang="pt-BR" sz="2000" i="1" dirty="0">
                <a:solidFill>
                  <a:srgbClr val="FFFFCC"/>
                </a:solidFill>
                <a:latin typeface="Century Gothic" pitchFamily="34" charset="0"/>
              </a:rPr>
              <a:t>Urano          </a:t>
            </a:r>
            <a:r>
              <a:rPr lang="pt-BR" sz="2000" i="1" dirty="0" smtClean="0">
                <a:solidFill>
                  <a:srgbClr val="FFFFCC"/>
                </a:solidFill>
                <a:latin typeface="Century Gothic" pitchFamily="34" charset="0"/>
              </a:rPr>
              <a:t>51.118 km          </a:t>
            </a:r>
            <a:r>
              <a:rPr lang="pt-BR" sz="2000" i="1" dirty="0">
                <a:solidFill>
                  <a:srgbClr val="FFFFCC"/>
                </a:solidFill>
                <a:latin typeface="Century Gothic" pitchFamily="34" charset="0"/>
              </a:rPr>
              <a:t>1,29 g/cm</a:t>
            </a:r>
            <a:r>
              <a:rPr lang="pt-BR" sz="2000" i="1" baseline="30000" dirty="0">
                <a:solidFill>
                  <a:srgbClr val="FFFFCC"/>
                </a:solidFill>
                <a:latin typeface="Century Gothic" pitchFamily="34" charset="0"/>
              </a:rPr>
              <a:t>3</a:t>
            </a:r>
            <a:r>
              <a:rPr lang="pt-BR" sz="2000" i="1" dirty="0">
                <a:solidFill>
                  <a:srgbClr val="FFFFCC"/>
                </a:solidFill>
                <a:latin typeface="Century Gothic" pitchFamily="34" charset="0"/>
              </a:rPr>
              <a:t>          - </a:t>
            </a:r>
            <a:r>
              <a:rPr lang="pt-BR" sz="2000" i="1" dirty="0" smtClean="0">
                <a:solidFill>
                  <a:srgbClr val="FFFFCC"/>
                </a:solidFill>
                <a:latin typeface="Century Gothic" pitchFamily="34" charset="0"/>
              </a:rPr>
              <a:t>218 </a:t>
            </a:r>
            <a:r>
              <a:rPr lang="pt-BR" sz="2000" i="1" dirty="0">
                <a:solidFill>
                  <a:srgbClr val="FFFFCC"/>
                </a:solidFill>
                <a:latin typeface="Century Gothic" pitchFamily="34" charset="0"/>
              </a:rPr>
              <a:t>°C        Gasoso</a:t>
            </a:r>
          </a:p>
          <a:p>
            <a:pPr algn="l">
              <a:spcBef>
                <a:spcPct val="50000"/>
              </a:spcBef>
              <a:defRPr/>
            </a:pPr>
            <a:r>
              <a:rPr lang="pt-BR" sz="2000" i="1" dirty="0">
                <a:solidFill>
                  <a:srgbClr val="FFFFCC"/>
                </a:solidFill>
                <a:latin typeface="Century Gothic" pitchFamily="34" charset="0"/>
              </a:rPr>
              <a:t>Netuno        </a:t>
            </a:r>
            <a:r>
              <a:rPr lang="pt-BR" sz="2000" i="1" dirty="0" smtClean="0">
                <a:solidFill>
                  <a:srgbClr val="FFFFCC"/>
                </a:solidFill>
                <a:latin typeface="Century Gothic" pitchFamily="34" charset="0"/>
              </a:rPr>
              <a:t>49.528 km          1,64 </a:t>
            </a:r>
            <a:r>
              <a:rPr lang="pt-BR" sz="2000" i="1" dirty="0">
                <a:solidFill>
                  <a:srgbClr val="FFFFCC"/>
                </a:solidFill>
                <a:latin typeface="Century Gothic" pitchFamily="34" charset="0"/>
              </a:rPr>
              <a:t>g/cm</a:t>
            </a:r>
            <a:r>
              <a:rPr lang="pt-BR" sz="2000" i="1" baseline="30000" dirty="0">
                <a:solidFill>
                  <a:srgbClr val="FFFFCC"/>
                </a:solidFill>
                <a:latin typeface="Century Gothic" pitchFamily="34" charset="0"/>
              </a:rPr>
              <a:t>3</a:t>
            </a:r>
            <a:r>
              <a:rPr lang="pt-BR" sz="2000" i="1" dirty="0">
                <a:solidFill>
                  <a:srgbClr val="FFFFCC"/>
                </a:solidFill>
                <a:latin typeface="Century Gothic" pitchFamily="34" charset="0"/>
              </a:rPr>
              <a:t>          - </a:t>
            </a:r>
            <a:r>
              <a:rPr lang="pt-BR" sz="2000" i="1" dirty="0" smtClean="0">
                <a:solidFill>
                  <a:srgbClr val="FFFFCC"/>
                </a:solidFill>
                <a:latin typeface="Century Gothic" pitchFamily="34" charset="0"/>
              </a:rPr>
              <a:t>220 </a:t>
            </a:r>
            <a:r>
              <a:rPr lang="pt-BR" sz="2000" i="1" dirty="0">
                <a:solidFill>
                  <a:srgbClr val="FFFFCC"/>
                </a:solidFill>
                <a:latin typeface="Century Gothic" pitchFamily="34" charset="0"/>
              </a:rPr>
              <a:t>°C        </a:t>
            </a:r>
            <a:r>
              <a:rPr lang="pt-BR" sz="2000" i="1" dirty="0" smtClean="0">
                <a:solidFill>
                  <a:srgbClr val="FFFFCC"/>
                </a:solidFill>
                <a:latin typeface="Century Gothic" pitchFamily="34" charset="0"/>
              </a:rPr>
              <a:t>Gasoso</a:t>
            </a:r>
            <a:endParaRPr lang="pt-BR" sz="2000" i="1" dirty="0">
              <a:solidFill>
                <a:srgbClr val="FFFFCC"/>
              </a:solidFill>
              <a:latin typeface="Century Gothic" pitchFamily="34" charset="0"/>
            </a:endParaRPr>
          </a:p>
        </p:txBody>
      </p:sp>
      <p:sp>
        <p:nvSpPr>
          <p:cNvPr id="38915" name="Text Box 3"/>
          <p:cNvSpPr txBox="1">
            <a:spLocks noChangeArrowheads="1"/>
          </p:cNvSpPr>
          <p:nvPr/>
        </p:nvSpPr>
        <p:spPr bwMode="auto">
          <a:xfrm>
            <a:off x="-381000" y="1647850"/>
            <a:ext cx="10439400" cy="384175"/>
          </a:xfrm>
          <a:prstGeom prst="rect">
            <a:avLst/>
          </a:prstGeom>
          <a:noFill/>
          <a:ln w="9525">
            <a:noFill/>
            <a:miter lim="800000"/>
            <a:headEnd/>
            <a:tailEnd/>
          </a:ln>
        </p:spPr>
        <p:txBody>
          <a:bodyPr lIns="91436" tIns="45718" rIns="91436" bIns="45718">
            <a:spAutoFit/>
          </a:bodyPr>
          <a:lstStyle/>
          <a:p>
            <a:pPr algn="l">
              <a:spcBef>
                <a:spcPct val="50000"/>
              </a:spcBef>
            </a:pPr>
            <a:r>
              <a:rPr lang="pt-BR" sz="1900" i="1" dirty="0">
                <a:solidFill>
                  <a:srgbClr val="FF5229"/>
                </a:solidFill>
                <a:latin typeface="Century Gothic" pitchFamily="34" charset="0"/>
              </a:rPr>
              <a:t>            </a:t>
            </a:r>
            <a:r>
              <a:rPr lang="pt-BR" sz="1900" i="1" dirty="0">
                <a:solidFill>
                  <a:schemeClr val="bg1"/>
                </a:solidFill>
                <a:latin typeface="Century Gothic" pitchFamily="34" charset="0"/>
              </a:rPr>
              <a:t>Planeta         Diâmetro            Dens.  </a:t>
            </a:r>
            <a:r>
              <a:rPr lang="pt-BR" sz="1900" i="1" dirty="0" smtClean="0">
                <a:solidFill>
                  <a:schemeClr val="bg1"/>
                </a:solidFill>
                <a:latin typeface="Century Gothic" pitchFamily="34" charset="0"/>
              </a:rPr>
              <a:t>Média  Temp</a:t>
            </a:r>
            <a:r>
              <a:rPr lang="pt-BR" sz="1900" i="1" dirty="0">
                <a:solidFill>
                  <a:schemeClr val="bg1"/>
                </a:solidFill>
                <a:latin typeface="Century Gothic" pitchFamily="34" charset="0"/>
              </a:rPr>
              <a:t>. </a:t>
            </a:r>
            <a:r>
              <a:rPr lang="pt-BR" sz="1900" i="1" dirty="0" smtClean="0">
                <a:solidFill>
                  <a:schemeClr val="bg1"/>
                </a:solidFill>
                <a:latin typeface="Century Gothic" pitchFamily="34" charset="0"/>
              </a:rPr>
              <a:t>Média    </a:t>
            </a:r>
            <a:r>
              <a:rPr lang="pt-BR" sz="1900" i="1" dirty="0">
                <a:solidFill>
                  <a:schemeClr val="bg1"/>
                </a:solidFill>
                <a:latin typeface="Century Gothic" pitchFamily="34" charset="0"/>
              </a:rPr>
              <a:t>Composição</a:t>
            </a:r>
            <a:endParaRPr lang="pt-BR" sz="1400" b="0" dirty="0">
              <a:solidFill>
                <a:schemeClr val="bg1"/>
              </a:solidFill>
              <a:latin typeface="Century Gothic" pitchFamily="34" charset="0"/>
            </a:endParaRPr>
          </a:p>
        </p:txBody>
      </p:sp>
      <p:sp>
        <p:nvSpPr>
          <p:cNvPr id="37892" name="Line 4"/>
          <p:cNvSpPr>
            <a:spLocks noChangeShapeType="1"/>
          </p:cNvSpPr>
          <p:nvPr/>
        </p:nvSpPr>
        <p:spPr bwMode="auto">
          <a:xfrm flipH="1">
            <a:off x="1619672" y="1971700"/>
            <a:ext cx="26566" cy="3779094"/>
          </a:xfrm>
          <a:prstGeom prst="line">
            <a:avLst/>
          </a:prstGeom>
          <a:noFill/>
          <a:ln w="19050">
            <a:solidFill>
              <a:schemeClr val="accent6">
                <a:lumMod val="40000"/>
                <a:lumOff val="60000"/>
              </a:schemeClr>
            </a:solidFill>
            <a:round/>
            <a:headEnd type="none" w="sm" len="sm"/>
            <a:tailEnd type="none" w="sm" len="sm"/>
          </a:ln>
        </p:spPr>
        <p:txBody>
          <a:bodyPr wrap="none" anchor="ctr"/>
          <a:lstStyle/>
          <a:p>
            <a:pPr>
              <a:defRPr/>
            </a:pPr>
            <a:endParaRPr lang="pt-BR">
              <a:latin typeface="Century Gothic" pitchFamily="34" charset="0"/>
            </a:endParaRPr>
          </a:p>
        </p:txBody>
      </p:sp>
      <p:sp>
        <p:nvSpPr>
          <p:cNvPr id="37893" name="Line 5"/>
          <p:cNvSpPr>
            <a:spLocks noChangeShapeType="1"/>
          </p:cNvSpPr>
          <p:nvPr/>
        </p:nvSpPr>
        <p:spPr bwMode="auto">
          <a:xfrm>
            <a:off x="274638" y="5737250"/>
            <a:ext cx="8412162" cy="0"/>
          </a:xfrm>
          <a:prstGeom prst="line">
            <a:avLst/>
          </a:prstGeom>
          <a:noFill/>
          <a:ln w="19050">
            <a:solidFill>
              <a:schemeClr val="accent6">
                <a:lumMod val="40000"/>
                <a:lumOff val="60000"/>
              </a:schemeClr>
            </a:solidFill>
            <a:round/>
            <a:headEnd type="none" w="sm" len="sm"/>
            <a:tailEnd type="none" w="sm" len="sm"/>
          </a:ln>
        </p:spPr>
        <p:txBody>
          <a:bodyPr wrap="none" anchor="ctr"/>
          <a:lstStyle/>
          <a:p>
            <a:pPr>
              <a:defRPr/>
            </a:pPr>
            <a:endParaRPr lang="pt-BR">
              <a:latin typeface="Century Gothic" pitchFamily="34" charset="0"/>
            </a:endParaRPr>
          </a:p>
        </p:txBody>
      </p:sp>
      <p:sp>
        <p:nvSpPr>
          <p:cNvPr id="37894" name="Line 6"/>
          <p:cNvSpPr>
            <a:spLocks noChangeShapeType="1"/>
          </p:cNvSpPr>
          <p:nvPr/>
        </p:nvSpPr>
        <p:spPr bwMode="auto">
          <a:xfrm flipH="1">
            <a:off x="3706267" y="2006629"/>
            <a:ext cx="1637" cy="3721205"/>
          </a:xfrm>
          <a:prstGeom prst="line">
            <a:avLst/>
          </a:prstGeom>
          <a:noFill/>
          <a:ln w="19050">
            <a:solidFill>
              <a:schemeClr val="accent6">
                <a:lumMod val="40000"/>
                <a:lumOff val="60000"/>
              </a:schemeClr>
            </a:solidFill>
            <a:round/>
            <a:headEnd type="none" w="sm" len="sm"/>
            <a:tailEnd type="none" w="sm" len="sm"/>
          </a:ln>
        </p:spPr>
        <p:txBody>
          <a:bodyPr wrap="none" anchor="ctr"/>
          <a:lstStyle/>
          <a:p>
            <a:pPr>
              <a:defRPr/>
            </a:pPr>
            <a:endParaRPr lang="pt-BR">
              <a:latin typeface="Century Gothic" pitchFamily="34" charset="0"/>
            </a:endParaRPr>
          </a:p>
        </p:txBody>
      </p:sp>
      <p:sp>
        <p:nvSpPr>
          <p:cNvPr id="37895" name="Line 7"/>
          <p:cNvSpPr>
            <a:spLocks noChangeShapeType="1"/>
          </p:cNvSpPr>
          <p:nvPr/>
        </p:nvSpPr>
        <p:spPr bwMode="auto">
          <a:xfrm flipH="1">
            <a:off x="5580112" y="2006629"/>
            <a:ext cx="36910" cy="3721205"/>
          </a:xfrm>
          <a:prstGeom prst="line">
            <a:avLst/>
          </a:prstGeom>
          <a:noFill/>
          <a:ln w="19050">
            <a:solidFill>
              <a:schemeClr val="accent6">
                <a:lumMod val="40000"/>
                <a:lumOff val="60000"/>
              </a:schemeClr>
            </a:solidFill>
            <a:round/>
            <a:headEnd type="none" w="sm" len="sm"/>
            <a:tailEnd type="none" w="sm" len="sm"/>
          </a:ln>
        </p:spPr>
        <p:txBody>
          <a:bodyPr wrap="none" anchor="ctr"/>
          <a:lstStyle/>
          <a:p>
            <a:pPr>
              <a:defRPr/>
            </a:pPr>
            <a:endParaRPr lang="pt-BR">
              <a:latin typeface="Century Gothic" pitchFamily="34" charset="0"/>
            </a:endParaRPr>
          </a:p>
        </p:txBody>
      </p:sp>
      <p:sp>
        <p:nvSpPr>
          <p:cNvPr id="37896" name="Line 8"/>
          <p:cNvSpPr>
            <a:spLocks noChangeShapeType="1"/>
          </p:cNvSpPr>
          <p:nvPr/>
        </p:nvSpPr>
        <p:spPr bwMode="auto">
          <a:xfrm>
            <a:off x="7072312" y="2043142"/>
            <a:ext cx="19968" cy="3690114"/>
          </a:xfrm>
          <a:prstGeom prst="line">
            <a:avLst/>
          </a:prstGeom>
          <a:noFill/>
          <a:ln w="19050">
            <a:solidFill>
              <a:schemeClr val="accent6">
                <a:lumMod val="40000"/>
                <a:lumOff val="60000"/>
              </a:schemeClr>
            </a:solidFill>
            <a:round/>
            <a:headEnd type="none" w="sm" len="sm"/>
            <a:tailEnd type="none" w="sm" len="sm"/>
          </a:ln>
        </p:spPr>
        <p:txBody>
          <a:bodyPr wrap="none" anchor="ctr"/>
          <a:lstStyle/>
          <a:p>
            <a:pPr>
              <a:defRPr/>
            </a:pPr>
            <a:endParaRPr lang="pt-BR">
              <a:latin typeface="Century Gothic" pitchFamily="34" charset="0"/>
            </a:endParaRPr>
          </a:p>
        </p:txBody>
      </p:sp>
      <p:sp>
        <p:nvSpPr>
          <p:cNvPr id="37897" name="Line 9"/>
          <p:cNvSpPr>
            <a:spLocks noChangeShapeType="1"/>
          </p:cNvSpPr>
          <p:nvPr/>
        </p:nvSpPr>
        <p:spPr bwMode="auto">
          <a:xfrm>
            <a:off x="274638" y="1628800"/>
            <a:ext cx="8686800" cy="0"/>
          </a:xfrm>
          <a:prstGeom prst="line">
            <a:avLst/>
          </a:prstGeom>
          <a:noFill/>
          <a:ln w="19050">
            <a:solidFill>
              <a:schemeClr val="accent6">
                <a:lumMod val="40000"/>
                <a:lumOff val="60000"/>
              </a:schemeClr>
            </a:solidFill>
            <a:round/>
            <a:headEnd type="none" w="sm" len="sm"/>
            <a:tailEnd type="none" w="sm" len="sm"/>
          </a:ln>
        </p:spPr>
        <p:txBody>
          <a:bodyPr wrap="none" anchor="ctr"/>
          <a:lstStyle/>
          <a:p>
            <a:pPr>
              <a:defRPr/>
            </a:pPr>
            <a:endParaRPr lang="pt-BR">
              <a:latin typeface="Century Gothic" pitchFamily="34" charset="0"/>
            </a:endParaRPr>
          </a:p>
        </p:txBody>
      </p:sp>
      <p:sp>
        <p:nvSpPr>
          <p:cNvPr id="37898" name="Line 10"/>
          <p:cNvSpPr>
            <a:spLocks noChangeShapeType="1"/>
          </p:cNvSpPr>
          <p:nvPr/>
        </p:nvSpPr>
        <p:spPr bwMode="auto">
          <a:xfrm>
            <a:off x="274638" y="2011388"/>
            <a:ext cx="8686800" cy="0"/>
          </a:xfrm>
          <a:prstGeom prst="line">
            <a:avLst/>
          </a:prstGeom>
          <a:noFill/>
          <a:ln w="19050">
            <a:solidFill>
              <a:schemeClr val="accent6">
                <a:lumMod val="40000"/>
                <a:lumOff val="60000"/>
              </a:schemeClr>
            </a:solidFill>
            <a:round/>
            <a:headEnd type="none" w="sm" len="sm"/>
            <a:tailEnd type="none" w="sm" len="sm"/>
          </a:ln>
        </p:spPr>
        <p:txBody>
          <a:bodyPr wrap="none" anchor="ctr"/>
          <a:lstStyle/>
          <a:p>
            <a:pPr>
              <a:defRPr/>
            </a:pPr>
            <a:endParaRPr lang="pt-BR">
              <a:latin typeface="Century Gothic" pitchFamily="34" charset="0"/>
            </a:endParaRPr>
          </a:p>
        </p:txBody>
      </p:sp>
      <p:sp>
        <p:nvSpPr>
          <p:cNvPr id="38923" name="Rectangle 11"/>
          <p:cNvSpPr>
            <a:spLocks noGrp="1" noChangeArrowheads="1"/>
          </p:cNvSpPr>
          <p:nvPr>
            <p:ph type="title"/>
          </p:nvPr>
        </p:nvSpPr>
        <p:spPr>
          <a:xfrm>
            <a:off x="-108520" y="197768"/>
            <a:ext cx="9396536" cy="1143000"/>
          </a:xfrm>
        </p:spPr>
        <p:txBody>
          <a:bodyPr/>
          <a:lstStyle/>
          <a:p>
            <a:r>
              <a:rPr lang="pt-BR" sz="3600" dirty="0" smtClean="0">
                <a:solidFill>
                  <a:schemeClr val="bg1"/>
                </a:solidFill>
                <a:latin typeface="Century Gothic" pitchFamily="34" charset="0"/>
              </a:rPr>
              <a:t>Dados físicos: planetas</a:t>
            </a:r>
          </a:p>
        </p:txBody>
      </p:sp>
      <p:sp>
        <p:nvSpPr>
          <p:cNvPr id="12" name="Retângulo 11"/>
          <p:cNvSpPr/>
          <p:nvPr/>
        </p:nvSpPr>
        <p:spPr>
          <a:xfrm>
            <a:off x="107504" y="6548790"/>
            <a:ext cx="6534472" cy="276999"/>
          </a:xfrm>
          <a:prstGeom prst="rect">
            <a:avLst/>
          </a:prstGeom>
        </p:spPr>
        <p:txBody>
          <a:bodyPr wrap="square">
            <a:spAutoFit/>
          </a:bodyPr>
          <a:lstStyle/>
          <a:p>
            <a:pPr algn="l">
              <a:spcBef>
                <a:spcPct val="30000"/>
              </a:spcBef>
              <a:defRPr/>
            </a:pPr>
            <a:r>
              <a:rPr lang="pt-BR" sz="1200" b="0" dirty="0" smtClean="0">
                <a:solidFill>
                  <a:srgbClr val="FFC000"/>
                </a:solidFill>
                <a:latin typeface="Century Gothic" pitchFamily="34" charset="0"/>
              </a:rPr>
              <a:t>Fonte dos dados: Bond, Peter: </a:t>
            </a:r>
            <a:r>
              <a:rPr lang="pt-BR" sz="1200" b="0" dirty="0" err="1" smtClean="0">
                <a:solidFill>
                  <a:srgbClr val="FFC000"/>
                </a:solidFill>
                <a:latin typeface="Century Gothic" pitchFamily="34" charset="0"/>
              </a:rPr>
              <a:t>Exploring</a:t>
            </a:r>
            <a:r>
              <a:rPr lang="pt-BR" sz="1200" b="0" dirty="0" smtClean="0">
                <a:solidFill>
                  <a:srgbClr val="FFC000"/>
                </a:solidFill>
                <a:latin typeface="Century Gothic" pitchFamily="34" charset="0"/>
              </a:rPr>
              <a:t> </a:t>
            </a:r>
            <a:r>
              <a:rPr lang="pt-BR" sz="1200" b="0" dirty="0" err="1" smtClean="0">
                <a:solidFill>
                  <a:srgbClr val="FFC000"/>
                </a:solidFill>
                <a:latin typeface="Century Gothic" pitchFamily="34" charset="0"/>
              </a:rPr>
              <a:t>the</a:t>
            </a:r>
            <a:r>
              <a:rPr lang="pt-BR" sz="1200" b="0" dirty="0" smtClean="0">
                <a:solidFill>
                  <a:srgbClr val="FFC000"/>
                </a:solidFill>
                <a:latin typeface="Century Gothic" pitchFamily="34" charset="0"/>
              </a:rPr>
              <a:t> Solar System (2012)</a:t>
            </a:r>
          </a:p>
        </p:txBody>
      </p:sp>
      <p:sp>
        <p:nvSpPr>
          <p:cNvPr id="13" name="Espaço Reservado para Número de Slide 12"/>
          <p:cNvSpPr>
            <a:spLocks noGrp="1"/>
          </p:cNvSpPr>
          <p:nvPr>
            <p:ph type="sldNum" sz="quarter" idx="12"/>
          </p:nvPr>
        </p:nvSpPr>
        <p:spPr/>
        <p:txBody>
          <a:bodyPr/>
          <a:lstStyle/>
          <a:p>
            <a:pPr>
              <a:defRPr/>
            </a:pPr>
            <a:fld id="{37EA3358-D533-4DE3-BB7E-0C918E9F7417}" type="slidenum">
              <a:rPr lang="pt-BR" smtClean="0"/>
              <a:pPr>
                <a:defRPr/>
              </a:pPr>
              <a:t>74</a:t>
            </a:fld>
            <a:endParaRPr lang="pt-BR"/>
          </a:p>
        </p:txBody>
      </p:sp>
    </p:spTree>
  </p:cSld>
  <p:clrMapOvr>
    <a:masterClrMapping/>
  </p:clrMapOvr>
  <p:transition spd="slow">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82116" y="2047199"/>
            <a:ext cx="9070404" cy="4478145"/>
          </a:xfrm>
          <a:prstGeom prst="rect">
            <a:avLst/>
          </a:prstGeom>
          <a:noFill/>
          <a:ln w="9525">
            <a:noFill/>
            <a:miter lim="800000"/>
            <a:headEnd/>
            <a:tailEnd/>
          </a:ln>
        </p:spPr>
        <p:txBody>
          <a:bodyPr wrap="square" lIns="91436" tIns="45718" rIns="91436" bIns="45718">
            <a:spAutoFit/>
          </a:bodyPr>
          <a:lstStyle/>
          <a:p>
            <a:pPr algn="l">
              <a:spcBef>
                <a:spcPct val="50000"/>
              </a:spcBef>
              <a:defRPr/>
            </a:pPr>
            <a:r>
              <a:rPr lang="pt-BR" sz="2000" i="1" dirty="0">
                <a:solidFill>
                  <a:srgbClr val="53D2FF"/>
                </a:solidFill>
                <a:latin typeface="Century Gothic" pitchFamily="34" charset="0"/>
              </a:rPr>
              <a:t>Mercúrio   </a:t>
            </a:r>
            <a:r>
              <a:rPr lang="pt-BR" sz="2000" i="1" dirty="0" smtClean="0">
                <a:solidFill>
                  <a:srgbClr val="53D2FF"/>
                </a:solidFill>
                <a:latin typeface="Century Gothic" pitchFamily="34" charset="0"/>
              </a:rPr>
              <a:t>       59 </a:t>
            </a:r>
            <a:r>
              <a:rPr lang="pt-BR" sz="2000" i="1" dirty="0">
                <a:solidFill>
                  <a:srgbClr val="53D2FF"/>
                </a:solidFill>
                <a:latin typeface="Century Gothic" pitchFamily="34" charset="0"/>
              </a:rPr>
              <a:t>dias       </a:t>
            </a:r>
            <a:r>
              <a:rPr lang="pt-BR" sz="2000" i="1" dirty="0" smtClean="0">
                <a:solidFill>
                  <a:srgbClr val="53D2FF"/>
                </a:solidFill>
                <a:latin typeface="Century Gothic" pitchFamily="34" charset="0"/>
              </a:rPr>
              <a:t>    </a:t>
            </a:r>
            <a:r>
              <a:rPr lang="pt-BR" sz="2000" i="1" dirty="0">
                <a:solidFill>
                  <a:srgbClr val="53D2FF"/>
                </a:solidFill>
                <a:latin typeface="Century Gothic" pitchFamily="34" charset="0"/>
              </a:rPr>
              <a:t>88 dias       </a:t>
            </a:r>
            <a:r>
              <a:rPr lang="pt-BR" sz="2000" i="1" dirty="0" smtClean="0">
                <a:solidFill>
                  <a:srgbClr val="53D2FF"/>
                </a:solidFill>
                <a:latin typeface="Century Gothic" pitchFamily="34" charset="0"/>
              </a:rPr>
              <a:t>  </a:t>
            </a:r>
            <a:r>
              <a:rPr lang="pt-BR" sz="2000" i="1" dirty="0">
                <a:solidFill>
                  <a:srgbClr val="53D2FF"/>
                </a:solidFill>
                <a:latin typeface="Century Gothic" pitchFamily="34" charset="0"/>
              </a:rPr>
              <a:t>57,9 milhões km     </a:t>
            </a:r>
            <a:r>
              <a:rPr lang="pt-BR" sz="2000" i="1" dirty="0" smtClean="0">
                <a:solidFill>
                  <a:srgbClr val="53D2FF"/>
                </a:solidFill>
                <a:latin typeface="Century Gothic" pitchFamily="34" charset="0"/>
              </a:rPr>
              <a:t> 115,9 dias</a:t>
            </a:r>
            <a:endParaRPr lang="pt-BR" sz="2000" i="1" dirty="0">
              <a:solidFill>
                <a:srgbClr val="53D2FF"/>
              </a:solidFill>
              <a:latin typeface="Century Gothic" pitchFamily="34" charset="0"/>
            </a:endParaRPr>
          </a:p>
          <a:p>
            <a:pPr algn="l">
              <a:spcBef>
                <a:spcPct val="50000"/>
              </a:spcBef>
              <a:defRPr/>
            </a:pPr>
            <a:r>
              <a:rPr lang="pt-BR" sz="2000" i="1" dirty="0">
                <a:solidFill>
                  <a:srgbClr val="53D2FF"/>
                </a:solidFill>
                <a:latin typeface="Century Gothic" pitchFamily="34" charset="0"/>
              </a:rPr>
              <a:t>Vênus       </a:t>
            </a:r>
            <a:r>
              <a:rPr lang="pt-BR" sz="2000" i="1" dirty="0" smtClean="0">
                <a:solidFill>
                  <a:srgbClr val="53D2FF"/>
                </a:solidFill>
                <a:latin typeface="Century Gothic" pitchFamily="34" charset="0"/>
              </a:rPr>
              <a:t>      243 </a:t>
            </a:r>
            <a:r>
              <a:rPr lang="pt-BR" sz="2000" i="1" dirty="0">
                <a:solidFill>
                  <a:srgbClr val="53D2FF"/>
                </a:solidFill>
                <a:latin typeface="Century Gothic" pitchFamily="34" charset="0"/>
              </a:rPr>
              <a:t>dias     </a:t>
            </a:r>
            <a:r>
              <a:rPr lang="pt-BR" sz="2000" i="1" dirty="0" smtClean="0">
                <a:solidFill>
                  <a:srgbClr val="53D2FF"/>
                </a:solidFill>
                <a:latin typeface="Century Gothic" pitchFamily="34" charset="0"/>
              </a:rPr>
              <a:t>    </a:t>
            </a:r>
            <a:r>
              <a:rPr lang="pt-BR" sz="2000" i="1" dirty="0">
                <a:solidFill>
                  <a:srgbClr val="53D2FF"/>
                </a:solidFill>
                <a:latin typeface="Century Gothic" pitchFamily="34" charset="0"/>
              </a:rPr>
              <a:t>225 dias   </a:t>
            </a:r>
            <a:r>
              <a:rPr lang="pt-BR" sz="2000" i="1" dirty="0" smtClean="0">
                <a:solidFill>
                  <a:srgbClr val="53D2FF"/>
                </a:solidFill>
                <a:latin typeface="Century Gothic" pitchFamily="34" charset="0"/>
              </a:rPr>
              <a:t>    </a:t>
            </a:r>
            <a:r>
              <a:rPr lang="pt-BR" sz="2000" i="1" dirty="0">
                <a:solidFill>
                  <a:srgbClr val="53D2FF"/>
                </a:solidFill>
                <a:latin typeface="Century Gothic" pitchFamily="34" charset="0"/>
              </a:rPr>
              <a:t>108,2 milhões km     </a:t>
            </a:r>
            <a:r>
              <a:rPr lang="pt-BR" sz="2000" i="1" dirty="0" smtClean="0">
                <a:solidFill>
                  <a:srgbClr val="53D2FF"/>
                </a:solidFill>
                <a:latin typeface="Century Gothic" pitchFamily="34" charset="0"/>
              </a:rPr>
              <a:t>583,9 dias </a:t>
            </a:r>
            <a:endParaRPr lang="pt-BR" sz="2000" i="1" dirty="0">
              <a:solidFill>
                <a:srgbClr val="53D2FF"/>
              </a:solidFill>
              <a:latin typeface="Century Gothic" pitchFamily="34" charset="0"/>
            </a:endParaRPr>
          </a:p>
          <a:p>
            <a:pPr algn="l">
              <a:spcBef>
                <a:spcPct val="50000"/>
              </a:spcBef>
              <a:defRPr/>
            </a:pPr>
            <a:r>
              <a:rPr lang="pt-BR" sz="2000" i="1" dirty="0">
                <a:solidFill>
                  <a:srgbClr val="53D2FF"/>
                </a:solidFill>
                <a:latin typeface="Century Gothic" pitchFamily="34" charset="0"/>
              </a:rPr>
              <a:t>Terra        </a:t>
            </a:r>
            <a:r>
              <a:rPr lang="pt-BR" sz="2000" i="1" dirty="0" smtClean="0">
                <a:solidFill>
                  <a:srgbClr val="53D2FF"/>
                </a:solidFill>
                <a:latin typeface="Century Gothic" pitchFamily="34" charset="0"/>
              </a:rPr>
              <a:t>       23</a:t>
            </a:r>
            <a:r>
              <a:rPr lang="pt-BR" sz="2000" i="1" baseline="30000" dirty="0" smtClean="0">
                <a:solidFill>
                  <a:srgbClr val="53D2FF"/>
                </a:solidFill>
                <a:latin typeface="Century Gothic" pitchFamily="34" charset="0"/>
              </a:rPr>
              <a:t>h </a:t>
            </a:r>
            <a:r>
              <a:rPr lang="pt-BR" sz="2000" i="1" dirty="0">
                <a:solidFill>
                  <a:srgbClr val="53D2FF"/>
                </a:solidFill>
                <a:latin typeface="Century Gothic" pitchFamily="34" charset="0"/>
              </a:rPr>
              <a:t>56</a:t>
            </a:r>
            <a:r>
              <a:rPr lang="pt-BR" sz="2000" i="1" baseline="30000" dirty="0">
                <a:solidFill>
                  <a:srgbClr val="53D2FF"/>
                </a:solidFill>
                <a:latin typeface="Century Gothic" pitchFamily="34" charset="0"/>
              </a:rPr>
              <a:t>min</a:t>
            </a:r>
            <a:r>
              <a:rPr lang="pt-BR" sz="2000" i="1" dirty="0">
                <a:solidFill>
                  <a:srgbClr val="53D2FF"/>
                </a:solidFill>
                <a:latin typeface="Century Gothic" pitchFamily="34" charset="0"/>
              </a:rPr>
              <a:t>  </a:t>
            </a:r>
            <a:r>
              <a:rPr lang="pt-BR" sz="2000" i="1" dirty="0" smtClean="0">
                <a:solidFill>
                  <a:srgbClr val="53D2FF"/>
                </a:solidFill>
                <a:latin typeface="Century Gothic" pitchFamily="34" charset="0"/>
              </a:rPr>
              <a:t>  365,25 </a:t>
            </a:r>
            <a:r>
              <a:rPr lang="pt-BR" sz="2000" i="1" dirty="0">
                <a:solidFill>
                  <a:srgbClr val="53D2FF"/>
                </a:solidFill>
                <a:latin typeface="Century Gothic" pitchFamily="34" charset="0"/>
              </a:rPr>
              <a:t>dias   </a:t>
            </a:r>
            <a:r>
              <a:rPr lang="pt-BR" sz="2000" i="1" dirty="0" smtClean="0">
                <a:solidFill>
                  <a:srgbClr val="53D2FF"/>
                </a:solidFill>
                <a:latin typeface="Century Gothic" pitchFamily="34" charset="0"/>
              </a:rPr>
              <a:t>    149,6 </a:t>
            </a:r>
            <a:r>
              <a:rPr lang="pt-BR" sz="2000" i="1" dirty="0">
                <a:solidFill>
                  <a:srgbClr val="53D2FF"/>
                </a:solidFill>
                <a:latin typeface="Century Gothic" pitchFamily="34" charset="0"/>
              </a:rPr>
              <a:t>milhões </a:t>
            </a:r>
            <a:r>
              <a:rPr lang="pt-BR" sz="2000" i="1" dirty="0" smtClean="0">
                <a:solidFill>
                  <a:srgbClr val="53D2FF"/>
                </a:solidFill>
                <a:latin typeface="Century Gothic" pitchFamily="34" charset="0"/>
              </a:rPr>
              <a:t>km              -</a:t>
            </a:r>
            <a:endParaRPr lang="pt-BR" sz="2000" i="1" dirty="0">
              <a:solidFill>
                <a:srgbClr val="53D2FF"/>
              </a:solidFill>
              <a:latin typeface="Century Gothic" pitchFamily="34" charset="0"/>
            </a:endParaRPr>
          </a:p>
          <a:p>
            <a:pPr algn="l">
              <a:spcBef>
                <a:spcPct val="50000"/>
              </a:spcBef>
              <a:defRPr/>
            </a:pPr>
            <a:r>
              <a:rPr lang="pt-BR" sz="2000" i="1" dirty="0">
                <a:solidFill>
                  <a:srgbClr val="53D2FF"/>
                </a:solidFill>
                <a:latin typeface="Century Gothic" pitchFamily="34" charset="0"/>
              </a:rPr>
              <a:t>Marte      </a:t>
            </a:r>
            <a:r>
              <a:rPr lang="pt-BR" sz="2000" i="1" dirty="0" smtClean="0">
                <a:solidFill>
                  <a:srgbClr val="53D2FF"/>
                </a:solidFill>
                <a:latin typeface="Century Gothic" pitchFamily="34" charset="0"/>
              </a:rPr>
              <a:t>        </a:t>
            </a:r>
            <a:r>
              <a:rPr lang="pt-BR" sz="2000" i="1" dirty="0">
                <a:solidFill>
                  <a:srgbClr val="53D2FF"/>
                </a:solidFill>
                <a:latin typeface="Century Gothic" pitchFamily="34" charset="0"/>
              </a:rPr>
              <a:t>24</a:t>
            </a:r>
            <a:r>
              <a:rPr lang="pt-BR" sz="2000" i="1" baseline="30000" dirty="0">
                <a:solidFill>
                  <a:srgbClr val="53D2FF"/>
                </a:solidFill>
                <a:latin typeface="Century Gothic" pitchFamily="34" charset="0"/>
              </a:rPr>
              <a:t>h</a:t>
            </a:r>
            <a:r>
              <a:rPr lang="pt-BR" sz="2000" i="1" dirty="0">
                <a:solidFill>
                  <a:srgbClr val="53D2FF"/>
                </a:solidFill>
                <a:latin typeface="Century Gothic" pitchFamily="34" charset="0"/>
              </a:rPr>
              <a:t>37</a:t>
            </a:r>
            <a:r>
              <a:rPr lang="pt-BR" sz="2000" i="1" baseline="30000" dirty="0">
                <a:solidFill>
                  <a:srgbClr val="53D2FF"/>
                </a:solidFill>
                <a:latin typeface="Century Gothic" pitchFamily="34" charset="0"/>
              </a:rPr>
              <a:t>min</a:t>
            </a:r>
            <a:r>
              <a:rPr lang="pt-BR" sz="2000" i="1" dirty="0">
                <a:solidFill>
                  <a:srgbClr val="53D2FF"/>
                </a:solidFill>
                <a:latin typeface="Century Gothic" pitchFamily="34" charset="0"/>
              </a:rPr>
              <a:t>  </a:t>
            </a:r>
            <a:r>
              <a:rPr lang="pt-BR" sz="2000" i="1" dirty="0" smtClean="0">
                <a:solidFill>
                  <a:srgbClr val="53D2FF"/>
                </a:solidFill>
                <a:latin typeface="Century Gothic" pitchFamily="34" charset="0"/>
              </a:rPr>
              <a:t>       687 </a:t>
            </a:r>
            <a:r>
              <a:rPr lang="pt-BR" sz="2000" i="1" dirty="0">
                <a:solidFill>
                  <a:srgbClr val="53D2FF"/>
                </a:solidFill>
                <a:latin typeface="Century Gothic" pitchFamily="34" charset="0"/>
              </a:rPr>
              <a:t>dias   </a:t>
            </a:r>
            <a:r>
              <a:rPr lang="pt-BR" sz="2000" i="1" dirty="0" smtClean="0">
                <a:solidFill>
                  <a:srgbClr val="53D2FF"/>
                </a:solidFill>
                <a:latin typeface="Century Gothic" pitchFamily="34" charset="0"/>
              </a:rPr>
              <a:t>    </a:t>
            </a:r>
            <a:r>
              <a:rPr lang="pt-BR" sz="2000" i="1" dirty="0">
                <a:solidFill>
                  <a:srgbClr val="53D2FF"/>
                </a:solidFill>
                <a:latin typeface="Century Gothic" pitchFamily="34" charset="0"/>
              </a:rPr>
              <a:t>227,9 milhões </a:t>
            </a:r>
            <a:r>
              <a:rPr lang="pt-BR" sz="2000" i="1" dirty="0" smtClean="0">
                <a:solidFill>
                  <a:srgbClr val="53D2FF"/>
                </a:solidFill>
                <a:latin typeface="Century Gothic" pitchFamily="34" charset="0"/>
              </a:rPr>
              <a:t>km     779,9 dias</a:t>
            </a:r>
            <a:endParaRPr lang="pt-BR" sz="2000" i="1" dirty="0">
              <a:solidFill>
                <a:srgbClr val="53D2FF"/>
              </a:solidFill>
              <a:latin typeface="Century Gothic" pitchFamily="34" charset="0"/>
            </a:endParaRPr>
          </a:p>
          <a:p>
            <a:pPr algn="l">
              <a:spcBef>
                <a:spcPct val="50000"/>
              </a:spcBef>
              <a:defRPr/>
            </a:pPr>
            <a:r>
              <a:rPr lang="pt-BR" sz="2000" i="1" dirty="0">
                <a:solidFill>
                  <a:srgbClr val="FFFFCC"/>
                </a:solidFill>
                <a:latin typeface="Century Gothic" pitchFamily="34" charset="0"/>
              </a:rPr>
              <a:t>Júpiter      </a:t>
            </a:r>
            <a:r>
              <a:rPr lang="pt-BR" sz="2000" i="1" dirty="0" smtClean="0">
                <a:solidFill>
                  <a:srgbClr val="FFFFCC"/>
                </a:solidFill>
                <a:latin typeface="Century Gothic" pitchFamily="34" charset="0"/>
              </a:rPr>
              <a:t>      09</a:t>
            </a:r>
            <a:r>
              <a:rPr lang="pt-BR" sz="2000" i="1" baseline="30000" dirty="0" smtClean="0">
                <a:solidFill>
                  <a:srgbClr val="FFFFCC"/>
                </a:solidFill>
                <a:latin typeface="Century Gothic" pitchFamily="34" charset="0"/>
              </a:rPr>
              <a:t>h</a:t>
            </a:r>
            <a:r>
              <a:rPr lang="pt-BR" sz="2000" i="1" dirty="0" smtClean="0">
                <a:solidFill>
                  <a:srgbClr val="FFFFCC"/>
                </a:solidFill>
                <a:latin typeface="Century Gothic" pitchFamily="34" charset="0"/>
              </a:rPr>
              <a:t>50</a:t>
            </a:r>
            <a:r>
              <a:rPr lang="pt-BR" sz="2000" i="1" baseline="30000" dirty="0" smtClean="0">
                <a:solidFill>
                  <a:srgbClr val="FFFFCC"/>
                </a:solidFill>
                <a:latin typeface="Century Gothic" pitchFamily="34" charset="0"/>
              </a:rPr>
              <a:t>min</a:t>
            </a:r>
            <a:r>
              <a:rPr lang="pt-BR" sz="2000" i="1" dirty="0" smtClean="0">
                <a:solidFill>
                  <a:srgbClr val="FFFFCC"/>
                </a:solidFill>
                <a:latin typeface="Century Gothic" pitchFamily="34" charset="0"/>
              </a:rPr>
              <a:t>     </a:t>
            </a:r>
            <a:r>
              <a:rPr lang="pt-BR" sz="2000" i="1" dirty="0">
                <a:solidFill>
                  <a:srgbClr val="FFFFCC"/>
                </a:solidFill>
                <a:latin typeface="Century Gothic" pitchFamily="34" charset="0"/>
              </a:rPr>
              <a:t>11,86 </a:t>
            </a:r>
            <a:r>
              <a:rPr lang="pt-BR" sz="2000" i="1" dirty="0" smtClean="0">
                <a:solidFill>
                  <a:srgbClr val="FFFFCC"/>
                </a:solidFill>
                <a:latin typeface="Century Gothic" pitchFamily="34" charset="0"/>
              </a:rPr>
              <a:t>anos       </a:t>
            </a:r>
            <a:r>
              <a:rPr lang="pt-BR" sz="2000" i="1" dirty="0">
                <a:solidFill>
                  <a:srgbClr val="FFFFCC"/>
                </a:solidFill>
                <a:latin typeface="Century Gothic" pitchFamily="34" charset="0"/>
              </a:rPr>
              <a:t>778,3 milhões </a:t>
            </a:r>
            <a:r>
              <a:rPr lang="pt-BR" sz="2000" i="1" dirty="0" smtClean="0">
                <a:solidFill>
                  <a:srgbClr val="FFFFCC"/>
                </a:solidFill>
                <a:latin typeface="Century Gothic" pitchFamily="34" charset="0"/>
              </a:rPr>
              <a:t>km     398,9 dias</a:t>
            </a:r>
            <a:endParaRPr lang="pt-BR" sz="2000" i="1" dirty="0">
              <a:solidFill>
                <a:srgbClr val="FFFFCC"/>
              </a:solidFill>
              <a:latin typeface="Century Gothic" pitchFamily="34" charset="0"/>
            </a:endParaRPr>
          </a:p>
          <a:p>
            <a:pPr algn="l">
              <a:spcBef>
                <a:spcPct val="50000"/>
              </a:spcBef>
              <a:defRPr/>
            </a:pPr>
            <a:r>
              <a:rPr lang="pt-BR" sz="2000" i="1" dirty="0">
                <a:solidFill>
                  <a:srgbClr val="FFFFCC"/>
                </a:solidFill>
                <a:latin typeface="Century Gothic" pitchFamily="34" charset="0"/>
              </a:rPr>
              <a:t>Saturno    </a:t>
            </a:r>
            <a:r>
              <a:rPr lang="pt-BR" sz="2000" i="1" dirty="0" smtClean="0">
                <a:solidFill>
                  <a:srgbClr val="FFFFCC"/>
                </a:solidFill>
                <a:latin typeface="Century Gothic" pitchFamily="34" charset="0"/>
              </a:rPr>
              <a:t>      10</a:t>
            </a:r>
            <a:r>
              <a:rPr lang="pt-BR" sz="2000" i="1" baseline="30000" dirty="0" smtClean="0">
                <a:solidFill>
                  <a:srgbClr val="FFFFCC"/>
                </a:solidFill>
                <a:latin typeface="Century Gothic" pitchFamily="34" charset="0"/>
              </a:rPr>
              <a:t>h</a:t>
            </a:r>
            <a:r>
              <a:rPr lang="pt-BR" sz="2000" i="1" dirty="0" smtClean="0">
                <a:solidFill>
                  <a:srgbClr val="FFFFCC"/>
                </a:solidFill>
                <a:latin typeface="Century Gothic" pitchFamily="34" charset="0"/>
              </a:rPr>
              <a:t>14</a:t>
            </a:r>
            <a:r>
              <a:rPr lang="pt-BR" sz="2000" i="1" baseline="30000" dirty="0" smtClean="0">
                <a:solidFill>
                  <a:srgbClr val="FFFFCC"/>
                </a:solidFill>
                <a:latin typeface="Century Gothic" pitchFamily="34" charset="0"/>
              </a:rPr>
              <a:t>min</a:t>
            </a:r>
            <a:r>
              <a:rPr lang="pt-BR" sz="2000" i="1" dirty="0" smtClean="0">
                <a:solidFill>
                  <a:srgbClr val="FFFFCC"/>
                </a:solidFill>
                <a:latin typeface="Century Gothic" pitchFamily="34" charset="0"/>
              </a:rPr>
              <a:t>        </a:t>
            </a:r>
            <a:r>
              <a:rPr lang="pt-BR" sz="2000" i="1" dirty="0">
                <a:solidFill>
                  <a:srgbClr val="FFFFCC"/>
                </a:solidFill>
                <a:latin typeface="Century Gothic" pitchFamily="34" charset="0"/>
              </a:rPr>
              <a:t>29,5 anos     </a:t>
            </a:r>
            <a:r>
              <a:rPr lang="pt-BR" sz="2000" i="1" dirty="0" smtClean="0">
                <a:solidFill>
                  <a:srgbClr val="FFFFCC"/>
                </a:solidFill>
                <a:latin typeface="Century Gothic" pitchFamily="34" charset="0"/>
              </a:rPr>
              <a:t>     </a:t>
            </a:r>
            <a:r>
              <a:rPr lang="pt-BR" sz="2000" i="1" dirty="0">
                <a:solidFill>
                  <a:srgbClr val="FFFFCC"/>
                </a:solidFill>
                <a:latin typeface="Century Gothic" pitchFamily="34" charset="0"/>
              </a:rPr>
              <a:t>1,42 bilhões km </a:t>
            </a:r>
            <a:r>
              <a:rPr lang="pt-BR" sz="2000" i="1" dirty="0" smtClean="0">
                <a:solidFill>
                  <a:srgbClr val="FFFFCC"/>
                </a:solidFill>
                <a:latin typeface="Century Gothic" pitchFamily="34" charset="0"/>
              </a:rPr>
              <a:t>   378,1 dias</a:t>
            </a:r>
            <a:endParaRPr lang="pt-BR" sz="2000" i="1" dirty="0">
              <a:solidFill>
                <a:srgbClr val="FFFFCC"/>
              </a:solidFill>
              <a:latin typeface="Century Gothic" pitchFamily="34" charset="0"/>
            </a:endParaRPr>
          </a:p>
          <a:p>
            <a:pPr algn="l">
              <a:spcBef>
                <a:spcPct val="50000"/>
              </a:spcBef>
              <a:defRPr/>
            </a:pPr>
            <a:r>
              <a:rPr lang="pt-BR" sz="2000" i="1" dirty="0">
                <a:solidFill>
                  <a:srgbClr val="FFFFCC"/>
                </a:solidFill>
                <a:latin typeface="Century Gothic" pitchFamily="34" charset="0"/>
              </a:rPr>
              <a:t>Urano      </a:t>
            </a:r>
            <a:r>
              <a:rPr lang="pt-BR" sz="2000" i="1" dirty="0" smtClean="0">
                <a:solidFill>
                  <a:srgbClr val="FFFFCC"/>
                </a:solidFill>
                <a:latin typeface="Century Gothic" pitchFamily="34" charset="0"/>
              </a:rPr>
              <a:t>       17</a:t>
            </a:r>
            <a:r>
              <a:rPr lang="pt-BR" sz="2000" i="1" baseline="30000" dirty="0" smtClean="0">
                <a:solidFill>
                  <a:srgbClr val="FFFFCC"/>
                </a:solidFill>
                <a:latin typeface="Century Gothic" pitchFamily="34" charset="0"/>
              </a:rPr>
              <a:t>h</a:t>
            </a:r>
            <a:r>
              <a:rPr lang="pt-BR" sz="2000" i="1" dirty="0" smtClean="0">
                <a:solidFill>
                  <a:srgbClr val="FFFFCC"/>
                </a:solidFill>
                <a:latin typeface="Century Gothic" pitchFamily="34" charset="0"/>
              </a:rPr>
              <a:t>14</a:t>
            </a:r>
            <a:r>
              <a:rPr lang="pt-BR" sz="2000" i="1" baseline="30000" dirty="0" smtClean="0">
                <a:solidFill>
                  <a:srgbClr val="FFFFCC"/>
                </a:solidFill>
                <a:latin typeface="Century Gothic" pitchFamily="34" charset="0"/>
              </a:rPr>
              <a:t>min</a:t>
            </a:r>
            <a:r>
              <a:rPr lang="pt-BR" sz="2000" i="1" dirty="0" smtClean="0">
                <a:solidFill>
                  <a:srgbClr val="FFFFCC"/>
                </a:solidFill>
                <a:latin typeface="Century Gothic" pitchFamily="34" charset="0"/>
              </a:rPr>
              <a:t>          </a:t>
            </a:r>
            <a:r>
              <a:rPr lang="pt-BR" sz="2000" i="1" dirty="0">
                <a:solidFill>
                  <a:srgbClr val="FFFFCC"/>
                </a:solidFill>
                <a:latin typeface="Century Gothic" pitchFamily="34" charset="0"/>
              </a:rPr>
              <a:t>84 anos    </a:t>
            </a:r>
            <a:r>
              <a:rPr lang="pt-BR" sz="2000" i="1" dirty="0" smtClean="0">
                <a:solidFill>
                  <a:srgbClr val="FFFFCC"/>
                </a:solidFill>
                <a:latin typeface="Century Gothic" pitchFamily="34" charset="0"/>
              </a:rPr>
              <a:t>         </a:t>
            </a:r>
            <a:r>
              <a:rPr lang="pt-BR" sz="2000" i="1" dirty="0">
                <a:solidFill>
                  <a:srgbClr val="FFFFCC"/>
                </a:solidFill>
                <a:latin typeface="Century Gothic" pitchFamily="34" charset="0"/>
              </a:rPr>
              <a:t>2,9 bilhões km   </a:t>
            </a:r>
            <a:r>
              <a:rPr lang="pt-BR" sz="2000" i="1" dirty="0" smtClean="0">
                <a:solidFill>
                  <a:srgbClr val="FFFFCC"/>
                </a:solidFill>
                <a:latin typeface="Century Gothic" pitchFamily="34" charset="0"/>
              </a:rPr>
              <a:t> 369,7 dias</a:t>
            </a:r>
            <a:endParaRPr lang="pt-BR" sz="2000" i="1" dirty="0">
              <a:solidFill>
                <a:srgbClr val="FFFFCC"/>
              </a:solidFill>
              <a:latin typeface="Century Gothic" pitchFamily="34" charset="0"/>
            </a:endParaRPr>
          </a:p>
          <a:p>
            <a:pPr algn="l">
              <a:spcBef>
                <a:spcPct val="50000"/>
              </a:spcBef>
              <a:defRPr/>
            </a:pPr>
            <a:r>
              <a:rPr lang="pt-BR" sz="2000" i="1" dirty="0">
                <a:solidFill>
                  <a:srgbClr val="FFFFCC"/>
                </a:solidFill>
                <a:latin typeface="Century Gothic" pitchFamily="34" charset="0"/>
              </a:rPr>
              <a:t>Netuno    </a:t>
            </a:r>
            <a:r>
              <a:rPr lang="pt-BR" sz="2000" i="1" dirty="0" smtClean="0">
                <a:solidFill>
                  <a:srgbClr val="FFFFCC"/>
                </a:solidFill>
                <a:latin typeface="Century Gothic" pitchFamily="34" charset="0"/>
              </a:rPr>
              <a:t>       16</a:t>
            </a:r>
            <a:r>
              <a:rPr lang="pt-BR" sz="2000" i="1" baseline="30000" dirty="0" smtClean="0">
                <a:solidFill>
                  <a:srgbClr val="FFFFCC"/>
                </a:solidFill>
                <a:latin typeface="Century Gothic" pitchFamily="34" charset="0"/>
              </a:rPr>
              <a:t>h</a:t>
            </a:r>
            <a:r>
              <a:rPr lang="pt-BR" sz="2000" i="1" dirty="0" smtClean="0">
                <a:solidFill>
                  <a:srgbClr val="FFFFCC"/>
                </a:solidFill>
                <a:latin typeface="Century Gothic" pitchFamily="34" charset="0"/>
              </a:rPr>
              <a:t>07</a:t>
            </a:r>
            <a:r>
              <a:rPr lang="pt-BR" sz="2000" i="1" baseline="30000" dirty="0" smtClean="0">
                <a:solidFill>
                  <a:srgbClr val="FFFFCC"/>
                </a:solidFill>
                <a:latin typeface="Century Gothic" pitchFamily="34" charset="0"/>
              </a:rPr>
              <a:t>min</a:t>
            </a:r>
            <a:r>
              <a:rPr lang="pt-BR" sz="2000" i="1" dirty="0" smtClean="0">
                <a:solidFill>
                  <a:srgbClr val="FFFFCC"/>
                </a:solidFill>
                <a:latin typeface="Century Gothic" pitchFamily="34" charset="0"/>
              </a:rPr>
              <a:t>     164,8 </a:t>
            </a:r>
            <a:r>
              <a:rPr lang="pt-BR" sz="2000" i="1" dirty="0">
                <a:solidFill>
                  <a:srgbClr val="FFFFCC"/>
                </a:solidFill>
                <a:latin typeface="Century Gothic" pitchFamily="34" charset="0"/>
              </a:rPr>
              <a:t>anos   </a:t>
            </a:r>
            <a:r>
              <a:rPr lang="pt-BR" sz="2000" i="1" dirty="0" smtClean="0">
                <a:solidFill>
                  <a:srgbClr val="FFFFCC"/>
                </a:solidFill>
                <a:latin typeface="Century Gothic" pitchFamily="34" charset="0"/>
              </a:rPr>
              <a:t>         </a:t>
            </a:r>
            <a:r>
              <a:rPr lang="pt-BR" sz="2000" i="1" dirty="0">
                <a:solidFill>
                  <a:srgbClr val="FFFFCC"/>
                </a:solidFill>
                <a:latin typeface="Century Gothic" pitchFamily="34" charset="0"/>
              </a:rPr>
              <a:t>4,5 bilhões km    </a:t>
            </a:r>
            <a:r>
              <a:rPr lang="pt-BR" sz="2000" i="1" dirty="0" smtClean="0">
                <a:solidFill>
                  <a:srgbClr val="FFFFCC"/>
                </a:solidFill>
                <a:latin typeface="Century Gothic" pitchFamily="34" charset="0"/>
              </a:rPr>
              <a:t>367,5 dias</a:t>
            </a:r>
            <a:endParaRPr lang="pt-BR" sz="2000" i="1" dirty="0">
              <a:solidFill>
                <a:srgbClr val="FFFFCC"/>
              </a:solidFill>
              <a:latin typeface="Century Gothic" pitchFamily="34" charset="0"/>
            </a:endParaRPr>
          </a:p>
          <a:p>
            <a:pPr algn="l">
              <a:spcBef>
                <a:spcPct val="50000"/>
              </a:spcBef>
              <a:defRPr/>
            </a:pPr>
            <a:r>
              <a:rPr lang="pt-BR" sz="2200" i="1" dirty="0">
                <a:solidFill>
                  <a:srgbClr val="C00000"/>
                </a:solidFill>
                <a:latin typeface="Century Gothic" pitchFamily="34" charset="0"/>
              </a:rPr>
              <a:t/>
            </a:r>
            <a:br>
              <a:rPr lang="pt-BR" sz="2200" i="1" dirty="0">
                <a:solidFill>
                  <a:srgbClr val="C00000"/>
                </a:solidFill>
                <a:latin typeface="Century Gothic" pitchFamily="34" charset="0"/>
              </a:rPr>
            </a:br>
            <a:endParaRPr lang="pt-BR" sz="2200" i="1" dirty="0">
              <a:solidFill>
                <a:srgbClr val="C00000"/>
              </a:solidFill>
              <a:latin typeface="Century Gothic" pitchFamily="34" charset="0"/>
            </a:endParaRPr>
          </a:p>
        </p:txBody>
      </p:sp>
      <p:sp>
        <p:nvSpPr>
          <p:cNvPr id="39939" name="Text Box 3"/>
          <p:cNvSpPr txBox="1">
            <a:spLocks noChangeArrowheads="1"/>
          </p:cNvSpPr>
          <p:nvPr/>
        </p:nvSpPr>
        <p:spPr bwMode="auto">
          <a:xfrm>
            <a:off x="163066" y="1615399"/>
            <a:ext cx="8839200" cy="400105"/>
          </a:xfrm>
          <a:prstGeom prst="rect">
            <a:avLst/>
          </a:prstGeom>
          <a:noFill/>
          <a:ln w="9525">
            <a:noFill/>
            <a:miter lim="800000"/>
            <a:headEnd/>
            <a:tailEnd/>
          </a:ln>
        </p:spPr>
        <p:txBody>
          <a:bodyPr lIns="91436" tIns="45718" rIns="91436" bIns="45718">
            <a:spAutoFit/>
          </a:bodyPr>
          <a:lstStyle/>
          <a:p>
            <a:pPr algn="l">
              <a:spcBef>
                <a:spcPct val="50000"/>
              </a:spcBef>
            </a:pPr>
            <a:r>
              <a:rPr lang="pt-BR" sz="1700" i="1" dirty="0">
                <a:solidFill>
                  <a:srgbClr val="FF5229"/>
                </a:solidFill>
                <a:latin typeface="Century Gothic" pitchFamily="34" charset="0"/>
              </a:rPr>
              <a:t> </a:t>
            </a:r>
            <a:r>
              <a:rPr lang="pt-BR" sz="2000" i="1" dirty="0">
                <a:solidFill>
                  <a:schemeClr val="bg1"/>
                </a:solidFill>
                <a:latin typeface="Century Gothic" pitchFamily="34" charset="0"/>
              </a:rPr>
              <a:t>Planeta </a:t>
            </a:r>
            <a:r>
              <a:rPr lang="pt-BR" sz="2000" i="1" dirty="0" smtClean="0">
                <a:solidFill>
                  <a:schemeClr val="bg1"/>
                </a:solidFill>
                <a:latin typeface="Century Gothic" pitchFamily="34" charset="0"/>
              </a:rPr>
              <a:t>        Rotação      </a:t>
            </a:r>
            <a:r>
              <a:rPr lang="pt-BR" sz="2000" i="1" dirty="0">
                <a:solidFill>
                  <a:schemeClr val="bg1"/>
                </a:solidFill>
                <a:latin typeface="Century Gothic" pitchFamily="34" charset="0"/>
              </a:rPr>
              <a:t>Translação        </a:t>
            </a:r>
            <a:r>
              <a:rPr lang="pt-BR" sz="2000" i="1" dirty="0" err="1">
                <a:solidFill>
                  <a:schemeClr val="bg1"/>
                </a:solidFill>
                <a:latin typeface="Century Gothic" pitchFamily="34" charset="0"/>
              </a:rPr>
              <a:t>Dist</a:t>
            </a:r>
            <a:r>
              <a:rPr lang="pt-BR" sz="2000" i="1" dirty="0">
                <a:solidFill>
                  <a:schemeClr val="bg1"/>
                </a:solidFill>
                <a:latin typeface="Century Gothic" pitchFamily="34" charset="0"/>
              </a:rPr>
              <a:t>. </a:t>
            </a:r>
            <a:r>
              <a:rPr lang="pt-BR" sz="2000" i="1" dirty="0" smtClean="0">
                <a:solidFill>
                  <a:schemeClr val="bg1"/>
                </a:solidFill>
                <a:latin typeface="Century Gothic" pitchFamily="34" charset="0"/>
              </a:rPr>
              <a:t>Média </a:t>
            </a:r>
            <a:r>
              <a:rPr lang="pt-BR" sz="2000" i="1" dirty="0">
                <a:solidFill>
                  <a:schemeClr val="bg1"/>
                </a:solidFill>
                <a:latin typeface="Century Gothic" pitchFamily="34" charset="0"/>
              </a:rPr>
              <a:t>Sol </a:t>
            </a:r>
            <a:r>
              <a:rPr lang="pt-BR" sz="2000" i="1" dirty="0" smtClean="0">
                <a:solidFill>
                  <a:schemeClr val="bg1"/>
                </a:solidFill>
                <a:latin typeface="Century Gothic" pitchFamily="34" charset="0"/>
              </a:rPr>
              <a:t>      P. </a:t>
            </a:r>
            <a:r>
              <a:rPr lang="pt-BR" sz="2000" i="1" dirty="0" err="1" smtClean="0">
                <a:solidFill>
                  <a:schemeClr val="bg1"/>
                </a:solidFill>
                <a:latin typeface="Century Gothic" pitchFamily="34" charset="0"/>
              </a:rPr>
              <a:t>Sinódico</a:t>
            </a:r>
            <a:endParaRPr lang="pt-BR" sz="2000" b="0" dirty="0">
              <a:solidFill>
                <a:schemeClr val="bg1"/>
              </a:solidFill>
              <a:latin typeface="Century Gothic" pitchFamily="34" charset="0"/>
            </a:endParaRPr>
          </a:p>
        </p:txBody>
      </p:sp>
      <p:sp>
        <p:nvSpPr>
          <p:cNvPr id="39940" name="Rectangle 5"/>
          <p:cNvSpPr>
            <a:spLocks noGrp="1" noChangeArrowheads="1"/>
          </p:cNvSpPr>
          <p:nvPr>
            <p:ph type="title"/>
          </p:nvPr>
        </p:nvSpPr>
        <p:spPr>
          <a:xfrm>
            <a:off x="357188" y="332656"/>
            <a:ext cx="8229600" cy="928688"/>
          </a:xfrm>
        </p:spPr>
        <p:txBody>
          <a:bodyPr/>
          <a:lstStyle/>
          <a:p>
            <a:r>
              <a:rPr lang="pt-BR" sz="4000" dirty="0" smtClean="0">
                <a:solidFill>
                  <a:schemeClr val="bg1"/>
                </a:solidFill>
                <a:latin typeface="Century Gothic" pitchFamily="34" charset="0"/>
              </a:rPr>
              <a:t>Dados orbitais: planetas</a:t>
            </a:r>
          </a:p>
        </p:txBody>
      </p:sp>
      <p:sp>
        <p:nvSpPr>
          <p:cNvPr id="6" name="Line 4"/>
          <p:cNvSpPr>
            <a:spLocks noChangeShapeType="1"/>
          </p:cNvSpPr>
          <p:nvPr/>
        </p:nvSpPr>
        <p:spPr bwMode="auto">
          <a:xfrm flipH="1">
            <a:off x="1547664" y="1993224"/>
            <a:ext cx="0" cy="3726631"/>
          </a:xfrm>
          <a:prstGeom prst="line">
            <a:avLst/>
          </a:prstGeom>
          <a:noFill/>
          <a:ln w="19050">
            <a:solidFill>
              <a:schemeClr val="accent2">
                <a:lumMod val="40000"/>
                <a:lumOff val="60000"/>
              </a:schemeClr>
            </a:solidFill>
            <a:round/>
            <a:headEnd type="none" w="sm" len="sm"/>
            <a:tailEnd type="none" w="sm" len="sm"/>
          </a:ln>
        </p:spPr>
        <p:txBody>
          <a:bodyPr wrap="none" anchor="ctr"/>
          <a:lstStyle/>
          <a:p>
            <a:pPr>
              <a:defRPr/>
            </a:pPr>
            <a:endParaRPr lang="pt-BR">
              <a:latin typeface="Century Gothic" pitchFamily="34" charset="0"/>
            </a:endParaRPr>
          </a:p>
        </p:txBody>
      </p:sp>
      <p:sp>
        <p:nvSpPr>
          <p:cNvPr id="7" name="Line 5"/>
          <p:cNvSpPr>
            <a:spLocks noChangeShapeType="1"/>
          </p:cNvSpPr>
          <p:nvPr/>
        </p:nvSpPr>
        <p:spPr bwMode="auto">
          <a:xfrm flipV="1">
            <a:off x="216024" y="5719855"/>
            <a:ext cx="8532440" cy="24632"/>
          </a:xfrm>
          <a:prstGeom prst="line">
            <a:avLst/>
          </a:prstGeom>
          <a:noFill/>
          <a:ln w="19050">
            <a:solidFill>
              <a:schemeClr val="accent2">
                <a:lumMod val="40000"/>
                <a:lumOff val="60000"/>
              </a:schemeClr>
            </a:solidFill>
            <a:round/>
            <a:headEnd type="none" w="sm" len="sm"/>
            <a:tailEnd type="none" w="sm" len="sm"/>
          </a:ln>
        </p:spPr>
        <p:txBody>
          <a:bodyPr wrap="none" anchor="ctr"/>
          <a:lstStyle/>
          <a:p>
            <a:pPr>
              <a:defRPr/>
            </a:pPr>
            <a:endParaRPr lang="pt-BR">
              <a:latin typeface="Century Gothic" pitchFamily="34" charset="0"/>
            </a:endParaRPr>
          </a:p>
        </p:txBody>
      </p:sp>
      <p:sp>
        <p:nvSpPr>
          <p:cNvPr id="8" name="Line 6"/>
          <p:cNvSpPr>
            <a:spLocks noChangeShapeType="1"/>
          </p:cNvSpPr>
          <p:nvPr/>
        </p:nvSpPr>
        <p:spPr bwMode="auto">
          <a:xfrm flipH="1">
            <a:off x="3117577" y="1993229"/>
            <a:ext cx="14263" cy="3790284"/>
          </a:xfrm>
          <a:prstGeom prst="line">
            <a:avLst/>
          </a:prstGeom>
          <a:noFill/>
          <a:ln w="19050">
            <a:solidFill>
              <a:schemeClr val="accent2">
                <a:lumMod val="40000"/>
                <a:lumOff val="60000"/>
              </a:schemeClr>
            </a:solidFill>
            <a:round/>
            <a:headEnd type="none" w="sm" len="sm"/>
            <a:tailEnd type="none" w="sm" len="sm"/>
          </a:ln>
        </p:spPr>
        <p:txBody>
          <a:bodyPr wrap="none" anchor="ctr"/>
          <a:lstStyle/>
          <a:p>
            <a:pPr>
              <a:defRPr/>
            </a:pPr>
            <a:endParaRPr lang="pt-BR">
              <a:latin typeface="Century Gothic" pitchFamily="34" charset="0"/>
            </a:endParaRPr>
          </a:p>
        </p:txBody>
      </p:sp>
      <p:sp>
        <p:nvSpPr>
          <p:cNvPr id="9" name="Line 7"/>
          <p:cNvSpPr>
            <a:spLocks noChangeShapeType="1"/>
          </p:cNvSpPr>
          <p:nvPr/>
        </p:nvSpPr>
        <p:spPr bwMode="auto">
          <a:xfrm flipH="1">
            <a:off x="4860032" y="1975445"/>
            <a:ext cx="1" cy="3754499"/>
          </a:xfrm>
          <a:prstGeom prst="line">
            <a:avLst/>
          </a:prstGeom>
          <a:noFill/>
          <a:ln w="19050">
            <a:solidFill>
              <a:schemeClr val="accent2">
                <a:lumMod val="40000"/>
                <a:lumOff val="60000"/>
              </a:schemeClr>
            </a:solidFill>
            <a:round/>
            <a:headEnd type="none" w="sm" len="sm"/>
            <a:tailEnd type="none" w="sm" len="sm"/>
          </a:ln>
        </p:spPr>
        <p:txBody>
          <a:bodyPr wrap="none" anchor="ctr"/>
          <a:lstStyle/>
          <a:p>
            <a:pPr>
              <a:defRPr/>
            </a:pPr>
            <a:endParaRPr lang="pt-BR">
              <a:latin typeface="Century Gothic" pitchFamily="34" charset="0"/>
            </a:endParaRPr>
          </a:p>
        </p:txBody>
      </p:sp>
      <p:sp>
        <p:nvSpPr>
          <p:cNvPr id="10" name="Line 8"/>
          <p:cNvSpPr>
            <a:spLocks noChangeShapeType="1"/>
          </p:cNvSpPr>
          <p:nvPr/>
        </p:nvSpPr>
        <p:spPr bwMode="auto">
          <a:xfrm flipH="1">
            <a:off x="7380312" y="1993228"/>
            <a:ext cx="0" cy="3742762"/>
          </a:xfrm>
          <a:prstGeom prst="line">
            <a:avLst/>
          </a:prstGeom>
          <a:noFill/>
          <a:ln w="19050">
            <a:solidFill>
              <a:schemeClr val="accent2">
                <a:lumMod val="40000"/>
                <a:lumOff val="60000"/>
              </a:schemeClr>
            </a:solidFill>
            <a:round/>
            <a:headEnd type="none" w="sm" len="sm"/>
            <a:tailEnd type="none" w="sm" len="sm"/>
          </a:ln>
        </p:spPr>
        <p:txBody>
          <a:bodyPr wrap="none" anchor="ctr"/>
          <a:lstStyle/>
          <a:p>
            <a:pPr>
              <a:defRPr/>
            </a:pPr>
            <a:endParaRPr lang="pt-BR">
              <a:latin typeface="Century Gothic" pitchFamily="34" charset="0"/>
            </a:endParaRPr>
          </a:p>
        </p:txBody>
      </p:sp>
      <p:sp>
        <p:nvSpPr>
          <p:cNvPr id="11" name="Line 9"/>
          <p:cNvSpPr>
            <a:spLocks noChangeShapeType="1"/>
          </p:cNvSpPr>
          <p:nvPr/>
        </p:nvSpPr>
        <p:spPr bwMode="auto">
          <a:xfrm>
            <a:off x="144016" y="1636037"/>
            <a:ext cx="8686800" cy="0"/>
          </a:xfrm>
          <a:prstGeom prst="line">
            <a:avLst/>
          </a:prstGeom>
          <a:noFill/>
          <a:ln w="19050">
            <a:solidFill>
              <a:schemeClr val="accent2">
                <a:lumMod val="40000"/>
                <a:lumOff val="60000"/>
              </a:schemeClr>
            </a:solidFill>
            <a:round/>
            <a:headEnd type="none" w="sm" len="sm"/>
            <a:tailEnd type="none" w="sm" len="sm"/>
          </a:ln>
        </p:spPr>
        <p:txBody>
          <a:bodyPr wrap="none" anchor="ctr"/>
          <a:lstStyle/>
          <a:p>
            <a:pPr>
              <a:defRPr/>
            </a:pPr>
            <a:endParaRPr lang="pt-BR">
              <a:latin typeface="Century Gothic" pitchFamily="34" charset="0"/>
            </a:endParaRPr>
          </a:p>
        </p:txBody>
      </p:sp>
      <p:sp>
        <p:nvSpPr>
          <p:cNvPr id="12" name="Line 10"/>
          <p:cNvSpPr>
            <a:spLocks noChangeShapeType="1"/>
          </p:cNvSpPr>
          <p:nvPr/>
        </p:nvSpPr>
        <p:spPr bwMode="auto">
          <a:xfrm>
            <a:off x="144016" y="2018624"/>
            <a:ext cx="8686800" cy="0"/>
          </a:xfrm>
          <a:prstGeom prst="line">
            <a:avLst/>
          </a:prstGeom>
          <a:noFill/>
          <a:ln w="19050">
            <a:solidFill>
              <a:schemeClr val="accent2">
                <a:lumMod val="40000"/>
                <a:lumOff val="60000"/>
              </a:schemeClr>
            </a:solidFill>
            <a:round/>
            <a:headEnd type="none" w="sm" len="sm"/>
            <a:tailEnd type="none" w="sm" len="sm"/>
          </a:ln>
        </p:spPr>
        <p:txBody>
          <a:bodyPr wrap="none" anchor="ctr"/>
          <a:lstStyle/>
          <a:p>
            <a:pPr>
              <a:defRPr/>
            </a:pPr>
            <a:endParaRPr lang="pt-BR">
              <a:latin typeface="Century Gothic" pitchFamily="34" charset="0"/>
            </a:endParaRPr>
          </a:p>
        </p:txBody>
      </p:sp>
      <p:sp>
        <p:nvSpPr>
          <p:cNvPr id="13" name="Retângulo 12"/>
          <p:cNvSpPr/>
          <p:nvPr/>
        </p:nvSpPr>
        <p:spPr>
          <a:xfrm>
            <a:off x="107504" y="6548790"/>
            <a:ext cx="6534472" cy="276999"/>
          </a:xfrm>
          <a:prstGeom prst="rect">
            <a:avLst/>
          </a:prstGeom>
        </p:spPr>
        <p:txBody>
          <a:bodyPr wrap="square">
            <a:spAutoFit/>
          </a:bodyPr>
          <a:lstStyle/>
          <a:p>
            <a:pPr algn="l">
              <a:spcBef>
                <a:spcPct val="30000"/>
              </a:spcBef>
              <a:defRPr/>
            </a:pPr>
            <a:r>
              <a:rPr lang="pt-BR" sz="1200" b="0" dirty="0" smtClean="0">
                <a:solidFill>
                  <a:srgbClr val="FFC000"/>
                </a:solidFill>
                <a:latin typeface="Century Gothic" pitchFamily="34" charset="0"/>
              </a:rPr>
              <a:t>Fonte dos dados: Bond, Peter: </a:t>
            </a:r>
            <a:r>
              <a:rPr lang="pt-BR" sz="1200" b="0" dirty="0" err="1" smtClean="0">
                <a:solidFill>
                  <a:srgbClr val="FFC000"/>
                </a:solidFill>
                <a:latin typeface="Century Gothic" pitchFamily="34" charset="0"/>
              </a:rPr>
              <a:t>Exploring</a:t>
            </a:r>
            <a:r>
              <a:rPr lang="pt-BR" sz="1200" b="0" dirty="0" smtClean="0">
                <a:solidFill>
                  <a:srgbClr val="FFC000"/>
                </a:solidFill>
                <a:latin typeface="Century Gothic" pitchFamily="34" charset="0"/>
              </a:rPr>
              <a:t> </a:t>
            </a:r>
            <a:r>
              <a:rPr lang="pt-BR" sz="1200" b="0" dirty="0" err="1" smtClean="0">
                <a:solidFill>
                  <a:srgbClr val="FFC000"/>
                </a:solidFill>
                <a:latin typeface="Century Gothic" pitchFamily="34" charset="0"/>
              </a:rPr>
              <a:t>the</a:t>
            </a:r>
            <a:r>
              <a:rPr lang="pt-BR" sz="1200" b="0" dirty="0" smtClean="0">
                <a:solidFill>
                  <a:srgbClr val="FFC000"/>
                </a:solidFill>
                <a:latin typeface="Century Gothic" pitchFamily="34" charset="0"/>
              </a:rPr>
              <a:t> Solar System (2012)</a:t>
            </a:r>
          </a:p>
        </p:txBody>
      </p:sp>
      <p:sp>
        <p:nvSpPr>
          <p:cNvPr id="14" name="Espaço Reservado para Número de Slide 13"/>
          <p:cNvSpPr>
            <a:spLocks noGrp="1"/>
          </p:cNvSpPr>
          <p:nvPr>
            <p:ph type="sldNum" sz="quarter" idx="12"/>
          </p:nvPr>
        </p:nvSpPr>
        <p:spPr/>
        <p:txBody>
          <a:bodyPr/>
          <a:lstStyle/>
          <a:p>
            <a:pPr>
              <a:defRPr/>
            </a:pPr>
            <a:fld id="{37EA3358-D533-4DE3-BB7E-0C918E9F7417}" type="slidenum">
              <a:rPr lang="pt-BR" smtClean="0"/>
              <a:pPr>
                <a:defRPr/>
              </a:pPr>
              <a:t>75</a:t>
            </a:fld>
            <a:endParaRPr lang="pt-B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3"/>
          <p:cNvSpPr>
            <a:spLocks noGrp="1"/>
          </p:cNvSpPr>
          <p:nvPr>
            <p:ph type="title"/>
          </p:nvPr>
        </p:nvSpPr>
        <p:spPr>
          <a:xfrm>
            <a:off x="714375" y="2643188"/>
            <a:ext cx="7772400" cy="1714500"/>
          </a:xfrm>
        </p:spPr>
        <p:txBody>
          <a:bodyPr/>
          <a:lstStyle/>
          <a:p>
            <a:r>
              <a:rPr lang="pt-BR" dirty="0" smtClean="0">
                <a:solidFill>
                  <a:srgbClr val="FFC000"/>
                </a:solidFill>
                <a:latin typeface="Century Gothic" pitchFamily="34" charset="0"/>
              </a:rPr>
              <a:t>Planetas </a:t>
            </a:r>
            <a:r>
              <a:rPr lang="pt-BR" dirty="0" err="1" smtClean="0">
                <a:solidFill>
                  <a:srgbClr val="FFC000"/>
                </a:solidFill>
                <a:latin typeface="Century Gothic" pitchFamily="34" charset="0"/>
              </a:rPr>
              <a:t>Jovianos</a:t>
            </a:r>
            <a:endParaRPr lang="pt-BR" dirty="0" smtClean="0">
              <a:solidFill>
                <a:srgbClr val="FFC000"/>
              </a:solidFill>
              <a:latin typeface="Century Gothic" pitchFamily="34" charset="0"/>
            </a:endParaRPr>
          </a:p>
        </p:txBody>
      </p:sp>
      <p:sp>
        <p:nvSpPr>
          <p:cNvPr id="3" name="Espaço Reservado para Número de Slide 2"/>
          <p:cNvSpPr>
            <a:spLocks noGrp="1"/>
          </p:cNvSpPr>
          <p:nvPr>
            <p:ph type="sldNum" sz="quarter" idx="12"/>
          </p:nvPr>
        </p:nvSpPr>
        <p:spPr/>
        <p:txBody>
          <a:bodyPr/>
          <a:lstStyle/>
          <a:p>
            <a:pPr>
              <a:defRPr/>
            </a:pPr>
            <a:fld id="{37EA3358-D533-4DE3-BB7E-0C918E9F7417}" type="slidenum">
              <a:rPr lang="pt-BR" smtClean="0"/>
              <a:pPr>
                <a:defRPr/>
              </a:pPr>
              <a:t>8</a:t>
            </a:fld>
            <a:endParaRPr lang="pt-B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0" y="0"/>
            <a:ext cx="9144000" cy="1143000"/>
          </a:xfrm>
          <a:solidFill>
            <a:schemeClr val="tx1"/>
          </a:solidFill>
        </p:spPr>
        <p:txBody>
          <a:bodyPr/>
          <a:lstStyle/>
          <a:p>
            <a:r>
              <a:rPr lang="pt-BR" dirty="0" smtClean="0">
                <a:solidFill>
                  <a:schemeClr val="bg1"/>
                </a:solidFill>
                <a:latin typeface="Century Gothic" pitchFamily="34" charset="0"/>
              </a:rPr>
              <a:t>Planetas </a:t>
            </a:r>
            <a:r>
              <a:rPr lang="pt-BR" dirty="0" err="1" smtClean="0">
                <a:solidFill>
                  <a:schemeClr val="bg1"/>
                </a:solidFill>
                <a:latin typeface="Century Gothic" pitchFamily="34" charset="0"/>
              </a:rPr>
              <a:t>jovianos</a:t>
            </a:r>
            <a:endParaRPr lang="pt-BR" dirty="0" smtClean="0">
              <a:solidFill>
                <a:schemeClr val="bg1"/>
              </a:solidFill>
              <a:latin typeface="Century Gothic" pitchFamily="34" charset="0"/>
            </a:endParaRPr>
          </a:p>
        </p:txBody>
      </p:sp>
      <p:sp>
        <p:nvSpPr>
          <p:cNvPr id="36868" name="Rectangle 3"/>
          <p:cNvSpPr>
            <a:spLocks noChangeArrowheads="1"/>
          </p:cNvSpPr>
          <p:nvPr/>
        </p:nvSpPr>
        <p:spPr bwMode="auto">
          <a:xfrm>
            <a:off x="0" y="6309320"/>
            <a:ext cx="2177199" cy="276999"/>
          </a:xfrm>
          <a:prstGeom prst="rect">
            <a:avLst/>
          </a:prstGeom>
          <a:noFill/>
          <a:ln w="9525">
            <a:noFill/>
            <a:miter lim="800000"/>
            <a:headEnd/>
            <a:tailEnd/>
          </a:ln>
        </p:spPr>
        <p:txBody>
          <a:bodyPr wrap="none">
            <a:spAutoFit/>
          </a:bodyPr>
          <a:lstStyle/>
          <a:p>
            <a:pPr algn="l" eaLnBrk="1" hangingPunct="1"/>
            <a:r>
              <a:rPr lang="pt-BR" sz="1200" b="0" dirty="0">
                <a:solidFill>
                  <a:srgbClr val="EE8800"/>
                </a:solidFill>
                <a:latin typeface="Century Gothic" pitchFamily="34" charset="0"/>
              </a:rPr>
              <a:t>Crédito da imagem: </a:t>
            </a:r>
            <a:r>
              <a:rPr lang="pt-BR" sz="1200" b="0" dirty="0" smtClean="0">
                <a:solidFill>
                  <a:srgbClr val="EE8800"/>
                </a:solidFill>
                <a:latin typeface="Century Gothic" pitchFamily="34" charset="0"/>
              </a:rPr>
              <a:t>NASA</a:t>
            </a:r>
            <a:endParaRPr lang="pt-BR" sz="1200" b="0" dirty="0">
              <a:solidFill>
                <a:srgbClr val="EE8800"/>
              </a:solidFill>
              <a:latin typeface="Century Gothic" pitchFamily="34" charset="0"/>
            </a:endParaRPr>
          </a:p>
        </p:txBody>
      </p:sp>
      <p:pic>
        <p:nvPicPr>
          <p:cNvPr id="1026" name="Picture 2" descr="http://planetfacts.org/wp-content/uploads/2011/03/Jovian-planet.jpg"/>
          <p:cNvPicPr>
            <a:picLocks noChangeAspect="1" noChangeArrowheads="1"/>
          </p:cNvPicPr>
          <p:nvPr/>
        </p:nvPicPr>
        <p:blipFill>
          <a:blip r:embed="rId2" cstate="print"/>
          <a:srcRect/>
          <a:stretch>
            <a:fillRect/>
          </a:stretch>
        </p:blipFill>
        <p:spPr bwMode="auto">
          <a:xfrm>
            <a:off x="220507" y="1628800"/>
            <a:ext cx="8815989" cy="3837806"/>
          </a:xfrm>
          <a:prstGeom prst="rect">
            <a:avLst/>
          </a:prstGeom>
          <a:noFill/>
        </p:spPr>
      </p:pic>
      <p:sp>
        <p:nvSpPr>
          <p:cNvPr id="6" name="Text Box 9"/>
          <p:cNvSpPr txBox="1">
            <a:spLocks noChangeArrowheads="1"/>
          </p:cNvSpPr>
          <p:nvPr/>
        </p:nvSpPr>
        <p:spPr bwMode="auto">
          <a:xfrm>
            <a:off x="1259632" y="1556792"/>
            <a:ext cx="1872208"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3600" b="0" dirty="0" smtClean="0">
                <a:solidFill>
                  <a:srgbClr val="FFC000"/>
                </a:solidFill>
                <a:latin typeface="Century Gothic" pitchFamily="34" charset="0"/>
              </a:rPr>
              <a:t>Júpiter</a:t>
            </a:r>
            <a:endParaRPr lang="pt-BR" sz="3600" b="0" dirty="0">
              <a:solidFill>
                <a:srgbClr val="FFC000"/>
              </a:solidFill>
              <a:latin typeface="Century Gothic" pitchFamily="34" charset="0"/>
            </a:endParaRPr>
          </a:p>
        </p:txBody>
      </p:sp>
      <p:cxnSp>
        <p:nvCxnSpPr>
          <p:cNvPr id="7" name="Conector de seta reta 6"/>
          <p:cNvCxnSpPr>
            <a:stCxn id="6" idx="2"/>
          </p:cNvCxnSpPr>
          <p:nvPr/>
        </p:nvCxnSpPr>
        <p:spPr bwMode="auto">
          <a:xfrm flipH="1">
            <a:off x="1979712" y="2203123"/>
            <a:ext cx="216024" cy="1297885"/>
          </a:xfrm>
          <a:prstGeom prst="straightConnector1">
            <a:avLst/>
          </a:prstGeom>
          <a:solidFill>
            <a:schemeClr val="accent1"/>
          </a:solidFill>
          <a:ln w="22225" cap="flat" cmpd="sng" algn="ctr">
            <a:solidFill>
              <a:srgbClr val="FFC000"/>
            </a:solidFill>
            <a:prstDash val="solid"/>
            <a:round/>
            <a:headEnd type="none" w="sm" len="sm"/>
            <a:tailEnd type="oval" w="lg" len="lg"/>
          </a:ln>
          <a:effectLst/>
        </p:spPr>
      </p:cxnSp>
      <p:sp>
        <p:nvSpPr>
          <p:cNvPr id="8" name="Text Box 9"/>
          <p:cNvSpPr txBox="1">
            <a:spLocks noChangeArrowheads="1"/>
          </p:cNvSpPr>
          <p:nvPr/>
        </p:nvSpPr>
        <p:spPr bwMode="auto">
          <a:xfrm>
            <a:off x="3779912" y="5085184"/>
            <a:ext cx="2088232"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3600" b="0" dirty="0" smtClean="0">
                <a:solidFill>
                  <a:srgbClr val="FFC000"/>
                </a:solidFill>
                <a:latin typeface="Century Gothic" pitchFamily="34" charset="0"/>
              </a:rPr>
              <a:t>Saturno</a:t>
            </a:r>
            <a:endParaRPr lang="pt-BR" sz="3600" b="0" dirty="0">
              <a:solidFill>
                <a:srgbClr val="FFC000"/>
              </a:solidFill>
              <a:latin typeface="Century Gothic" pitchFamily="34" charset="0"/>
            </a:endParaRPr>
          </a:p>
        </p:txBody>
      </p:sp>
      <p:cxnSp>
        <p:nvCxnSpPr>
          <p:cNvPr id="9" name="Conector de seta reta 8"/>
          <p:cNvCxnSpPr>
            <a:stCxn id="8" idx="0"/>
          </p:cNvCxnSpPr>
          <p:nvPr/>
        </p:nvCxnSpPr>
        <p:spPr bwMode="auto">
          <a:xfrm flipH="1" flipV="1">
            <a:off x="4788024" y="3501008"/>
            <a:ext cx="36004" cy="1584176"/>
          </a:xfrm>
          <a:prstGeom prst="straightConnector1">
            <a:avLst/>
          </a:prstGeom>
          <a:solidFill>
            <a:schemeClr val="accent1"/>
          </a:solidFill>
          <a:ln w="22225" cap="flat" cmpd="sng" algn="ctr">
            <a:solidFill>
              <a:srgbClr val="FFC000"/>
            </a:solidFill>
            <a:prstDash val="solid"/>
            <a:round/>
            <a:headEnd type="none" w="sm" len="sm"/>
            <a:tailEnd type="oval" w="lg" len="lg"/>
          </a:ln>
          <a:effectLst/>
        </p:spPr>
      </p:cxnSp>
      <p:sp>
        <p:nvSpPr>
          <p:cNvPr id="10" name="Text Box 9"/>
          <p:cNvSpPr txBox="1">
            <a:spLocks noChangeArrowheads="1"/>
          </p:cNvSpPr>
          <p:nvPr/>
        </p:nvSpPr>
        <p:spPr bwMode="auto">
          <a:xfrm>
            <a:off x="6044059" y="1484784"/>
            <a:ext cx="1584176"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3600" b="0" dirty="0" smtClean="0">
                <a:solidFill>
                  <a:srgbClr val="FFC000"/>
                </a:solidFill>
                <a:latin typeface="Century Gothic" pitchFamily="34" charset="0"/>
              </a:rPr>
              <a:t>Urano</a:t>
            </a:r>
            <a:endParaRPr lang="pt-BR" sz="3600" b="0" dirty="0">
              <a:solidFill>
                <a:srgbClr val="FFC000"/>
              </a:solidFill>
              <a:latin typeface="Century Gothic" pitchFamily="34" charset="0"/>
            </a:endParaRPr>
          </a:p>
        </p:txBody>
      </p:sp>
      <p:cxnSp>
        <p:nvCxnSpPr>
          <p:cNvPr id="11" name="Conector de seta reta 10"/>
          <p:cNvCxnSpPr>
            <a:stCxn id="10" idx="2"/>
          </p:cNvCxnSpPr>
          <p:nvPr/>
        </p:nvCxnSpPr>
        <p:spPr bwMode="auto">
          <a:xfrm flipH="1">
            <a:off x="6755929" y="2131115"/>
            <a:ext cx="80218" cy="1360601"/>
          </a:xfrm>
          <a:prstGeom prst="straightConnector1">
            <a:avLst/>
          </a:prstGeom>
          <a:solidFill>
            <a:schemeClr val="accent1"/>
          </a:solidFill>
          <a:ln w="22225" cap="flat" cmpd="sng" algn="ctr">
            <a:solidFill>
              <a:srgbClr val="FFC000"/>
            </a:solidFill>
            <a:prstDash val="solid"/>
            <a:round/>
            <a:headEnd type="none" w="sm" len="sm"/>
            <a:tailEnd type="oval" w="lg" len="lg"/>
          </a:ln>
          <a:effectLst/>
        </p:spPr>
      </p:cxnSp>
      <p:sp>
        <p:nvSpPr>
          <p:cNvPr id="12" name="Text Box 9"/>
          <p:cNvSpPr txBox="1">
            <a:spLocks noChangeArrowheads="1"/>
          </p:cNvSpPr>
          <p:nvPr/>
        </p:nvSpPr>
        <p:spPr bwMode="auto">
          <a:xfrm>
            <a:off x="6876256" y="5157192"/>
            <a:ext cx="2016224"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3600" b="0" dirty="0" smtClean="0">
                <a:solidFill>
                  <a:srgbClr val="FFC000"/>
                </a:solidFill>
                <a:latin typeface="Century Gothic" pitchFamily="34" charset="0"/>
              </a:rPr>
              <a:t>Netuno</a:t>
            </a:r>
            <a:endParaRPr lang="pt-BR" sz="3600" b="0" dirty="0">
              <a:solidFill>
                <a:srgbClr val="FFC000"/>
              </a:solidFill>
              <a:latin typeface="Century Gothic" pitchFamily="34" charset="0"/>
            </a:endParaRPr>
          </a:p>
        </p:txBody>
      </p:sp>
      <p:cxnSp>
        <p:nvCxnSpPr>
          <p:cNvPr id="13" name="Conector de seta reta 12"/>
          <p:cNvCxnSpPr>
            <a:stCxn id="12" idx="0"/>
          </p:cNvCxnSpPr>
          <p:nvPr/>
        </p:nvCxnSpPr>
        <p:spPr bwMode="auto">
          <a:xfrm flipV="1">
            <a:off x="7884368" y="3573016"/>
            <a:ext cx="154649" cy="1584176"/>
          </a:xfrm>
          <a:prstGeom prst="straightConnector1">
            <a:avLst/>
          </a:prstGeom>
          <a:solidFill>
            <a:schemeClr val="accent1"/>
          </a:solidFill>
          <a:ln w="22225" cap="flat" cmpd="sng" algn="ctr">
            <a:solidFill>
              <a:srgbClr val="FFC000"/>
            </a:solidFill>
            <a:prstDash val="solid"/>
            <a:round/>
            <a:headEnd type="none" w="sm" len="sm"/>
            <a:tailEnd type="oval" w="lg" len="lg"/>
          </a:ln>
          <a:effectLst/>
        </p:spPr>
      </p:cxnSp>
      <p:sp>
        <p:nvSpPr>
          <p:cNvPr id="14" name="Espaço Reservado para Número de Slide 13"/>
          <p:cNvSpPr>
            <a:spLocks noGrp="1"/>
          </p:cNvSpPr>
          <p:nvPr>
            <p:ph type="sldNum" sz="quarter" idx="12"/>
          </p:nvPr>
        </p:nvSpPr>
        <p:spPr/>
        <p:txBody>
          <a:bodyPr/>
          <a:lstStyle/>
          <a:p>
            <a:pPr>
              <a:defRPr/>
            </a:pPr>
            <a:fld id="{37EA3358-D533-4DE3-BB7E-0C918E9F7417}" type="slidenum">
              <a:rPr lang="pt-BR" smtClean="0"/>
              <a:pPr>
                <a:defRPr/>
              </a:pPr>
              <a:t>9</a:t>
            </a:fld>
            <a:endParaRPr lang="pt-B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BR" sz="1600" b="1" i="0" u="none" strike="noStrike" cap="none" normalizeH="0" baseline="0" smtClean="0">
            <a:ln>
              <a:noFill/>
            </a:ln>
            <a:solidFill>
              <a:srgbClr val="FF0066"/>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BR" sz="1600" b="1" i="0" u="none" strike="noStrike" cap="none" normalizeH="0" baseline="0" smtClean="0">
            <a:ln>
              <a:noFill/>
            </a:ln>
            <a:solidFill>
              <a:srgbClr val="FF0066"/>
            </a:solidFill>
            <a:effectLst/>
            <a:latin typeface="Arial"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12663</TotalTime>
  <Words>4411</Words>
  <Application>Microsoft Office PowerPoint</Application>
  <PresentationFormat>Apresentação na tela (4:3)</PresentationFormat>
  <Paragraphs>811</Paragraphs>
  <Slides>75</Slides>
  <Notes>62</Notes>
  <HiddenSlides>1</HiddenSlides>
  <MMClips>0</MMClips>
  <ScaleCrop>false</ScaleCrop>
  <HeadingPairs>
    <vt:vector size="4" baseType="variant">
      <vt:variant>
        <vt:lpstr>Tema</vt:lpstr>
      </vt:variant>
      <vt:variant>
        <vt:i4>1</vt:i4>
      </vt:variant>
      <vt:variant>
        <vt:lpstr>Títulos de slides</vt:lpstr>
      </vt:variant>
      <vt:variant>
        <vt:i4>75</vt:i4>
      </vt:variant>
    </vt:vector>
  </HeadingPairs>
  <TitlesOfParts>
    <vt:vector size="76" baseType="lpstr">
      <vt:lpstr>Blank Presentation</vt:lpstr>
      <vt:lpstr>Slide 1</vt:lpstr>
      <vt:lpstr>Sistema Solar (próximo ao Sol)</vt:lpstr>
      <vt:lpstr>Estrutura do Sistema Solar</vt:lpstr>
      <vt:lpstr>Os oito planetas</vt:lpstr>
      <vt:lpstr>Slide 5</vt:lpstr>
      <vt:lpstr>Os oito planetas</vt:lpstr>
      <vt:lpstr>Slide 7</vt:lpstr>
      <vt:lpstr>Planetas Jovianos</vt:lpstr>
      <vt:lpstr>Planetas jovianos</vt:lpstr>
      <vt:lpstr>Júpiter</vt:lpstr>
      <vt:lpstr>Júpiter: a grande mancha vermelha</vt:lpstr>
      <vt:lpstr>Júpiter: anéis </vt:lpstr>
      <vt:lpstr>Saturno</vt:lpstr>
      <vt:lpstr>Slide 14</vt:lpstr>
      <vt:lpstr>Slide 15</vt:lpstr>
      <vt:lpstr>Urano</vt:lpstr>
      <vt:lpstr>Netuno</vt:lpstr>
      <vt:lpstr>Netuno: anéis</vt:lpstr>
      <vt:lpstr>Urano e Netuno:  “gigantes gelados”</vt:lpstr>
      <vt:lpstr>Slide 20</vt:lpstr>
      <vt:lpstr>Planetas Terrestres</vt:lpstr>
      <vt:lpstr>Planetas terrestres</vt:lpstr>
      <vt:lpstr>Mercúrio</vt:lpstr>
      <vt:lpstr>Dia solar em Mercúrio</vt:lpstr>
      <vt:lpstr>Vênus</vt:lpstr>
      <vt:lpstr>Dia solar em Vênus</vt:lpstr>
      <vt:lpstr>Slide 27</vt:lpstr>
      <vt:lpstr>Terra</vt:lpstr>
      <vt:lpstr>Slide 29</vt:lpstr>
      <vt:lpstr>Slide 30</vt:lpstr>
      <vt:lpstr>Slide 31</vt:lpstr>
      <vt:lpstr>Slide 32</vt:lpstr>
      <vt:lpstr>Slide 33</vt:lpstr>
      <vt:lpstr>Slide 34</vt:lpstr>
      <vt:lpstr>Slide 35</vt:lpstr>
      <vt:lpstr>Slide 36</vt:lpstr>
      <vt:lpstr>As auroras polares</vt:lpstr>
      <vt:lpstr>Marte</vt:lpstr>
      <vt:lpstr>Os canais de Marte</vt:lpstr>
      <vt:lpstr>Satélites</vt:lpstr>
      <vt:lpstr>Principais satélites do Sistema Solar</vt:lpstr>
      <vt:lpstr>Satélites: planetas terrestres</vt:lpstr>
      <vt:lpstr>Satélites:  planetas jovianos</vt:lpstr>
      <vt:lpstr>Slide 44</vt:lpstr>
      <vt:lpstr>Slide 45</vt:lpstr>
      <vt:lpstr>Slide 46</vt:lpstr>
      <vt:lpstr>Slide 47</vt:lpstr>
      <vt:lpstr>Slide 48</vt:lpstr>
      <vt:lpstr>Satélites galileanos</vt:lpstr>
      <vt:lpstr>Destaque: Europa</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Dados físicos: planetas</vt:lpstr>
      <vt:lpstr>Dados orbitais: planetas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Calendários</dc:title>
  <dc:creator>Iagusp</dc:creator>
  <cp:lastModifiedBy>CDA</cp:lastModifiedBy>
  <cp:revision>930</cp:revision>
  <cp:lastPrinted>2000-05-01T12:23:36Z</cp:lastPrinted>
  <dcterms:created xsi:type="dcterms:W3CDTF">1995-06-17T23:31:02Z</dcterms:created>
  <dcterms:modified xsi:type="dcterms:W3CDTF">2016-11-22T12:24:32Z</dcterms:modified>
</cp:coreProperties>
</file>